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15756" uniqueCount="312">
  <si>
    <t>TURISMO EN CIFRAS</t>
  </si>
  <si>
    <t>IRLANDA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IRLANDESES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IRLANDESES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IRLANDESES 
A FUERTEVENTURA</t>
  </si>
  <si>
    <t>LLEGADA DE PASAJEROS PROCEDENTE DE AEROPUERTOS IRLANDESES 
 A GRAN CANARIA</t>
  </si>
  <si>
    <t>LLEGADA DE PASAJEROS PROCEDENTE DE AEROPUERTOS IRLANDESES 
 A LA PALMA</t>
  </si>
  <si>
    <t>LLEGADA DE PASAJEROS PROCEDENTE DE AEROPUERTOS IRLANDESES 
 A TENERIFE</t>
  </si>
  <si>
    <t>LLEGADA DE PASAJEROS PROCEDENTE DE AEROPUERTOS IRLANDESES 
 A LANZAROTE</t>
  </si>
  <si>
    <t>EVOLUCIÓN DE PASAJEROS PROCEDENTES DE AEROPUERTOS IRLANDESES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IRLANDESES LLEGADOS A 
CANARIAS - ISLAS</t>
  </si>
  <si>
    <t>var. Interanual</t>
  </si>
  <si>
    <t>VARIACIÓN INTERANUAL DE LA LLEGADA DE PASAJEROS PROCEDENTES DE AEROPUERTOS IRLANDESES
CANARIAS - ISLAS</t>
  </si>
  <si>
    <t>CUOTA DE PASAJEROS PROCEDENTES DE AEROPUERTOS IRLANDESES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IRLANDÉS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IRLANDESES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IRLANDESES  ALOJADOS EN TENERIFE POR TIPOLOGÍA DE ESTABLECIMIENTO
VARIACIONES INTERANUALES</t>
  </si>
  <si>
    <t xml:space="preserve">Hotelero </t>
  </si>
  <si>
    <t>PESO DE LOS TURISTAS IRLANDESES ALOJADOS EN TENERIFE SOBRE TOTAL DE TURISTAS  POR TIPOLOGÍA DE ESTABLECIMIENTO</t>
  </si>
  <si>
    <t>TURISTAS ALOJADOS SEGÚN TIPOLOGÍA DEL ESTABLECIMIENTO</t>
  </si>
  <si>
    <t>IRLANDESES</t>
  </si>
  <si>
    <t>TOTAL TURISTAS</t>
  </si>
  <si>
    <t>Total IRLANDESES s/ total turistas</t>
  </si>
  <si>
    <t>Extrahotel.</t>
  </si>
  <si>
    <t xml:space="preserve">Total </t>
  </si>
  <si>
    <t>FUENTE: STDE Cabildo Insular de Tenerife.  ELABORACIÓN: Turismo de Tenerife.</t>
  </si>
  <si>
    <t>EVOLUCIÓN MENSUAL DE TURSTAS IRLANDESES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IRLANDESES  ALOJADOS EN LA TEMPORADA DE VERANO</t>
  </si>
  <si>
    <t>Temporada Verano</t>
  </si>
  <si>
    <t>TURISMO IRLANDÉS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IRLANDESES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IRLANDESES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IRLANDESES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IRLANDESES  ALOJADOS EN TENERIFE SOBRE EL TOTAL DE TURISTAS POR ZONAS Y TIPOLOGÍA </t>
  </si>
  <si>
    <t>TURISTAS IRLANDESES  ALOJADOS EN LA ZONA SANTA CRUZ</t>
  </si>
  <si>
    <t>TURISTAS IRLANDESES  ALOJADOS EN LA ZONA LA LAGUNA, BAJAMAR, PUNTA HIDALGO Y TACORONTE</t>
  </si>
  <si>
    <t>TURISTAS IRLANDESES  ALOJADOS EN LA ZONA NORTE</t>
  </si>
  <si>
    <t>TURISTAS IRLANDESES  ALOJADOS EN LA ZONA SUR</t>
  </si>
  <si>
    <t>TURISTAS  IRLANDESES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IRLANDESES  ALOJADOS EN TENERIFE</t>
  </si>
  <si>
    <t>TURISTAS IRLANDESES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IRLANDÉS ALOJADO EN TENERIFE POR CATEGORÍA </t>
  </si>
  <si>
    <t xml:space="preserve">EVOLUCIÓN DEL TURISMO IRLANDÉS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IRLANDÉS ALOJADOS EN TENERIFE SOBRE TOTAL DE TURISTAS  POR CATEGORÍA </t>
  </si>
  <si>
    <t xml:space="preserve">TURISTAS IRLANDESES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IRLANDESES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IRLANDÉS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IRLANDESES POR  ISLAS</t>
  </si>
  <si>
    <t xml:space="preserve">DISTRIBUCIÓN DE LOS TURISTAS IRLANDESES ALOJADOS EN TENERIFE POR ZONAS </t>
  </si>
  <si>
    <t xml:space="preserve">DISTRIBUCIÓN DE TURISTAS IRLANDESES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IRLANDESES LLEGADOS A CANARIAS E ISLAS </c:v>
            </c:pt>
          </c:strCache>
        </c:strRef>
      </c:tx>
      <c:layout>
        <c:manualLayout>
          <c:xMode val="edge"/>
          <c:yMode val="edge"/>
          <c:x val="0.16410843749426823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33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-7.0463094665121462E-2</c:v>
                </c:pt>
                <c:pt idx="1">
                  <c:v>-0.18274161952765611</c:v>
                </c:pt>
                <c:pt idx="2">
                  <c:v>-0.12635305791087859</c:v>
                </c:pt>
                <c:pt idx="3">
                  <c:v>-2.2673477015074162E-2</c:v>
                </c:pt>
                <c:pt idx="4">
                  <c:v>0.6252831317577674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7.5089312224041915E-2</c:v>
                </c:pt>
                <c:pt idx="1">
                  <c:v>-1.4722595309432762E-2</c:v>
                </c:pt>
                <c:pt idx="2">
                  <c:v>-5.0610539845758362E-2</c:v>
                </c:pt>
                <c:pt idx="3">
                  <c:v>9.2428087986463625E-2</c:v>
                </c:pt>
                <c:pt idx="4">
                  <c:v>1.6265060240963853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0.17210049030242547</c:v>
                </c:pt>
                <c:pt idx="1">
                  <c:v>0.11059640995946718</c:v>
                </c:pt>
                <c:pt idx="2">
                  <c:v>0.15109315712036353</c:v>
                </c:pt>
                <c:pt idx="3">
                  <c:v>0.14775015933715752</c:v>
                </c:pt>
                <c:pt idx="4">
                  <c:v>0.42803050223507766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98859648"/>
        <c:axId val="98886400"/>
      </c:barChart>
      <c:catAx>
        <c:axId val="98859648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8886400"/>
        <c:crosses val="autoZero"/>
        <c:auto val="1"/>
        <c:lblAlgn val="ctr"/>
        <c:lblOffset val="100"/>
      </c:catAx>
      <c:valAx>
        <c:axId val="98886400"/>
        <c:scaling>
          <c:orientation val="minMax"/>
        </c:scaling>
        <c:delete val="1"/>
        <c:axPos val="t"/>
        <c:numFmt formatCode="0.0%" sourceLinked="1"/>
        <c:tickLblPos val="none"/>
        <c:crossAx val="9885964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79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55" l="0.70000000000000062" r="0.70000000000000062" t="0.75000000000001155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604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5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82474</c:v>
                </c:pt>
                <c:pt idx="1">
                  <c:v>90041</c:v>
                </c:pt>
                <c:pt idx="2">
                  <c:v>54308</c:v>
                </c:pt>
                <c:pt idx="3">
                  <c:v>178378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IRLANDESES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20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7699773217077741E-4"/>
                  <c:y val="0.14968048309364754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1.0021241232376635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82474</c:v>
                </c:pt>
                <c:pt idx="1">
                  <c:v>90041</c:v>
                </c:pt>
                <c:pt idx="2">
                  <c:v>54308</c:v>
                </c:pt>
                <c:pt idx="3">
                  <c:v>178378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21" l="0.70000000000000062" r="0.70000000000000062" t="0.7500000000000102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IRLANDESES LLEGADOS A 
CANARIAS - ISLAS</c:v>
            </c:pt>
          </c:strCache>
        </c:strRef>
      </c:tx>
      <c:layout>
        <c:manualLayout>
          <c:xMode val="edge"/>
          <c:yMode val="edge"/>
          <c:x val="0.15149861475649029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4629078565179352"/>
          <c:w val="0.94047581208313291"/>
          <c:h val="0.37957039370078738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82474</c:v>
              </c:pt>
              <c:pt idx="1">
                <c:v>90041</c:v>
              </c:pt>
              <c:pt idx="2">
                <c:v>54308</c:v>
              </c:pt>
              <c:pt idx="3">
                <c:v>178378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74261</c:v>
              </c:pt>
              <c:pt idx="1">
                <c:v>78450</c:v>
              </c:pt>
              <c:pt idx="2">
                <c:v>38030</c:v>
              </c:pt>
              <c:pt idx="3">
                <c:v>154964</c:v>
              </c:pt>
            </c:numLit>
          </c:val>
        </c:ser>
        <c:axId val="168952960"/>
        <c:axId val="168954496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2.7595508894721492E-4"/>
                  <c:y val="-0.29542355205599302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31227380577427821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4.3534922717993587E-3"/>
                  <c:y val="-0.24432825896762905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329E-3"/>
                  <c:y val="-0.48692017497812778"/>
                </c:manualLayout>
              </c:layout>
              <c:showVal val="1"/>
            </c:dLbl>
            <c:dLbl>
              <c:idx val="4"/>
              <c:layout>
                <c:manualLayout>
                  <c:x val="0"/>
                  <c:y val="-2.577721784776903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0.11059640995946718</c:v>
                </c:pt>
                <c:pt idx="1">
                  <c:v>0.14775015933715752</c:v>
                </c:pt>
                <c:pt idx="2">
                  <c:v>0.42803050223507766</c:v>
                </c:pt>
                <c:pt idx="3">
                  <c:v>0.15109315712036353</c:v>
                </c:pt>
                <c:pt idx="4">
                  <c:v>0</c:v>
                </c:pt>
              </c:numCache>
            </c:numRef>
          </c:val>
        </c:ser>
        <c:axId val="168956288"/>
        <c:axId val="168957824"/>
      </c:barChart>
      <c:catAx>
        <c:axId val="168952960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168954496"/>
        <c:crosses val="autoZero"/>
        <c:auto val="1"/>
        <c:lblAlgn val="ctr"/>
        <c:lblOffset val="100"/>
      </c:catAx>
      <c:valAx>
        <c:axId val="168954496"/>
        <c:scaling>
          <c:orientation val="minMax"/>
        </c:scaling>
        <c:delete val="1"/>
        <c:axPos val="l"/>
        <c:numFmt formatCode="#,##0" sourceLinked="1"/>
        <c:tickLblPos val="none"/>
        <c:crossAx val="168952960"/>
        <c:crosses val="autoZero"/>
        <c:crossBetween val="between"/>
      </c:valAx>
      <c:catAx>
        <c:axId val="168956288"/>
        <c:scaling>
          <c:orientation val="minMax"/>
        </c:scaling>
        <c:delete val="1"/>
        <c:axPos val="b"/>
        <c:numFmt formatCode="General" sourceLinked="1"/>
        <c:tickLblPos val="none"/>
        <c:crossAx val="168957824"/>
        <c:crosses val="autoZero"/>
        <c:auto val="1"/>
        <c:lblAlgn val="ctr"/>
        <c:lblOffset val="100"/>
      </c:catAx>
      <c:valAx>
        <c:axId val="168957824"/>
        <c:scaling>
          <c:orientation val="minMax"/>
        </c:scaling>
        <c:delete val="1"/>
        <c:axPos val="r"/>
        <c:numFmt formatCode="0.0%" sourceLinked="1"/>
        <c:tickLblPos val="none"/>
        <c:crossAx val="16895628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805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IRLANDESES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93"/>
          <c:w val="0.86048406649509535"/>
          <c:h val="0.58834027572491243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76864</c:v>
                </c:pt>
                <c:pt idx="1">
                  <c:v>92012</c:v>
                </c:pt>
                <c:pt idx="2">
                  <c:v>103783</c:v>
                </c:pt>
                <c:pt idx="3">
                  <c:v>118679</c:v>
                </c:pt>
                <c:pt idx="4">
                  <c:v>130117</c:v>
                </c:pt>
                <c:pt idx="5">
                  <c:v>166102</c:v>
                </c:pt>
                <c:pt idx="6">
                  <c:v>224386</c:v>
                </c:pt>
                <c:pt idx="7">
                  <c:v>305759</c:v>
                </c:pt>
                <c:pt idx="8">
                  <c:v>346434</c:v>
                </c:pt>
                <c:pt idx="9">
                  <c:v>371783</c:v>
                </c:pt>
                <c:pt idx="10">
                  <c:v>390069</c:v>
                </c:pt>
                <c:pt idx="11">
                  <c:v>406614</c:v>
                </c:pt>
                <c:pt idx="12">
                  <c:v>413623</c:v>
                </c:pt>
                <c:pt idx="13">
                  <c:v>415742</c:v>
                </c:pt>
                <c:pt idx="14">
                  <c:v>473398</c:v>
                </c:pt>
                <c:pt idx="15">
                  <c:v>492700</c:v>
                </c:pt>
                <c:pt idx="16">
                  <c:v>371911</c:v>
                </c:pt>
                <c:pt idx="17">
                  <c:v>345705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26477</c:v>
                </c:pt>
                <c:pt idx="1">
                  <c:v>28048</c:v>
                </c:pt>
                <c:pt idx="2">
                  <c:v>30880</c:v>
                </c:pt>
                <c:pt idx="3">
                  <c:v>30419</c:v>
                </c:pt>
                <c:pt idx="4">
                  <c:v>21181</c:v>
                </c:pt>
                <c:pt idx="5">
                  <c:v>24685</c:v>
                </c:pt>
                <c:pt idx="6">
                  <c:v>32667</c:v>
                </c:pt>
                <c:pt idx="7">
                  <c:v>45589</c:v>
                </c:pt>
                <c:pt idx="8">
                  <c:v>60850</c:v>
                </c:pt>
                <c:pt idx="9">
                  <c:v>60702</c:v>
                </c:pt>
                <c:pt idx="10">
                  <c:v>51988</c:v>
                </c:pt>
                <c:pt idx="11">
                  <c:v>53757</c:v>
                </c:pt>
                <c:pt idx="12">
                  <c:v>58574</c:v>
                </c:pt>
                <c:pt idx="13">
                  <c:v>70152</c:v>
                </c:pt>
                <c:pt idx="14">
                  <c:v>91519</c:v>
                </c:pt>
                <c:pt idx="15">
                  <c:v>106791</c:v>
                </c:pt>
                <c:pt idx="16">
                  <c:v>90866</c:v>
                </c:pt>
                <c:pt idx="17">
                  <c:v>74261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41707</c:v>
                </c:pt>
                <c:pt idx="1">
                  <c:v>48398</c:v>
                </c:pt>
                <c:pt idx="2">
                  <c:v>49616</c:v>
                </c:pt>
                <c:pt idx="3">
                  <c:v>56423</c:v>
                </c:pt>
                <c:pt idx="4">
                  <c:v>58485</c:v>
                </c:pt>
                <c:pt idx="5">
                  <c:v>77843</c:v>
                </c:pt>
                <c:pt idx="6">
                  <c:v>101002</c:v>
                </c:pt>
                <c:pt idx="7">
                  <c:v>124952</c:v>
                </c:pt>
                <c:pt idx="8">
                  <c:v>124600</c:v>
                </c:pt>
                <c:pt idx="9">
                  <c:v>123311</c:v>
                </c:pt>
                <c:pt idx="10">
                  <c:v>123214</c:v>
                </c:pt>
                <c:pt idx="11">
                  <c:v>120781</c:v>
                </c:pt>
                <c:pt idx="12">
                  <c:v>122518</c:v>
                </c:pt>
                <c:pt idx="13">
                  <c:v>105792</c:v>
                </c:pt>
                <c:pt idx="14">
                  <c:v>109686</c:v>
                </c:pt>
                <c:pt idx="15">
                  <c:v>110025</c:v>
                </c:pt>
                <c:pt idx="16">
                  <c:v>80270</c:v>
                </c:pt>
                <c:pt idx="17">
                  <c:v>78450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0</c:v>
                </c:pt>
                <c:pt idx="1">
                  <c:v>36</c:v>
                </c:pt>
                <c:pt idx="2">
                  <c:v>0</c:v>
                </c:pt>
                <c:pt idx="3">
                  <c:v>0</c:v>
                </c:pt>
                <c:pt idx="4">
                  <c:v>1878</c:v>
                </c:pt>
                <c:pt idx="5">
                  <c:v>5756</c:v>
                </c:pt>
                <c:pt idx="6">
                  <c:v>9959</c:v>
                </c:pt>
                <c:pt idx="7">
                  <c:v>25290</c:v>
                </c:pt>
                <c:pt idx="8">
                  <c:v>26673</c:v>
                </c:pt>
                <c:pt idx="9">
                  <c:v>30862</c:v>
                </c:pt>
                <c:pt idx="10">
                  <c:v>37271</c:v>
                </c:pt>
                <c:pt idx="11">
                  <c:v>37654</c:v>
                </c:pt>
                <c:pt idx="12">
                  <c:v>38595</c:v>
                </c:pt>
                <c:pt idx="13">
                  <c:v>41185</c:v>
                </c:pt>
                <c:pt idx="14">
                  <c:v>61765</c:v>
                </c:pt>
                <c:pt idx="15">
                  <c:v>65796</c:v>
                </c:pt>
                <c:pt idx="16">
                  <c:v>23399</c:v>
                </c:pt>
                <c:pt idx="17">
                  <c:v>38030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8680</c:v>
                </c:pt>
                <c:pt idx="1">
                  <c:v>15530</c:v>
                </c:pt>
                <c:pt idx="2">
                  <c:v>23287</c:v>
                </c:pt>
                <c:pt idx="3">
                  <c:v>31837</c:v>
                </c:pt>
                <c:pt idx="4">
                  <c:v>48573</c:v>
                </c:pt>
                <c:pt idx="5">
                  <c:v>57818</c:v>
                </c:pt>
                <c:pt idx="6">
                  <c:v>80758</c:v>
                </c:pt>
                <c:pt idx="7">
                  <c:v>109928</c:v>
                </c:pt>
                <c:pt idx="8">
                  <c:v>134311</c:v>
                </c:pt>
                <c:pt idx="9">
                  <c:v>156908</c:v>
                </c:pt>
                <c:pt idx="10">
                  <c:v>177596</c:v>
                </c:pt>
                <c:pt idx="11">
                  <c:v>194422</c:v>
                </c:pt>
                <c:pt idx="12">
                  <c:v>193936</c:v>
                </c:pt>
                <c:pt idx="13">
                  <c:v>198613</c:v>
                </c:pt>
                <c:pt idx="14">
                  <c:v>210428</c:v>
                </c:pt>
                <c:pt idx="15">
                  <c:v>210088</c:v>
                </c:pt>
                <c:pt idx="16">
                  <c:v>177376</c:v>
                </c:pt>
                <c:pt idx="17">
                  <c:v>154964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99800192"/>
        <c:axId val="99802112"/>
      </c:lineChart>
      <c:catAx>
        <c:axId val="9980019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9802112"/>
        <c:crosses val="autoZero"/>
        <c:auto val="1"/>
        <c:lblAlgn val="ctr"/>
        <c:lblOffset val="100"/>
        <c:tickLblSkip val="1"/>
      </c:catAx>
      <c:valAx>
        <c:axId val="998021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98001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68"/>
          <c:h val="6.1716427937976971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IRLANDESES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106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0.21674649888370204</c:v>
                </c:pt>
                <c:pt idx="1">
                  <c:v>0.22331033083011975</c:v>
                </c:pt>
                <c:pt idx="2">
                  <c:v>0.13354170895067993</c:v>
                </c:pt>
                <c:pt idx="3">
                  <c:v>0.42640146133549828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0.24432189421662709</c:v>
                </c:pt>
                <c:pt idx="1">
                  <c:v>0.21583120692853935</c:v>
                </c:pt>
                <c:pt idx="2">
                  <c:v>6.2915590020193007E-2</c:v>
                </c:pt>
                <c:pt idx="3">
                  <c:v>0.47693130883464052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0.21481031515309296</c:v>
                </c:pt>
                <c:pt idx="1">
                  <c:v>0.22692758276565281</c:v>
                </c:pt>
                <c:pt idx="2">
                  <c:v>0.11000708696721193</c:v>
                </c:pt>
                <c:pt idx="3">
                  <c:v>0.44825501511404231</c:v>
                </c:pt>
                <c:pt idx="4">
                  <c:v>0</c:v>
                </c:pt>
              </c:numCache>
            </c:numRef>
          </c:val>
        </c:ser>
        <c:shape val="box"/>
        <c:axId val="186323712"/>
        <c:axId val="186363264"/>
        <c:axId val="0"/>
      </c:bar3DChart>
      <c:catAx>
        <c:axId val="186323712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6363264"/>
        <c:crosses val="autoZero"/>
        <c:auto val="1"/>
        <c:lblAlgn val="ctr"/>
        <c:lblOffset val="100"/>
      </c:catAx>
      <c:valAx>
        <c:axId val="18636326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63237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IRLANDESES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037595255870298"/>
          <c:y val="0.27162132850753068"/>
          <c:w val="0.73433583959901183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2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0"/>
                  <c:y val="7.4700857991773034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7.1556350626118068E-3"/>
                  <c:y val="2.3061176032702631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74261</c:v>
                </c:pt>
                <c:pt idx="1">
                  <c:v>78450</c:v>
                </c:pt>
                <c:pt idx="2">
                  <c:v>38030</c:v>
                </c:pt>
                <c:pt idx="3">
                  <c:v>154964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IRLANDESES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26"/>
                <c:pt idx="0">
                  <c:v>1092</c:v>
                </c:pt>
                <c:pt idx="1">
                  <c:v>1508</c:v>
                </c:pt>
                <c:pt idx="2">
                  <c:v>1693</c:v>
                </c:pt>
                <c:pt idx="3">
                  <c:v>2585</c:v>
                </c:pt>
                <c:pt idx="4">
                  <c:v>2045</c:v>
                </c:pt>
                <c:pt idx="5">
                  <c:v>3806</c:v>
                </c:pt>
                <c:pt idx="6">
                  <c:v>11772</c:v>
                </c:pt>
                <c:pt idx="7">
                  <c:v>15519</c:v>
                </c:pt>
                <c:pt idx="8">
                  <c:v>8810</c:v>
                </c:pt>
                <c:pt idx="9">
                  <c:v>7225</c:v>
                </c:pt>
                <c:pt idx="10">
                  <c:v>6168</c:v>
                </c:pt>
                <c:pt idx="11">
                  <c:v>5660</c:v>
                </c:pt>
                <c:pt idx="12">
                  <c:v>5998</c:v>
                </c:pt>
                <c:pt idx="13">
                  <c:v>7024</c:v>
                </c:pt>
                <c:pt idx="14">
                  <c:v>6549</c:v>
                </c:pt>
                <c:pt idx="15">
                  <c:v>5975</c:v>
                </c:pt>
                <c:pt idx="16">
                  <c:v>6075</c:v>
                </c:pt>
                <c:pt idx="17">
                  <c:v>8075</c:v>
                </c:pt>
                <c:pt idx="18">
                  <c:v>8104</c:v>
                </c:pt>
                <c:pt idx="19">
                  <c:v>7298</c:v>
                </c:pt>
                <c:pt idx="20">
                  <c:v>10928</c:v>
                </c:pt>
                <c:pt idx="21">
                  <c:v>16547</c:v>
                </c:pt>
                <c:pt idx="22">
                  <c:v>19346</c:v>
                </c:pt>
                <c:pt idx="23">
                  <c:v>31960</c:v>
                </c:pt>
                <c:pt idx="24">
                  <c:v>30066</c:v>
                </c:pt>
                <c:pt idx="25">
                  <c:v>32072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26"/>
                <c:pt idx="0">
                  <c:v>3639</c:v>
                </c:pt>
                <c:pt idx="1">
                  <c:v>4998</c:v>
                </c:pt>
                <c:pt idx="2">
                  <c:v>3593</c:v>
                </c:pt>
                <c:pt idx="3">
                  <c:v>4161</c:v>
                </c:pt>
                <c:pt idx="4">
                  <c:v>5610</c:v>
                </c:pt>
                <c:pt idx="5">
                  <c:v>5122</c:v>
                </c:pt>
                <c:pt idx="6">
                  <c:v>10054</c:v>
                </c:pt>
                <c:pt idx="7">
                  <c:v>15214</c:v>
                </c:pt>
                <c:pt idx="8">
                  <c:v>22492</c:v>
                </c:pt>
                <c:pt idx="9">
                  <c:v>19747</c:v>
                </c:pt>
                <c:pt idx="10">
                  <c:v>25818</c:v>
                </c:pt>
                <c:pt idx="11">
                  <c:v>18576</c:v>
                </c:pt>
                <c:pt idx="12">
                  <c:v>11781</c:v>
                </c:pt>
                <c:pt idx="13">
                  <c:v>15605</c:v>
                </c:pt>
                <c:pt idx="14">
                  <c:v>22901</c:v>
                </c:pt>
                <c:pt idx="15">
                  <c:v>25609</c:v>
                </c:pt>
                <c:pt idx="16">
                  <c:v>27520</c:v>
                </c:pt>
                <c:pt idx="17">
                  <c:v>33911</c:v>
                </c:pt>
                <c:pt idx="18">
                  <c:v>31186</c:v>
                </c:pt>
                <c:pt idx="19">
                  <c:v>25185</c:v>
                </c:pt>
                <c:pt idx="20">
                  <c:v>28091</c:v>
                </c:pt>
                <c:pt idx="21">
                  <c:v>40232</c:v>
                </c:pt>
                <c:pt idx="22">
                  <c:v>43282</c:v>
                </c:pt>
                <c:pt idx="23">
                  <c:v>50256</c:v>
                </c:pt>
                <c:pt idx="24">
                  <c:v>46663</c:v>
                </c:pt>
                <c:pt idx="25">
                  <c:v>35776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26"/>
                <c:pt idx="0">
                  <c:v>4731</c:v>
                </c:pt>
                <c:pt idx="1">
                  <c:v>6506</c:v>
                </c:pt>
                <c:pt idx="2">
                  <c:v>5286</c:v>
                </c:pt>
                <c:pt idx="3">
                  <c:v>6746</c:v>
                </c:pt>
                <c:pt idx="4">
                  <c:v>7655</c:v>
                </c:pt>
                <c:pt idx="5">
                  <c:v>8928</c:v>
                </c:pt>
                <c:pt idx="6">
                  <c:v>21826</c:v>
                </c:pt>
                <c:pt idx="7">
                  <c:v>30733</c:v>
                </c:pt>
                <c:pt idx="8">
                  <c:v>31302</c:v>
                </c:pt>
                <c:pt idx="9">
                  <c:v>26972</c:v>
                </c:pt>
                <c:pt idx="10">
                  <c:v>31986</c:v>
                </c:pt>
                <c:pt idx="11">
                  <c:v>24236</c:v>
                </c:pt>
                <c:pt idx="12">
                  <c:v>17779</c:v>
                </c:pt>
                <c:pt idx="13">
                  <c:v>22629</c:v>
                </c:pt>
                <c:pt idx="14">
                  <c:v>29450</c:v>
                </c:pt>
                <c:pt idx="15">
                  <c:v>31584</c:v>
                </c:pt>
                <c:pt idx="16">
                  <c:v>33595</c:v>
                </c:pt>
                <c:pt idx="17">
                  <c:v>41986</c:v>
                </c:pt>
                <c:pt idx="18">
                  <c:v>39290</c:v>
                </c:pt>
                <c:pt idx="19">
                  <c:v>32483</c:v>
                </c:pt>
                <c:pt idx="20">
                  <c:v>39019</c:v>
                </c:pt>
                <c:pt idx="21">
                  <c:v>56779</c:v>
                </c:pt>
                <c:pt idx="22">
                  <c:v>62628</c:v>
                </c:pt>
                <c:pt idx="23">
                  <c:v>82216</c:v>
                </c:pt>
                <c:pt idx="24">
                  <c:v>76729</c:v>
                </c:pt>
                <c:pt idx="25">
                  <c:v>67848</c:v>
                </c:pt>
              </c:numCache>
            </c:numRef>
          </c:val>
        </c:ser>
        <c:marker val="1"/>
        <c:axId val="188156160"/>
        <c:axId val="188478592"/>
      </c:lineChart>
      <c:catAx>
        <c:axId val="18815616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8478592"/>
        <c:crosses val="autoZero"/>
        <c:auto val="1"/>
        <c:lblAlgn val="ctr"/>
        <c:lblOffset val="100"/>
        <c:tickLblSkip val="1"/>
      </c:catAx>
      <c:valAx>
        <c:axId val="18847859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815616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2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IRLANDESES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88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2.4910696715707038E-3</c:v>
                </c:pt>
                <c:pt idx="1">
                  <c:v>2.4124106316028571E-3</c:v>
                </c:pt>
                <c:pt idx="2">
                  <c:v>3.1695913915860399E-3</c:v>
                </c:pt>
                <c:pt idx="3">
                  <c:v>3.1223992848996704E-3</c:v>
                </c:pt>
                <c:pt idx="4">
                  <c:v>2.6458153120851187E-3</c:v>
                </c:pt>
                <c:pt idx="5">
                  <c:v>3.8323984964990085E-3</c:v>
                </c:pt>
                <c:pt idx="6">
                  <c:v>5.2616834525190861E-3</c:v>
                </c:pt>
                <c:pt idx="7">
                  <c:v>6.2477212094084623E-3</c:v>
                </c:pt>
                <c:pt idx="8">
                  <c:v>1.0250150496968733E-2</c:v>
                </c:pt>
                <c:pt idx="9">
                  <c:v>1.0808980232788893E-2</c:v>
                </c:pt>
                <c:pt idx="10">
                  <c:v>1.09154930775857E-2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1.0982234330835896E-2</c:v>
                </c:pt>
                <c:pt idx="1">
                  <c:v>1.1652075462431161E-2</c:v>
                </c:pt>
                <c:pt idx="2">
                  <c:v>1.4855861649613522E-2</c:v>
                </c:pt>
                <c:pt idx="3">
                  <c:v>1.3544037665853225E-2</c:v>
                </c:pt>
                <c:pt idx="4">
                  <c:v>1.1155360486238178E-2</c:v>
                </c:pt>
                <c:pt idx="5">
                  <c:v>1.2528018681202041E-2</c:v>
                </c:pt>
                <c:pt idx="6">
                  <c:v>1.7445132733385889E-2</c:v>
                </c:pt>
                <c:pt idx="7">
                  <c:v>1.9833248942054123E-2</c:v>
                </c:pt>
                <c:pt idx="8">
                  <c:v>2.3113390644632539E-2</c:v>
                </c:pt>
                <c:pt idx="9">
                  <c:v>2.4225342460775224E-2</c:v>
                </c:pt>
                <c:pt idx="10">
                  <c:v>1.8897943918914636E-2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6.6767785135585069E-3</c:v>
                </c:pt>
                <c:pt idx="1">
                  <c:v>6.8841662945726455E-3</c:v>
                </c:pt>
                <c:pt idx="2">
                  <c:v>8.6921867414443982E-3</c:v>
                </c:pt>
                <c:pt idx="3">
                  <c:v>8.0216365731094891E-3</c:v>
                </c:pt>
                <c:pt idx="4">
                  <c:v>6.4759068871328559E-3</c:v>
                </c:pt>
                <c:pt idx="5">
                  <c:v>7.6601988483100403E-3</c:v>
                </c:pt>
                <c:pt idx="6">
                  <c:v>1.0416229056874383E-2</c:v>
                </c:pt>
                <c:pt idx="7">
                  <c:v>1.1864095973618167E-2</c:v>
                </c:pt>
                <c:pt idx="8">
                  <c:v>1.5534943324552696E-2</c:v>
                </c:pt>
                <c:pt idx="9">
                  <c:v>1.6298333270317104E-2</c:v>
                </c:pt>
                <c:pt idx="10">
                  <c:v>1.404335249646836E-2</c:v>
                </c:pt>
              </c:numCache>
            </c:numRef>
          </c:val>
        </c:ser>
        <c:marker val="1"/>
        <c:axId val="188871424"/>
        <c:axId val="189252736"/>
      </c:lineChart>
      <c:catAx>
        <c:axId val="18887142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9252736"/>
        <c:crosses val="autoZero"/>
        <c:auto val="1"/>
        <c:lblAlgn val="ctr"/>
        <c:lblOffset val="100"/>
      </c:catAx>
      <c:valAx>
        <c:axId val="18925273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887142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4"/>
          <c:w val="0.54738643113421148"/>
          <c:h val="4.68166042351519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21" l="0.70000000000000062" r="0.70000000000000062" t="0.750000000000012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74083</c:v>
                </c:pt>
                <c:pt idx="1">
                  <c:v>34192</c:v>
                </c:pt>
                <c:pt idx="2">
                  <c:v>39891</c:v>
                </c:pt>
                <c:pt idx="3">
                  <c:v>456</c:v>
                </c:pt>
                <c:pt idx="4">
                  <c:v>456</c:v>
                </c:pt>
                <c:pt idx="5" formatCode="#,##0">
                  <c:v>0</c:v>
                </c:pt>
                <c:pt idx="6">
                  <c:v>52</c:v>
                </c:pt>
                <c:pt idx="7">
                  <c:v>37</c:v>
                </c:pt>
                <c:pt idx="8">
                  <c:v>15</c:v>
                </c:pt>
                <c:pt idx="9">
                  <c:v>2105</c:v>
                </c:pt>
                <c:pt idx="10">
                  <c:v>1375</c:v>
                </c:pt>
                <c:pt idx="11">
                  <c:v>730</c:v>
                </c:pt>
                <c:pt idx="12">
                  <c:v>71470</c:v>
                </c:pt>
                <c:pt idx="13">
                  <c:v>32324</c:v>
                </c:pt>
                <c:pt idx="14">
                  <c:v>39146</c:v>
                </c:pt>
              </c:numCache>
            </c:numRef>
          </c:val>
        </c:ser>
        <c:dLbls>
          <c:showVal val="1"/>
        </c:dLbls>
        <c:gapWidth val="30"/>
        <c:axId val="191465344"/>
        <c:axId val="191518208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33E-3"/>
                  <c:y val="-0.43505501953100933"/>
                </c:manualLayout>
              </c:layout>
              <c:showVal val="1"/>
            </c:dLbl>
            <c:dLbl>
              <c:idx val="1"/>
              <c:layout>
                <c:manualLayout>
                  <c:x val="-4.1601664066562667E-3"/>
                  <c:y val="-0.26604068857589991"/>
                </c:manualLayout>
              </c:layout>
              <c:showVal val="1"/>
            </c:dLbl>
            <c:dLbl>
              <c:idx val="2"/>
              <c:layout>
                <c:manualLayout>
                  <c:x val="8.3201690272335302E-3"/>
                  <c:y val="-0.28794992175273865"/>
                </c:manualLayout>
              </c:layout>
              <c:showVal val="1"/>
            </c:dLbl>
            <c:dLbl>
              <c:idx val="3"/>
              <c:layout>
                <c:manualLayout>
                  <c:x val="-6.2402496099844811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2.0800832033281331E-2"/>
                  <c:y val="0.13771542641676832"/>
                </c:manualLayout>
              </c:layout>
              <c:showVal val="1"/>
            </c:dLbl>
            <c:dLbl>
              <c:idx val="7"/>
              <c:layout>
                <c:manualLayout>
                  <c:x val="-2.0800832033281333E-3"/>
                  <c:y val="0.13458553596293421"/>
                </c:manualLayout>
              </c:layout>
              <c:showVal val="1"/>
            </c:dLbl>
            <c:dLbl>
              <c:idx val="8"/>
              <c:layout>
                <c:manualLayout>
                  <c:x val="1.0400416016640665E-2"/>
                  <c:y val="-6.8857589984350542E-2"/>
                </c:manualLayout>
              </c:layout>
              <c:showVal val="1"/>
            </c:dLbl>
            <c:dLbl>
              <c:idx val="9"/>
              <c:layout>
                <c:manualLayout>
                  <c:x val="-6.2402496099843996E-3"/>
                  <c:y val="-0.12832550860719874"/>
                </c:manualLayout>
              </c:layout>
              <c:showVal val="1"/>
            </c:dLbl>
            <c:dLbl>
              <c:idx val="10"/>
              <c:layout>
                <c:manualLayout>
                  <c:x val="-4.1601664066562667E-3"/>
                  <c:y val="-0.18779342723004694"/>
                </c:manualLayout>
              </c:layout>
              <c:showVal val="1"/>
            </c:dLbl>
            <c:dLbl>
              <c:idx val="11"/>
              <c:layout>
                <c:manualLayout>
                  <c:x val="-4.1601664066562667E-3"/>
                  <c:y val="-0.10641627543035993"/>
                </c:manualLayout>
              </c:layout>
              <c:showVal val="1"/>
            </c:dLbl>
            <c:dLbl>
              <c:idx val="12"/>
              <c:layout>
                <c:manualLayout>
                  <c:x val="-2.0800832033281333E-3"/>
                  <c:y val="-0.41001564945226915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4413145539906103"/>
                </c:manualLayout>
              </c:layout>
              <c:showVal val="1"/>
            </c:dLbl>
            <c:dLbl>
              <c:idx val="14"/>
              <c:layout>
                <c:manualLayout>
                  <c:x val="1.8720748829953199E-2"/>
                  <c:y val="-0.28169014084507044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9.1896592382973707E-2</c:v>
                </c:pt>
                <c:pt idx="1">
                  <c:v>6.6101272137690195E-2</c:v>
                </c:pt>
                <c:pt idx="2">
                  <c:v>0.11502124329159213</c:v>
                </c:pt>
                <c:pt idx="3">
                  <c:v>0.13715710723192021</c:v>
                </c:pt>
                <c:pt idx="4">
                  <c:v>0.13715710723192021</c:v>
                </c:pt>
                <c:pt idx="5">
                  <c:v>0</c:v>
                </c:pt>
                <c:pt idx="6">
                  <c:v>-0.30666666666666664</c:v>
                </c:pt>
                <c:pt idx="7">
                  <c:v>-0.40322580645161288</c:v>
                </c:pt>
                <c:pt idx="8">
                  <c:v>0.15384615384615385</c:v>
                </c:pt>
                <c:pt idx="9">
                  <c:v>0.18792325056433409</c:v>
                </c:pt>
                <c:pt idx="10">
                  <c:v>0.11426256077795786</c:v>
                </c:pt>
                <c:pt idx="11">
                  <c:v>0.35687732342007433</c:v>
                </c:pt>
                <c:pt idx="12">
                  <c:v>8.9481707317073167E-2</c:v>
                </c:pt>
                <c:pt idx="13">
                  <c:v>6.416460905349794E-2</c:v>
                </c:pt>
                <c:pt idx="14">
                  <c:v>0.11131298793470547</c:v>
                </c:pt>
              </c:numCache>
            </c:numRef>
          </c:val>
        </c:ser>
        <c:gapWidth val="30"/>
        <c:axId val="191601280"/>
        <c:axId val="191599360"/>
      </c:barChart>
      <c:catAx>
        <c:axId val="19146534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191518208"/>
        <c:crosses val="autoZero"/>
        <c:auto val="1"/>
        <c:lblAlgn val="ctr"/>
        <c:lblOffset val="100"/>
        <c:tickLblSkip val="1"/>
        <c:tickMarkSkip val="1"/>
      </c:catAx>
      <c:valAx>
        <c:axId val="191518208"/>
        <c:scaling>
          <c:orientation val="minMax"/>
        </c:scaling>
        <c:delete val="1"/>
        <c:axPos val="l"/>
        <c:numFmt formatCode="#,##0_)" sourceLinked="1"/>
        <c:tickLblPos val="none"/>
        <c:crossAx val="191465344"/>
        <c:crosses val="autoZero"/>
        <c:crossBetween val="between"/>
      </c:valAx>
      <c:valAx>
        <c:axId val="191599360"/>
        <c:scaling>
          <c:orientation val="minMax"/>
        </c:scaling>
        <c:delete val="1"/>
        <c:axPos val="r"/>
        <c:numFmt formatCode="0.0%" sourceLinked="1"/>
        <c:tickLblPos val="none"/>
        <c:crossAx val="191601280"/>
        <c:crosses val="max"/>
        <c:crossBetween val="between"/>
      </c:valAx>
      <c:catAx>
        <c:axId val="191601280"/>
        <c:scaling>
          <c:orientation val="minMax"/>
        </c:scaling>
        <c:delete val="1"/>
        <c:axPos val="b"/>
        <c:tickLblPos val="none"/>
        <c:crossAx val="191599360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3"/>
          <c:w val="0.48316762276790282"/>
          <c:h val="6.0393331115301548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65"/>
          <c:y val="0.11212121212121311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6.155258291375889E-3</c:v>
                </c:pt>
                <c:pt idx="1">
                  <c:v>7.0191541919198733E-4</c:v>
                </c:pt>
                <c:pt idx="2">
                  <c:v>2.841407610382949E-2</c:v>
                </c:pt>
                <c:pt idx="3">
                  <c:v>0.96472875018560267</c:v>
                </c:pt>
                <c:pt idx="4">
                  <c:v>1.3336452971455311E-2</c:v>
                </c:pt>
                <c:pt idx="5">
                  <c:v>1.0821244735610669E-3</c:v>
                </c:pt>
                <c:pt idx="6">
                  <c:v>4.0214085166120732E-2</c:v>
                </c:pt>
                <c:pt idx="7">
                  <c:v>0.94536733738886292</c:v>
                </c:pt>
                <c:pt idx="8" formatCode="0">
                  <c:v>0</c:v>
                </c:pt>
                <c:pt idx="9">
                  <c:v>3.7602466721816953E-4</c:v>
                </c:pt>
                <c:pt idx="10">
                  <c:v>1.8299867137950915E-2</c:v>
                </c:pt>
                <c:pt idx="11">
                  <c:v>0.98132410819483096</c:v>
                </c:pt>
              </c:numCache>
            </c:numRef>
          </c:val>
        </c:ser>
        <c:dLbls>
          <c:showVal val="1"/>
        </c:dLbls>
        <c:gapWidth val="10"/>
        <c:overlap val="-10"/>
        <c:axId val="191829120"/>
        <c:axId val="191831424"/>
      </c:barChart>
      <c:catAx>
        <c:axId val="19182912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91831424"/>
        <c:crosses val="autoZero"/>
        <c:auto val="1"/>
        <c:lblAlgn val="ctr"/>
        <c:lblOffset val="100"/>
        <c:tickLblSkip val="1"/>
        <c:tickMarkSkip val="1"/>
      </c:catAx>
      <c:valAx>
        <c:axId val="191831424"/>
        <c:scaling>
          <c:orientation val="minMax"/>
        </c:scaling>
        <c:delete val="1"/>
        <c:axPos val="l"/>
        <c:numFmt formatCode="0.0%" sourceLinked="1"/>
        <c:tickLblPos val="none"/>
        <c:crossAx val="19182912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IRLANDESES ALOJADOS EN TENERIFE POR ZONAS </c:v>
            </c:pt>
          </c:strCache>
        </c:strRef>
      </c:tx>
      <c:layout>
        <c:manualLayout>
          <c:xMode val="edge"/>
          <c:yMode val="edge"/>
          <c:x val="0.115200870161500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2"/>
          <c:w val="0.75203297785974954"/>
          <c:h val="0.74260524331014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456</c:v>
                </c:pt>
                <c:pt idx="1">
                  <c:v>52</c:v>
                </c:pt>
                <c:pt idx="2">
                  <c:v>2105</c:v>
                </c:pt>
                <c:pt idx="3">
                  <c:v>71470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IRLANDESES  ALOJADOS EN LA ZONA SANTA CRUZ</c:v>
            </c:pt>
          </c:strCache>
        </c:strRef>
      </c:tx>
      <c:layout>
        <c:manualLayout>
          <c:xMode val="edge"/>
          <c:yMode val="edge"/>
          <c:x val="0.103120644402210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49</c:v>
                </c:pt>
                <c:pt idx="1">
                  <c:v>45</c:v>
                </c:pt>
                <c:pt idx="2">
                  <c:v>52</c:v>
                </c:pt>
                <c:pt idx="3">
                  <c:v>32</c:v>
                </c:pt>
                <c:pt idx="4">
                  <c:v>22</c:v>
                </c:pt>
                <c:pt idx="5">
                  <c:v>8</c:v>
                </c:pt>
                <c:pt idx="6">
                  <c:v>29</c:v>
                </c:pt>
                <c:pt idx="7">
                  <c:v>17</c:v>
                </c:pt>
                <c:pt idx="8">
                  <c:v>30</c:v>
                </c:pt>
                <c:pt idx="9">
                  <c:v>24</c:v>
                </c:pt>
                <c:pt idx="10">
                  <c:v>26</c:v>
                </c:pt>
                <c:pt idx="11">
                  <c:v>44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58</c:v>
                </c:pt>
                <c:pt idx="1">
                  <c:v>51</c:v>
                </c:pt>
                <c:pt idx="2">
                  <c:v>33</c:v>
                </c:pt>
                <c:pt idx="3">
                  <c:v>31</c:v>
                </c:pt>
                <c:pt idx="4">
                  <c:v>20</c:v>
                </c:pt>
                <c:pt idx="5">
                  <c:v>27</c:v>
                </c:pt>
                <c:pt idx="6">
                  <c:v>17</c:v>
                </c:pt>
                <c:pt idx="7">
                  <c:v>16</c:v>
                </c:pt>
                <c:pt idx="8">
                  <c:v>8</c:v>
                </c:pt>
                <c:pt idx="9">
                  <c:v>23</c:v>
                </c:pt>
                <c:pt idx="10">
                  <c:v>51</c:v>
                </c:pt>
                <c:pt idx="11">
                  <c:v>66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60</c:v>
                </c:pt>
                <c:pt idx="1">
                  <c:v>67</c:v>
                </c:pt>
                <c:pt idx="2">
                  <c:v>47</c:v>
                </c:pt>
                <c:pt idx="3">
                  <c:v>31</c:v>
                </c:pt>
                <c:pt idx="4">
                  <c:v>28</c:v>
                </c:pt>
                <c:pt idx="5">
                  <c:v>16</c:v>
                </c:pt>
                <c:pt idx="6">
                  <c:v>21</c:v>
                </c:pt>
                <c:pt idx="7">
                  <c:v>8</c:v>
                </c:pt>
                <c:pt idx="8">
                  <c:v>22</c:v>
                </c:pt>
                <c:pt idx="9">
                  <c:v>38</c:v>
                </c:pt>
                <c:pt idx="10">
                  <c:v>42</c:v>
                </c:pt>
                <c:pt idx="11">
                  <c:v>76</c:v>
                </c:pt>
              </c:numCache>
            </c:numRef>
          </c:val>
        </c:ser>
        <c:marker val="1"/>
        <c:axId val="195254528"/>
        <c:axId val="195270528"/>
      </c:lineChart>
      <c:catAx>
        <c:axId val="1952545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5270528"/>
        <c:crosses val="autoZero"/>
        <c:auto val="1"/>
        <c:lblAlgn val="ctr"/>
        <c:lblOffset val="100"/>
      </c:catAx>
      <c:valAx>
        <c:axId val="1952705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52545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84"/>
          <c:y val="0.14759450171821306"/>
          <c:w val="0.366455063806684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IRLANDESES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1</c:v>
                </c:pt>
                <c:pt idx="1">
                  <c:v>4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0</c:v>
                </c:pt>
                <c:pt idx="6">
                  <c:v>1</c:v>
                </c:pt>
                <c:pt idx="7">
                  <c:v>6</c:v>
                </c:pt>
                <c:pt idx="8">
                  <c:v>8</c:v>
                </c:pt>
                <c:pt idx="9">
                  <c:v>12</c:v>
                </c:pt>
                <c:pt idx="10">
                  <c:v>2</c:v>
                </c:pt>
                <c:pt idx="11">
                  <c:v>6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10</c:v>
                </c:pt>
                <c:pt idx="1">
                  <c:v>11</c:v>
                </c:pt>
                <c:pt idx="2">
                  <c:v>12</c:v>
                </c:pt>
                <c:pt idx="3">
                  <c:v>0</c:v>
                </c:pt>
                <c:pt idx="4">
                  <c:v>11</c:v>
                </c:pt>
                <c:pt idx="5">
                  <c:v>4</c:v>
                </c:pt>
                <c:pt idx="6">
                  <c:v>6</c:v>
                </c:pt>
                <c:pt idx="7">
                  <c:v>0</c:v>
                </c:pt>
                <c:pt idx="8">
                  <c:v>10</c:v>
                </c:pt>
                <c:pt idx="9">
                  <c:v>3</c:v>
                </c:pt>
                <c:pt idx="10">
                  <c:v>3</c:v>
                </c:pt>
                <c:pt idx="11">
                  <c:v>5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6</c:v>
                </c:pt>
                <c:pt idx="1">
                  <c:v>3</c:v>
                </c:pt>
                <c:pt idx="2">
                  <c:v>7</c:v>
                </c:pt>
                <c:pt idx="3">
                  <c:v>13</c:v>
                </c:pt>
                <c:pt idx="4">
                  <c:v>8</c:v>
                </c:pt>
                <c:pt idx="5">
                  <c:v>2</c:v>
                </c:pt>
                <c:pt idx="6">
                  <c:v>1</c:v>
                </c:pt>
                <c:pt idx="7">
                  <c:v>0</c:v>
                </c:pt>
                <c:pt idx="8">
                  <c:v>2</c:v>
                </c:pt>
                <c:pt idx="9">
                  <c:v>6</c:v>
                </c:pt>
                <c:pt idx="10">
                  <c:v>4</c:v>
                </c:pt>
                <c:pt idx="11">
                  <c:v>0</c:v>
                </c:pt>
              </c:numCache>
            </c:numRef>
          </c:val>
        </c:ser>
        <c:marker val="1"/>
        <c:axId val="195503232"/>
        <c:axId val="195814912"/>
      </c:lineChart>
      <c:catAx>
        <c:axId val="19550323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5814912"/>
        <c:crosses val="autoZero"/>
        <c:auto val="1"/>
        <c:lblAlgn val="ctr"/>
        <c:lblOffset val="100"/>
      </c:catAx>
      <c:valAx>
        <c:axId val="1958149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55032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6"/>
          <c:y val="0.24843482799944144"/>
          <c:w val="0.366455063806684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IRLANDESES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255</c:v>
                </c:pt>
                <c:pt idx="1">
                  <c:v>198</c:v>
                </c:pt>
                <c:pt idx="2">
                  <c:v>147</c:v>
                </c:pt>
                <c:pt idx="3">
                  <c:v>161</c:v>
                </c:pt>
                <c:pt idx="4">
                  <c:v>80</c:v>
                </c:pt>
                <c:pt idx="5">
                  <c:v>102</c:v>
                </c:pt>
                <c:pt idx="6">
                  <c:v>143</c:v>
                </c:pt>
                <c:pt idx="7">
                  <c:v>90</c:v>
                </c:pt>
                <c:pt idx="8">
                  <c:v>80</c:v>
                </c:pt>
                <c:pt idx="9">
                  <c:v>163</c:v>
                </c:pt>
                <c:pt idx="10">
                  <c:v>169</c:v>
                </c:pt>
                <c:pt idx="11">
                  <c:v>235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209</c:v>
                </c:pt>
                <c:pt idx="1">
                  <c:v>213</c:v>
                </c:pt>
                <c:pt idx="2">
                  <c:v>229</c:v>
                </c:pt>
                <c:pt idx="3">
                  <c:v>91</c:v>
                </c:pt>
                <c:pt idx="4">
                  <c:v>80</c:v>
                </c:pt>
                <c:pt idx="5">
                  <c:v>134</c:v>
                </c:pt>
                <c:pt idx="6">
                  <c:v>155</c:v>
                </c:pt>
                <c:pt idx="7">
                  <c:v>82</c:v>
                </c:pt>
                <c:pt idx="8">
                  <c:v>138</c:v>
                </c:pt>
                <c:pt idx="9">
                  <c:v>132</c:v>
                </c:pt>
                <c:pt idx="10">
                  <c:v>131</c:v>
                </c:pt>
                <c:pt idx="11">
                  <c:v>178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252</c:v>
                </c:pt>
                <c:pt idx="1">
                  <c:v>132</c:v>
                </c:pt>
                <c:pt idx="2">
                  <c:v>239</c:v>
                </c:pt>
                <c:pt idx="3">
                  <c:v>78</c:v>
                </c:pt>
                <c:pt idx="4">
                  <c:v>119</c:v>
                </c:pt>
                <c:pt idx="5">
                  <c:v>79</c:v>
                </c:pt>
                <c:pt idx="6">
                  <c:v>134</c:v>
                </c:pt>
                <c:pt idx="7">
                  <c:v>302</c:v>
                </c:pt>
                <c:pt idx="8">
                  <c:v>190</c:v>
                </c:pt>
                <c:pt idx="9">
                  <c:v>228</c:v>
                </c:pt>
                <c:pt idx="10">
                  <c:v>122</c:v>
                </c:pt>
                <c:pt idx="11">
                  <c:v>230</c:v>
                </c:pt>
              </c:numCache>
            </c:numRef>
          </c:val>
        </c:ser>
        <c:marker val="1"/>
        <c:axId val="196388736"/>
        <c:axId val="197275648"/>
      </c:lineChart>
      <c:catAx>
        <c:axId val="196388736"/>
        <c:scaling>
          <c:orientation val="minMax"/>
        </c:scaling>
        <c:axPos val="b"/>
        <c:tickLblPos val="nextTo"/>
        <c:crossAx val="197275648"/>
        <c:crosses val="autoZero"/>
        <c:auto val="1"/>
        <c:lblAlgn val="ctr"/>
        <c:lblOffset val="100"/>
      </c:catAx>
      <c:valAx>
        <c:axId val="19727564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63887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6"/>
          <c:w val="0.36645506380668508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IRLANDESES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32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7940</c:v>
                </c:pt>
                <c:pt idx="1">
                  <c:v>7489</c:v>
                </c:pt>
                <c:pt idx="2">
                  <c:v>7271</c:v>
                </c:pt>
                <c:pt idx="3">
                  <c:v>7117</c:v>
                </c:pt>
                <c:pt idx="4">
                  <c:v>8211</c:v>
                </c:pt>
                <c:pt idx="5">
                  <c:v>5655</c:v>
                </c:pt>
                <c:pt idx="6">
                  <c:v>5941</c:v>
                </c:pt>
                <c:pt idx="7">
                  <c:v>5473</c:v>
                </c:pt>
                <c:pt idx="8">
                  <c:v>4576</c:v>
                </c:pt>
                <c:pt idx="9">
                  <c:v>5523</c:v>
                </c:pt>
                <c:pt idx="10">
                  <c:v>4912</c:v>
                </c:pt>
                <c:pt idx="11">
                  <c:v>4371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6213</c:v>
                </c:pt>
                <c:pt idx="1">
                  <c:v>6085</c:v>
                </c:pt>
                <c:pt idx="2">
                  <c:v>6248</c:v>
                </c:pt>
                <c:pt idx="3">
                  <c:v>5813</c:v>
                </c:pt>
                <c:pt idx="4">
                  <c:v>5564</c:v>
                </c:pt>
                <c:pt idx="5">
                  <c:v>5799</c:v>
                </c:pt>
                <c:pt idx="6">
                  <c:v>6216</c:v>
                </c:pt>
                <c:pt idx="7">
                  <c:v>4711</c:v>
                </c:pt>
                <c:pt idx="8">
                  <c:v>4784</c:v>
                </c:pt>
                <c:pt idx="9">
                  <c:v>5978</c:v>
                </c:pt>
                <c:pt idx="10">
                  <c:v>4617</c:v>
                </c:pt>
                <c:pt idx="11">
                  <c:v>3572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5440</c:v>
                </c:pt>
                <c:pt idx="1">
                  <c:v>5288</c:v>
                </c:pt>
                <c:pt idx="2">
                  <c:v>5745</c:v>
                </c:pt>
                <c:pt idx="3">
                  <c:v>5857</c:v>
                </c:pt>
                <c:pt idx="4">
                  <c:v>5588</c:v>
                </c:pt>
                <c:pt idx="5">
                  <c:v>6955</c:v>
                </c:pt>
                <c:pt idx="6">
                  <c:v>7648</c:v>
                </c:pt>
                <c:pt idx="7">
                  <c:v>5995</c:v>
                </c:pt>
                <c:pt idx="8">
                  <c:v>6311</c:v>
                </c:pt>
                <c:pt idx="9">
                  <c:v>7010</c:v>
                </c:pt>
                <c:pt idx="10">
                  <c:v>5503</c:v>
                </c:pt>
                <c:pt idx="11">
                  <c:v>4130</c:v>
                </c:pt>
              </c:numCache>
            </c:numRef>
          </c:val>
        </c:ser>
        <c:marker val="1"/>
        <c:axId val="198061440"/>
        <c:axId val="198075520"/>
      </c:lineChart>
      <c:catAx>
        <c:axId val="1980614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075520"/>
        <c:crosses val="autoZero"/>
        <c:auto val="1"/>
        <c:lblAlgn val="ctr"/>
        <c:lblOffset val="100"/>
      </c:catAx>
      <c:valAx>
        <c:axId val="19807552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0614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2"/>
          <c:w val="0.3664550638066852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IRLANDESES ALOJADOS EN TENERIFE</c:v>
            </c:pt>
          </c:strCache>
        </c:strRef>
      </c:tx>
      <c:layout>
        <c:manualLayout>
          <c:xMode val="edge"/>
          <c:yMode val="edge"/>
          <c:x val="0.178982713367727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8245</c:v>
                </c:pt>
                <c:pt idx="1">
                  <c:v>7736</c:v>
                </c:pt>
                <c:pt idx="2">
                  <c:v>7472</c:v>
                </c:pt>
                <c:pt idx="3">
                  <c:v>7313</c:v>
                </c:pt>
                <c:pt idx="4">
                  <c:v>8317</c:v>
                </c:pt>
                <c:pt idx="5">
                  <c:v>5765</c:v>
                </c:pt>
                <c:pt idx="6">
                  <c:v>6114</c:v>
                </c:pt>
                <c:pt idx="7">
                  <c:v>5586</c:v>
                </c:pt>
                <c:pt idx="8">
                  <c:v>4694</c:v>
                </c:pt>
                <c:pt idx="9">
                  <c:v>5722</c:v>
                </c:pt>
                <c:pt idx="10">
                  <c:v>5109</c:v>
                </c:pt>
                <c:pt idx="11">
                  <c:v>4656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6490</c:v>
                </c:pt>
                <c:pt idx="1">
                  <c:v>6360</c:v>
                </c:pt>
                <c:pt idx="2">
                  <c:v>6522</c:v>
                </c:pt>
                <c:pt idx="3">
                  <c:v>5935</c:v>
                </c:pt>
                <c:pt idx="4">
                  <c:v>5675</c:v>
                </c:pt>
                <c:pt idx="5">
                  <c:v>5964</c:v>
                </c:pt>
                <c:pt idx="6">
                  <c:v>6394</c:v>
                </c:pt>
                <c:pt idx="7">
                  <c:v>4809</c:v>
                </c:pt>
                <c:pt idx="8">
                  <c:v>4940</c:v>
                </c:pt>
                <c:pt idx="9">
                  <c:v>6136</c:v>
                </c:pt>
                <c:pt idx="10">
                  <c:v>4802</c:v>
                </c:pt>
                <c:pt idx="11">
                  <c:v>3821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5758</c:v>
                </c:pt>
                <c:pt idx="1">
                  <c:v>5490</c:v>
                </c:pt>
                <c:pt idx="2">
                  <c:v>6038</c:v>
                </c:pt>
                <c:pt idx="3">
                  <c:v>5979</c:v>
                </c:pt>
                <c:pt idx="4">
                  <c:v>5743</c:v>
                </c:pt>
                <c:pt idx="5">
                  <c:v>7052</c:v>
                </c:pt>
                <c:pt idx="6">
                  <c:v>7804</c:v>
                </c:pt>
                <c:pt idx="7">
                  <c:v>6305</c:v>
                </c:pt>
                <c:pt idx="8">
                  <c:v>6525</c:v>
                </c:pt>
                <c:pt idx="9">
                  <c:v>7282</c:v>
                </c:pt>
                <c:pt idx="10">
                  <c:v>5671</c:v>
                </c:pt>
                <c:pt idx="11">
                  <c:v>4436</c:v>
                </c:pt>
              </c:numCache>
            </c:numRef>
          </c:val>
        </c:ser>
        <c:marker val="1"/>
        <c:axId val="198156288"/>
        <c:axId val="198403968"/>
      </c:lineChart>
      <c:catAx>
        <c:axId val="19815628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403968"/>
        <c:crosses val="autoZero"/>
        <c:auto val="1"/>
        <c:lblAlgn val="ctr"/>
        <c:lblOffset val="100"/>
      </c:catAx>
      <c:valAx>
        <c:axId val="19840396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15628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3"/>
          <c:w val="0.366455063806685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IRLANDESES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1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74083</c:v>
                </c:pt>
                <c:pt idx="1">
                  <c:v>34192</c:v>
                </c:pt>
                <c:pt idx="2">
                  <c:v>7334</c:v>
                </c:pt>
                <c:pt idx="3">
                  <c:v>17641</c:v>
                </c:pt>
                <c:pt idx="4">
                  <c:v>8285</c:v>
                </c:pt>
                <c:pt idx="5">
                  <c:v>860</c:v>
                </c:pt>
                <c:pt idx="6">
                  <c:v>72</c:v>
                </c:pt>
                <c:pt idx="7">
                  <c:v>39891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67848</c:v>
                </c:pt>
                <c:pt idx="1">
                  <c:v>32072</c:v>
                </c:pt>
                <c:pt idx="2">
                  <c:v>6360</c:v>
                </c:pt>
                <c:pt idx="3">
                  <c:v>17698</c:v>
                </c:pt>
                <c:pt idx="4">
                  <c:v>7336</c:v>
                </c:pt>
                <c:pt idx="5">
                  <c:v>571</c:v>
                </c:pt>
                <c:pt idx="6">
                  <c:v>107</c:v>
                </c:pt>
                <c:pt idx="7">
                  <c:v>35776</c:v>
                </c:pt>
              </c:numCache>
            </c:numRef>
          </c:val>
        </c:ser>
        <c:dLbls>
          <c:showVal val="1"/>
        </c:dLbls>
        <c:gapWidth val="30"/>
        <c:overlap val="-10"/>
        <c:axId val="194102400"/>
        <c:axId val="194105728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1959645669291341E-2"/>
                  <c:y val="-0.39571186744979353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2545603674540682E-2"/>
                  <c:y val="-0.14494293262202165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261072834645669E-2"/>
                  <c:y val="9.243453281694837E-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2E-2"/>
                  <c:y val="-7.2240631973120625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5E-2"/>
                  <c:y val="6.3578188719895359E-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09973E-2"/>
                  <c:y val="0.34803175254558977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2E-2"/>
                  <c:y val="-0.12219395214034728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9811187664041993E-2"/>
                  <c:y val="-0.15582241144938316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9.1896592382973707E-2</c:v>
                </c:pt>
                <c:pt idx="1">
                  <c:v>6.6101272137690195E-2</c:v>
                </c:pt>
                <c:pt idx="2">
                  <c:v>0.15314465408805031</c:v>
                </c:pt>
                <c:pt idx="3">
                  <c:v>-3.2207029042829699E-3</c:v>
                </c:pt>
                <c:pt idx="4">
                  <c:v>0.12936205016357688</c:v>
                </c:pt>
                <c:pt idx="5">
                  <c:v>0.50612959719789841</c:v>
                </c:pt>
                <c:pt idx="6">
                  <c:v>-0.32710280373831774</c:v>
                </c:pt>
                <c:pt idx="7">
                  <c:v>0.11502124329159213</c:v>
                </c:pt>
              </c:numCache>
            </c:numRef>
          </c:val>
        </c:ser>
        <c:dLbls>
          <c:showVal val="1"/>
        </c:dLbls>
        <c:marker val="1"/>
        <c:axId val="194108416"/>
        <c:axId val="195003520"/>
      </c:lineChart>
      <c:catAx>
        <c:axId val="19410240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94105728"/>
        <c:crosses val="autoZero"/>
        <c:auto val="1"/>
        <c:lblAlgn val="ctr"/>
        <c:lblOffset val="100"/>
        <c:tickLblSkip val="1"/>
        <c:tickMarkSkip val="1"/>
      </c:catAx>
      <c:valAx>
        <c:axId val="194105728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194102400"/>
        <c:crosses val="autoZero"/>
        <c:crossBetween val="between"/>
      </c:valAx>
      <c:catAx>
        <c:axId val="194108416"/>
        <c:scaling>
          <c:orientation val="minMax"/>
        </c:scaling>
        <c:delete val="1"/>
        <c:axPos val="b"/>
        <c:tickLblPos val="none"/>
        <c:crossAx val="195003520"/>
        <c:crosses val="autoZero"/>
        <c:auto val="1"/>
        <c:lblAlgn val="ctr"/>
        <c:lblOffset val="100"/>
      </c:catAx>
      <c:valAx>
        <c:axId val="195003520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194108416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"/>
          <c:w val="0.604687992126002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IRLANDÉS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25"/>
                <c:pt idx="0">
                  <c:v>1986</c:v>
                </c:pt>
                <c:pt idx="1">
                  <c:v>1987</c:v>
                </c:pt>
                <c:pt idx="2">
                  <c:v>1988</c:v>
                </c:pt>
                <c:pt idx="3">
                  <c:v>1989</c:v>
                </c:pt>
                <c:pt idx="4">
                  <c:v>1990</c:v>
                </c:pt>
                <c:pt idx="5">
                  <c:v>1991</c:v>
                </c:pt>
                <c:pt idx="6">
                  <c:v>1992</c:v>
                </c:pt>
                <c:pt idx="7">
                  <c:v>1993</c:v>
                </c:pt>
                <c:pt idx="8">
                  <c:v>1994</c:v>
                </c:pt>
                <c:pt idx="9">
                  <c:v>1995</c:v>
                </c:pt>
                <c:pt idx="10">
                  <c:v>1996</c:v>
                </c:pt>
                <c:pt idx="11">
                  <c:v>1997</c:v>
                </c:pt>
                <c:pt idx="12">
                  <c:v>1998</c:v>
                </c:pt>
                <c:pt idx="13">
                  <c:v>1999</c:v>
                </c:pt>
                <c:pt idx="14">
                  <c:v>2000</c:v>
                </c:pt>
                <c:pt idx="15">
                  <c:v>2001</c:v>
                </c:pt>
                <c:pt idx="16">
                  <c:v>2002</c:v>
                </c:pt>
                <c:pt idx="17">
                  <c:v>2003</c:v>
                </c:pt>
                <c:pt idx="18">
                  <c:v>2004</c:v>
                </c:pt>
                <c:pt idx="19">
                  <c:v>2005</c:v>
                </c:pt>
                <c:pt idx="20">
                  <c:v>2006</c:v>
                </c:pt>
                <c:pt idx="21">
                  <c:v>2007</c:v>
                </c:pt>
                <c:pt idx="22">
                  <c:v>2008</c:v>
                </c:pt>
                <c:pt idx="23">
                  <c:v>2009</c:v>
                </c:pt>
                <c:pt idx="24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25"/>
                <c:pt idx="0">
                  <c:v>26</c:v>
                </c:pt>
                <c:pt idx="1">
                  <c:v>4</c:v>
                </c:pt>
                <c:pt idx="2">
                  <c:v>0</c:v>
                </c:pt>
                <c:pt idx="3">
                  <c:v>25</c:v>
                </c:pt>
                <c:pt idx="4">
                  <c:v>8</c:v>
                </c:pt>
                <c:pt idx="5">
                  <c:v>43</c:v>
                </c:pt>
                <c:pt idx="6">
                  <c:v>23</c:v>
                </c:pt>
                <c:pt idx="7">
                  <c:v>18</c:v>
                </c:pt>
                <c:pt idx="8">
                  <c:v>25</c:v>
                </c:pt>
                <c:pt idx="9">
                  <c:v>29</c:v>
                </c:pt>
                <c:pt idx="10">
                  <c:v>15</c:v>
                </c:pt>
                <c:pt idx="11">
                  <c:v>14</c:v>
                </c:pt>
                <c:pt idx="12">
                  <c:v>60</c:v>
                </c:pt>
                <c:pt idx="13">
                  <c:v>80</c:v>
                </c:pt>
                <c:pt idx="14">
                  <c:v>124</c:v>
                </c:pt>
                <c:pt idx="15">
                  <c:v>203</c:v>
                </c:pt>
                <c:pt idx="16">
                  <c:v>58</c:v>
                </c:pt>
                <c:pt idx="17">
                  <c:v>43</c:v>
                </c:pt>
                <c:pt idx="18">
                  <c:v>66</c:v>
                </c:pt>
                <c:pt idx="19">
                  <c:v>112</c:v>
                </c:pt>
                <c:pt idx="20">
                  <c:v>194</c:v>
                </c:pt>
                <c:pt idx="21">
                  <c:v>288</c:v>
                </c:pt>
                <c:pt idx="22">
                  <c:v>182</c:v>
                </c:pt>
                <c:pt idx="23">
                  <c:v>81</c:v>
                </c:pt>
                <c:pt idx="24">
                  <c:v>107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25"/>
                <c:pt idx="0">
                  <c:v>46</c:v>
                </c:pt>
                <c:pt idx="1">
                  <c:v>42</c:v>
                </c:pt>
                <c:pt idx="2">
                  <c:v>52</c:v>
                </c:pt>
                <c:pt idx="3">
                  <c:v>38</c:v>
                </c:pt>
                <c:pt idx="4">
                  <c:v>139</c:v>
                </c:pt>
                <c:pt idx="5">
                  <c:v>105</c:v>
                </c:pt>
                <c:pt idx="6">
                  <c:v>79</c:v>
                </c:pt>
                <c:pt idx="7">
                  <c:v>59</c:v>
                </c:pt>
                <c:pt idx="8">
                  <c:v>200</c:v>
                </c:pt>
                <c:pt idx="9">
                  <c:v>105</c:v>
                </c:pt>
                <c:pt idx="10">
                  <c:v>72</c:v>
                </c:pt>
                <c:pt idx="11">
                  <c:v>56</c:v>
                </c:pt>
                <c:pt idx="12">
                  <c:v>62</c:v>
                </c:pt>
                <c:pt idx="13">
                  <c:v>90</c:v>
                </c:pt>
                <c:pt idx="14">
                  <c:v>212</c:v>
                </c:pt>
                <c:pt idx="15">
                  <c:v>150</c:v>
                </c:pt>
                <c:pt idx="16">
                  <c:v>366</c:v>
                </c:pt>
                <c:pt idx="17">
                  <c:v>559</c:v>
                </c:pt>
                <c:pt idx="18">
                  <c:v>681</c:v>
                </c:pt>
                <c:pt idx="19">
                  <c:v>636</c:v>
                </c:pt>
                <c:pt idx="20">
                  <c:v>816</c:v>
                </c:pt>
                <c:pt idx="21">
                  <c:v>734</c:v>
                </c:pt>
                <c:pt idx="22">
                  <c:v>966</c:v>
                </c:pt>
                <c:pt idx="23">
                  <c:v>633</c:v>
                </c:pt>
                <c:pt idx="24">
                  <c:v>571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25"/>
                <c:pt idx="0">
                  <c:v>629</c:v>
                </c:pt>
                <c:pt idx="1">
                  <c:v>917</c:v>
                </c:pt>
                <c:pt idx="2">
                  <c:v>1066</c:v>
                </c:pt>
                <c:pt idx="3">
                  <c:v>870</c:v>
                </c:pt>
                <c:pt idx="4">
                  <c:v>1022</c:v>
                </c:pt>
                <c:pt idx="5">
                  <c:v>417</c:v>
                </c:pt>
                <c:pt idx="6">
                  <c:v>1777</c:v>
                </c:pt>
                <c:pt idx="7">
                  <c:v>721</c:v>
                </c:pt>
                <c:pt idx="8">
                  <c:v>1840</c:v>
                </c:pt>
                <c:pt idx="9">
                  <c:v>2640</c:v>
                </c:pt>
                <c:pt idx="10">
                  <c:v>2168</c:v>
                </c:pt>
                <c:pt idx="11">
                  <c:v>1678</c:v>
                </c:pt>
                <c:pt idx="12">
                  <c:v>2636</c:v>
                </c:pt>
                <c:pt idx="13">
                  <c:v>3729</c:v>
                </c:pt>
                <c:pt idx="14">
                  <c:v>2409</c:v>
                </c:pt>
                <c:pt idx="15">
                  <c:v>2817</c:v>
                </c:pt>
                <c:pt idx="16">
                  <c:v>5645</c:v>
                </c:pt>
                <c:pt idx="17">
                  <c:v>4447</c:v>
                </c:pt>
                <c:pt idx="18">
                  <c:v>2762</c:v>
                </c:pt>
                <c:pt idx="19">
                  <c:v>5329</c:v>
                </c:pt>
                <c:pt idx="20">
                  <c:v>7035</c:v>
                </c:pt>
                <c:pt idx="21">
                  <c:v>4230</c:v>
                </c:pt>
                <c:pt idx="22">
                  <c:v>7228</c:v>
                </c:pt>
                <c:pt idx="23">
                  <c:v>6862</c:v>
                </c:pt>
                <c:pt idx="24">
                  <c:v>7336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25"/>
                <c:pt idx="0">
                  <c:v>760</c:v>
                </c:pt>
                <c:pt idx="1">
                  <c:v>658</c:v>
                </c:pt>
                <c:pt idx="2">
                  <c:v>1429</c:v>
                </c:pt>
                <c:pt idx="3">
                  <c:v>1078</c:v>
                </c:pt>
                <c:pt idx="4">
                  <c:v>2610</c:v>
                </c:pt>
                <c:pt idx="5">
                  <c:v>11196</c:v>
                </c:pt>
                <c:pt idx="6">
                  <c:v>13623</c:v>
                </c:pt>
                <c:pt idx="7">
                  <c:v>7984</c:v>
                </c:pt>
                <c:pt idx="8">
                  <c:v>5058</c:v>
                </c:pt>
                <c:pt idx="9">
                  <c:v>3329</c:v>
                </c:pt>
                <c:pt idx="10">
                  <c:v>3033</c:v>
                </c:pt>
                <c:pt idx="11">
                  <c:v>3899</c:v>
                </c:pt>
                <c:pt idx="12">
                  <c:v>3688</c:v>
                </c:pt>
                <c:pt idx="13">
                  <c:v>2230</c:v>
                </c:pt>
                <c:pt idx="14">
                  <c:v>2690</c:v>
                </c:pt>
                <c:pt idx="15">
                  <c:v>2365</c:v>
                </c:pt>
                <c:pt idx="16">
                  <c:v>1466</c:v>
                </c:pt>
                <c:pt idx="17">
                  <c:v>2416</c:v>
                </c:pt>
                <c:pt idx="18">
                  <c:v>2892</c:v>
                </c:pt>
                <c:pt idx="19">
                  <c:v>3644</c:v>
                </c:pt>
                <c:pt idx="20">
                  <c:v>5852</c:v>
                </c:pt>
                <c:pt idx="21">
                  <c:v>9970</c:v>
                </c:pt>
                <c:pt idx="22">
                  <c:v>17601</c:v>
                </c:pt>
                <c:pt idx="23">
                  <c:v>15824</c:v>
                </c:pt>
                <c:pt idx="24">
                  <c:v>17698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25"/>
                <c:pt idx="0">
                  <c:v>47</c:v>
                </c:pt>
                <c:pt idx="1">
                  <c:v>72</c:v>
                </c:pt>
                <c:pt idx="2">
                  <c:v>38</c:v>
                </c:pt>
                <c:pt idx="3">
                  <c:v>34</c:v>
                </c:pt>
                <c:pt idx="4">
                  <c:v>27</c:v>
                </c:pt>
                <c:pt idx="5">
                  <c:v>11</c:v>
                </c:pt>
                <c:pt idx="6">
                  <c:v>17</c:v>
                </c:pt>
                <c:pt idx="7">
                  <c:v>28</c:v>
                </c:pt>
                <c:pt idx="8">
                  <c:v>102</c:v>
                </c:pt>
                <c:pt idx="9">
                  <c:v>65</c:v>
                </c:pt>
                <c:pt idx="10">
                  <c:v>372</c:v>
                </c:pt>
                <c:pt idx="11">
                  <c:v>351</c:v>
                </c:pt>
                <c:pt idx="12">
                  <c:v>578</c:v>
                </c:pt>
                <c:pt idx="13">
                  <c:v>420</c:v>
                </c:pt>
                <c:pt idx="14">
                  <c:v>540</c:v>
                </c:pt>
                <c:pt idx="15">
                  <c:v>540</c:v>
                </c:pt>
                <c:pt idx="16">
                  <c:v>540</c:v>
                </c:pt>
                <c:pt idx="17">
                  <c:v>639</c:v>
                </c:pt>
                <c:pt idx="18">
                  <c:v>897</c:v>
                </c:pt>
                <c:pt idx="19">
                  <c:v>1207</c:v>
                </c:pt>
                <c:pt idx="20">
                  <c:v>2650</c:v>
                </c:pt>
                <c:pt idx="21">
                  <c:v>4124</c:v>
                </c:pt>
                <c:pt idx="22">
                  <c:v>5983</c:v>
                </c:pt>
                <c:pt idx="23">
                  <c:v>6666</c:v>
                </c:pt>
                <c:pt idx="24">
                  <c:v>6360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25"/>
                <c:pt idx="0">
                  <c:v>4998</c:v>
                </c:pt>
                <c:pt idx="1">
                  <c:v>3593</c:v>
                </c:pt>
                <c:pt idx="2">
                  <c:v>4161</c:v>
                </c:pt>
                <c:pt idx="3">
                  <c:v>5610</c:v>
                </c:pt>
                <c:pt idx="4">
                  <c:v>5122</c:v>
                </c:pt>
                <c:pt idx="5">
                  <c:v>10054</c:v>
                </c:pt>
                <c:pt idx="6">
                  <c:v>15214</c:v>
                </c:pt>
                <c:pt idx="7">
                  <c:v>22492</c:v>
                </c:pt>
                <c:pt idx="8">
                  <c:v>19747</c:v>
                </c:pt>
                <c:pt idx="9">
                  <c:v>25818</c:v>
                </c:pt>
                <c:pt idx="10">
                  <c:v>18576</c:v>
                </c:pt>
                <c:pt idx="11">
                  <c:v>11781</c:v>
                </c:pt>
                <c:pt idx="12">
                  <c:v>15605</c:v>
                </c:pt>
                <c:pt idx="13">
                  <c:v>22901</c:v>
                </c:pt>
                <c:pt idx="14">
                  <c:v>25609</c:v>
                </c:pt>
                <c:pt idx="15">
                  <c:v>27520</c:v>
                </c:pt>
                <c:pt idx="16">
                  <c:v>33911</c:v>
                </c:pt>
                <c:pt idx="17">
                  <c:v>31186</c:v>
                </c:pt>
                <c:pt idx="18">
                  <c:v>25185</c:v>
                </c:pt>
                <c:pt idx="19">
                  <c:v>28091</c:v>
                </c:pt>
                <c:pt idx="20">
                  <c:v>40232</c:v>
                </c:pt>
                <c:pt idx="21">
                  <c:v>43282</c:v>
                </c:pt>
                <c:pt idx="22">
                  <c:v>50256</c:v>
                </c:pt>
                <c:pt idx="23">
                  <c:v>46663</c:v>
                </c:pt>
                <c:pt idx="24">
                  <c:v>35776</c:v>
                </c:pt>
              </c:numCache>
            </c:numRef>
          </c:val>
        </c:ser>
        <c:marker val="1"/>
        <c:axId val="195225472"/>
        <c:axId val="198402048"/>
      </c:lineChart>
      <c:catAx>
        <c:axId val="19522547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402048"/>
        <c:crosses val="autoZero"/>
        <c:auto val="1"/>
        <c:lblAlgn val="ctr"/>
        <c:lblOffset val="100"/>
        <c:tickLblSkip val="1"/>
      </c:catAx>
      <c:valAx>
        <c:axId val="19840204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522547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9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" l="0.70000000000000062" r="0.70000000000000062" t="0.750000000000005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1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81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53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7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1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35776</c:v>
                </c:pt>
                <c:pt idx="1">
                  <c:v>107</c:v>
                </c:pt>
                <c:pt idx="2">
                  <c:v>571</c:v>
                </c:pt>
                <c:pt idx="3">
                  <c:v>7336</c:v>
                </c:pt>
                <c:pt idx="4">
                  <c:v>17698</c:v>
                </c:pt>
                <c:pt idx="5">
                  <c:v>6360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68"/>
          <c:y val="0.12652060537887205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47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1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6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6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39891</c:v>
                </c:pt>
                <c:pt idx="1">
                  <c:v>72</c:v>
                </c:pt>
                <c:pt idx="2">
                  <c:v>860</c:v>
                </c:pt>
                <c:pt idx="3">
                  <c:v>8285</c:v>
                </c:pt>
                <c:pt idx="4">
                  <c:v>17641</c:v>
                </c:pt>
                <c:pt idx="5">
                  <c:v>34192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88" l="0.70000000000000062" r="0.70000000000000062" t="0.75000000000000688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IRLANDÉS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26"/>
                <c:pt idx="0">
                  <c:v>3.1420604061113076E-4</c:v>
                </c:pt>
                <c:pt idx="1">
                  <c:v>1.5385525770755667E-3</c:v>
                </c:pt>
                <c:pt idx="2">
                  <c:v>3.1528336092062739E-4</c:v>
                </c:pt>
                <c:pt idx="3">
                  <c:v>0</c:v>
                </c:pt>
                <c:pt idx="4">
                  <c:v>2.3214783173925156E-3</c:v>
                </c:pt>
                <c:pt idx="5">
                  <c:v>5.1723023210706667E-4</c:v>
                </c:pt>
                <c:pt idx="6">
                  <c:v>2.9032475862534601E-3</c:v>
                </c:pt>
                <c:pt idx="7">
                  <c:v>8.9602243951848531E-4</c:v>
                </c:pt>
                <c:pt idx="8">
                  <c:v>5.8420693908019868E-4</c:v>
                </c:pt>
                <c:pt idx="9">
                  <c:v>7.4580113958414127E-4</c:v>
                </c:pt>
                <c:pt idx="10">
                  <c:v>9.0480796231006831E-4</c:v>
                </c:pt>
                <c:pt idx="11">
                  <c:v>5.2259345712991673E-4</c:v>
                </c:pt>
                <c:pt idx="12">
                  <c:v>5.0026800071466856E-4</c:v>
                </c:pt>
                <c:pt idx="13">
                  <c:v>2.1845985800109228E-3</c:v>
                </c:pt>
                <c:pt idx="14">
                  <c:v>2.1962334596167571E-3</c:v>
                </c:pt>
                <c:pt idx="15">
                  <c:v>4.0832455216016856E-3</c:v>
                </c:pt>
                <c:pt idx="16">
                  <c:v>5.1714474957966069E-3</c:v>
                </c:pt>
                <c:pt idx="17">
                  <c:v>1.7564580115683958E-3</c:v>
                </c:pt>
                <c:pt idx="18">
                  <c:v>1.1706414025917456E-3</c:v>
                </c:pt>
                <c:pt idx="19">
                  <c:v>1.6053316469243305E-3</c:v>
                </c:pt>
                <c:pt idx="20">
                  <c:v>2.7068832173240526E-3</c:v>
                </c:pt>
                <c:pt idx="21">
                  <c:v>3.7274002344035201E-3</c:v>
                </c:pt>
                <c:pt idx="22">
                  <c:v>4.9171931022707867E-3</c:v>
                </c:pt>
                <c:pt idx="23">
                  <c:v>3.2547659072212883E-3</c:v>
                </c:pt>
                <c:pt idx="24">
                  <c:v>2.2396726206934691E-3</c:v>
                </c:pt>
                <c:pt idx="25">
                  <c:v>3.1719681024516052E-3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26"/>
                <c:pt idx="0">
                  <c:v>1.7794767020365123E-4</c:v>
                </c:pt>
                <c:pt idx="1">
                  <c:v>3.0575145065769795E-4</c:v>
                </c:pt>
                <c:pt idx="2">
                  <c:v>2.3583051646883108E-4</c:v>
                </c:pt>
                <c:pt idx="3">
                  <c:v>2.7059092895947382E-4</c:v>
                </c:pt>
                <c:pt idx="4">
                  <c:v>2.3106624912590069E-4</c:v>
                </c:pt>
                <c:pt idx="5">
                  <c:v>8.9714462745907992E-4</c:v>
                </c:pt>
                <c:pt idx="6">
                  <c:v>5.5943310778411206E-4</c:v>
                </c:pt>
                <c:pt idx="7">
                  <c:v>4.03844187710868E-4</c:v>
                </c:pt>
                <c:pt idx="8">
                  <c:v>2.7481996963006438E-4</c:v>
                </c:pt>
                <c:pt idx="9">
                  <c:v>1.7409773847037726E-3</c:v>
                </c:pt>
                <c:pt idx="10">
                  <c:v>1.0512825647289693E-3</c:v>
                </c:pt>
                <c:pt idx="11">
                  <c:v>8.3867210250436811E-4</c:v>
                </c:pt>
                <c:pt idx="12">
                  <c:v>6.0462756021982533E-4</c:v>
                </c:pt>
                <c:pt idx="13">
                  <c:v>7.287087750640558E-4</c:v>
                </c:pt>
                <c:pt idx="14">
                  <c:v>9.8112960722111396E-4</c:v>
                </c:pt>
                <c:pt idx="15">
                  <c:v>2.0498539962483806E-3</c:v>
                </c:pt>
                <c:pt idx="16">
                  <c:v>1.6524737532085533E-3</c:v>
                </c:pt>
                <c:pt idx="17">
                  <c:v>4.4652116095501848E-3</c:v>
                </c:pt>
                <c:pt idx="18">
                  <c:v>6.2715268194720253E-3</c:v>
                </c:pt>
                <c:pt idx="19">
                  <c:v>6.6375562876469325E-3</c:v>
                </c:pt>
                <c:pt idx="20">
                  <c:v>5.3171478016603548E-3</c:v>
                </c:pt>
                <c:pt idx="21">
                  <c:v>6.1755958012003056E-3</c:v>
                </c:pt>
                <c:pt idx="22">
                  <c:v>5.7256076632656245E-3</c:v>
                </c:pt>
                <c:pt idx="23">
                  <c:v>6.8340514039518649E-3</c:v>
                </c:pt>
                <c:pt idx="24">
                  <c:v>6.4661116502374993E-3</c:v>
                </c:pt>
                <c:pt idx="25">
                  <c:v>5.515842349304482E-3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26"/>
                <c:pt idx="0">
                  <c:v>1.0323713322226585E-3</c:v>
                </c:pt>
                <c:pt idx="1">
                  <c:v>1.8895017002511325E-3</c:v>
                </c:pt>
                <c:pt idx="2">
                  <c:v>2.1878653401092739E-3</c:v>
                </c:pt>
                <c:pt idx="3">
                  <c:v>2.408419073956088E-3</c:v>
                </c:pt>
                <c:pt idx="4">
                  <c:v>1.9355355426618731E-3</c:v>
                </c:pt>
                <c:pt idx="5">
                  <c:v>2.3031868263122192E-3</c:v>
                </c:pt>
                <c:pt idx="6">
                  <c:v>9.1158101375678495E-4</c:v>
                </c:pt>
                <c:pt idx="7">
                  <c:v>3.687571204156974E-3</c:v>
                </c:pt>
                <c:pt idx="8">
                  <c:v>1.3347872208471178E-3</c:v>
                </c:pt>
                <c:pt idx="9">
                  <c:v>3.2009797781581842E-3</c:v>
                </c:pt>
                <c:pt idx="10">
                  <c:v>4.2526800744219009E-3</c:v>
                </c:pt>
                <c:pt idx="11">
                  <c:v>3.4677679922455076E-3</c:v>
                </c:pt>
                <c:pt idx="12">
                  <c:v>2.6192393903634466E-3</c:v>
                </c:pt>
                <c:pt idx="13">
                  <c:v>4.0114621901426988E-3</c:v>
                </c:pt>
                <c:pt idx="14">
                  <c:v>5.3537817454563201E-3</c:v>
                </c:pt>
                <c:pt idx="15">
                  <c:v>3.5610019290608207E-3</c:v>
                </c:pt>
                <c:pt idx="16">
                  <c:v>3.9893673517653336E-3</c:v>
                </c:pt>
                <c:pt idx="17">
                  <c:v>8.4122399954697589E-3</c:v>
                </c:pt>
                <c:pt idx="18">
                  <c:v>6.5854554285951225E-3</c:v>
                </c:pt>
                <c:pt idx="19">
                  <c:v>3.9454944653083612E-3</c:v>
                </c:pt>
                <c:pt idx="20">
                  <c:v>7.4199387357282093E-3</c:v>
                </c:pt>
                <c:pt idx="21">
                  <c:v>9.4160572217879667E-3</c:v>
                </c:pt>
                <c:pt idx="22">
                  <c:v>5.8441800670630028E-3</c:v>
                </c:pt>
                <c:pt idx="23">
                  <c:v>1.0104568584689369E-2</c:v>
                </c:pt>
                <c:pt idx="24">
                  <c:v>1.1581434599156119E-2</c:v>
                </c:pt>
                <c:pt idx="25">
                  <c:v>1.2527686083783169E-2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26"/>
                <c:pt idx="0">
                  <c:v>1.1686294092352932E-3</c:v>
                </c:pt>
                <c:pt idx="1">
                  <c:v>1.1256791103580251E-3</c:v>
                </c:pt>
                <c:pt idx="2">
                  <c:v>8.9603294350907203E-4</c:v>
                </c:pt>
                <c:pt idx="3">
                  <c:v>1.8986172911022742E-3</c:v>
                </c:pt>
                <c:pt idx="4">
                  <c:v>1.3977672030393009E-3</c:v>
                </c:pt>
                <c:pt idx="5">
                  <c:v>3.1964728575365115E-3</c:v>
                </c:pt>
                <c:pt idx="6">
                  <c:v>1.1551509248636023E-2</c:v>
                </c:pt>
                <c:pt idx="7">
                  <c:v>1.4159017942239355E-2</c:v>
                </c:pt>
                <c:pt idx="8">
                  <c:v>7.8397101349659513E-3</c:v>
                </c:pt>
                <c:pt idx="9">
                  <c:v>4.3436479944764048E-3</c:v>
                </c:pt>
                <c:pt idx="10">
                  <c:v>2.8218464657835222E-3</c:v>
                </c:pt>
                <c:pt idx="11">
                  <c:v>2.7207039922496267E-3</c:v>
                </c:pt>
                <c:pt idx="12">
                  <c:v>3.3018168884673522E-3</c:v>
                </c:pt>
                <c:pt idx="13">
                  <c:v>3.0648921096480112E-3</c:v>
                </c:pt>
                <c:pt idx="14">
                  <c:v>1.7335899772067901E-3</c:v>
                </c:pt>
                <c:pt idx="15">
                  <c:v>1.9284232380018381E-3</c:v>
                </c:pt>
                <c:pt idx="16">
                  <c:v>1.59071586922365E-3</c:v>
                </c:pt>
                <c:pt idx="17">
                  <c:v>9.4893487562221256E-4</c:v>
                </c:pt>
                <c:pt idx="18">
                  <c:v>1.5644770463502226E-3</c:v>
                </c:pt>
                <c:pt idx="19">
                  <c:v>1.7594440838084298E-3</c:v>
                </c:pt>
                <c:pt idx="20">
                  <c:v>2.1570234969944327E-3</c:v>
                </c:pt>
                <c:pt idx="21">
                  <c:v>3.2201812700126398E-3</c:v>
                </c:pt>
                <c:pt idx="22">
                  <c:v>5.5281152065862751E-3</c:v>
                </c:pt>
                <c:pt idx="23">
                  <c:v>9.6839311445591231E-3</c:v>
                </c:pt>
                <c:pt idx="24">
                  <c:v>9.3279171994083993E-3</c:v>
                </c:pt>
                <c:pt idx="25">
                  <c:v>9.6943736151775175E-3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26"/>
                <c:pt idx="0">
                  <c:v>6.3881935753024618E-4</c:v>
                </c:pt>
                <c:pt idx="1">
                  <c:v>6.9588392063962097E-4</c:v>
                </c:pt>
                <c:pt idx="2">
                  <c:v>1.1158292781204475E-3</c:v>
                </c:pt>
                <c:pt idx="3">
                  <c:v>5.3620816165264997E-4</c:v>
                </c:pt>
                <c:pt idx="4">
                  <c:v>3.988503724558625E-4</c:v>
                </c:pt>
                <c:pt idx="5">
                  <c:v>3.2058893374495371E-4</c:v>
                </c:pt>
                <c:pt idx="6">
                  <c:v>1.4170144793115887E-4</c:v>
                </c:pt>
                <c:pt idx="7">
                  <c:v>2.2753737636020506E-4</c:v>
                </c:pt>
                <c:pt idx="8">
                  <c:v>3.8378245017681406E-4</c:v>
                </c:pt>
                <c:pt idx="9">
                  <c:v>1.281487530623783E-3</c:v>
                </c:pt>
                <c:pt idx="10">
                  <c:v>8.2899704111825327E-4</c:v>
                </c:pt>
                <c:pt idx="11">
                  <c:v>2.2439242132693132E-3</c:v>
                </c:pt>
                <c:pt idx="12">
                  <c:v>1.9171213685297154E-3</c:v>
                </c:pt>
                <c:pt idx="13">
                  <c:v>2.9294895187122411E-3</c:v>
                </c:pt>
                <c:pt idx="14">
                  <c:v>2.067834829231307E-3</c:v>
                </c:pt>
                <c:pt idx="15">
                  <c:v>2.8025451261664298E-3</c:v>
                </c:pt>
                <c:pt idx="16">
                  <c:v>2.7646655266687827E-3</c:v>
                </c:pt>
                <c:pt idx="17">
                  <c:v>2.4916598607438987E-3</c:v>
                </c:pt>
                <c:pt idx="18">
                  <c:v>2.5558670949110645E-3</c:v>
                </c:pt>
                <c:pt idx="19">
                  <c:v>3.3115883440950726E-3</c:v>
                </c:pt>
                <c:pt idx="20">
                  <c:v>4.2661633512886855E-3</c:v>
                </c:pt>
                <c:pt idx="21">
                  <c:v>6.6883048049791276E-3</c:v>
                </c:pt>
                <c:pt idx="22">
                  <c:v>1.0784011212861318E-2</c:v>
                </c:pt>
                <c:pt idx="23">
                  <c:v>1.5425390662263096E-2</c:v>
                </c:pt>
                <c:pt idx="24">
                  <c:v>1.8588853380628104E-2</c:v>
                </c:pt>
                <c:pt idx="25">
                  <c:v>1.6316980435016854E-2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26"/>
                <c:pt idx="0">
                  <c:v>7.2985673628284502E-3</c:v>
                </c:pt>
                <c:pt idx="1">
                  <c:v>7.6790943646694058E-3</c:v>
                </c:pt>
                <c:pt idx="2">
                  <c:v>4.3431696314168424E-3</c:v>
                </c:pt>
                <c:pt idx="3">
                  <c:v>4.0134882527581277E-3</c:v>
                </c:pt>
                <c:pt idx="4">
                  <c:v>4.8820646347066936E-3</c:v>
                </c:pt>
                <c:pt idx="5">
                  <c:v>4.2726843502299845E-3</c:v>
                </c:pt>
                <c:pt idx="6">
                  <c:v>7.0996006033318838E-3</c:v>
                </c:pt>
                <c:pt idx="7">
                  <c:v>9.6973760866045679E-3</c:v>
                </c:pt>
                <c:pt idx="8">
                  <c:v>1.3615704430491623E-2</c:v>
                </c:pt>
                <c:pt idx="9">
                  <c:v>1.0177942619638631E-2</c:v>
                </c:pt>
                <c:pt idx="10">
                  <c:v>1.244800674230871E-2</c:v>
                </c:pt>
                <c:pt idx="11">
                  <c:v>8.8240198027421148E-3</c:v>
                </c:pt>
                <c:pt idx="12">
                  <c:v>5.4612992245891513E-3</c:v>
                </c:pt>
                <c:pt idx="13">
                  <c:v>7.1031294280763197E-3</c:v>
                </c:pt>
                <c:pt idx="14">
                  <c:v>9.8385263304414765E-3</c:v>
                </c:pt>
                <c:pt idx="15">
                  <c:v>1.0982234330835896E-2</c:v>
                </c:pt>
                <c:pt idx="16">
                  <c:v>1.1652075462431161E-2</c:v>
                </c:pt>
                <c:pt idx="17">
                  <c:v>1.4855861649613522E-2</c:v>
                </c:pt>
                <c:pt idx="18">
                  <c:v>1.3544037665853225E-2</c:v>
                </c:pt>
                <c:pt idx="19">
                  <c:v>1.1155360486238178E-2</c:v>
                </c:pt>
                <c:pt idx="20">
                  <c:v>1.2528018681202041E-2</c:v>
                </c:pt>
                <c:pt idx="21">
                  <c:v>1.7445132733385889E-2</c:v>
                </c:pt>
                <c:pt idx="22">
                  <c:v>1.9833248942054123E-2</c:v>
                </c:pt>
                <c:pt idx="23">
                  <c:v>2.3113390644632539E-2</c:v>
                </c:pt>
                <c:pt idx="24">
                  <c:v>2.4225342460775224E-2</c:v>
                </c:pt>
                <c:pt idx="25">
                  <c:v>1.8897943918914636E-2</c:v>
                </c:pt>
              </c:numCache>
            </c:numRef>
          </c:val>
        </c:ser>
        <c:marker val="1"/>
        <c:axId val="215440384"/>
        <c:axId val="216321024"/>
      </c:lineChart>
      <c:catAx>
        <c:axId val="215440384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16321024"/>
        <c:crosses val="autoZero"/>
        <c:auto val="1"/>
        <c:lblAlgn val="ctr"/>
        <c:lblOffset val="100"/>
      </c:catAx>
      <c:valAx>
        <c:axId val="21632102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1544038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22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43" l="0.70000000000000062" r="0.70000000000000062" t="0.75000000000001243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22"/>
          <c:y val="0.10816202028800639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232757888"/>
        <c:axId val="233388672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5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91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9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4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9"/>
                  <c:y val="-6.5514906459788989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9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9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91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6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1.1060970496723135E-2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-5.6910695904426739E-2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-0.17420308211948587</c:v>
              </c:pt>
              <c:pt idx="8">
                <c:v>-1.1951064281168324E-3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5.9868235956110634E-2</c:v>
              </c:pt>
              <c:pt idx="12">
                <c:v>0.20599526380043412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9.5483589892534665E-2</c:v>
              </c:pt>
              <c:pt idx="17">
                <c:v>6.3466878222926794E-3</c:v>
              </c:pt>
              <c:pt idx="18">
                <c:v>0.11339048539000245</c:v>
              </c:pt>
              <c:pt idx="19">
                <c:v>1.1645757238896902E-2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74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73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52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52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0.31032915401054739</c:v>
              </c:pt>
              <c:pt idx="1">
                <c:v>0.30347451268544662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2.2379988926433402E-2</c:v>
              </c:pt>
              <c:pt idx="6">
                <c:v>1.6440003518703481E-2</c:v>
              </c:pt>
              <c:pt idx="7">
                <c:v>1.6193487293858409E-2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1.6085235416785349E-2</c:v>
              </c:pt>
              <c:pt idx="14">
                <c:v>1.4043352496468361E-2</c:v>
              </c:pt>
              <c:pt idx="15">
                <c:v>6.4292921714023139E-3</c:v>
              </c:pt>
              <c:pt idx="16">
                <c:v>6.2454916611902533E-3</c:v>
              </c:pt>
              <c:pt idx="17">
                <c:v>2.62557372977394E-3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1.2534242676698346E-2</c:v>
              </c:pt>
            </c:numLit>
          </c:val>
        </c:ser>
        <c:axId val="233421824"/>
        <c:axId val="233419520"/>
      </c:barChart>
      <c:catAx>
        <c:axId val="232757888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233388672"/>
        <c:crosses val="autoZero"/>
        <c:auto val="1"/>
        <c:lblAlgn val="ctr"/>
        <c:lblOffset val="100"/>
      </c:catAx>
      <c:valAx>
        <c:axId val="233388672"/>
        <c:scaling>
          <c:orientation val="minMax"/>
        </c:scaling>
        <c:delete val="1"/>
        <c:axPos val="t"/>
        <c:numFmt formatCode="#,##0_)" sourceLinked="1"/>
        <c:tickLblPos val="none"/>
        <c:crossAx val="232757888"/>
        <c:crosses val="autoZero"/>
        <c:crossBetween val="between"/>
      </c:valAx>
      <c:valAx>
        <c:axId val="233419520"/>
        <c:scaling>
          <c:orientation val="minMax"/>
        </c:scaling>
        <c:delete val="1"/>
        <c:axPos val="t"/>
        <c:numFmt formatCode="0.0%" sourceLinked="1"/>
        <c:tickLblPos val="none"/>
        <c:crossAx val="233421824"/>
        <c:crosses val="autoZero"/>
        <c:crossBetween val="between"/>
      </c:valAx>
      <c:catAx>
        <c:axId val="233421824"/>
        <c:scaling>
          <c:orientation val="maxMin"/>
        </c:scaling>
        <c:delete val="1"/>
        <c:axPos val="r"/>
        <c:tickLblPos val="none"/>
        <c:crossAx val="233419520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87"/>
          <c:y val="6.7256347256347424E-2"/>
          <c:w val="0.30560381396669217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06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240409984"/>
        <c:axId val="240477312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35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53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8"/>
                  <c:y val="-1.6349308241427126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5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2"/>
                  <c:y val="-3.27515185140982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6"/>
                  <c:y val="-3.27463573403181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35"/>
                  <c:y val="-4.9126632624425471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3"/>
                  <c:y val="-3.2739905873093366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9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78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7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58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2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9"/>
                  <c:y val="-3.27579699813231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07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53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02E-2"/>
                  <c:y val="6.5522391429871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241119616"/>
        <c:axId val="240899968"/>
      </c:barChart>
      <c:catAx>
        <c:axId val="240409984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240477312"/>
        <c:crosses val="autoZero"/>
        <c:auto val="1"/>
        <c:lblAlgn val="ctr"/>
        <c:lblOffset val="100"/>
      </c:catAx>
      <c:valAx>
        <c:axId val="240477312"/>
        <c:scaling>
          <c:orientation val="minMax"/>
        </c:scaling>
        <c:delete val="1"/>
        <c:axPos val="t"/>
        <c:numFmt formatCode="#,##0_)" sourceLinked="1"/>
        <c:tickLblPos val="none"/>
        <c:crossAx val="240409984"/>
        <c:crosses val="autoZero"/>
        <c:crossBetween val="between"/>
      </c:valAx>
      <c:valAx>
        <c:axId val="240899968"/>
        <c:scaling>
          <c:orientation val="minMax"/>
        </c:scaling>
        <c:delete val="1"/>
        <c:axPos val="t"/>
        <c:numFmt formatCode="0.0%" sourceLinked="1"/>
        <c:tickLblPos val="none"/>
        <c:crossAx val="241119616"/>
        <c:crosses val="autoZero"/>
        <c:crossBetween val="between"/>
      </c:valAx>
      <c:catAx>
        <c:axId val="241119616"/>
        <c:scaling>
          <c:orientation val="maxMin"/>
        </c:scaling>
        <c:delete val="1"/>
        <c:axPos val="r"/>
        <c:tickLblPos val="none"/>
        <c:crossAx val="240899968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38E-2"/>
          <c:w val="0.57053296230035422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IRLANDESES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63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8245</c:v>
                </c:pt>
                <c:pt idx="1">
                  <c:v>7736</c:v>
                </c:pt>
                <c:pt idx="2">
                  <c:v>7472</c:v>
                </c:pt>
                <c:pt idx="3">
                  <c:v>7313</c:v>
                </c:pt>
                <c:pt idx="4">
                  <c:v>8317</c:v>
                </c:pt>
                <c:pt idx="5">
                  <c:v>5765</c:v>
                </c:pt>
                <c:pt idx="6">
                  <c:v>6114</c:v>
                </c:pt>
                <c:pt idx="7">
                  <c:v>5586</c:v>
                </c:pt>
                <c:pt idx="8">
                  <c:v>4694</c:v>
                </c:pt>
                <c:pt idx="9">
                  <c:v>5722</c:v>
                </c:pt>
                <c:pt idx="10">
                  <c:v>5109</c:v>
                </c:pt>
                <c:pt idx="11">
                  <c:v>4656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6490</c:v>
                </c:pt>
                <c:pt idx="1">
                  <c:v>6360</c:v>
                </c:pt>
                <c:pt idx="2">
                  <c:v>6522</c:v>
                </c:pt>
                <c:pt idx="3">
                  <c:v>5935</c:v>
                </c:pt>
                <c:pt idx="4">
                  <c:v>5675</c:v>
                </c:pt>
                <c:pt idx="5">
                  <c:v>5964</c:v>
                </c:pt>
                <c:pt idx="6">
                  <c:v>6394</c:v>
                </c:pt>
                <c:pt idx="7">
                  <c:v>4809</c:v>
                </c:pt>
                <c:pt idx="8">
                  <c:v>4940</c:v>
                </c:pt>
                <c:pt idx="9">
                  <c:v>6136</c:v>
                </c:pt>
                <c:pt idx="10">
                  <c:v>4802</c:v>
                </c:pt>
                <c:pt idx="11">
                  <c:v>3821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5758</c:v>
                </c:pt>
                <c:pt idx="1">
                  <c:v>5490</c:v>
                </c:pt>
                <c:pt idx="2">
                  <c:v>6038</c:v>
                </c:pt>
                <c:pt idx="3">
                  <c:v>5979</c:v>
                </c:pt>
                <c:pt idx="4">
                  <c:v>5743</c:v>
                </c:pt>
                <c:pt idx="5">
                  <c:v>7052</c:v>
                </c:pt>
                <c:pt idx="6">
                  <c:v>7804</c:v>
                </c:pt>
                <c:pt idx="7">
                  <c:v>6305</c:v>
                </c:pt>
                <c:pt idx="8">
                  <c:v>6525</c:v>
                </c:pt>
                <c:pt idx="9">
                  <c:v>7282</c:v>
                </c:pt>
                <c:pt idx="10">
                  <c:v>5671</c:v>
                </c:pt>
                <c:pt idx="11">
                  <c:v>4436</c:v>
                </c:pt>
              </c:numCache>
            </c:numRef>
          </c:val>
        </c:ser>
        <c:dLbls>
          <c:showVal val="1"/>
        </c:dLbls>
        <c:marker val="1"/>
        <c:axId val="242907008"/>
        <c:axId val="243130752"/>
      </c:lineChart>
      <c:catAx>
        <c:axId val="24290700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243130752"/>
        <c:crosses val="autoZero"/>
        <c:auto val="1"/>
        <c:lblAlgn val="ctr"/>
        <c:lblOffset val="100"/>
        <c:tickLblSkip val="1"/>
        <c:tickMarkSkip val="1"/>
      </c:catAx>
      <c:valAx>
        <c:axId val="243130752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242907008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IRLANDESES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IRLANDÉS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IRLANDESES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IRLANDESES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IRLANDESES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74261</v>
          </cell>
          <cell r="O36">
            <v>82474</v>
          </cell>
        </row>
        <row r="37">
          <cell r="N37">
            <v>78450</v>
          </cell>
          <cell r="O37">
            <v>90041</v>
          </cell>
        </row>
        <row r="38">
          <cell r="N38">
            <v>38030</v>
          </cell>
          <cell r="O38">
            <v>54308</v>
          </cell>
        </row>
        <row r="39">
          <cell r="N39">
            <v>154964</v>
          </cell>
          <cell r="O39">
            <v>178378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82474</v>
          </cell>
          <cell r="E40">
            <v>90041</v>
          </cell>
          <cell r="F40">
            <v>54308</v>
          </cell>
          <cell r="G40">
            <v>178378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IRLANDESES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82474</v>
          </cell>
          <cell r="G19">
            <v>90041</v>
          </cell>
          <cell r="I19">
            <v>54308</v>
          </cell>
          <cell r="K19">
            <v>178378</v>
          </cell>
          <cell r="M19" t="e">
            <v>#REF!</v>
          </cell>
        </row>
        <row r="32">
          <cell r="B32">
            <v>2010</v>
          </cell>
          <cell r="C32">
            <v>345705</v>
          </cell>
          <cell r="E32">
            <v>74261</v>
          </cell>
          <cell r="G32">
            <v>78450</v>
          </cell>
          <cell r="I32">
            <v>38030</v>
          </cell>
          <cell r="K32">
            <v>154964</v>
          </cell>
          <cell r="M32">
            <v>0</v>
          </cell>
        </row>
        <row r="45">
          <cell r="B45">
            <v>2009</v>
          </cell>
          <cell r="C45">
            <v>371911</v>
          </cell>
          <cell r="E45">
            <v>90866</v>
          </cell>
          <cell r="G45">
            <v>80270</v>
          </cell>
          <cell r="I45">
            <v>23399</v>
          </cell>
          <cell r="K45">
            <v>177376</v>
          </cell>
          <cell r="M45">
            <v>0</v>
          </cell>
        </row>
        <row r="58">
          <cell r="B58">
            <v>2008</v>
          </cell>
          <cell r="C58">
            <v>492700</v>
          </cell>
          <cell r="E58">
            <v>106791</v>
          </cell>
          <cell r="G58">
            <v>110025</v>
          </cell>
          <cell r="I58">
            <v>65796</v>
          </cell>
          <cell r="K58">
            <v>210088</v>
          </cell>
          <cell r="M58">
            <v>0</v>
          </cell>
        </row>
        <row r="71">
          <cell r="B71">
            <v>2007</v>
          </cell>
          <cell r="C71">
            <v>473398</v>
          </cell>
          <cell r="E71">
            <v>91519</v>
          </cell>
          <cell r="G71">
            <v>109686</v>
          </cell>
          <cell r="I71">
            <v>61765</v>
          </cell>
          <cell r="K71">
            <v>210428</v>
          </cell>
          <cell r="M71">
            <v>0</v>
          </cell>
        </row>
        <row r="84">
          <cell r="B84">
            <v>2006</v>
          </cell>
          <cell r="C84">
            <v>415742</v>
          </cell>
          <cell r="E84">
            <v>70152</v>
          </cell>
          <cell r="G84">
            <v>105792</v>
          </cell>
          <cell r="I84">
            <v>41185</v>
          </cell>
          <cell r="K84">
            <v>198613</v>
          </cell>
          <cell r="M84">
            <v>0</v>
          </cell>
        </row>
        <row r="97">
          <cell r="B97">
            <v>2005</v>
          </cell>
          <cell r="C97">
            <v>413623</v>
          </cell>
          <cell r="E97">
            <v>58574</v>
          </cell>
          <cell r="G97">
            <v>122518</v>
          </cell>
          <cell r="I97">
            <v>38595</v>
          </cell>
          <cell r="K97">
            <v>193936</v>
          </cell>
          <cell r="M97">
            <v>0</v>
          </cell>
        </row>
        <row r="110">
          <cell r="B110">
            <v>2004</v>
          </cell>
          <cell r="C110">
            <v>406614</v>
          </cell>
          <cell r="E110">
            <v>53757</v>
          </cell>
          <cell r="G110">
            <v>120781</v>
          </cell>
          <cell r="I110">
            <v>37654</v>
          </cell>
          <cell r="K110">
            <v>194422</v>
          </cell>
          <cell r="M110">
            <v>0</v>
          </cell>
        </row>
        <row r="123">
          <cell r="B123">
            <v>2003</v>
          </cell>
          <cell r="C123">
            <v>390069</v>
          </cell>
          <cell r="E123">
            <v>51988</v>
          </cell>
          <cell r="G123">
            <v>123214</v>
          </cell>
          <cell r="I123">
            <v>37271</v>
          </cell>
          <cell r="K123">
            <v>177596</v>
          </cell>
          <cell r="M123">
            <v>0</v>
          </cell>
        </row>
        <row r="136">
          <cell r="B136">
            <v>2002</v>
          </cell>
          <cell r="C136">
            <v>371783</v>
          </cell>
          <cell r="E136">
            <v>60702</v>
          </cell>
          <cell r="G136">
            <v>123311</v>
          </cell>
          <cell r="I136">
            <v>30862</v>
          </cell>
          <cell r="K136">
            <v>156908</v>
          </cell>
          <cell r="M136">
            <v>0</v>
          </cell>
        </row>
        <row r="149">
          <cell r="B149">
            <v>2001</v>
          </cell>
          <cell r="C149">
            <v>346434</v>
          </cell>
          <cell r="E149">
            <v>60850</v>
          </cell>
          <cell r="G149">
            <v>124600</v>
          </cell>
          <cell r="I149">
            <v>26673</v>
          </cell>
          <cell r="K149">
            <v>134311</v>
          </cell>
          <cell r="M149">
            <v>0</v>
          </cell>
        </row>
        <row r="162">
          <cell r="B162">
            <v>2000</v>
          </cell>
          <cell r="C162">
            <v>305759</v>
          </cell>
          <cell r="E162">
            <v>45589</v>
          </cell>
          <cell r="G162">
            <v>124952</v>
          </cell>
          <cell r="I162">
            <v>25290</v>
          </cell>
          <cell r="K162">
            <v>109928</v>
          </cell>
          <cell r="M162">
            <v>0</v>
          </cell>
        </row>
        <row r="175">
          <cell r="B175">
            <v>1999</v>
          </cell>
          <cell r="C175">
            <v>224386</v>
          </cell>
          <cell r="E175">
            <v>32667</v>
          </cell>
          <cell r="G175">
            <v>101002</v>
          </cell>
          <cell r="I175">
            <v>9959</v>
          </cell>
          <cell r="K175">
            <v>80758</v>
          </cell>
          <cell r="M175">
            <v>0</v>
          </cell>
        </row>
        <row r="188">
          <cell r="B188">
            <v>1998</v>
          </cell>
          <cell r="C188">
            <v>166102</v>
          </cell>
          <cell r="E188">
            <v>24685</v>
          </cell>
          <cell r="G188">
            <v>77843</v>
          </cell>
          <cell r="I188">
            <v>5756</v>
          </cell>
          <cell r="K188">
            <v>57818</v>
          </cell>
          <cell r="M188">
            <v>0</v>
          </cell>
        </row>
        <row r="201">
          <cell r="B201">
            <v>1997</v>
          </cell>
          <cell r="C201">
            <v>130117</v>
          </cell>
          <cell r="E201">
            <v>21181</v>
          </cell>
          <cell r="G201">
            <v>58485</v>
          </cell>
          <cell r="I201">
            <v>1878</v>
          </cell>
          <cell r="K201">
            <v>48573</v>
          </cell>
          <cell r="M201">
            <v>0</v>
          </cell>
        </row>
        <row r="214">
          <cell r="B214">
            <v>1996</v>
          </cell>
          <cell r="C214">
            <v>118679</v>
          </cell>
          <cell r="E214">
            <v>30419</v>
          </cell>
          <cell r="G214">
            <v>56423</v>
          </cell>
          <cell r="I214">
            <v>0</v>
          </cell>
          <cell r="K214">
            <v>31837</v>
          </cell>
          <cell r="M214">
            <v>0</v>
          </cell>
        </row>
        <row r="227">
          <cell r="B227">
            <v>1995</v>
          </cell>
          <cell r="C227">
            <v>103783</v>
          </cell>
          <cell r="E227">
            <v>30880</v>
          </cell>
          <cell r="G227">
            <v>49616</v>
          </cell>
          <cell r="I227">
            <v>0</v>
          </cell>
          <cell r="K227">
            <v>23287</v>
          </cell>
          <cell r="M227">
            <v>0</v>
          </cell>
        </row>
        <row r="240">
          <cell r="B240">
            <v>1994</v>
          </cell>
          <cell r="C240">
            <v>92012</v>
          </cell>
          <cell r="E240">
            <v>28048</v>
          </cell>
          <cell r="G240">
            <v>48398</v>
          </cell>
          <cell r="I240">
            <v>36</v>
          </cell>
          <cell r="K240">
            <v>15530</v>
          </cell>
          <cell r="M240">
            <v>0</v>
          </cell>
        </row>
        <row r="253">
          <cell r="B253">
            <v>1993</v>
          </cell>
          <cell r="C253">
            <v>76864</v>
          </cell>
          <cell r="E253">
            <v>26477</v>
          </cell>
          <cell r="G253">
            <v>41707</v>
          </cell>
          <cell r="I253">
            <v>0</v>
          </cell>
          <cell r="K253">
            <v>8680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0.11059640995946718</v>
          </cell>
          <cell r="E19">
            <v>0.14775015933715752</v>
          </cell>
          <cell r="F19">
            <v>0.42803050223507766</v>
          </cell>
          <cell r="G19">
            <v>0.15109315712036353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0.21481031515309296</v>
          </cell>
          <cell r="E7">
            <v>0.22692758276565281</v>
          </cell>
          <cell r="F7">
            <v>0.11000708696721193</v>
          </cell>
          <cell r="G7">
            <v>0.44825501511404231</v>
          </cell>
          <cell r="H7">
            <v>0</v>
          </cell>
        </row>
        <row r="8">
          <cell r="B8">
            <v>2009</v>
          </cell>
          <cell r="D8">
            <v>0.24432189421662709</v>
          </cell>
          <cell r="E8">
            <v>0.21583120692853935</v>
          </cell>
          <cell r="F8">
            <v>6.2915590020193007E-2</v>
          </cell>
          <cell r="G8">
            <v>0.47693130883464052</v>
          </cell>
          <cell r="H8">
            <v>0</v>
          </cell>
        </row>
        <row r="9">
          <cell r="B9">
            <v>2008</v>
          </cell>
          <cell r="D9">
            <v>0.21674649888370204</v>
          </cell>
          <cell r="E9">
            <v>0.22331033083011975</v>
          </cell>
          <cell r="F9">
            <v>0.13354170895067993</v>
          </cell>
          <cell r="G9">
            <v>0.42640146133549828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IRLANDESES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32072</v>
          </cell>
          <cell r="E33">
            <v>35776</v>
          </cell>
          <cell r="G33">
            <v>67848</v>
          </cell>
        </row>
        <row r="46">
          <cell r="B46">
            <v>2009</v>
          </cell>
          <cell r="C46">
            <v>30066</v>
          </cell>
          <cell r="E46">
            <v>46663</v>
          </cell>
          <cell r="G46">
            <v>76729</v>
          </cell>
        </row>
        <row r="59">
          <cell r="B59">
            <v>2008</v>
          </cell>
          <cell r="C59">
            <v>31960</v>
          </cell>
          <cell r="E59">
            <v>50256</v>
          </cell>
          <cell r="G59">
            <v>82216</v>
          </cell>
        </row>
        <row r="72">
          <cell r="B72">
            <v>2007</v>
          </cell>
          <cell r="C72">
            <v>19346</v>
          </cell>
          <cell r="E72">
            <v>43282</v>
          </cell>
          <cell r="G72">
            <v>62628</v>
          </cell>
        </row>
        <row r="85">
          <cell r="B85">
            <v>2006</v>
          </cell>
          <cell r="C85">
            <v>16547</v>
          </cell>
          <cell r="E85">
            <v>40232</v>
          </cell>
          <cell r="G85">
            <v>56779</v>
          </cell>
        </row>
        <row r="98">
          <cell r="B98">
            <v>2005</v>
          </cell>
          <cell r="C98">
            <v>10928</v>
          </cell>
          <cell r="E98">
            <v>28091</v>
          </cell>
          <cell r="G98">
            <v>39019</v>
          </cell>
        </row>
        <row r="111">
          <cell r="B111">
            <v>2004</v>
          </cell>
          <cell r="C111">
            <v>7298</v>
          </cell>
          <cell r="E111">
            <v>25185</v>
          </cell>
          <cell r="G111">
            <v>32483</v>
          </cell>
        </row>
        <row r="124">
          <cell r="B124">
            <v>2003</v>
          </cell>
          <cell r="C124">
            <v>8104</v>
          </cell>
          <cell r="E124">
            <v>31186</v>
          </cell>
          <cell r="G124">
            <v>39290</v>
          </cell>
        </row>
        <row r="137">
          <cell r="B137">
            <v>2002</v>
          </cell>
          <cell r="C137">
            <v>8075</v>
          </cell>
          <cell r="E137">
            <v>33911</v>
          </cell>
          <cell r="G137">
            <v>41986</v>
          </cell>
        </row>
        <row r="150">
          <cell r="B150">
            <v>2001</v>
          </cell>
          <cell r="C150">
            <v>6075</v>
          </cell>
          <cell r="E150">
            <v>27520</v>
          </cell>
          <cell r="G150">
            <v>33595</v>
          </cell>
        </row>
        <row r="163">
          <cell r="B163">
            <v>2000</v>
          </cell>
          <cell r="C163">
            <v>5975</v>
          </cell>
          <cell r="E163">
            <v>25609</v>
          </cell>
          <cell r="G163">
            <v>31584</v>
          </cell>
        </row>
        <row r="176">
          <cell r="B176">
            <v>1999</v>
          </cell>
          <cell r="C176">
            <v>6549</v>
          </cell>
          <cell r="E176">
            <v>22901</v>
          </cell>
          <cell r="G176">
            <v>29450</v>
          </cell>
        </row>
        <row r="189">
          <cell r="B189">
            <v>1998</v>
          </cell>
          <cell r="C189">
            <v>7024</v>
          </cell>
          <cell r="E189">
            <v>15605</v>
          </cell>
          <cell r="G189">
            <v>22629</v>
          </cell>
        </row>
        <row r="202">
          <cell r="B202">
            <v>1997</v>
          </cell>
          <cell r="C202">
            <v>5998</v>
          </cell>
          <cell r="E202">
            <v>11781</v>
          </cell>
          <cell r="G202">
            <v>17779</v>
          </cell>
        </row>
        <row r="215">
          <cell r="B215">
            <v>1996</v>
          </cell>
          <cell r="C215">
            <v>5660</v>
          </cell>
          <cell r="E215">
            <v>18576</v>
          </cell>
          <cell r="G215">
            <v>24236</v>
          </cell>
        </row>
        <row r="228">
          <cell r="B228">
            <v>1995</v>
          </cell>
          <cell r="C228">
            <v>6168</v>
          </cell>
          <cell r="E228">
            <v>25818</v>
          </cell>
          <cell r="G228">
            <v>31986</v>
          </cell>
        </row>
        <row r="241">
          <cell r="B241">
            <v>1994</v>
          </cell>
          <cell r="C241">
            <v>7225</v>
          </cell>
          <cell r="E241">
            <v>19747</v>
          </cell>
          <cell r="G241">
            <v>26972</v>
          </cell>
        </row>
        <row r="254">
          <cell r="B254">
            <v>1993</v>
          </cell>
          <cell r="C254">
            <v>8810</v>
          </cell>
          <cell r="E254">
            <v>22492</v>
          </cell>
          <cell r="G254">
            <v>31302</v>
          </cell>
        </row>
        <row r="267">
          <cell r="B267">
            <v>1992</v>
          </cell>
          <cell r="C267">
            <v>15519</v>
          </cell>
          <cell r="E267">
            <v>15214</v>
          </cell>
          <cell r="G267">
            <v>30733</v>
          </cell>
        </row>
        <row r="280">
          <cell r="B280">
            <v>1991</v>
          </cell>
          <cell r="C280">
            <v>11772</v>
          </cell>
          <cell r="E280">
            <v>10054</v>
          </cell>
          <cell r="G280">
            <v>21826</v>
          </cell>
        </row>
        <row r="293">
          <cell r="B293">
            <v>1990</v>
          </cell>
          <cell r="C293">
            <v>3806</v>
          </cell>
          <cell r="E293">
            <v>5122</v>
          </cell>
          <cell r="G293">
            <v>8928</v>
          </cell>
        </row>
        <row r="306">
          <cell r="B306">
            <v>1989</v>
          </cell>
          <cell r="C306">
            <v>2045</v>
          </cell>
          <cell r="E306">
            <v>5610</v>
          </cell>
          <cell r="G306">
            <v>7655</v>
          </cell>
        </row>
        <row r="319">
          <cell r="B319">
            <v>1988</v>
          </cell>
          <cell r="C319">
            <v>2585</v>
          </cell>
          <cell r="E319">
            <v>4161</v>
          </cell>
          <cell r="G319">
            <v>6746</v>
          </cell>
        </row>
        <row r="332">
          <cell r="B332">
            <v>1987</v>
          </cell>
          <cell r="C332">
            <v>1693</v>
          </cell>
          <cell r="E332">
            <v>3593</v>
          </cell>
          <cell r="G332">
            <v>5286</v>
          </cell>
        </row>
        <row r="345">
          <cell r="B345">
            <v>1986</v>
          </cell>
          <cell r="C345">
            <v>1508</v>
          </cell>
          <cell r="E345">
            <v>4998</v>
          </cell>
          <cell r="G345">
            <v>6506</v>
          </cell>
        </row>
        <row r="358">
          <cell r="B358">
            <v>1985</v>
          </cell>
          <cell r="C358">
            <v>1092</v>
          </cell>
          <cell r="E358">
            <v>3639</v>
          </cell>
          <cell r="G358">
            <v>4731</v>
          </cell>
        </row>
        <row r="371">
          <cell r="B371">
            <v>1984</v>
          </cell>
          <cell r="C371" t="e">
            <v>#REF!</v>
          </cell>
          <cell r="E371" t="e">
            <v>#REF!</v>
          </cell>
          <cell r="G371" t="e">
            <v>#REF!</v>
          </cell>
        </row>
        <row r="384">
          <cell r="B384">
            <v>1983</v>
          </cell>
          <cell r="C384" t="e">
            <v>#REF!</v>
          </cell>
          <cell r="E384" t="e">
            <v>#REF!</v>
          </cell>
          <cell r="G384" t="e">
            <v>#REF!</v>
          </cell>
        </row>
        <row r="397">
          <cell r="B397">
            <v>1982</v>
          </cell>
          <cell r="C397" t="e">
            <v>#REF!</v>
          </cell>
          <cell r="E397" t="e">
            <v>#REF!</v>
          </cell>
          <cell r="G397" t="e">
            <v>#REF!</v>
          </cell>
        </row>
        <row r="410">
          <cell r="B410">
            <v>1981</v>
          </cell>
          <cell r="C410" t="e">
            <v>#REF!</v>
          </cell>
          <cell r="E410" t="e">
            <v>#REF!</v>
          </cell>
          <cell r="G410" t="e">
            <v>#REF!</v>
          </cell>
        </row>
        <row r="423">
          <cell r="B423">
            <v>1980</v>
          </cell>
          <cell r="C423" t="e">
            <v>#REF!</v>
          </cell>
          <cell r="E423" t="e">
            <v>#REF!</v>
          </cell>
          <cell r="G423" t="e">
            <v>#REF!</v>
          </cell>
        </row>
        <row r="436">
          <cell r="B436">
            <v>1979</v>
          </cell>
          <cell r="C436" t="e">
            <v>#REF!</v>
          </cell>
          <cell r="E436" t="e">
            <v>#REF!</v>
          </cell>
          <cell r="G436" t="e">
            <v>#REF!</v>
          </cell>
        </row>
        <row r="449">
          <cell r="B449">
            <v>1978</v>
          </cell>
          <cell r="C449" t="e">
            <v>#REF!</v>
          </cell>
          <cell r="E449" t="e">
            <v>#REF!</v>
          </cell>
          <cell r="G449" t="e">
            <v>#REF!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1.09154930775857E-2</v>
          </cell>
          <cell r="D7">
            <v>1.8897943918914636E-2</v>
          </cell>
          <cell r="E7">
            <v>1.404335249646836E-2</v>
          </cell>
        </row>
        <row r="8">
          <cell r="B8">
            <v>2009</v>
          </cell>
          <cell r="C8">
            <v>1.0808980232788893E-2</v>
          </cell>
          <cell r="D8">
            <v>2.4225342460775224E-2</v>
          </cell>
          <cell r="E8">
            <v>1.6298333270317104E-2</v>
          </cell>
        </row>
        <row r="9">
          <cell r="B9">
            <v>2008</v>
          </cell>
          <cell r="C9">
            <v>1.0250150496968733E-2</v>
          </cell>
          <cell r="D9">
            <v>2.3113390644632539E-2</v>
          </cell>
          <cell r="E9">
            <v>1.5534943324552696E-2</v>
          </cell>
        </row>
        <row r="10">
          <cell r="B10">
            <v>2007</v>
          </cell>
          <cell r="C10">
            <v>6.2477212094084623E-3</v>
          </cell>
          <cell r="D10">
            <v>1.9833248942054123E-2</v>
          </cell>
          <cell r="E10">
            <v>1.1864095973618167E-2</v>
          </cell>
        </row>
        <row r="11">
          <cell r="B11">
            <v>2006</v>
          </cell>
          <cell r="C11">
            <v>5.2616834525190861E-3</v>
          </cell>
          <cell r="D11">
            <v>1.7445132733385889E-2</v>
          </cell>
          <cell r="E11">
            <v>1.0416229056874383E-2</v>
          </cell>
        </row>
        <row r="12">
          <cell r="B12">
            <v>2005</v>
          </cell>
          <cell r="C12">
            <v>3.8323984964990085E-3</v>
          </cell>
          <cell r="D12">
            <v>1.2528018681202041E-2</v>
          </cell>
          <cell r="E12">
            <v>7.6601988483100403E-3</v>
          </cell>
        </row>
        <row r="13">
          <cell r="B13">
            <v>2004</v>
          </cell>
          <cell r="C13">
            <v>2.6458153120851187E-3</v>
          </cell>
          <cell r="D13">
            <v>1.1155360486238178E-2</v>
          </cell>
          <cell r="E13">
            <v>6.4759068871328559E-3</v>
          </cell>
        </row>
        <row r="14">
          <cell r="B14">
            <v>2003</v>
          </cell>
          <cell r="C14">
            <v>3.1223992848996704E-3</v>
          </cell>
          <cell r="D14">
            <v>1.3544037665853225E-2</v>
          </cell>
          <cell r="E14">
            <v>8.0216365731094891E-3</v>
          </cell>
        </row>
        <row r="15">
          <cell r="B15">
            <v>2002</v>
          </cell>
          <cell r="C15">
            <v>3.1695913915860399E-3</v>
          </cell>
          <cell r="D15">
            <v>1.4855861649613522E-2</v>
          </cell>
          <cell r="E15">
            <v>8.6921867414443982E-3</v>
          </cell>
        </row>
        <row r="16">
          <cell r="B16">
            <v>2001</v>
          </cell>
          <cell r="C16">
            <v>2.4124106316028571E-3</v>
          </cell>
          <cell r="D16">
            <v>1.1652075462431161E-2</v>
          </cell>
          <cell r="E16">
            <v>6.8841662945726455E-3</v>
          </cell>
        </row>
        <row r="17">
          <cell r="B17">
            <v>2000</v>
          </cell>
          <cell r="C17">
            <v>2.4910696715707038E-3</v>
          </cell>
          <cell r="D17">
            <v>1.0982234330835896E-2</v>
          </cell>
          <cell r="E17">
            <v>6.6767785135585069E-3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74083</v>
          </cell>
          <cell r="G8">
            <v>9.1896592382973707E-2</v>
          </cell>
        </row>
        <row r="9">
          <cell r="E9">
            <v>34192</v>
          </cell>
          <cell r="G9">
            <v>6.6101272137690195E-2</v>
          </cell>
        </row>
        <row r="10">
          <cell r="E10">
            <v>39891</v>
          </cell>
          <cell r="G10">
            <v>0.11502124329159213</v>
          </cell>
        </row>
        <row r="12">
          <cell r="E12">
            <v>456</v>
          </cell>
          <cell r="G12">
            <v>0.13715710723192021</v>
          </cell>
        </row>
        <row r="13">
          <cell r="E13">
            <v>456</v>
          </cell>
          <cell r="G13">
            <v>0.13715710723192021</v>
          </cell>
        </row>
        <row r="14">
          <cell r="E14" t="str">
            <v>-</v>
          </cell>
          <cell r="G14" t="str">
            <v>-</v>
          </cell>
        </row>
        <row r="16">
          <cell r="E16">
            <v>52</v>
          </cell>
          <cell r="G16">
            <v>-0.30666666666666664</v>
          </cell>
        </row>
        <row r="17">
          <cell r="E17">
            <v>37</v>
          </cell>
          <cell r="G17">
            <v>-0.40322580645161288</v>
          </cell>
        </row>
        <row r="18">
          <cell r="E18">
            <v>15</v>
          </cell>
          <cell r="G18">
            <v>0.15384615384615385</v>
          </cell>
        </row>
        <row r="20">
          <cell r="E20">
            <v>2105</v>
          </cell>
          <cell r="G20">
            <v>0.18792325056433409</v>
          </cell>
        </row>
        <row r="21">
          <cell r="E21">
            <v>1375</v>
          </cell>
          <cell r="G21">
            <v>0.11426256077795786</v>
          </cell>
        </row>
        <row r="22">
          <cell r="E22">
            <v>730</v>
          </cell>
          <cell r="G22">
            <v>0.35687732342007433</v>
          </cell>
        </row>
        <row r="24">
          <cell r="E24">
            <v>71470</v>
          </cell>
          <cell r="G24">
            <v>8.9481707317073167E-2</v>
          </cell>
        </row>
        <row r="25">
          <cell r="E25">
            <v>32324</v>
          </cell>
          <cell r="G25">
            <v>6.416460905349794E-2</v>
          </cell>
        </row>
        <row r="26">
          <cell r="E26">
            <v>39146</v>
          </cell>
          <cell r="G26">
            <v>0.11131298793470547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6.155258291375889E-3</v>
          </cell>
        </row>
        <row r="9">
          <cell r="F9">
            <v>7.0191541919198733E-4</v>
          </cell>
        </row>
        <row r="10">
          <cell r="F10">
            <v>2.841407610382949E-2</v>
          </cell>
        </row>
        <row r="11">
          <cell r="F11">
            <v>0.96472875018560267</v>
          </cell>
        </row>
        <row r="14">
          <cell r="F14">
            <v>1.3336452971455311E-2</v>
          </cell>
        </row>
        <row r="15">
          <cell r="F15">
            <v>1.0821244735610669E-3</v>
          </cell>
        </row>
        <row r="16">
          <cell r="F16">
            <v>4.0214085166120732E-2</v>
          </cell>
        </row>
        <row r="17">
          <cell r="F17">
            <v>0.94536733738886292</v>
          </cell>
        </row>
        <row r="20">
          <cell r="F20" t="str">
            <v>-</v>
          </cell>
        </row>
        <row r="21">
          <cell r="F21">
            <v>3.7602466721816953E-4</v>
          </cell>
        </row>
        <row r="22">
          <cell r="F22">
            <v>1.8299867137950915E-2</v>
          </cell>
        </row>
        <row r="23">
          <cell r="F23">
            <v>0.98132410819483096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456</v>
          </cell>
        </row>
        <row r="8">
          <cell r="B8" t="str">
            <v>Zona La Laguna, Bajamar, La Punta, Tegueste, Tacoronte</v>
          </cell>
          <cell r="D8">
            <v>52</v>
          </cell>
        </row>
        <row r="9">
          <cell r="B9" t="str">
            <v>Zona Norte</v>
          </cell>
          <cell r="D9">
            <v>2105</v>
          </cell>
        </row>
        <row r="10">
          <cell r="B10" t="str">
            <v>Zona Sur</v>
          </cell>
          <cell r="D10">
            <v>71470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IRLANDESES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49</v>
          </cell>
          <cell r="E7">
            <v>58</v>
          </cell>
          <cell r="F7">
            <v>60</v>
          </cell>
        </row>
        <row r="8">
          <cell r="B8" t="str">
            <v>Febrero</v>
          </cell>
          <cell r="D8">
            <v>45</v>
          </cell>
          <cell r="E8">
            <v>51</v>
          </cell>
          <cell r="F8">
            <v>67</v>
          </cell>
        </row>
        <row r="9">
          <cell r="B9" t="str">
            <v>Marzo</v>
          </cell>
          <cell r="D9">
            <v>52</v>
          </cell>
          <cell r="E9">
            <v>33</v>
          </cell>
          <cell r="F9">
            <v>47</v>
          </cell>
        </row>
        <row r="10">
          <cell r="B10" t="str">
            <v>abril</v>
          </cell>
          <cell r="D10">
            <v>32</v>
          </cell>
          <cell r="E10">
            <v>31</v>
          </cell>
          <cell r="F10">
            <v>31</v>
          </cell>
        </row>
        <row r="11">
          <cell r="B11" t="str">
            <v>Mayo</v>
          </cell>
          <cell r="D11">
            <v>22</v>
          </cell>
          <cell r="E11">
            <v>20</v>
          </cell>
          <cell r="F11">
            <v>28</v>
          </cell>
        </row>
        <row r="12">
          <cell r="B12" t="str">
            <v>Junio</v>
          </cell>
          <cell r="D12">
            <v>8</v>
          </cell>
          <cell r="E12">
            <v>27</v>
          </cell>
          <cell r="F12">
            <v>16</v>
          </cell>
        </row>
        <row r="13">
          <cell r="B13" t="str">
            <v>Julio</v>
          </cell>
          <cell r="D13">
            <v>29</v>
          </cell>
          <cell r="E13">
            <v>17</v>
          </cell>
          <cell r="F13">
            <v>21</v>
          </cell>
        </row>
        <row r="14">
          <cell r="B14" t="str">
            <v>Agosto</v>
          </cell>
          <cell r="D14">
            <v>17</v>
          </cell>
          <cell r="E14">
            <v>16</v>
          </cell>
          <cell r="F14">
            <v>8</v>
          </cell>
        </row>
        <row r="15">
          <cell r="B15" t="str">
            <v>Septiembre</v>
          </cell>
          <cell r="D15">
            <v>30</v>
          </cell>
          <cell r="E15">
            <v>8</v>
          </cell>
          <cell r="F15">
            <v>22</v>
          </cell>
        </row>
        <row r="16">
          <cell r="B16" t="str">
            <v>Octubre</v>
          </cell>
          <cell r="D16">
            <v>24</v>
          </cell>
          <cell r="E16">
            <v>23</v>
          </cell>
          <cell r="F16">
            <v>38</v>
          </cell>
        </row>
        <row r="17">
          <cell r="B17" t="str">
            <v>Noviembre</v>
          </cell>
          <cell r="D17">
            <v>26</v>
          </cell>
          <cell r="E17">
            <v>51</v>
          </cell>
          <cell r="F17">
            <v>42</v>
          </cell>
        </row>
        <row r="18">
          <cell r="B18" t="str">
            <v>Diciembre</v>
          </cell>
          <cell r="D18">
            <v>44</v>
          </cell>
          <cell r="E18">
            <v>66</v>
          </cell>
          <cell r="F18">
            <v>76</v>
          </cell>
        </row>
        <row r="23">
          <cell r="B23" t="str">
            <v>TURISTAS IRLANDESES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1</v>
          </cell>
          <cell r="E25">
            <v>10</v>
          </cell>
          <cell r="F25">
            <v>6</v>
          </cell>
        </row>
        <row r="26">
          <cell r="B26" t="str">
            <v>Febrero</v>
          </cell>
          <cell r="D26">
            <v>4</v>
          </cell>
          <cell r="E26">
            <v>11</v>
          </cell>
          <cell r="F26">
            <v>3</v>
          </cell>
        </row>
        <row r="27">
          <cell r="B27" t="str">
            <v>Marzo</v>
          </cell>
          <cell r="D27">
            <v>2</v>
          </cell>
          <cell r="E27">
            <v>12</v>
          </cell>
          <cell r="F27">
            <v>7</v>
          </cell>
        </row>
        <row r="28">
          <cell r="B28" t="str">
            <v>abril</v>
          </cell>
          <cell r="D28">
            <v>3</v>
          </cell>
          <cell r="E28">
            <v>0</v>
          </cell>
          <cell r="F28">
            <v>13</v>
          </cell>
        </row>
        <row r="29">
          <cell r="B29" t="str">
            <v>Mayo</v>
          </cell>
          <cell r="D29">
            <v>4</v>
          </cell>
          <cell r="E29">
            <v>11</v>
          </cell>
          <cell r="F29">
            <v>8</v>
          </cell>
        </row>
        <row r="30">
          <cell r="B30" t="str">
            <v>Junio</v>
          </cell>
          <cell r="D30">
            <v>0</v>
          </cell>
          <cell r="E30">
            <v>4</v>
          </cell>
          <cell r="F30">
            <v>2</v>
          </cell>
        </row>
        <row r="31">
          <cell r="B31" t="str">
            <v>Julio</v>
          </cell>
          <cell r="D31">
            <v>1</v>
          </cell>
          <cell r="E31">
            <v>6</v>
          </cell>
          <cell r="F31">
            <v>1</v>
          </cell>
        </row>
        <row r="32">
          <cell r="B32" t="str">
            <v>Agosto</v>
          </cell>
          <cell r="D32">
            <v>6</v>
          </cell>
          <cell r="E32">
            <v>0</v>
          </cell>
          <cell r="F32">
            <v>0</v>
          </cell>
        </row>
        <row r="33">
          <cell r="B33" t="str">
            <v>Septiembre</v>
          </cell>
          <cell r="D33">
            <v>8</v>
          </cell>
          <cell r="E33">
            <v>10</v>
          </cell>
          <cell r="F33">
            <v>2</v>
          </cell>
        </row>
        <row r="34">
          <cell r="B34" t="str">
            <v>Octubre</v>
          </cell>
          <cell r="D34">
            <v>12</v>
          </cell>
          <cell r="E34">
            <v>3</v>
          </cell>
          <cell r="F34">
            <v>6</v>
          </cell>
        </row>
        <row r="35">
          <cell r="B35" t="str">
            <v>Noviembre</v>
          </cell>
          <cell r="D35">
            <v>2</v>
          </cell>
          <cell r="E35">
            <v>3</v>
          </cell>
          <cell r="F35">
            <v>4</v>
          </cell>
        </row>
        <row r="36">
          <cell r="B36" t="str">
            <v>Diciembre</v>
          </cell>
          <cell r="D36">
            <v>6</v>
          </cell>
          <cell r="E36">
            <v>5</v>
          </cell>
          <cell r="F36">
            <v>0</v>
          </cell>
        </row>
        <row r="41">
          <cell r="B41" t="str">
            <v>TURISTAS IRLANDESES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255</v>
          </cell>
          <cell r="E43">
            <v>209</v>
          </cell>
          <cell r="F43">
            <v>252</v>
          </cell>
        </row>
        <row r="44">
          <cell r="B44" t="str">
            <v>Febrero</v>
          </cell>
          <cell r="D44">
            <v>198</v>
          </cell>
          <cell r="E44">
            <v>213</v>
          </cell>
          <cell r="F44">
            <v>132</v>
          </cell>
        </row>
        <row r="45">
          <cell r="B45" t="str">
            <v>Marzo</v>
          </cell>
          <cell r="D45">
            <v>147</v>
          </cell>
          <cell r="E45">
            <v>229</v>
          </cell>
          <cell r="F45">
            <v>239</v>
          </cell>
        </row>
        <row r="46">
          <cell r="B46" t="str">
            <v>abril</v>
          </cell>
          <cell r="D46">
            <v>161</v>
          </cell>
          <cell r="E46">
            <v>91</v>
          </cell>
          <cell r="F46">
            <v>78</v>
          </cell>
        </row>
        <row r="47">
          <cell r="B47" t="str">
            <v>Mayo</v>
          </cell>
          <cell r="D47">
            <v>80</v>
          </cell>
          <cell r="E47">
            <v>80</v>
          </cell>
          <cell r="F47">
            <v>119</v>
          </cell>
        </row>
        <row r="48">
          <cell r="B48" t="str">
            <v>Junio</v>
          </cell>
          <cell r="D48">
            <v>102</v>
          </cell>
          <cell r="E48">
            <v>134</v>
          </cell>
          <cell r="F48">
            <v>79</v>
          </cell>
        </row>
        <row r="49">
          <cell r="B49" t="str">
            <v>Julio</v>
          </cell>
          <cell r="D49">
            <v>143</v>
          </cell>
          <cell r="E49">
            <v>155</v>
          </cell>
          <cell r="F49">
            <v>134</v>
          </cell>
        </row>
        <row r="50">
          <cell r="B50" t="str">
            <v>Agosto</v>
          </cell>
          <cell r="D50">
            <v>90</v>
          </cell>
          <cell r="E50">
            <v>82</v>
          </cell>
          <cell r="F50">
            <v>302</v>
          </cell>
        </row>
        <row r="51">
          <cell r="B51" t="str">
            <v>Septiembre</v>
          </cell>
          <cell r="D51">
            <v>80</v>
          </cell>
          <cell r="E51">
            <v>138</v>
          </cell>
          <cell r="F51">
            <v>190</v>
          </cell>
        </row>
        <row r="52">
          <cell r="B52" t="str">
            <v>Octubre</v>
          </cell>
          <cell r="D52">
            <v>163</v>
          </cell>
          <cell r="E52">
            <v>132</v>
          </cell>
          <cell r="F52">
            <v>228</v>
          </cell>
        </row>
        <row r="53">
          <cell r="B53" t="str">
            <v>Noviembre</v>
          </cell>
          <cell r="D53">
            <v>169</v>
          </cell>
          <cell r="E53">
            <v>131</v>
          </cell>
          <cell r="F53">
            <v>122</v>
          </cell>
        </row>
        <row r="54">
          <cell r="B54" t="str">
            <v>Diciembre</v>
          </cell>
          <cell r="D54">
            <v>235</v>
          </cell>
          <cell r="E54">
            <v>178</v>
          </cell>
          <cell r="F54">
            <v>230</v>
          </cell>
        </row>
        <row r="59">
          <cell r="B59" t="str">
            <v>TURISTAS IRLANDESES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7940</v>
          </cell>
          <cell r="E61">
            <v>6213</v>
          </cell>
          <cell r="F61">
            <v>5440</v>
          </cell>
        </row>
        <row r="62">
          <cell r="B62" t="str">
            <v>Febrero</v>
          </cell>
          <cell r="D62">
            <v>7489</v>
          </cell>
          <cell r="E62">
            <v>6085</v>
          </cell>
          <cell r="F62">
            <v>5288</v>
          </cell>
        </row>
        <row r="63">
          <cell r="B63" t="str">
            <v>Marzo</v>
          </cell>
          <cell r="D63">
            <v>7271</v>
          </cell>
          <cell r="E63">
            <v>6248</v>
          </cell>
          <cell r="F63">
            <v>5745</v>
          </cell>
        </row>
        <row r="64">
          <cell r="B64" t="str">
            <v>abril</v>
          </cell>
          <cell r="D64">
            <v>7117</v>
          </cell>
          <cell r="E64">
            <v>5813</v>
          </cell>
          <cell r="F64">
            <v>5857</v>
          </cell>
        </row>
        <row r="65">
          <cell r="B65" t="str">
            <v>Mayo</v>
          </cell>
          <cell r="D65">
            <v>8211</v>
          </cell>
          <cell r="E65">
            <v>5564</v>
          </cell>
          <cell r="F65">
            <v>5588</v>
          </cell>
        </row>
        <row r="66">
          <cell r="B66" t="str">
            <v>Junio</v>
          </cell>
          <cell r="D66">
            <v>5655</v>
          </cell>
          <cell r="E66">
            <v>5799</v>
          </cell>
          <cell r="F66">
            <v>6955</v>
          </cell>
        </row>
        <row r="67">
          <cell r="B67" t="str">
            <v>Julio</v>
          </cell>
          <cell r="D67">
            <v>5941</v>
          </cell>
          <cell r="E67">
            <v>6216</v>
          </cell>
          <cell r="F67">
            <v>7648</v>
          </cell>
        </row>
        <row r="68">
          <cell r="B68" t="str">
            <v>Agosto</v>
          </cell>
          <cell r="D68">
            <v>5473</v>
          </cell>
          <cell r="E68">
            <v>4711</v>
          </cell>
          <cell r="F68">
            <v>5995</v>
          </cell>
        </row>
        <row r="69">
          <cell r="B69" t="str">
            <v>Septiembre</v>
          </cell>
          <cell r="D69">
            <v>4576</v>
          </cell>
          <cell r="E69">
            <v>4784</v>
          </cell>
          <cell r="F69">
            <v>6311</v>
          </cell>
        </row>
        <row r="70">
          <cell r="B70" t="str">
            <v>Octubre</v>
          </cell>
          <cell r="D70">
            <v>5523</v>
          </cell>
          <cell r="E70">
            <v>5978</v>
          </cell>
          <cell r="F70">
            <v>7010</v>
          </cell>
        </row>
        <row r="71">
          <cell r="B71" t="str">
            <v>Noviembre</v>
          </cell>
          <cell r="D71">
            <v>4912</v>
          </cell>
          <cell r="E71">
            <v>4617</v>
          </cell>
          <cell r="F71">
            <v>5503</v>
          </cell>
        </row>
        <row r="72">
          <cell r="B72" t="str">
            <v>Diciembre</v>
          </cell>
          <cell r="D72">
            <v>4371</v>
          </cell>
          <cell r="E72">
            <v>3572</v>
          </cell>
          <cell r="F72">
            <v>4130</v>
          </cell>
        </row>
        <row r="78">
          <cell r="B78" t="str">
            <v>TURISTAS  IRLANDESES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8245</v>
          </cell>
          <cell r="E80">
            <v>6490</v>
          </cell>
          <cell r="F80">
            <v>5758</v>
          </cell>
        </row>
        <row r="81">
          <cell r="B81" t="str">
            <v>Febrero</v>
          </cell>
          <cell r="D81">
            <v>7736</v>
          </cell>
          <cell r="E81">
            <v>6360</v>
          </cell>
          <cell r="F81">
            <v>5490</v>
          </cell>
        </row>
        <row r="82">
          <cell r="B82" t="str">
            <v>Marzo</v>
          </cell>
          <cell r="D82">
            <v>7472</v>
          </cell>
          <cell r="E82">
            <v>6522</v>
          </cell>
          <cell r="F82">
            <v>6038</v>
          </cell>
        </row>
        <row r="83">
          <cell r="B83" t="str">
            <v>abril</v>
          </cell>
          <cell r="D83">
            <v>7313</v>
          </cell>
          <cell r="E83">
            <v>5935</v>
          </cell>
          <cell r="F83">
            <v>5979</v>
          </cell>
        </row>
        <row r="84">
          <cell r="B84" t="str">
            <v>Mayo</v>
          </cell>
          <cell r="D84">
            <v>8317</v>
          </cell>
          <cell r="E84">
            <v>5675</v>
          </cell>
          <cell r="F84">
            <v>5743</v>
          </cell>
        </row>
        <row r="85">
          <cell r="B85" t="str">
            <v>Junio</v>
          </cell>
          <cell r="D85">
            <v>5765</v>
          </cell>
          <cell r="E85">
            <v>5964</v>
          </cell>
          <cell r="F85">
            <v>7052</v>
          </cell>
        </row>
        <row r="86">
          <cell r="B86" t="str">
            <v>Julio</v>
          </cell>
          <cell r="D86">
            <v>6114</v>
          </cell>
          <cell r="E86">
            <v>6394</v>
          </cell>
          <cell r="F86">
            <v>7804</v>
          </cell>
        </row>
        <row r="87">
          <cell r="B87" t="str">
            <v>Agosto</v>
          </cell>
          <cell r="D87">
            <v>5586</v>
          </cell>
          <cell r="E87">
            <v>4809</v>
          </cell>
          <cell r="F87">
            <v>6305</v>
          </cell>
        </row>
        <row r="88">
          <cell r="B88" t="str">
            <v>Septiembre</v>
          </cell>
          <cell r="D88">
            <v>4694</v>
          </cell>
          <cell r="E88">
            <v>4940</v>
          </cell>
          <cell r="F88">
            <v>6525</v>
          </cell>
        </row>
        <row r="89">
          <cell r="B89" t="str">
            <v>Octubre</v>
          </cell>
          <cell r="D89">
            <v>5722</v>
          </cell>
          <cell r="E89">
            <v>6136</v>
          </cell>
          <cell r="F89">
            <v>7282</v>
          </cell>
        </row>
        <row r="90">
          <cell r="B90" t="str">
            <v>Noviembre</v>
          </cell>
          <cell r="D90">
            <v>5109</v>
          </cell>
          <cell r="E90">
            <v>4802</v>
          </cell>
          <cell r="F90">
            <v>5671</v>
          </cell>
        </row>
        <row r="91">
          <cell r="B91" t="str">
            <v>Diciembre</v>
          </cell>
          <cell r="D91">
            <v>4656</v>
          </cell>
          <cell r="E91">
            <v>3821</v>
          </cell>
          <cell r="F91">
            <v>4436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IRLANDESES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67848</v>
          </cell>
          <cell r="E8">
            <v>74083</v>
          </cell>
          <cell r="G8">
            <v>9.1896592382973707E-2</v>
          </cell>
        </row>
        <row r="10">
          <cell r="B10" t="str">
            <v>Hotelera</v>
          </cell>
          <cell r="C10">
            <v>32072</v>
          </cell>
          <cell r="E10">
            <v>34192</v>
          </cell>
          <cell r="G10">
            <v>6.6101272137690195E-2</v>
          </cell>
        </row>
        <row r="11">
          <cell r="B11" t="str">
            <v>5*</v>
          </cell>
          <cell r="C11">
            <v>6360</v>
          </cell>
          <cell r="E11">
            <v>7334</v>
          </cell>
          <cell r="G11">
            <v>0.15314465408805031</v>
          </cell>
        </row>
        <row r="12">
          <cell r="B12" t="str">
            <v>4*</v>
          </cell>
          <cell r="C12">
            <v>17698</v>
          </cell>
          <cell r="E12">
            <v>17641</v>
          </cell>
          <cell r="G12">
            <v>-3.2207029042829699E-3</v>
          </cell>
        </row>
        <row r="13">
          <cell r="B13" t="str">
            <v>3*</v>
          </cell>
          <cell r="C13">
            <v>7336</v>
          </cell>
          <cell r="E13">
            <v>8285</v>
          </cell>
          <cell r="G13">
            <v>0.12936205016357688</v>
          </cell>
        </row>
        <row r="14">
          <cell r="B14" t="str">
            <v>2*</v>
          </cell>
          <cell r="C14">
            <v>571</v>
          </cell>
          <cell r="E14">
            <v>860</v>
          </cell>
          <cell r="G14">
            <v>0.50612959719789841</v>
          </cell>
        </row>
        <row r="15">
          <cell r="B15" t="str">
            <v>1*</v>
          </cell>
          <cell r="C15">
            <v>107</v>
          </cell>
          <cell r="E15">
            <v>72</v>
          </cell>
          <cell r="G15">
            <v>-0.32710280373831774</v>
          </cell>
        </row>
        <row r="17">
          <cell r="B17" t="str">
            <v>Extrahotelera</v>
          </cell>
          <cell r="C17">
            <v>35776</v>
          </cell>
          <cell r="E17">
            <v>39891</v>
          </cell>
          <cell r="G17">
            <v>0.11502124329159213</v>
          </cell>
        </row>
      </sheetData>
      <sheetData sheetId="58"/>
      <sheetData sheetId="59"/>
      <sheetData sheetId="60">
        <row r="5">
          <cell r="B5" t="str">
            <v xml:space="preserve">EVOLUCIÓN DEL TURISMO  IRLANDÉS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72</v>
          </cell>
          <cell r="E19">
            <v>860</v>
          </cell>
          <cell r="G19">
            <v>8285</v>
          </cell>
          <cell r="I19">
            <v>17641</v>
          </cell>
          <cell r="M19">
            <v>34192</v>
          </cell>
          <cell r="O19">
            <v>39891</v>
          </cell>
        </row>
        <row r="32">
          <cell r="B32">
            <v>2010</v>
          </cell>
          <cell r="C32">
            <v>107</v>
          </cell>
          <cell r="E32">
            <v>571</v>
          </cell>
          <cell r="G32">
            <v>7336</v>
          </cell>
          <cell r="I32">
            <v>17698</v>
          </cell>
          <cell r="K32">
            <v>6360</v>
          </cell>
          <cell r="O32">
            <v>35776</v>
          </cell>
        </row>
        <row r="45">
          <cell r="B45">
            <v>2009</v>
          </cell>
          <cell r="C45">
            <v>81</v>
          </cell>
          <cell r="E45">
            <v>633</v>
          </cell>
          <cell r="G45">
            <v>6862</v>
          </cell>
          <cell r="I45">
            <v>15824</v>
          </cell>
          <cell r="K45">
            <v>6666</v>
          </cell>
          <cell r="O45">
            <v>46663</v>
          </cell>
        </row>
        <row r="58">
          <cell r="B58">
            <v>2008</v>
          </cell>
          <cell r="C58">
            <v>182</v>
          </cell>
          <cell r="E58">
            <v>966</v>
          </cell>
          <cell r="G58">
            <v>7228</v>
          </cell>
          <cell r="I58">
            <v>17601</v>
          </cell>
          <cell r="K58">
            <v>5983</v>
          </cell>
          <cell r="O58">
            <v>50256</v>
          </cell>
        </row>
        <row r="71">
          <cell r="B71">
            <v>2007</v>
          </cell>
          <cell r="C71">
            <v>288</v>
          </cell>
          <cell r="E71">
            <v>734</v>
          </cell>
          <cell r="G71">
            <v>4230</v>
          </cell>
          <cell r="I71">
            <v>9970</v>
          </cell>
          <cell r="K71">
            <v>4124</v>
          </cell>
          <cell r="O71">
            <v>43282</v>
          </cell>
        </row>
        <row r="84">
          <cell r="B84">
            <v>2006</v>
          </cell>
          <cell r="C84">
            <v>194</v>
          </cell>
          <cell r="E84">
            <v>816</v>
          </cell>
          <cell r="G84">
            <v>7035</v>
          </cell>
          <cell r="I84">
            <v>5852</v>
          </cell>
          <cell r="K84">
            <v>2650</v>
          </cell>
          <cell r="O84">
            <v>40232</v>
          </cell>
        </row>
        <row r="97">
          <cell r="B97">
            <v>2005</v>
          </cell>
          <cell r="C97">
            <v>112</v>
          </cell>
          <cell r="E97">
            <v>636</v>
          </cell>
          <cell r="G97">
            <v>5329</v>
          </cell>
          <cell r="I97">
            <v>3644</v>
          </cell>
          <cell r="K97">
            <v>1207</v>
          </cell>
          <cell r="O97">
            <v>28091</v>
          </cell>
        </row>
        <row r="110">
          <cell r="B110">
            <v>2004</v>
          </cell>
          <cell r="C110">
            <v>66</v>
          </cell>
          <cell r="E110">
            <v>681</v>
          </cell>
          <cell r="G110">
            <v>2762</v>
          </cell>
          <cell r="I110">
            <v>2892</v>
          </cell>
          <cell r="K110">
            <v>897</v>
          </cell>
          <cell r="O110">
            <v>25185</v>
          </cell>
        </row>
        <row r="123">
          <cell r="B123">
            <v>2003</v>
          </cell>
          <cell r="C123">
            <v>43</v>
          </cell>
          <cell r="E123">
            <v>559</v>
          </cell>
          <cell r="G123">
            <v>4447</v>
          </cell>
          <cell r="I123">
            <v>2416</v>
          </cell>
          <cell r="K123">
            <v>639</v>
          </cell>
          <cell r="O123">
            <v>31186</v>
          </cell>
        </row>
        <row r="136">
          <cell r="B136">
            <v>2002</v>
          </cell>
          <cell r="C136">
            <v>58</v>
          </cell>
          <cell r="E136">
            <v>366</v>
          </cell>
          <cell r="G136">
            <v>5645</v>
          </cell>
          <cell r="I136">
            <v>1466</v>
          </cell>
          <cell r="K136">
            <v>540</v>
          </cell>
          <cell r="O136">
            <v>33911</v>
          </cell>
        </row>
        <row r="149">
          <cell r="B149">
            <v>2001</v>
          </cell>
          <cell r="C149">
            <v>203</v>
          </cell>
          <cell r="E149">
            <v>150</v>
          </cell>
          <cell r="G149">
            <v>2817</v>
          </cell>
          <cell r="I149">
            <v>2365</v>
          </cell>
          <cell r="K149">
            <v>540</v>
          </cell>
          <cell r="O149">
            <v>27520</v>
          </cell>
        </row>
        <row r="162">
          <cell r="B162">
            <v>2000</v>
          </cell>
          <cell r="C162">
            <v>124</v>
          </cell>
          <cell r="E162">
            <v>212</v>
          </cell>
          <cell r="G162">
            <v>2409</v>
          </cell>
          <cell r="I162">
            <v>2690</v>
          </cell>
          <cell r="K162">
            <v>540</v>
          </cell>
          <cell r="O162">
            <v>25609</v>
          </cell>
        </row>
        <row r="175">
          <cell r="B175">
            <v>1999</v>
          </cell>
          <cell r="C175">
            <v>80</v>
          </cell>
          <cell r="E175">
            <v>90</v>
          </cell>
          <cell r="G175">
            <v>3729</v>
          </cell>
          <cell r="I175">
            <v>2230</v>
          </cell>
          <cell r="K175">
            <v>420</v>
          </cell>
          <cell r="O175">
            <v>22901</v>
          </cell>
        </row>
        <row r="188">
          <cell r="B188">
            <v>1998</v>
          </cell>
          <cell r="C188">
            <v>60</v>
          </cell>
          <cell r="E188">
            <v>62</v>
          </cell>
          <cell r="G188">
            <v>2636</v>
          </cell>
          <cell r="I188">
            <v>3688</v>
          </cell>
          <cell r="K188">
            <v>578</v>
          </cell>
          <cell r="O188">
            <v>15605</v>
          </cell>
        </row>
        <row r="201">
          <cell r="B201">
            <v>1997</v>
          </cell>
          <cell r="C201">
            <v>14</v>
          </cell>
          <cell r="E201">
            <v>56</v>
          </cell>
          <cell r="G201">
            <v>1678</v>
          </cell>
          <cell r="I201">
            <v>3899</v>
          </cell>
          <cell r="K201">
            <v>351</v>
          </cell>
          <cell r="O201">
            <v>11781</v>
          </cell>
        </row>
        <row r="214">
          <cell r="B214">
            <v>1996</v>
          </cell>
          <cell r="C214">
            <v>15</v>
          </cell>
          <cell r="E214">
            <v>72</v>
          </cell>
          <cell r="G214">
            <v>2168</v>
          </cell>
          <cell r="I214">
            <v>3033</v>
          </cell>
          <cell r="K214">
            <v>372</v>
          </cell>
          <cell r="O214">
            <v>18576</v>
          </cell>
        </row>
        <row r="227">
          <cell r="B227">
            <v>1995</v>
          </cell>
          <cell r="C227">
            <v>29</v>
          </cell>
          <cell r="E227">
            <v>105</v>
          </cell>
          <cell r="G227">
            <v>2640</v>
          </cell>
          <cell r="I227">
            <v>3329</v>
          </cell>
          <cell r="K227">
            <v>65</v>
          </cell>
          <cell r="O227">
            <v>25818</v>
          </cell>
        </row>
        <row r="240">
          <cell r="B240">
            <v>1994</v>
          </cell>
          <cell r="C240">
            <v>25</v>
          </cell>
          <cell r="E240">
            <v>200</v>
          </cell>
          <cell r="G240">
            <v>1840</v>
          </cell>
          <cell r="I240">
            <v>5058</v>
          </cell>
          <cell r="K240">
            <v>102</v>
          </cell>
          <cell r="O240">
            <v>19747</v>
          </cell>
        </row>
        <row r="253">
          <cell r="B253">
            <v>1993</v>
          </cell>
          <cell r="C253">
            <v>18</v>
          </cell>
          <cell r="E253">
            <v>59</v>
          </cell>
          <cell r="G253">
            <v>721</v>
          </cell>
          <cell r="I253">
            <v>7984</v>
          </cell>
          <cell r="K253">
            <v>28</v>
          </cell>
          <cell r="O253">
            <v>22492</v>
          </cell>
        </row>
        <row r="266">
          <cell r="B266">
            <v>1992</v>
          </cell>
          <cell r="C266">
            <v>23</v>
          </cell>
          <cell r="E266">
            <v>79</v>
          </cell>
          <cell r="G266">
            <v>1777</v>
          </cell>
          <cell r="I266">
            <v>13623</v>
          </cell>
          <cell r="K266">
            <v>17</v>
          </cell>
          <cell r="O266">
            <v>15214</v>
          </cell>
        </row>
        <row r="279">
          <cell r="B279">
            <v>1991</v>
          </cell>
          <cell r="C279">
            <v>43</v>
          </cell>
          <cell r="E279">
            <v>105</v>
          </cell>
          <cell r="G279">
            <v>417</v>
          </cell>
          <cell r="I279">
            <v>11196</v>
          </cell>
          <cell r="K279">
            <v>11</v>
          </cell>
          <cell r="O279">
            <v>10054</v>
          </cell>
        </row>
        <row r="292">
          <cell r="B292">
            <v>1990</v>
          </cell>
          <cell r="C292">
            <v>8</v>
          </cell>
          <cell r="E292">
            <v>139</v>
          </cell>
          <cell r="G292">
            <v>1022</v>
          </cell>
          <cell r="I292">
            <v>2610</v>
          </cell>
          <cell r="K292">
            <v>27</v>
          </cell>
          <cell r="O292">
            <v>5122</v>
          </cell>
        </row>
        <row r="305">
          <cell r="B305">
            <v>1989</v>
          </cell>
          <cell r="C305">
            <v>25</v>
          </cell>
          <cell r="E305">
            <v>38</v>
          </cell>
          <cell r="G305">
            <v>870</v>
          </cell>
          <cell r="I305">
            <v>1078</v>
          </cell>
          <cell r="K305">
            <v>34</v>
          </cell>
          <cell r="O305">
            <v>5610</v>
          </cell>
        </row>
        <row r="318">
          <cell r="B318">
            <v>1988</v>
          </cell>
          <cell r="C318">
            <v>0</v>
          </cell>
          <cell r="E318">
            <v>52</v>
          </cell>
          <cell r="G318">
            <v>1066</v>
          </cell>
          <cell r="I318">
            <v>1429</v>
          </cell>
          <cell r="K318">
            <v>38</v>
          </cell>
          <cell r="O318">
            <v>4161</v>
          </cell>
        </row>
        <row r="331">
          <cell r="B331">
            <v>1987</v>
          </cell>
          <cell r="C331">
            <v>4</v>
          </cell>
          <cell r="E331">
            <v>42</v>
          </cell>
          <cell r="G331">
            <v>917</v>
          </cell>
          <cell r="I331">
            <v>658</v>
          </cell>
          <cell r="K331">
            <v>72</v>
          </cell>
          <cell r="O331">
            <v>3593</v>
          </cell>
        </row>
        <row r="344">
          <cell r="B344">
            <v>1986</v>
          </cell>
          <cell r="C344">
            <v>26</v>
          </cell>
          <cell r="E344">
            <v>46</v>
          </cell>
          <cell r="G344">
            <v>629</v>
          </cell>
          <cell r="I344">
            <v>760</v>
          </cell>
          <cell r="K344">
            <v>47</v>
          </cell>
          <cell r="O344">
            <v>4998</v>
          </cell>
        </row>
        <row r="357">
          <cell r="B357">
            <v>1985</v>
          </cell>
          <cell r="C357">
            <v>8</v>
          </cell>
          <cell r="E357">
            <v>27</v>
          </cell>
          <cell r="G357">
            <v>334</v>
          </cell>
          <cell r="I357">
            <v>674</v>
          </cell>
          <cell r="K357">
            <v>49</v>
          </cell>
          <cell r="O357">
            <v>3639</v>
          </cell>
        </row>
        <row r="370">
          <cell r="B370">
            <v>1984</v>
          </cell>
          <cell r="C370" t="e">
            <v>#REF!</v>
          </cell>
          <cell r="E370" t="e">
            <v>#REF!</v>
          </cell>
          <cell r="G370" t="e">
            <v>#REF!</v>
          </cell>
          <cell r="I370" t="e">
            <v>#REF!</v>
          </cell>
          <cell r="K370" t="e">
            <v>#REF!</v>
          </cell>
          <cell r="O370" t="e">
            <v>#REF!</v>
          </cell>
        </row>
        <row r="383">
          <cell r="B383">
            <v>1983</v>
          </cell>
          <cell r="C383" t="e">
            <v>#REF!</v>
          </cell>
          <cell r="E383" t="e">
            <v>#REF!</v>
          </cell>
          <cell r="G383" t="e">
            <v>#REF!</v>
          </cell>
          <cell r="I383" t="e">
            <v>#REF!</v>
          </cell>
          <cell r="K383" t="e">
            <v>#REF!</v>
          </cell>
          <cell r="O383" t="e">
            <v>#REF!</v>
          </cell>
        </row>
        <row r="396">
          <cell r="B396">
            <v>1982</v>
          </cell>
          <cell r="C396" t="e">
            <v>#REF!</v>
          </cell>
          <cell r="E396" t="e">
            <v>#REF!</v>
          </cell>
          <cell r="G396" t="e">
            <v>#REF!</v>
          </cell>
          <cell r="I396" t="e">
            <v>#REF!</v>
          </cell>
          <cell r="K396" t="e">
            <v>#REF!</v>
          </cell>
          <cell r="O396" t="e">
            <v>#REF!</v>
          </cell>
        </row>
        <row r="409">
          <cell r="B409">
            <v>1981</v>
          </cell>
          <cell r="C409" t="e">
            <v>#REF!</v>
          </cell>
          <cell r="E409" t="e">
            <v>#REF!</v>
          </cell>
          <cell r="G409" t="e">
            <v>#REF!</v>
          </cell>
          <cell r="I409" t="e">
            <v>#REF!</v>
          </cell>
          <cell r="K409" t="e">
            <v>#REF!</v>
          </cell>
          <cell r="O409" t="e">
            <v>#REF!</v>
          </cell>
        </row>
        <row r="422">
          <cell r="B422">
            <v>1980</v>
          </cell>
          <cell r="C422" t="e">
            <v>#REF!</v>
          </cell>
          <cell r="E422" t="e">
            <v>#REF!</v>
          </cell>
          <cell r="G422" t="e">
            <v>#REF!</v>
          </cell>
          <cell r="I422" t="e">
            <v>#REF!</v>
          </cell>
          <cell r="K422" t="e">
            <v>#REF!</v>
          </cell>
          <cell r="O422" t="e">
            <v>#REF!</v>
          </cell>
        </row>
        <row r="435">
          <cell r="B435">
            <v>1979</v>
          </cell>
          <cell r="C435" t="e">
            <v>#REF!</v>
          </cell>
          <cell r="E435" t="e">
            <v>#REF!</v>
          </cell>
          <cell r="G435" t="e">
            <v>#REF!</v>
          </cell>
          <cell r="I435" t="e">
            <v>#REF!</v>
          </cell>
          <cell r="K435" t="e">
            <v>#REF!</v>
          </cell>
          <cell r="O435" t="e">
            <v>#REF!</v>
          </cell>
        </row>
        <row r="448">
          <cell r="B448">
            <v>1978</v>
          </cell>
          <cell r="C448" t="e">
            <v>#REF!</v>
          </cell>
          <cell r="E448" t="e">
            <v>#REF!</v>
          </cell>
          <cell r="G448" t="e">
            <v>#REF!</v>
          </cell>
          <cell r="I448" t="e">
            <v>#REF!</v>
          </cell>
          <cell r="K448" t="e">
            <v>#REF!</v>
          </cell>
          <cell r="O448" t="e">
            <v>#REF!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IRLANDÉS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3.1719681024516052E-3</v>
          </cell>
          <cell r="D7">
            <v>5.515842349304482E-3</v>
          </cell>
          <cell r="E7">
            <v>1.2527686083783169E-2</v>
          </cell>
          <cell r="F7">
            <v>9.6943736151775175E-3</v>
          </cell>
          <cell r="G7">
            <v>1.6316980435016854E-2</v>
          </cell>
          <cell r="I7">
            <v>1.8897943918914636E-2</v>
          </cell>
        </row>
        <row r="8">
          <cell r="B8">
            <v>2009</v>
          </cell>
          <cell r="C8">
            <v>2.2396726206934691E-3</v>
          </cell>
          <cell r="D8">
            <v>6.4661116502374993E-3</v>
          </cell>
          <cell r="E8">
            <v>1.1581434599156119E-2</v>
          </cell>
          <cell r="F8">
            <v>9.3279171994083993E-3</v>
          </cell>
          <cell r="G8">
            <v>1.8588853380628104E-2</v>
          </cell>
          <cell r="I8">
            <v>2.4225342460775224E-2</v>
          </cell>
        </row>
        <row r="9">
          <cell r="B9">
            <v>2008</v>
          </cell>
          <cell r="C9">
            <v>3.2547659072212883E-3</v>
          </cell>
          <cell r="D9">
            <v>6.8340514039518649E-3</v>
          </cell>
          <cell r="E9">
            <v>1.0104568584689369E-2</v>
          </cell>
          <cell r="F9">
            <v>9.6839311445591231E-3</v>
          </cell>
          <cell r="G9">
            <v>1.5425390662263096E-2</v>
          </cell>
          <cell r="I9">
            <v>2.3113390644632539E-2</v>
          </cell>
        </row>
        <row r="10">
          <cell r="B10">
            <v>2007</v>
          </cell>
          <cell r="C10">
            <v>4.9171931022707867E-3</v>
          </cell>
          <cell r="D10">
            <v>5.7256076632656245E-3</v>
          </cell>
          <cell r="E10">
            <v>5.8441800670630028E-3</v>
          </cell>
          <cell r="F10">
            <v>5.5281152065862751E-3</v>
          </cell>
          <cell r="G10">
            <v>1.0784011212861318E-2</v>
          </cell>
          <cell r="I10">
            <v>1.9833248942054123E-2</v>
          </cell>
        </row>
        <row r="11">
          <cell r="B11">
            <v>2006</v>
          </cell>
          <cell r="C11">
            <v>3.7274002344035201E-3</v>
          </cell>
          <cell r="D11">
            <v>6.1755958012003056E-3</v>
          </cell>
          <cell r="E11">
            <v>9.4160572217879667E-3</v>
          </cell>
          <cell r="F11">
            <v>3.2201812700126398E-3</v>
          </cell>
          <cell r="G11">
            <v>6.6883048049791276E-3</v>
          </cell>
          <cell r="I11">
            <v>1.7445132733385889E-2</v>
          </cell>
        </row>
        <row r="12">
          <cell r="B12">
            <v>2005</v>
          </cell>
          <cell r="C12">
            <v>2.7068832173240526E-3</v>
          </cell>
          <cell r="D12">
            <v>5.3171478016603548E-3</v>
          </cell>
          <cell r="E12">
            <v>7.4199387357282093E-3</v>
          </cell>
          <cell r="F12">
            <v>2.1570234969944327E-3</v>
          </cell>
          <cell r="G12">
            <v>4.2661633512886855E-3</v>
          </cell>
          <cell r="I12">
            <v>1.2528018681202041E-2</v>
          </cell>
        </row>
        <row r="13">
          <cell r="B13">
            <v>2004</v>
          </cell>
          <cell r="C13">
            <v>1.6053316469243305E-3</v>
          </cell>
          <cell r="D13">
            <v>6.6375562876469325E-3</v>
          </cell>
          <cell r="E13">
            <v>3.9454944653083612E-3</v>
          </cell>
          <cell r="F13">
            <v>1.7594440838084298E-3</v>
          </cell>
          <cell r="G13">
            <v>3.3115883440950726E-3</v>
          </cell>
          <cell r="I13">
            <v>1.1155360486238178E-2</v>
          </cell>
        </row>
        <row r="14">
          <cell r="B14">
            <v>2003</v>
          </cell>
          <cell r="C14">
            <v>1.1706414025917456E-3</v>
          </cell>
          <cell r="D14">
            <v>6.2715268194720253E-3</v>
          </cell>
          <cell r="E14">
            <v>6.5854554285951225E-3</v>
          </cell>
          <cell r="F14">
            <v>1.5644770463502226E-3</v>
          </cell>
          <cell r="G14">
            <v>2.5558670949110645E-3</v>
          </cell>
          <cell r="I14">
            <v>1.3544037665853225E-2</v>
          </cell>
        </row>
        <row r="15">
          <cell r="B15">
            <v>2002</v>
          </cell>
          <cell r="C15">
            <v>1.7564580115683958E-3</v>
          </cell>
          <cell r="D15">
            <v>4.4652116095501848E-3</v>
          </cell>
          <cell r="E15">
            <v>8.4122399954697589E-3</v>
          </cell>
          <cell r="F15">
            <v>9.4893487562221256E-4</v>
          </cell>
          <cell r="G15">
            <v>2.4916598607438987E-3</v>
          </cell>
          <cell r="I15">
            <v>1.4855861649613522E-2</v>
          </cell>
        </row>
        <row r="16">
          <cell r="B16">
            <v>2001</v>
          </cell>
          <cell r="C16">
            <v>5.1714474957966069E-3</v>
          </cell>
          <cell r="D16">
            <v>1.6524737532085533E-3</v>
          </cell>
          <cell r="E16">
            <v>3.9893673517653336E-3</v>
          </cell>
          <cell r="F16">
            <v>1.59071586922365E-3</v>
          </cell>
          <cell r="G16">
            <v>2.7646655266687827E-3</v>
          </cell>
          <cell r="I16">
            <v>1.1652075462431161E-2</v>
          </cell>
        </row>
        <row r="17">
          <cell r="B17">
            <v>2000</v>
          </cell>
          <cell r="C17">
            <v>4.0832455216016856E-3</v>
          </cell>
          <cell r="D17">
            <v>2.0498539962483806E-3</v>
          </cell>
          <cell r="E17">
            <v>3.5610019290608207E-3</v>
          </cell>
          <cell r="F17">
            <v>1.9284232380018381E-3</v>
          </cell>
          <cell r="G17">
            <v>2.8025451261664298E-3</v>
          </cell>
          <cell r="I17">
            <v>1.0982234330835896E-2</v>
          </cell>
        </row>
        <row r="18">
          <cell r="B18">
            <v>1999</v>
          </cell>
          <cell r="C18">
            <v>2.1962334596167571E-3</v>
          </cell>
          <cell r="D18">
            <v>9.8112960722111396E-4</v>
          </cell>
          <cell r="E18">
            <v>5.3537817454563201E-3</v>
          </cell>
          <cell r="F18">
            <v>1.7335899772067901E-3</v>
          </cell>
          <cell r="G18">
            <v>2.067834829231307E-3</v>
          </cell>
          <cell r="I18">
            <v>9.8385263304414765E-3</v>
          </cell>
        </row>
        <row r="19">
          <cell r="B19">
            <v>1998</v>
          </cell>
          <cell r="C19">
            <v>2.1845985800109228E-3</v>
          </cell>
          <cell r="D19">
            <v>7.287087750640558E-4</v>
          </cell>
          <cell r="E19">
            <v>4.0114621901426988E-3</v>
          </cell>
          <cell r="F19">
            <v>3.0648921096480112E-3</v>
          </cell>
          <cell r="G19">
            <v>2.9294895187122411E-3</v>
          </cell>
          <cell r="I19">
            <v>7.1031294280763197E-3</v>
          </cell>
        </row>
        <row r="20">
          <cell r="B20">
            <v>1997</v>
          </cell>
          <cell r="C20">
            <v>5.0026800071466856E-4</v>
          </cell>
          <cell r="D20">
            <v>6.0462756021982533E-4</v>
          </cell>
          <cell r="E20">
            <v>2.6192393903634466E-3</v>
          </cell>
          <cell r="F20">
            <v>3.3018168884673522E-3</v>
          </cell>
          <cell r="G20">
            <v>1.9171213685297154E-3</v>
          </cell>
          <cell r="I20">
            <v>5.4612992245891513E-3</v>
          </cell>
        </row>
        <row r="21">
          <cell r="B21">
            <v>1996</v>
          </cell>
          <cell r="C21">
            <v>5.2259345712991673E-4</v>
          </cell>
          <cell r="D21">
            <v>8.3867210250436811E-4</v>
          </cell>
          <cell r="E21">
            <v>3.4677679922455076E-3</v>
          </cell>
          <cell r="F21">
            <v>2.7207039922496267E-3</v>
          </cell>
          <cell r="G21">
            <v>2.2439242132693132E-3</v>
          </cell>
          <cell r="I21">
            <v>8.8240198027421148E-3</v>
          </cell>
        </row>
        <row r="22">
          <cell r="B22">
            <v>1995</v>
          </cell>
          <cell r="C22">
            <v>9.0480796231006831E-4</v>
          </cell>
          <cell r="D22">
            <v>1.0512825647289693E-3</v>
          </cell>
          <cell r="E22">
            <v>4.2526800744219009E-3</v>
          </cell>
          <cell r="F22">
            <v>2.8218464657835222E-3</v>
          </cell>
          <cell r="G22">
            <v>8.2899704111825327E-4</v>
          </cell>
          <cell r="I22">
            <v>1.244800674230871E-2</v>
          </cell>
        </row>
        <row r="23">
          <cell r="B23">
            <v>1994</v>
          </cell>
          <cell r="C23">
            <v>7.4580113958414127E-4</v>
          </cell>
          <cell r="D23">
            <v>1.7409773847037726E-3</v>
          </cell>
          <cell r="E23">
            <v>3.2009797781581842E-3</v>
          </cell>
          <cell r="F23">
            <v>4.3436479944764048E-3</v>
          </cell>
          <cell r="G23">
            <v>1.281487530623783E-3</v>
          </cell>
          <cell r="I23">
            <v>1.0177942619638631E-2</v>
          </cell>
        </row>
        <row r="24">
          <cell r="B24">
            <v>1993</v>
          </cell>
          <cell r="C24">
            <v>5.8420693908019868E-4</v>
          </cell>
          <cell r="D24">
            <v>2.7481996963006438E-4</v>
          </cell>
          <cell r="E24">
            <v>1.3347872208471178E-3</v>
          </cell>
          <cell r="F24">
            <v>7.8397101349659513E-3</v>
          </cell>
          <cell r="G24">
            <v>3.8378245017681406E-4</v>
          </cell>
          <cell r="I24">
            <v>1.3615704430491623E-2</v>
          </cell>
        </row>
        <row r="25">
          <cell r="B25">
            <v>1992</v>
          </cell>
          <cell r="C25">
            <v>8.9602243951848531E-4</v>
          </cell>
          <cell r="D25">
            <v>4.03844187710868E-4</v>
          </cell>
          <cell r="E25">
            <v>3.687571204156974E-3</v>
          </cell>
          <cell r="F25">
            <v>1.4159017942239355E-2</v>
          </cell>
          <cell r="G25">
            <v>2.2753737636020506E-4</v>
          </cell>
          <cell r="I25">
            <v>9.6973760866045679E-3</v>
          </cell>
        </row>
        <row r="26">
          <cell r="B26">
            <v>1991</v>
          </cell>
          <cell r="C26">
            <v>2.9032475862534601E-3</v>
          </cell>
          <cell r="D26">
            <v>5.5943310778411206E-4</v>
          </cell>
          <cell r="E26">
            <v>9.1158101375678495E-4</v>
          </cell>
          <cell r="F26">
            <v>1.1551509248636023E-2</v>
          </cell>
          <cell r="G26">
            <v>1.4170144793115887E-4</v>
          </cell>
          <cell r="I26">
            <v>7.0996006033318838E-3</v>
          </cell>
        </row>
        <row r="27">
          <cell r="B27">
            <v>1990</v>
          </cell>
          <cell r="C27">
            <v>5.1723023210706667E-4</v>
          </cell>
          <cell r="D27">
            <v>8.9714462745907992E-4</v>
          </cell>
          <cell r="E27">
            <v>2.3031868263122192E-3</v>
          </cell>
          <cell r="F27">
            <v>3.1964728575365115E-3</v>
          </cell>
          <cell r="G27">
            <v>3.2058893374495371E-4</v>
          </cell>
          <cell r="I27">
            <v>4.2726843502299845E-3</v>
          </cell>
        </row>
        <row r="28">
          <cell r="B28">
            <v>1989</v>
          </cell>
          <cell r="C28">
            <v>2.3214783173925156E-3</v>
          </cell>
          <cell r="D28">
            <v>2.3106624912590069E-4</v>
          </cell>
          <cell r="E28">
            <v>1.9355355426618731E-3</v>
          </cell>
          <cell r="F28">
            <v>1.3977672030393009E-3</v>
          </cell>
          <cell r="G28">
            <v>3.988503724558625E-4</v>
          </cell>
          <cell r="I28">
            <v>4.8820646347066936E-3</v>
          </cell>
        </row>
        <row r="29">
          <cell r="B29">
            <v>1988</v>
          </cell>
          <cell r="C29">
            <v>0</v>
          </cell>
          <cell r="D29">
            <v>2.7059092895947382E-4</v>
          </cell>
          <cell r="E29">
            <v>2.408419073956088E-3</v>
          </cell>
          <cell r="F29">
            <v>1.8986172911022742E-3</v>
          </cell>
          <cell r="G29">
            <v>5.3620816165264997E-4</v>
          </cell>
          <cell r="I29">
            <v>4.0134882527581277E-3</v>
          </cell>
        </row>
        <row r="30">
          <cell r="B30">
            <v>1987</v>
          </cell>
          <cell r="C30">
            <v>3.1528336092062739E-4</v>
          </cell>
          <cell r="D30">
            <v>2.3583051646883108E-4</v>
          </cell>
          <cell r="E30">
            <v>2.1878653401092739E-3</v>
          </cell>
          <cell r="F30">
            <v>8.9603294350907203E-4</v>
          </cell>
          <cell r="G30">
            <v>1.1158292781204475E-3</v>
          </cell>
          <cell r="I30">
            <v>4.3431696314168424E-3</v>
          </cell>
        </row>
        <row r="31">
          <cell r="B31">
            <v>1986</v>
          </cell>
          <cell r="C31">
            <v>1.5385525770755667E-3</v>
          </cell>
          <cell r="D31">
            <v>3.0575145065769795E-4</v>
          </cell>
          <cell r="E31">
            <v>1.8895017002511325E-3</v>
          </cell>
          <cell r="F31">
            <v>1.1256791103580251E-3</v>
          </cell>
          <cell r="G31">
            <v>6.9588392063962097E-4</v>
          </cell>
          <cell r="I31">
            <v>7.6790943646694058E-3</v>
          </cell>
        </row>
        <row r="32">
          <cell r="B32">
            <v>1985</v>
          </cell>
          <cell r="C32">
            <v>3.1420604061113076E-4</v>
          </cell>
          <cell r="D32">
            <v>1.7794767020365123E-4</v>
          </cell>
          <cell r="E32">
            <v>1.0323713322226585E-3</v>
          </cell>
          <cell r="F32">
            <v>1.1686294092352932E-3</v>
          </cell>
          <cell r="G32">
            <v>6.3881935753024618E-4</v>
          </cell>
          <cell r="I32">
            <v>7.2985673628284502E-3</v>
          </cell>
        </row>
        <row r="33">
          <cell r="B33">
            <v>1984</v>
          </cell>
          <cell r="C33" t="e">
            <v>#REF!</v>
          </cell>
          <cell r="D33" t="e">
            <v>#REF!</v>
          </cell>
          <cell r="E33" t="e">
            <v>#REF!</v>
          </cell>
          <cell r="F33" t="e">
            <v>#REF!</v>
          </cell>
          <cell r="G33" t="e">
            <v>#REF!</v>
          </cell>
          <cell r="I33" t="e">
            <v>#REF!</v>
          </cell>
        </row>
        <row r="34">
          <cell r="B34">
            <v>1983</v>
          </cell>
          <cell r="C34" t="e">
            <v>#REF!</v>
          </cell>
          <cell r="D34" t="e">
            <v>#REF!</v>
          </cell>
          <cell r="E34" t="e">
            <v>#REF!</v>
          </cell>
          <cell r="F34" t="e">
            <v>#REF!</v>
          </cell>
          <cell r="G34" t="e">
            <v>#REF!</v>
          </cell>
          <cell r="I34" t="e">
            <v>#REF!</v>
          </cell>
        </row>
        <row r="35">
          <cell r="B35">
            <v>1982</v>
          </cell>
          <cell r="C35" t="e">
            <v>#REF!</v>
          </cell>
          <cell r="D35" t="e">
            <v>#REF!</v>
          </cell>
          <cell r="E35" t="e">
            <v>#REF!</v>
          </cell>
          <cell r="F35" t="e">
            <v>#REF!</v>
          </cell>
          <cell r="G35" t="e">
            <v>#REF!</v>
          </cell>
          <cell r="I35" t="e">
            <v>#REF!</v>
          </cell>
        </row>
        <row r="36">
          <cell r="B36">
            <v>1981</v>
          </cell>
          <cell r="C36" t="e">
            <v>#REF!</v>
          </cell>
          <cell r="D36" t="e">
            <v>#REF!</v>
          </cell>
          <cell r="E36" t="e">
            <v>#REF!</v>
          </cell>
          <cell r="F36" t="e">
            <v>#REF!</v>
          </cell>
          <cell r="G36" t="e">
            <v>#REF!</v>
          </cell>
          <cell r="I36" t="e">
            <v>#REF!</v>
          </cell>
        </row>
        <row r="37">
          <cell r="B37">
            <v>1980</v>
          </cell>
          <cell r="C37" t="e">
            <v>#REF!</v>
          </cell>
          <cell r="D37" t="e">
            <v>#REF!</v>
          </cell>
          <cell r="E37" t="e">
            <v>#REF!</v>
          </cell>
          <cell r="F37" t="e">
            <v>#REF!</v>
          </cell>
          <cell r="G37" t="e">
            <v>#REF!</v>
          </cell>
          <cell r="I37" t="e">
            <v>#REF!</v>
          </cell>
        </row>
        <row r="38">
          <cell r="B38">
            <v>1979</v>
          </cell>
          <cell r="C38" t="e">
            <v>#REF!</v>
          </cell>
          <cell r="D38" t="e">
            <v>#REF!</v>
          </cell>
          <cell r="E38" t="e">
            <v>#REF!</v>
          </cell>
          <cell r="F38" t="e">
            <v>#REF!</v>
          </cell>
          <cell r="G38" t="e">
            <v>#REF!</v>
          </cell>
          <cell r="I38" t="e">
            <v>#REF!</v>
          </cell>
        </row>
        <row r="39">
          <cell r="B39">
            <v>1978</v>
          </cell>
          <cell r="C39" t="e">
            <v>#REF!</v>
          </cell>
          <cell r="D39" t="e">
            <v>#REF!</v>
          </cell>
          <cell r="E39" t="e">
            <v>#REF!</v>
          </cell>
          <cell r="F39" t="e">
            <v>#REF!</v>
          </cell>
          <cell r="G39" t="e">
            <v>#REF!</v>
          </cell>
          <cell r="I39" t="e">
            <v>#REF!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IRLANDESES ALOJADOS </v>
          </cell>
        </row>
        <row r="7">
          <cell r="C7">
            <v>4436</v>
          </cell>
        </row>
        <row r="8">
          <cell r="C8">
            <v>5671</v>
          </cell>
        </row>
        <row r="9">
          <cell r="C9">
            <v>7282</v>
          </cell>
        </row>
        <row r="10">
          <cell r="C10">
            <v>6525</v>
          </cell>
        </row>
        <row r="11">
          <cell r="C11">
            <v>6305</v>
          </cell>
        </row>
        <row r="12">
          <cell r="C12">
            <v>7804</v>
          </cell>
        </row>
        <row r="13">
          <cell r="C13">
            <v>7052</v>
          </cell>
        </row>
        <row r="14">
          <cell r="C14">
            <v>5743</v>
          </cell>
        </row>
        <row r="15">
          <cell r="C15">
            <v>5979</v>
          </cell>
        </row>
        <row r="16">
          <cell r="C16">
            <v>6038</v>
          </cell>
        </row>
        <row r="17">
          <cell r="C17">
            <v>5490</v>
          </cell>
        </row>
        <row r="18">
          <cell r="C18">
            <v>5758</v>
          </cell>
        </row>
        <row r="20">
          <cell r="C20">
            <v>3821</v>
          </cell>
        </row>
        <row r="21">
          <cell r="C21">
            <v>4802</v>
          </cell>
        </row>
        <row r="22">
          <cell r="C22">
            <v>6136</v>
          </cell>
        </row>
        <row r="23">
          <cell r="C23">
            <v>4940</v>
          </cell>
        </row>
        <row r="24">
          <cell r="C24">
            <v>4809</v>
          </cell>
        </row>
        <row r="25">
          <cell r="C25">
            <v>6394</v>
          </cell>
        </row>
        <row r="26">
          <cell r="C26">
            <v>5964</v>
          </cell>
        </row>
        <row r="27">
          <cell r="C27">
            <v>5675</v>
          </cell>
        </row>
        <row r="28">
          <cell r="C28">
            <v>5935</v>
          </cell>
        </row>
        <row r="29">
          <cell r="C29">
            <v>6522</v>
          </cell>
        </row>
        <row r="30">
          <cell r="C30">
            <v>6360</v>
          </cell>
        </row>
        <row r="31">
          <cell r="C31">
            <v>6490</v>
          </cell>
        </row>
        <row r="33">
          <cell r="C33">
            <v>4656</v>
          </cell>
        </row>
        <row r="34">
          <cell r="C34">
            <v>5109</v>
          </cell>
        </row>
        <row r="35">
          <cell r="C35">
            <v>5722</v>
          </cell>
        </row>
        <row r="36">
          <cell r="C36">
            <v>4694</v>
          </cell>
        </row>
        <row r="37">
          <cell r="C37">
            <v>5586</v>
          </cell>
        </row>
        <row r="38">
          <cell r="C38">
            <v>6114</v>
          </cell>
        </row>
        <row r="39">
          <cell r="C39">
            <v>5765</v>
          </cell>
        </row>
        <row r="40">
          <cell r="C40">
            <v>8317</v>
          </cell>
        </row>
        <row r="41">
          <cell r="C41">
            <v>7313</v>
          </cell>
        </row>
        <row r="42">
          <cell r="C42">
            <v>7472</v>
          </cell>
        </row>
        <row r="43">
          <cell r="C43">
            <v>7736</v>
          </cell>
        </row>
        <row r="44">
          <cell r="C44">
            <v>8245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IRLANDESES POR  ISLAS</v>
          </cell>
        </row>
        <row r="30">
          <cell r="A30" t="str">
            <v xml:space="preserve">DISTRIBUCIÓN DE LOS TURISTAS IRLANDESES ALOJADOS EN TENERIFE POR ZONAS </v>
          </cell>
        </row>
        <row r="33">
          <cell r="A33" t="str">
            <v>PESO DE LOS TURISTAS IRLANDESES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345705</v>
      </c>
      <c r="D8" s="27">
        <v>-7.0463094665121462E-2</v>
      </c>
      <c r="E8" s="26">
        <v>-26206</v>
      </c>
      <c r="F8" s="27">
        <v>1</v>
      </c>
      <c r="G8" s="26">
        <v>480968</v>
      </c>
      <c r="H8" s="27">
        <v>0.13444410898935777</v>
      </c>
      <c r="I8" s="26">
        <v>57000</v>
      </c>
      <c r="J8" s="27">
        <v>1</v>
      </c>
      <c r="K8" s="26">
        <v>112249</v>
      </c>
      <c r="L8" s="27">
        <v>7.5089312224041915E-2</v>
      </c>
      <c r="M8" s="26">
        <v>7840</v>
      </c>
      <c r="N8" s="27">
        <v>1</v>
      </c>
      <c r="O8" s="26">
        <v>405201</v>
      </c>
      <c r="P8" s="27">
        <v>0.17210049030242547</v>
      </c>
      <c r="Q8" s="26">
        <v>59496</v>
      </c>
      <c r="R8" s="27">
        <v>1</v>
      </c>
    </row>
    <row r="9" spans="2:18" ht="15" customHeight="1">
      <c r="B9" s="28" t="s">
        <v>48</v>
      </c>
      <c r="C9" s="21">
        <v>74261</v>
      </c>
      <c r="D9" s="29">
        <v>-0.18274161952765611</v>
      </c>
      <c r="E9" s="21">
        <v>-16606</v>
      </c>
      <c r="F9" s="29">
        <v>0.21481031515309296</v>
      </c>
      <c r="G9" s="28">
        <v>99318</v>
      </c>
      <c r="H9" s="30">
        <v>6.4695603700567039E-2</v>
      </c>
      <c r="I9" s="28">
        <v>6035</v>
      </c>
      <c r="J9" s="30">
        <v>0.20649606626636283</v>
      </c>
      <c r="K9" s="21">
        <v>19073</v>
      </c>
      <c r="L9" s="29">
        <v>-1.4722595309432762E-2</v>
      </c>
      <c r="M9" s="21">
        <v>-285</v>
      </c>
      <c r="N9" s="29">
        <v>0.1699168812194318</v>
      </c>
      <c r="O9" s="28">
        <v>82474</v>
      </c>
      <c r="P9" s="30">
        <v>0.11059640995946718</v>
      </c>
      <c r="Q9" s="28">
        <v>8213</v>
      </c>
      <c r="R9" s="30">
        <v>0.20353849077371478</v>
      </c>
    </row>
    <row r="10" spans="2:18" ht="15" customHeight="1">
      <c r="B10" s="28" t="s">
        <v>49</v>
      </c>
      <c r="C10" s="21">
        <v>154964</v>
      </c>
      <c r="D10" s="29">
        <v>-0.12635305791087859</v>
      </c>
      <c r="E10" s="21">
        <v>-22412</v>
      </c>
      <c r="F10" s="29">
        <v>0.44825501511404231</v>
      </c>
      <c r="G10" s="28">
        <v>209555</v>
      </c>
      <c r="H10" s="30">
        <v>9.5678044087505798E-2</v>
      </c>
      <c r="I10" s="28">
        <v>18299</v>
      </c>
      <c r="J10" s="30">
        <v>0.43569426656243243</v>
      </c>
      <c r="K10" s="21">
        <v>53181</v>
      </c>
      <c r="L10" s="29">
        <v>-5.0610539845758362E-2</v>
      </c>
      <c r="M10" s="21">
        <v>-2835</v>
      </c>
      <c r="N10" s="29">
        <v>0.47377704923874603</v>
      </c>
      <c r="O10" s="28">
        <v>178378</v>
      </c>
      <c r="P10" s="30">
        <v>0.15109315712036353</v>
      </c>
      <c r="Q10" s="28">
        <v>23414</v>
      </c>
      <c r="R10" s="30">
        <v>0.44022102610803032</v>
      </c>
    </row>
    <row r="11" spans="2:18" ht="15" customHeight="1">
      <c r="B11" s="28" t="s">
        <v>50</v>
      </c>
      <c r="C11" s="21">
        <v>78450</v>
      </c>
      <c r="D11" s="29">
        <v>-2.2673477015074162E-2</v>
      </c>
      <c r="E11" s="21">
        <v>-1820</v>
      </c>
      <c r="F11" s="29">
        <v>0.22692758276565281</v>
      </c>
      <c r="G11" s="28">
        <v>106949</v>
      </c>
      <c r="H11" s="30">
        <v>0.12007247287503664</v>
      </c>
      <c r="I11" s="28">
        <v>11465</v>
      </c>
      <c r="J11" s="30">
        <v>0.22236198666023518</v>
      </c>
      <c r="K11" s="21">
        <v>25825</v>
      </c>
      <c r="L11" s="29">
        <v>9.2428087986463625E-2</v>
      </c>
      <c r="M11" s="21">
        <v>2185</v>
      </c>
      <c r="N11" s="29">
        <v>0.23006886475603347</v>
      </c>
      <c r="O11" s="28">
        <v>90041</v>
      </c>
      <c r="P11" s="30">
        <v>0.14775015933715752</v>
      </c>
      <c r="Q11" s="28">
        <v>11591</v>
      </c>
      <c r="R11" s="30">
        <v>0.22221317321526848</v>
      </c>
    </row>
    <row r="12" spans="2:18" ht="15" customHeight="1">
      <c r="B12" s="28" t="s">
        <v>51</v>
      </c>
      <c r="C12" s="21">
        <v>38030</v>
      </c>
      <c r="D12" s="29">
        <v>0.6252831317577674</v>
      </c>
      <c r="E12" s="21">
        <v>14631</v>
      </c>
      <c r="F12" s="29">
        <v>0.11000708696721193</v>
      </c>
      <c r="G12" s="28">
        <v>65146</v>
      </c>
      <c r="H12" s="30">
        <v>0.48244396404596657</v>
      </c>
      <c r="I12" s="28">
        <v>21201</v>
      </c>
      <c r="J12" s="30">
        <v>0.13544768051096953</v>
      </c>
      <c r="K12" s="21">
        <v>14170</v>
      </c>
      <c r="L12" s="29">
        <v>1.6265060240963853</v>
      </c>
      <c r="M12" s="21">
        <v>8775</v>
      </c>
      <c r="N12" s="29">
        <v>0.12623720478578873</v>
      </c>
      <c r="O12" s="28">
        <v>54308</v>
      </c>
      <c r="P12" s="30">
        <v>0.42803050223507766</v>
      </c>
      <c r="Q12" s="28">
        <v>16278</v>
      </c>
      <c r="R12" s="30">
        <v>0.13402730990298642</v>
      </c>
    </row>
    <row r="13" spans="2:18" ht="15" customHeight="1">
      <c r="B13" s="28" t="s">
        <v>52</v>
      </c>
      <c r="C13" s="21" t="s">
        <v>143</v>
      </c>
      <c r="D13" s="29" t="s">
        <v>143</v>
      </c>
      <c r="E13" s="21" t="s">
        <v>143</v>
      </c>
      <c r="F13" s="29" t="s">
        <v>143</v>
      </c>
      <c r="G13" s="28" t="s">
        <v>143</v>
      </c>
      <c r="H13" s="30" t="s">
        <v>143</v>
      </c>
      <c r="I13" s="28" t="s">
        <v>143</v>
      </c>
      <c r="J13" s="30" t="s">
        <v>143</v>
      </c>
      <c r="K13" s="21" t="s">
        <v>143</v>
      </c>
      <c r="L13" s="29" t="s">
        <v>143</v>
      </c>
      <c r="M13" s="21" t="s">
        <v>143</v>
      </c>
      <c r="N13" s="29" t="s">
        <v>143</v>
      </c>
      <c r="O13" s="28" t="s">
        <v>143</v>
      </c>
      <c r="P13" s="30" t="s">
        <v>143</v>
      </c>
      <c r="Q13" s="28" t="s">
        <v>143</v>
      </c>
      <c r="R13" s="30" t="s">
        <v>143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35255</v>
      </c>
      <c r="D7" s="36">
        <v>35021</v>
      </c>
      <c r="E7" s="36">
        <v>26935</v>
      </c>
      <c r="F7" s="36">
        <v>28438</v>
      </c>
      <c r="G7" s="37">
        <v>-6.6373564033470611E-3</v>
      </c>
      <c r="H7" s="37">
        <v>-0.23089003740612779</v>
      </c>
      <c r="I7" s="37">
        <v>5.5801002413216949E-2</v>
      </c>
    </row>
    <row r="8" spans="2:9">
      <c r="B8" s="35" t="s">
        <v>59</v>
      </c>
      <c r="C8" s="36">
        <v>35649</v>
      </c>
      <c r="D8" s="36">
        <v>29479</v>
      </c>
      <c r="E8" s="36">
        <v>25011</v>
      </c>
      <c r="F8" s="36">
        <v>27782</v>
      </c>
      <c r="G8" s="37">
        <v>-0.17307638362927436</v>
      </c>
      <c r="H8" s="37">
        <v>-0.15156552121849454</v>
      </c>
      <c r="I8" s="37">
        <v>0.11079125184918626</v>
      </c>
    </row>
    <row r="9" spans="2:9">
      <c r="B9" s="35" t="s">
        <v>60</v>
      </c>
      <c r="C9" s="36">
        <v>44451</v>
      </c>
      <c r="D9" s="36">
        <v>31713</v>
      </c>
      <c r="E9" s="36">
        <v>27024</v>
      </c>
      <c r="F9" s="36">
        <v>29979</v>
      </c>
      <c r="G9" s="37">
        <v>-0.28656273199703042</v>
      </c>
      <c r="H9" s="37">
        <v>-0.14785734556806363</v>
      </c>
      <c r="I9" s="37">
        <v>0.10934724689165187</v>
      </c>
    </row>
    <row r="10" spans="2:9">
      <c r="B10" s="35" t="s">
        <v>61</v>
      </c>
      <c r="C10" s="36">
        <v>30842</v>
      </c>
      <c r="D10" s="36">
        <v>28176</v>
      </c>
      <c r="E10" s="36">
        <v>19154</v>
      </c>
      <c r="F10" s="36">
        <v>33097</v>
      </c>
      <c r="G10" s="37">
        <v>-8.6440568056546319E-2</v>
      </c>
      <c r="H10" s="37">
        <v>-0.3202015900056786</v>
      </c>
      <c r="I10" s="37">
        <v>0.72794194424141168</v>
      </c>
    </row>
    <row r="11" spans="2:9">
      <c r="B11" s="35" t="s">
        <v>62</v>
      </c>
      <c r="C11" s="36">
        <v>46346</v>
      </c>
      <c r="D11" s="36">
        <v>34574</v>
      </c>
      <c r="E11" s="36">
        <v>30178</v>
      </c>
      <c r="F11" s="36">
        <v>34609</v>
      </c>
      <c r="G11" s="37">
        <v>-0.25400250291287274</v>
      </c>
      <c r="H11" s="37">
        <v>-0.12714756753629897</v>
      </c>
      <c r="I11" s="37">
        <v>0.14682881569355155</v>
      </c>
    </row>
    <row r="12" spans="2:9">
      <c r="B12" s="35" t="s">
        <v>63</v>
      </c>
      <c r="C12" s="36">
        <v>50101</v>
      </c>
      <c r="D12" s="36">
        <v>32656</v>
      </c>
      <c r="E12" s="36">
        <v>35505</v>
      </c>
      <c r="F12" s="36">
        <v>40461</v>
      </c>
      <c r="G12" s="37">
        <v>-0.34819664278158124</v>
      </c>
      <c r="H12" s="37">
        <v>8.7242773150416397E-2</v>
      </c>
      <c r="I12" s="37">
        <v>0.13958597380650617</v>
      </c>
    </row>
    <row r="13" spans="2:9">
      <c r="B13" s="35" t="s">
        <v>64</v>
      </c>
      <c r="C13" s="36">
        <v>50883</v>
      </c>
      <c r="D13" s="36">
        <v>35028</v>
      </c>
      <c r="E13" s="36">
        <v>41094</v>
      </c>
      <c r="F13" s="36">
        <v>46575</v>
      </c>
      <c r="G13" s="37">
        <v>-0.31159719356170035</v>
      </c>
      <c r="H13" s="37">
        <v>0.17317574511819123</v>
      </c>
      <c r="I13" s="37">
        <v>0.13337713534822604</v>
      </c>
    </row>
    <row r="14" spans="2:9">
      <c r="B14" s="35" t="s">
        <v>65</v>
      </c>
      <c r="C14" s="36">
        <v>51419</v>
      </c>
      <c r="D14" s="36">
        <v>36725</v>
      </c>
      <c r="E14" s="36">
        <v>35650</v>
      </c>
      <c r="F14" s="36">
        <v>38034</v>
      </c>
      <c r="G14" s="37">
        <v>-0.28576985161127211</v>
      </c>
      <c r="H14" s="37">
        <v>-2.9271613342409797E-2</v>
      </c>
      <c r="I14" s="37">
        <v>6.6872370266479741E-2</v>
      </c>
    </row>
    <row r="15" spans="2:9">
      <c r="B15" s="35" t="s">
        <v>66</v>
      </c>
      <c r="C15" s="36">
        <v>43980</v>
      </c>
      <c r="D15" s="36">
        <v>30276</v>
      </c>
      <c r="E15" s="36">
        <v>29387</v>
      </c>
      <c r="F15" s="36">
        <v>37627</v>
      </c>
      <c r="G15" s="37">
        <v>-0.31159618008185541</v>
      </c>
      <c r="H15" s="37">
        <v>-2.9363191967234803E-2</v>
      </c>
      <c r="I15" s="37">
        <v>0.28039609351073613</v>
      </c>
    </row>
    <row r="16" spans="2:9">
      <c r="B16" s="35" t="s">
        <v>67</v>
      </c>
      <c r="C16" s="36">
        <v>39924</v>
      </c>
      <c r="D16" s="36">
        <v>31505</v>
      </c>
      <c r="E16" s="36">
        <v>31698</v>
      </c>
      <c r="F16" s="36">
        <v>38399</v>
      </c>
      <c r="G16" s="37">
        <v>-0.21087566376114619</v>
      </c>
      <c r="H16" s="37">
        <v>6.1260117441674922E-3</v>
      </c>
      <c r="I16" s="37">
        <v>0.21140135024291751</v>
      </c>
    </row>
    <row r="17" spans="2:9">
      <c r="B17" s="35" t="s">
        <v>68</v>
      </c>
      <c r="C17" s="36">
        <v>32406</v>
      </c>
      <c r="D17" s="36">
        <v>24096</v>
      </c>
      <c r="E17" s="36">
        <v>22516</v>
      </c>
      <c r="F17" s="36">
        <v>25466</v>
      </c>
      <c r="G17" s="37">
        <v>-0.25643399370486952</v>
      </c>
      <c r="H17" s="37">
        <v>-6.5571049136786241E-2</v>
      </c>
      <c r="I17" s="37">
        <v>0.13101794279623369</v>
      </c>
    </row>
    <row r="18" spans="2:9">
      <c r="B18" s="35" t="s">
        <v>69</v>
      </c>
      <c r="C18" s="36">
        <v>31444</v>
      </c>
      <c r="D18" s="36">
        <v>22662</v>
      </c>
      <c r="E18" s="36">
        <v>21553</v>
      </c>
      <c r="F18" s="36">
        <v>24734</v>
      </c>
      <c r="G18" s="37">
        <v>-0.27929016664546491</v>
      </c>
      <c r="H18" s="37">
        <v>-4.893654575942108E-2</v>
      </c>
      <c r="I18" s="37">
        <v>0.1475896626919686</v>
      </c>
    </row>
    <row r="19" spans="2:9">
      <c r="B19" s="38" t="s">
        <v>70</v>
      </c>
      <c r="C19" s="39">
        <v>492700</v>
      </c>
      <c r="D19" s="39">
        <v>371911</v>
      </c>
      <c r="E19" s="39">
        <v>345705</v>
      </c>
      <c r="F19" s="39">
        <v>405201</v>
      </c>
      <c r="G19" s="40">
        <v>-0.24515729652932816</v>
      </c>
      <c r="H19" s="40">
        <v>-7.0463094665121462E-2</v>
      </c>
      <c r="I19" s="40">
        <v>0.17210049030242547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4837</v>
      </c>
      <c r="D25" s="36">
        <v>3359</v>
      </c>
      <c r="E25" s="36">
        <v>1323</v>
      </c>
      <c r="F25" s="36">
        <v>3876</v>
      </c>
      <c r="G25" s="37">
        <v>-0.30556129832540835</v>
      </c>
      <c r="H25" s="37">
        <v>-0.6061327776123846</v>
      </c>
      <c r="I25" s="37">
        <v>1.9297052154195011</v>
      </c>
    </row>
    <row r="26" spans="2:9">
      <c r="B26" s="35" t="s">
        <v>59</v>
      </c>
      <c r="C26" s="36">
        <v>4605</v>
      </c>
      <c r="D26" s="36">
        <v>1531</v>
      </c>
      <c r="E26" s="36">
        <v>1534</v>
      </c>
      <c r="F26" s="36">
        <v>3766</v>
      </c>
      <c r="G26" s="37">
        <v>-0.66753528773072746</v>
      </c>
      <c r="H26" s="37">
        <v>1.9595035924233617E-3</v>
      </c>
      <c r="I26" s="37">
        <v>1.4550195567144719</v>
      </c>
    </row>
    <row r="27" spans="2:9">
      <c r="B27" s="35" t="s">
        <v>60</v>
      </c>
      <c r="C27" s="36">
        <v>6645</v>
      </c>
      <c r="D27" s="36">
        <v>1940</v>
      </c>
      <c r="E27" s="36">
        <v>1748</v>
      </c>
      <c r="F27" s="36">
        <v>3874</v>
      </c>
      <c r="G27" s="37">
        <v>-0.70805116629044396</v>
      </c>
      <c r="H27" s="37">
        <v>-9.8969072164948435E-2</v>
      </c>
      <c r="I27" s="37">
        <v>1.2162471395881007</v>
      </c>
    </row>
    <row r="28" spans="2:9">
      <c r="B28" s="35" t="s">
        <v>61</v>
      </c>
      <c r="C28" s="36">
        <v>5091</v>
      </c>
      <c r="D28" s="36">
        <v>1387</v>
      </c>
      <c r="E28" s="36">
        <v>2041</v>
      </c>
      <c r="F28" s="36">
        <v>4567</v>
      </c>
      <c r="G28" s="37">
        <v>-0.72755843645649187</v>
      </c>
      <c r="H28" s="37">
        <v>0.47152126892573909</v>
      </c>
      <c r="I28" s="37">
        <v>1.2376286134247918</v>
      </c>
    </row>
    <row r="29" spans="2:9">
      <c r="B29" s="35" t="s">
        <v>62</v>
      </c>
      <c r="C29" s="36">
        <v>6529</v>
      </c>
      <c r="D29" s="36">
        <v>2144</v>
      </c>
      <c r="E29" s="36">
        <v>3096</v>
      </c>
      <c r="F29" s="36">
        <v>4431</v>
      </c>
      <c r="G29" s="37">
        <v>-0.67161893092357183</v>
      </c>
      <c r="H29" s="37">
        <v>0.44402985074626855</v>
      </c>
      <c r="I29" s="37">
        <v>0.431201550387597</v>
      </c>
    </row>
    <row r="30" spans="2:9">
      <c r="B30" s="35" t="s">
        <v>63</v>
      </c>
      <c r="C30" s="36">
        <v>6285</v>
      </c>
      <c r="D30" s="36">
        <v>1714</v>
      </c>
      <c r="E30" s="36">
        <v>4701</v>
      </c>
      <c r="F30" s="36">
        <v>5720</v>
      </c>
      <c r="G30" s="37">
        <v>-0.7272871917263326</v>
      </c>
      <c r="H30" s="37">
        <v>1.7427071178529756</v>
      </c>
      <c r="I30" s="37">
        <v>0.21676239098064243</v>
      </c>
    </row>
    <row r="31" spans="2:9">
      <c r="B31" s="35" t="s">
        <v>64</v>
      </c>
      <c r="C31" s="36">
        <v>6540</v>
      </c>
      <c r="D31" s="36">
        <v>1716</v>
      </c>
      <c r="E31" s="36">
        <v>5318</v>
      </c>
      <c r="F31" s="36">
        <v>7009</v>
      </c>
      <c r="G31" s="37">
        <v>-0.7376146788990825</v>
      </c>
      <c r="H31" s="37">
        <v>2.0990675990675989</v>
      </c>
      <c r="I31" s="37">
        <v>0.31797668296352022</v>
      </c>
    </row>
    <row r="32" spans="2:9">
      <c r="B32" s="35" t="s">
        <v>65</v>
      </c>
      <c r="C32" s="36">
        <v>5958</v>
      </c>
      <c r="D32" s="36">
        <v>1965</v>
      </c>
      <c r="E32" s="36">
        <v>4151</v>
      </c>
      <c r="F32" s="36">
        <v>5061</v>
      </c>
      <c r="G32" s="37">
        <v>-0.67019133937562936</v>
      </c>
      <c r="H32" s="37">
        <v>1.112468193384224</v>
      </c>
      <c r="I32" s="37">
        <v>0.21922428330522759</v>
      </c>
    </row>
    <row r="33" spans="2:9">
      <c r="B33" s="35" t="s">
        <v>66</v>
      </c>
      <c r="C33" s="36">
        <v>5490</v>
      </c>
      <c r="D33" s="36">
        <v>1728</v>
      </c>
      <c r="E33" s="36">
        <v>3280</v>
      </c>
      <c r="F33" s="36">
        <v>4915</v>
      </c>
      <c r="G33" s="37">
        <v>-0.68524590163934418</v>
      </c>
      <c r="H33" s="37">
        <v>0.89814814814814814</v>
      </c>
      <c r="I33" s="37">
        <v>0.49847560975609762</v>
      </c>
    </row>
    <row r="34" spans="2:9">
      <c r="B34" s="35" t="s">
        <v>67</v>
      </c>
      <c r="C34" s="36">
        <v>5244</v>
      </c>
      <c r="D34" s="36">
        <v>2164</v>
      </c>
      <c r="E34" s="36">
        <v>4042</v>
      </c>
      <c r="F34" s="36">
        <v>5117</v>
      </c>
      <c r="G34" s="37">
        <v>-0.58733790999237223</v>
      </c>
      <c r="H34" s="37">
        <v>0.86783733826247689</v>
      </c>
      <c r="I34" s="37">
        <v>0.26595744680851063</v>
      </c>
    </row>
    <row r="35" spans="2:9">
      <c r="B35" s="35" t="s">
        <v>68</v>
      </c>
      <c r="C35" s="36">
        <v>4110</v>
      </c>
      <c r="D35" s="36">
        <v>1831</v>
      </c>
      <c r="E35" s="36">
        <v>3817</v>
      </c>
      <c r="F35" s="36">
        <v>3137</v>
      </c>
      <c r="G35" s="37">
        <v>-0.55450121654501217</v>
      </c>
      <c r="H35" s="37">
        <v>1.0846531949754232</v>
      </c>
      <c r="I35" s="37">
        <v>-0.17815037987948645</v>
      </c>
    </row>
    <row r="36" spans="2:9">
      <c r="B36" s="35" t="s">
        <v>69</v>
      </c>
      <c r="C36" s="36">
        <v>4462</v>
      </c>
      <c r="D36" s="36">
        <v>1920</v>
      </c>
      <c r="E36" s="36">
        <v>2979</v>
      </c>
      <c r="F36" s="36">
        <v>2835</v>
      </c>
      <c r="G36" s="37">
        <v>-0.56969968623935463</v>
      </c>
      <c r="H36" s="37">
        <v>0.55156249999999996</v>
      </c>
      <c r="I36" s="37">
        <v>-4.8338368580060465E-2</v>
      </c>
    </row>
    <row r="37" spans="2:9">
      <c r="B37" s="38" t="s">
        <v>70</v>
      </c>
      <c r="C37" s="39">
        <v>65796</v>
      </c>
      <c r="D37" s="39">
        <v>23399</v>
      </c>
      <c r="E37" s="39">
        <v>38030</v>
      </c>
      <c r="F37" s="39">
        <v>54308</v>
      </c>
      <c r="G37" s="40">
        <v>-0.6443704784485379</v>
      </c>
      <c r="H37" s="40">
        <v>0.6252831317577674</v>
      </c>
      <c r="I37" s="40">
        <v>0.42803050223507766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7495</v>
      </c>
      <c r="D43" s="36">
        <v>7348</v>
      </c>
      <c r="E43" s="36">
        <v>5928</v>
      </c>
      <c r="F43" s="36">
        <v>6322</v>
      </c>
      <c r="G43" s="37">
        <v>-1.9613075383589029E-2</v>
      </c>
      <c r="H43" s="37">
        <v>-0.19324986390854659</v>
      </c>
      <c r="I43" s="37">
        <v>6.646423751686914E-2</v>
      </c>
    </row>
    <row r="44" spans="2:9">
      <c r="B44" s="35" t="s">
        <v>59</v>
      </c>
      <c r="C44" s="36">
        <v>7526</v>
      </c>
      <c r="D44" s="36">
        <v>5863</v>
      </c>
      <c r="E44" s="36">
        <v>5479</v>
      </c>
      <c r="F44" s="36">
        <v>5768</v>
      </c>
      <c r="G44" s="37">
        <v>-0.22096731331384534</v>
      </c>
      <c r="H44" s="37">
        <v>-6.5495480129626471E-2</v>
      </c>
      <c r="I44" s="37">
        <v>5.2746851615258272E-2</v>
      </c>
    </row>
    <row r="45" spans="2:9">
      <c r="B45" s="35" t="s">
        <v>60</v>
      </c>
      <c r="C45" s="36">
        <v>9311</v>
      </c>
      <c r="D45" s="36">
        <v>5755</v>
      </c>
      <c r="E45" s="36">
        <v>5640</v>
      </c>
      <c r="F45" s="36">
        <v>6127</v>
      </c>
      <c r="G45" s="37">
        <v>-0.38191386532058857</v>
      </c>
      <c r="H45" s="37">
        <v>-1.9982623805386623E-2</v>
      </c>
      <c r="I45" s="37">
        <v>8.6347517730496426E-2</v>
      </c>
    </row>
    <row r="46" spans="2:9">
      <c r="B46" s="35" t="s">
        <v>61</v>
      </c>
      <c r="C46" s="36">
        <v>5510</v>
      </c>
      <c r="D46" s="36">
        <v>5262</v>
      </c>
      <c r="E46" s="36">
        <v>3996</v>
      </c>
      <c r="F46" s="36">
        <v>7324</v>
      </c>
      <c r="G46" s="37">
        <v>-4.500907441016333E-2</v>
      </c>
      <c r="H46" s="37">
        <v>-0.24059293044469787</v>
      </c>
      <c r="I46" s="37">
        <v>0.83283283283283294</v>
      </c>
    </row>
    <row r="47" spans="2:9">
      <c r="B47" s="35" t="s">
        <v>62</v>
      </c>
      <c r="C47" s="36">
        <v>9607</v>
      </c>
      <c r="D47" s="36">
        <v>8590</v>
      </c>
      <c r="E47" s="36">
        <v>7812</v>
      </c>
      <c r="F47" s="36">
        <v>7828</v>
      </c>
      <c r="G47" s="37">
        <v>-0.10586031019048614</v>
      </c>
      <c r="H47" s="37">
        <v>-9.0570430733410978E-2</v>
      </c>
      <c r="I47" s="37">
        <v>2.0481310803890374E-3</v>
      </c>
    </row>
    <row r="48" spans="2:9">
      <c r="B48" s="35" t="s">
        <v>63</v>
      </c>
      <c r="C48" s="36">
        <v>11668</v>
      </c>
      <c r="D48" s="36">
        <v>7108</v>
      </c>
      <c r="E48" s="36">
        <v>8136</v>
      </c>
      <c r="F48" s="36">
        <v>8884</v>
      </c>
      <c r="G48" s="37">
        <v>-0.39081247857387724</v>
      </c>
      <c r="H48" s="37">
        <v>0.14462577377602703</v>
      </c>
      <c r="I48" s="37">
        <v>9.1937069813176064E-2</v>
      </c>
    </row>
    <row r="49" spans="2:9">
      <c r="B49" s="35" t="s">
        <v>64</v>
      </c>
      <c r="C49" s="36">
        <v>12338</v>
      </c>
      <c r="D49" s="36">
        <v>7755</v>
      </c>
      <c r="E49" s="36">
        <v>9526</v>
      </c>
      <c r="F49" s="36">
        <v>9934</v>
      </c>
      <c r="G49" s="37">
        <v>-0.37145404441562657</v>
      </c>
      <c r="H49" s="37">
        <v>0.22836879432624113</v>
      </c>
      <c r="I49" s="37">
        <v>4.2830149065714807E-2</v>
      </c>
    </row>
    <row r="50" spans="2:9">
      <c r="B50" s="35" t="s">
        <v>65</v>
      </c>
      <c r="C50" s="36">
        <v>13188</v>
      </c>
      <c r="D50" s="36">
        <v>8777</v>
      </c>
      <c r="E50" s="36">
        <v>8163</v>
      </c>
      <c r="F50" s="36">
        <v>8808</v>
      </c>
      <c r="G50" s="37">
        <v>-0.3344707309675462</v>
      </c>
      <c r="H50" s="37">
        <v>-6.9955565683035181E-2</v>
      </c>
      <c r="I50" s="37">
        <v>7.9015067989709697E-2</v>
      </c>
    </row>
    <row r="51" spans="2:9">
      <c r="B51" s="35" t="s">
        <v>66</v>
      </c>
      <c r="C51" s="36">
        <v>9907</v>
      </c>
      <c r="D51" s="36">
        <v>6778</v>
      </c>
      <c r="E51" s="36">
        <v>6862</v>
      </c>
      <c r="F51" s="36">
        <v>8450</v>
      </c>
      <c r="G51" s="37">
        <v>-0.31583728676693246</v>
      </c>
      <c r="H51" s="37">
        <v>1.239303629389199E-2</v>
      </c>
      <c r="I51" s="37">
        <v>0.23141941125036425</v>
      </c>
    </row>
    <row r="52" spans="2:9">
      <c r="B52" s="35" t="s">
        <v>67</v>
      </c>
      <c r="C52" s="36">
        <v>8093</v>
      </c>
      <c r="D52" s="36">
        <v>6826</v>
      </c>
      <c r="E52" s="36">
        <v>7458</v>
      </c>
      <c r="F52" s="36">
        <v>9206</v>
      </c>
      <c r="G52" s="37">
        <v>-0.1565550475719758</v>
      </c>
      <c r="H52" s="37">
        <v>9.2587166715499603E-2</v>
      </c>
      <c r="I52" s="37">
        <v>0.23437919013140252</v>
      </c>
    </row>
    <row r="53" spans="2:9">
      <c r="B53" s="35" t="s">
        <v>68</v>
      </c>
      <c r="C53" s="36">
        <v>8474</v>
      </c>
      <c r="D53" s="36">
        <v>4743</v>
      </c>
      <c r="E53" s="36">
        <v>4803</v>
      </c>
      <c r="F53" s="36">
        <v>5554</v>
      </c>
      <c r="G53" s="37">
        <v>-0.44028793957989143</v>
      </c>
      <c r="H53" s="37">
        <v>1.2650221378874171E-2</v>
      </c>
      <c r="I53" s="37">
        <v>0.15636060795336237</v>
      </c>
    </row>
    <row r="54" spans="2:9">
      <c r="B54" s="35" t="s">
        <v>69</v>
      </c>
      <c r="C54" s="36">
        <v>6908</v>
      </c>
      <c r="D54" s="36">
        <v>5465</v>
      </c>
      <c r="E54" s="36">
        <v>4647</v>
      </c>
      <c r="F54" s="36">
        <v>5836</v>
      </c>
      <c r="G54" s="37">
        <v>-0.20888824551244933</v>
      </c>
      <c r="H54" s="37">
        <v>-0.14967978042086005</v>
      </c>
      <c r="I54" s="37">
        <v>0.25586399827845918</v>
      </c>
    </row>
    <row r="55" spans="2:9">
      <c r="B55" s="38" t="s">
        <v>70</v>
      </c>
      <c r="C55" s="39">
        <v>110025</v>
      </c>
      <c r="D55" s="39">
        <v>80270</v>
      </c>
      <c r="E55" s="39">
        <v>78450</v>
      </c>
      <c r="F55" s="39">
        <v>90041</v>
      </c>
      <c r="G55" s="40">
        <v>-0.27043853669620543</v>
      </c>
      <c r="H55" s="40">
        <v>-2.2673477015074162E-2</v>
      </c>
      <c r="I55" s="40">
        <v>0.14775015933715752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 t="s">
        <v>143</v>
      </c>
      <c r="D61" s="36" t="s">
        <v>143</v>
      </c>
      <c r="E61" s="36" t="s">
        <v>143</v>
      </c>
      <c r="F61" s="36" t="s">
        <v>143</v>
      </c>
      <c r="G61" s="37" t="s">
        <v>143</v>
      </c>
      <c r="H61" s="37" t="s">
        <v>143</v>
      </c>
      <c r="I61" s="37" t="s">
        <v>143</v>
      </c>
    </row>
    <row r="62" spans="2:9">
      <c r="B62" s="35" t="s">
        <v>59</v>
      </c>
      <c r="C62" s="36" t="s">
        <v>143</v>
      </c>
      <c r="D62" s="36" t="s">
        <v>143</v>
      </c>
      <c r="E62" s="36" t="s">
        <v>143</v>
      </c>
      <c r="F62" s="36" t="s">
        <v>143</v>
      </c>
      <c r="G62" s="37" t="s">
        <v>143</v>
      </c>
      <c r="H62" s="37" t="s">
        <v>143</v>
      </c>
      <c r="I62" s="37" t="s">
        <v>143</v>
      </c>
    </row>
    <row r="63" spans="2:9">
      <c r="B63" s="35" t="s">
        <v>60</v>
      </c>
      <c r="C63" s="36" t="s">
        <v>143</v>
      </c>
      <c r="D63" s="36" t="s">
        <v>143</v>
      </c>
      <c r="E63" s="36" t="s">
        <v>143</v>
      </c>
      <c r="F63" s="36" t="s">
        <v>143</v>
      </c>
      <c r="G63" s="37" t="s">
        <v>143</v>
      </c>
      <c r="H63" s="37" t="s">
        <v>143</v>
      </c>
      <c r="I63" s="37" t="s">
        <v>143</v>
      </c>
    </row>
    <row r="64" spans="2:9">
      <c r="B64" s="35" t="s">
        <v>61</v>
      </c>
      <c r="C64" s="36" t="s">
        <v>143</v>
      </c>
      <c r="D64" s="36" t="s">
        <v>143</v>
      </c>
      <c r="E64" s="36" t="s">
        <v>143</v>
      </c>
      <c r="F64" s="36" t="s">
        <v>143</v>
      </c>
      <c r="G64" s="37" t="s">
        <v>143</v>
      </c>
      <c r="H64" s="37" t="s">
        <v>143</v>
      </c>
      <c r="I64" s="37" t="s">
        <v>143</v>
      </c>
    </row>
    <row r="65" spans="2:9">
      <c r="B65" s="35" t="s">
        <v>62</v>
      </c>
      <c r="C65" s="36" t="s">
        <v>143</v>
      </c>
      <c r="D65" s="36" t="s">
        <v>143</v>
      </c>
      <c r="E65" s="36" t="s">
        <v>143</v>
      </c>
      <c r="F65" s="36" t="s">
        <v>143</v>
      </c>
      <c r="G65" s="37" t="s">
        <v>143</v>
      </c>
      <c r="H65" s="37" t="s">
        <v>143</v>
      </c>
      <c r="I65" s="37" t="s">
        <v>143</v>
      </c>
    </row>
    <row r="66" spans="2:9">
      <c r="B66" s="35" t="s">
        <v>63</v>
      </c>
      <c r="C66" s="36" t="s">
        <v>143</v>
      </c>
      <c r="D66" s="36" t="s">
        <v>143</v>
      </c>
      <c r="E66" s="36" t="s">
        <v>143</v>
      </c>
      <c r="F66" s="36" t="s">
        <v>143</v>
      </c>
      <c r="G66" s="37" t="s">
        <v>143</v>
      </c>
      <c r="H66" s="37" t="s">
        <v>143</v>
      </c>
      <c r="I66" s="37" t="s">
        <v>143</v>
      </c>
    </row>
    <row r="67" spans="2:9">
      <c r="B67" s="35" t="s">
        <v>64</v>
      </c>
      <c r="C67" s="36" t="s">
        <v>143</v>
      </c>
      <c r="D67" s="36" t="s">
        <v>143</v>
      </c>
      <c r="E67" s="36" t="s">
        <v>143</v>
      </c>
      <c r="F67" s="36" t="s">
        <v>143</v>
      </c>
      <c r="G67" s="37" t="s">
        <v>143</v>
      </c>
      <c r="H67" s="37" t="s">
        <v>143</v>
      </c>
      <c r="I67" s="37" t="s">
        <v>143</v>
      </c>
    </row>
    <row r="68" spans="2:9">
      <c r="B68" s="35" t="s">
        <v>65</v>
      </c>
      <c r="C68" s="36" t="s">
        <v>143</v>
      </c>
      <c r="D68" s="36" t="s">
        <v>143</v>
      </c>
      <c r="E68" s="36" t="s">
        <v>143</v>
      </c>
      <c r="F68" s="36" t="s">
        <v>143</v>
      </c>
      <c r="G68" s="37" t="s">
        <v>143</v>
      </c>
      <c r="H68" s="37" t="s">
        <v>143</v>
      </c>
      <c r="I68" s="37" t="s">
        <v>143</v>
      </c>
    </row>
    <row r="69" spans="2:9">
      <c r="B69" s="35" t="s">
        <v>66</v>
      </c>
      <c r="C69" s="36" t="s">
        <v>143</v>
      </c>
      <c r="D69" s="36" t="s">
        <v>143</v>
      </c>
      <c r="E69" s="36" t="s">
        <v>143</v>
      </c>
      <c r="F69" s="36" t="s">
        <v>143</v>
      </c>
      <c r="G69" s="37" t="s">
        <v>143</v>
      </c>
      <c r="H69" s="37" t="s">
        <v>143</v>
      </c>
      <c r="I69" s="37" t="s">
        <v>143</v>
      </c>
    </row>
    <row r="70" spans="2:9">
      <c r="B70" s="35" t="s">
        <v>67</v>
      </c>
      <c r="C70" s="36" t="s">
        <v>143</v>
      </c>
      <c r="D70" s="36" t="s">
        <v>143</v>
      </c>
      <c r="E70" s="36" t="s">
        <v>143</v>
      </c>
      <c r="F70" s="36" t="s">
        <v>143</v>
      </c>
      <c r="G70" s="37" t="s">
        <v>143</v>
      </c>
      <c r="H70" s="37" t="s">
        <v>143</v>
      </c>
      <c r="I70" s="37" t="s">
        <v>143</v>
      </c>
    </row>
    <row r="71" spans="2:9">
      <c r="B71" s="35" t="s">
        <v>68</v>
      </c>
      <c r="C71" s="36" t="s">
        <v>143</v>
      </c>
      <c r="D71" s="36" t="s">
        <v>143</v>
      </c>
      <c r="E71" s="36" t="s">
        <v>143</v>
      </c>
      <c r="F71" s="36" t="s">
        <v>143</v>
      </c>
      <c r="G71" s="37" t="s">
        <v>143</v>
      </c>
      <c r="H71" s="37" t="s">
        <v>143</v>
      </c>
      <c r="I71" s="37" t="s">
        <v>143</v>
      </c>
    </row>
    <row r="72" spans="2:9">
      <c r="B72" s="35" t="s">
        <v>69</v>
      </c>
      <c r="C72" s="36" t="s">
        <v>143</v>
      </c>
      <c r="D72" s="36" t="s">
        <v>143</v>
      </c>
      <c r="E72" s="36" t="s">
        <v>143</v>
      </c>
      <c r="F72" s="36" t="s">
        <v>143</v>
      </c>
      <c r="G72" s="37" t="s">
        <v>143</v>
      </c>
      <c r="H72" s="37" t="s">
        <v>143</v>
      </c>
      <c r="I72" s="37" t="s">
        <v>143</v>
      </c>
    </row>
    <row r="73" spans="2:9">
      <c r="B73" s="38" t="s">
        <v>70</v>
      </c>
      <c r="C73" s="39">
        <v>0</v>
      </c>
      <c r="D73" s="39">
        <v>0</v>
      </c>
      <c r="E73" s="39" t="s">
        <v>143</v>
      </c>
      <c r="F73" s="39" t="s">
        <v>143</v>
      </c>
      <c r="G73" s="40" t="s">
        <v>143</v>
      </c>
      <c r="H73" s="40" t="s">
        <v>143</v>
      </c>
      <c r="I73" s="40" t="s">
        <v>143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8655</v>
      </c>
      <c r="D79" s="36">
        <v>9597</v>
      </c>
      <c r="E79" s="36">
        <v>7482</v>
      </c>
      <c r="F79" s="36">
        <v>6197</v>
      </c>
      <c r="G79" s="37">
        <v>0.10883882149046786</v>
      </c>
      <c r="H79" s="37">
        <v>-0.2203813691778681</v>
      </c>
      <c r="I79" s="37">
        <v>-0.17174552258754339</v>
      </c>
    </row>
    <row r="80" spans="2:9">
      <c r="B80" s="35" t="s">
        <v>59</v>
      </c>
      <c r="C80" s="36">
        <v>8929</v>
      </c>
      <c r="D80" s="36">
        <v>9025</v>
      </c>
      <c r="E80" s="36">
        <v>7238</v>
      </c>
      <c r="F80" s="36">
        <v>6577</v>
      </c>
      <c r="G80" s="37">
        <v>1.0751483928771455E-2</v>
      </c>
      <c r="H80" s="37">
        <v>-0.19800554016620497</v>
      </c>
      <c r="I80" s="37">
        <v>-9.1323570046974334E-2</v>
      </c>
    </row>
    <row r="81" spans="2:9">
      <c r="B81" s="35" t="s">
        <v>60</v>
      </c>
      <c r="C81" s="36">
        <v>9929</v>
      </c>
      <c r="D81" s="36">
        <v>9526</v>
      </c>
      <c r="E81" s="36">
        <v>7678</v>
      </c>
      <c r="F81" s="36">
        <v>7287</v>
      </c>
      <c r="G81" s="37">
        <v>-4.0588176049954683E-2</v>
      </c>
      <c r="H81" s="37">
        <v>-0.1939953810623557</v>
      </c>
      <c r="I81" s="37">
        <v>-5.0924719979161259E-2</v>
      </c>
    </row>
    <row r="82" spans="2:9">
      <c r="B82" s="35" t="s">
        <v>61</v>
      </c>
      <c r="C82" s="36">
        <v>7721</v>
      </c>
      <c r="D82" s="36">
        <v>9199</v>
      </c>
      <c r="E82" s="36">
        <v>5280</v>
      </c>
      <c r="F82" s="36">
        <v>6860</v>
      </c>
      <c r="G82" s="37">
        <v>0.19142598109053233</v>
      </c>
      <c r="H82" s="37">
        <v>-0.42602456788781384</v>
      </c>
      <c r="I82" s="37">
        <v>0.29924242424242431</v>
      </c>
    </row>
    <row r="83" spans="2:9">
      <c r="B83" s="35" t="s">
        <v>62</v>
      </c>
      <c r="C83" s="36">
        <v>8829</v>
      </c>
      <c r="D83" s="36">
        <v>8910</v>
      </c>
      <c r="E83" s="36">
        <v>5172</v>
      </c>
      <c r="F83" s="36">
        <v>6612</v>
      </c>
      <c r="G83" s="37">
        <v>9.1743119266054496E-3</v>
      </c>
      <c r="H83" s="37">
        <v>-0.41952861952861953</v>
      </c>
      <c r="I83" s="37">
        <v>0.27842227378190265</v>
      </c>
    </row>
    <row r="84" spans="2:9">
      <c r="B84" s="35" t="s">
        <v>63</v>
      </c>
      <c r="C84" s="36">
        <v>8991</v>
      </c>
      <c r="D84" s="36">
        <v>6278</v>
      </c>
      <c r="E84" s="36">
        <v>6044</v>
      </c>
      <c r="F84" s="36">
        <v>7321</v>
      </c>
      <c r="G84" s="37">
        <v>-0.30174619063507957</v>
      </c>
      <c r="H84" s="37">
        <v>-3.7273016884358023E-2</v>
      </c>
      <c r="I84" s="37">
        <v>0.21128391793514223</v>
      </c>
    </row>
    <row r="85" spans="2:9">
      <c r="B85" s="35" t="s">
        <v>64</v>
      </c>
      <c r="C85" s="36">
        <v>8941</v>
      </c>
      <c r="D85" s="36">
        <v>6502</v>
      </c>
      <c r="E85" s="36">
        <v>6966</v>
      </c>
      <c r="F85" s="36">
        <v>8852</v>
      </c>
      <c r="G85" s="37">
        <v>-0.27278827871602729</v>
      </c>
      <c r="H85" s="37">
        <v>7.1362657643802008E-2</v>
      </c>
      <c r="I85" s="37">
        <v>0.27074361182888307</v>
      </c>
    </row>
    <row r="86" spans="2:9">
      <c r="B86" s="35" t="s">
        <v>65</v>
      </c>
      <c r="C86" s="36">
        <v>9815</v>
      </c>
      <c r="D86" s="36">
        <v>6578</v>
      </c>
      <c r="E86" s="36">
        <v>6063</v>
      </c>
      <c r="F86" s="36">
        <v>6704</v>
      </c>
      <c r="G86" s="37">
        <v>-0.32980132450331123</v>
      </c>
      <c r="H86" s="37">
        <v>-7.8291273943447814E-2</v>
      </c>
      <c r="I86" s="37">
        <v>0.10572323932046834</v>
      </c>
    </row>
    <row r="87" spans="2:9">
      <c r="B87" s="35" t="s">
        <v>66</v>
      </c>
      <c r="C87" s="36">
        <v>8905</v>
      </c>
      <c r="D87" s="36">
        <v>6229</v>
      </c>
      <c r="E87" s="36">
        <v>5494</v>
      </c>
      <c r="F87" s="36">
        <v>6791</v>
      </c>
      <c r="G87" s="37">
        <v>-0.30050533408197644</v>
      </c>
      <c r="H87" s="37">
        <v>-0.11799646813292664</v>
      </c>
      <c r="I87" s="37">
        <v>0.23607571896614488</v>
      </c>
    </row>
    <row r="88" spans="2:9">
      <c r="B88" s="35" t="s">
        <v>67</v>
      </c>
      <c r="C88" s="36">
        <v>9509</v>
      </c>
      <c r="D88" s="36">
        <v>7104</v>
      </c>
      <c r="E88" s="36">
        <v>6944</v>
      </c>
      <c r="F88" s="36">
        <v>7858</v>
      </c>
      <c r="G88" s="37">
        <v>-0.25291828793774318</v>
      </c>
      <c r="H88" s="37">
        <v>-2.2522522522522515E-2</v>
      </c>
      <c r="I88" s="37">
        <v>0.13162442396313367</v>
      </c>
    </row>
    <row r="89" spans="2:9">
      <c r="B89" s="35" t="s">
        <v>68</v>
      </c>
      <c r="C89" s="36">
        <v>8605</v>
      </c>
      <c r="D89" s="36">
        <v>6140</v>
      </c>
      <c r="E89" s="36">
        <v>5369</v>
      </c>
      <c r="F89" s="36">
        <v>6024</v>
      </c>
      <c r="G89" s="37">
        <v>-0.28646135967460784</v>
      </c>
      <c r="H89" s="37">
        <v>-0.12557003257328991</v>
      </c>
      <c r="I89" s="37">
        <v>0.12199664742037619</v>
      </c>
    </row>
    <row r="90" spans="2:9">
      <c r="B90" s="35" t="s">
        <v>69</v>
      </c>
      <c r="C90" s="36">
        <v>7962</v>
      </c>
      <c r="D90" s="36">
        <v>5778</v>
      </c>
      <c r="E90" s="36">
        <v>4531</v>
      </c>
      <c r="F90" s="36">
        <v>5391</v>
      </c>
      <c r="G90" s="37">
        <v>-0.27430293896006031</v>
      </c>
      <c r="H90" s="37">
        <v>-0.21581862236067839</v>
      </c>
      <c r="I90" s="37">
        <v>0.18980357536967563</v>
      </c>
    </row>
    <row r="91" spans="2:9">
      <c r="B91" s="38" t="s">
        <v>70</v>
      </c>
      <c r="C91" s="39">
        <v>106791</v>
      </c>
      <c r="D91" s="39">
        <v>90866</v>
      </c>
      <c r="E91" s="39">
        <v>74261</v>
      </c>
      <c r="F91" s="39">
        <v>82474</v>
      </c>
      <c r="G91" s="40">
        <v>-0.14912305344083299</v>
      </c>
      <c r="H91" s="40">
        <v>-0.18274161952765611</v>
      </c>
      <c r="I91" s="40">
        <v>0.11059640995946718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14268</v>
      </c>
      <c r="D98" s="36">
        <v>14717</v>
      </c>
      <c r="E98" s="36">
        <v>12202</v>
      </c>
      <c r="F98" s="36">
        <v>12043</v>
      </c>
      <c r="G98" s="37">
        <v>3.1469021586767676E-2</v>
      </c>
      <c r="H98" s="37">
        <v>-0.17089080655024802</v>
      </c>
      <c r="I98" s="37">
        <v>-1.3030650712997915E-2</v>
      </c>
    </row>
    <row r="99" spans="2:9">
      <c r="B99" s="35" t="s">
        <v>59</v>
      </c>
      <c r="C99" s="36">
        <v>14589</v>
      </c>
      <c r="D99" s="36">
        <v>13060</v>
      </c>
      <c r="E99" s="36">
        <v>10760</v>
      </c>
      <c r="F99" s="36">
        <v>11671</v>
      </c>
      <c r="G99" s="37">
        <v>-0.10480499006100485</v>
      </c>
      <c r="H99" s="37">
        <v>-0.17611026033690658</v>
      </c>
      <c r="I99" s="37">
        <v>8.4665427509293734E-2</v>
      </c>
    </row>
    <row r="100" spans="2:9">
      <c r="B100" s="35" t="s">
        <v>60</v>
      </c>
      <c r="C100" s="36">
        <v>18566</v>
      </c>
      <c r="D100" s="36">
        <v>14492</v>
      </c>
      <c r="E100" s="36">
        <v>11958</v>
      </c>
      <c r="F100" s="36">
        <v>12691</v>
      </c>
      <c r="G100" s="37">
        <v>-0.21943337283205855</v>
      </c>
      <c r="H100" s="37">
        <v>-0.17485509246480813</v>
      </c>
      <c r="I100" s="37">
        <v>6.1297875898979726E-2</v>
      </c>
    </row>
    <row r="101" spans="2:9">
      <c r="B101" s="35" t="s">
        <v>61</v>
      </c>
      <c r="C101" s="36">
        <v>12520</v>
      </c>
      <c r="D101" s="36">
        <v>12328</v>
      </c>
      <c r="E101" s="36">
        <v>7837</v>
      </c>
      <c r="F101" s="36">
        <v>14346</v>
      </c>
      <c r="G101" s="37">
        <v>-1.5335463258785986E-2</v>
      </c>
      <c r="H101" s="37">
        <v>-0.3642926670992862</v>
      </c>
      <c r="I101" s="37">
        <v>0.83054740334311594</v>
      </c>
    </row>
    <row r="102" spans="2:9">
      <c r="B102" s="35" t="s">
        <v>62</v>
      </c>
      <c r="C102" s="36">
        <v>21381</v>
      </c>
      <c r="D102" s="36">
        <v>14930</v>
      </c>
      <c r="E102" s="36">
        <v>14098</v>
      </c>
      <c r="F102" s="36">
        <v>15738</v>
      </c>
      <c r="G102" s="37">
        <v>-0.30171647724615314</v>
      </c>
      <c r="H102" s="37">
        <v>-5.5726724715338238E-2</v>
      </c>
      <c r="I102" s="37">
        <v>0.11632855724216196</v>
      </c>
    </row>
    <row r="103" spans="2:9">
      <c r="B103" s="35" t="s">
        <v>63</v>
      </c>
      <c r="C103" s="36">
        <v>23157</v>
      </c>
      <c r="D103" s="36">
        <v>17556</v>
      </c>
      <c r="E103" s="36">
        <v>16624</v>
      </c>
      <c r="F103" s="36">
        <v>18536</v>
      </c>
      <c r="G103" s="37">
        <v>-0.24187070864101567</v>
      </c>
      <c r="H103" s="37">
        <v>-5.3087263613579405E-2</v>
      </c>
      <c r="I103" s="37">
        <v>0.11501443695861413</v>
      </c>
    </row>
    <row r="104" spans="2:9">
      <c r="B104" s="35" t="s">
        <v>64</v>
      </c>
      <c r="C104" s="36">
        <v>23064</v>
      </c>
      <c r="D104" s="36">
        <v>19055</v>
      </c>
      <c r="E104" s="36">
        <v>19284</v>
      </c>
      <c r="F104" s="36">
        <v>20780</v>
      </c>
      <c r="G104" s="37">
        <v>-0.17382067291016301</v>
      </c>
      <c r="H104" s="37">
        <v>1.2017843085804225E-2</v>
      </c>
      <c r="I104" s="37">
        <v>7.757726612735949E-2</v>
      </c>
    </row>
    <row r="105" spans="2:9">
      <c r="B105" s="35" t="s">
        <v>65</v>
      </c>
      <c r="C105" s="36">
        <v>22458</v>
      </c>
      <c r="D105" s="36">
        <v>19405</v>
      </c>
      <c r="E105" s="36">
        <v>17273</v>
      </c>
      <c r="F105" s="36">
        <v>17461</v>
      </c>
      <c r="G105" s="37">
        <v>-0.13594264849942117</v>
      </c>
      <c r="H105" s="37">
        <v>-0.10986859056944087</v>
      </c>
      <c r="I105" s="37">
        <v>1.0884038673073526E-2</v>
      </c>
    </row>
    <row r="106" spans="2:9">
      <c r="B106" s="35" t="s">
        <v>66</v>
      </c>
      <c r="C106" s="36">
        <v>19678</v>
      </c>
      <c r="D106" s="36">
        <v>15541</v>
      </c>
      <c r="E106" s="36">
        <v>13751</v>
      </c>
      <c r="F106" s="36">
        <v>17471</v>
      </c>
      <c r="G106" s="37">
        <v>-0.21023477995731277</v>
      </c>
      <c r="H106" s="37">
        <v>-0.11517920339746479</v>
      </c>
      <c r="I106" s="37">
        <v>0.27052577994327676</v>
      </c>
    </row>
    <row r="107" spans="2:9">
      <c r="B107" s="35" t="s">
        <v>67</v>
      </c>
      <c r="C107" s="36">
        <v>17078</v>
      </c>
      <c r="D107" s="36">
        <v>15411</v>
      </c>
      <c r="E107" s="36">
        <v>13254</v>
      </c>
      <c r="F107" s="36">
        <v>16218</v>
      </c>
      <c r="G107" s="37">
        <v>-9.7610961470898205E-2</v>
      </c>
      <c r="H107" s="37">
        <v>-0.13996496009343973</v>
      </c>
      <c r="I107" s="37">
        <v>0.22363060208239016</v>
      </c>
    </row>
    <row r="108" spans="2:9">
      <c r="B108" s="35" t="s">
        <v>68</v>
      </c>
      <c r="C108" s="36">
        <v>11217</v>
      </c>
      <c r="D108" s="36">
        <v>11382</v>
      </c>
      <c r="E108" s="36">
        <v>8527</v>
      </c>
      <c r="F108" s="36">
        <v>10751</v>
      </c>
      <c r="G108" s="37">
        <v>1.4709815458678888E-2</v>
      </c>
      <c r="H108" s="37">
        <v>-0.25083465120365489</v>
      </c>
      <c r="I108" s="37">
        <v>0.26081857628708804</v>
      </c>
    </row>
    <row r="109" spans="2:9">
      <c r="B109" s="35" t="s">
        <v>69</v>
      </c>
      <c r="C109" s="36">
        <v>12112</v>
      </c>
      <c r="D109" s="36">
        <v>9499</v>
      </c>
      <c r="E109" s="36">
        <v>9396</v>
      </c>
      <c r="F109" s="36">
        <v>10672</v>
      </c>
      <c r="G109" s="37">
        <v>-0.21573645970937916</v>
      </c>
      <c r="H109" s="37">
        <v>-1.0843246657542882E-2</v>
      </c>
      <c r="I109" s="37">
        <v>0.13580246913580241</v>
      </c>
    </row>
    <row r="110" spans="2:9">
      <c r="B110" s="38" t="s">
        <v>70</v>
      </c>
      <c r="C110" s="39">
        <v>210088</v>
      </c>
      <c r="D110" s="39">
        <v>177376</v>
      </c>
      <c r="E110" s="39">
        <v>154964</v>
      </c>
      <c r="F110" s="39">
        <v>178378</v>
      </c>
      <c r="G110" s="40">
        <v>-0.15570618026731653</v>
      </c>
      <c r="H110" s="40">
        <v>-0.12635305791087859</v>
      </c>
      <c r="I110" s="40">
        <v>0.15109315712036353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26935</v>
      </c>
      <c r="D8" s="36">
        <v>7482</v>
      </c>
      <c r="E8" s="36">
        <v>5928</v>
      </c>
      <c r="F8" s="36">
        <v>1323</v>
      </c>
      <c r="G8" s="36">
        <v>12202</v>
      </c>
      <c r="H8" s="36" t="s">
        <v>143</v>
      </c>
    </row>
    <row r="9" spans="2:8" ht="15" customHeight="1">
      <c r="B9" s="46" t="s">
        <v>80</v>
      </c>
      <c r="C9" s="36">
        <v>25011</v>
      </c>
      <c r="D9" s="36">
        <v>7238</v>
      </c>
      <c r="E9" s="36">
        <v>5479</v>
      </c>
      <c r="F9" s="36">
        <v>1534</v>
      </c>
      <c r="G9" s="36">
        <v>10760</v>
      </c>
      <c r="H9" s="36" t="s">
        <v>143</v>
      </c>
    </row>
    <row r="10" spans="2:8" ht="15" customHeight="1">
      <c r="B10" s="46" t="s">
        <v>81</v>
      </c>
      <c r="C10" s="36">
        <v>27024</v>
      </c>
      <c r="D10" s="36">
        <v>7678</v>
      </c>
      <c r="E10" s="36">
        <v>5640</v>
      </c>
      <c r="F10" s="36">
        <v>1748</v>
      </c>
      <c r="G10" s="36">
        <v>11958</v>
      </c>
      <c r="H10" s="36" t="s">
        <v>143</v>
      </c>
    </row>
    <row r="11" spans="2:8" ht="15" customHeight="1">
      <c r="B11" s="46" t="s">
        <v>82</v>
      </c>
      <c r="C11" s="36">
        <v>19154</v>
      </c>
      <c r="D11" s="36">
        <v>5280</v>
      </c>
      <c r="E11" s="36">
        <v>3996</v>
      </c>
      <c r="F11" s="36">
        <v>2041</v>
      </c>
      <c r="G11" s="36">
        <v>7837</v>
      </c>
      <c r="H11" s="36" t="s">
        <v>143</v>
      </c>
    </row>
    <row r="12" spans="2:8" ht="15" customHeight="1">
      <c r="B12" s="46" t="s">
        <v>83</v>
      </c>
      <c r="C12" s="36">
        <v>30178</v>
      </c>
      <c r="D12" s="36">
        <v>5172</v>
      </c>
      <c r="E12" s="36">
        <v>7812</v>
      </c>
      <c r="F12" s="36">
        <v>3096</v>
      </c>
      <c r="G12" s="36">
        <v>14098</v>
      </c>
      <c r="H12" s="36" t="s">
        <v>143</v>
      </c>
    </row>
    <row r="13" spans="2:8" ht="15" customHeight="1">
      <c r="B13" s="46" t="s">
        <v>84</v>
      </c>
      <c r="C13" s="36">
        <v>35505</v>
      </c>
      <c r="D13" s="36">
        <v>6044</v>
      </c>
      <c r="E13" s="36">
        <v>8136</v>
      </c>
      <c r="F13" s="36">
        <v>4701</v>
      </c>
      <c r="G13" s="36">
        <v>16624</v>
      </c>
      <c r="H13" s="36" t="s">
        <v>143</v>
      </c>
    </row>
    <row r="14" spans="2:8" ht="15" customHeight="1">
      <c r="B14" s="46" t="s">
        <v>85</v>
      </c>
      <c r="C14" s="36">
        <v>41094</v>
      </c>
      <c r="D14" s="36">
        <v>6966</v>
      </c>
      <c r="E14" s="36">
        <v>9526</v>
      </c>
      <c r="F14" s="36">
        <v>5318</v>
      </c>
      <c r="G14" s="36">
        <v>19284</v>
      </c>
      <c r="H14" s="36" t="s">
        <v>143</v>
      </c>
    </row>
    <row r="15" spans="2:8" ht="15" customHeight="1">
      <c r="B15" s="46" t="s">
        <v>86</v>
      </c>
      <c r="C15" s="36">
        <v>35650</v>
      </c>
      <c r="D15" s="36">
        <v>6063</v>
      </c>
      <c r="E15" s="36">
        <v>8163</v>
      </c>
      <c r="F15" s="36">
        <v>4151</v>
      </c>
      <c r="G15" s="36">
        <v>17273</v>
      </c>
      <c r="H15" s="36" t="s">
        <v>143</v>
      </c>
    </row>
    <row r="16" spans="2:8" ht="15" customHeight="1">
      <c r="B16" s="46" t="s">
        <v>87</v>
      </c>
      <c r="C16" s="36">
        <v>29387</v>
      </c>
      <c r="D16" s="36">
        <v>5494</v>
      </c>
      <c r="E16" s="36">
        <v>6862</v>
      </c>
      <c r="F16" s="36">
        <v>3280</v>
      </c>
      <c r="G16" s="36">
        <v>13751</v>
      </c>
      <c r="H16" s="36" t="s">
        <v>143</v>
      </c>
    </row>
    <row r="17" spans="2:10" ht="15" customHeight="1">
      <c r="B17" s="46" t="s">
        <v>88</v>
      </c>
      <c r="C17" s="36">
        <v>31698</v>
      </c>
      <c r="D17" s="36">
        <v>6944</v>
      </c>
      <c r="E17" s="36">
        <v>7458</v>
      </c>
      <c r="F17" s="36">
        <v>4042</v>
      </c>
      <c r="G17" s="36">
        <v>13254</v>
      </c>
      <c r="H17" s="36" t="s">
        <v>143</v>
      </c>
    </row>
    <row r="18" spans="2:10" ht="15" customHeight="1">
      <c r="B18" s="46" t="s">
        <v>89</v>
      </c>
      <c r="C18" s="36">
        <v>22516</v>
      </c>
      <c r="D18" s="36">
        <v>5369</v>
      </c>
      <c r="E18" s="36">
        <v>4803</v>
      </c>
      <c r="F18" s="36">
        <v>3817</v>
      </c>
      <c r="G18" s="36">
        <v>8527</v>
      </c>
      <c r="H18" s="36" t="s">
        <v>143</v>
      </c>
    </row>
    <row r="19" spans="2:10" ht="15" customHeight="1">
      <c r="B19" s="46" t="s">
        <v>90</v>
      </c>
      <c r="C19" s="36">
        <v>21553</v>
      </c>
      <c r="D19" s="36">
        <v>4531</v>
      </c>
      <c r="E19" s="36">
        <v>4647</v>
      </c>
      <c r="F19" s="36">
        <v>2979</v>
      </c>
      <c r="G19" s="36">
        <v>9396</v>
      </c>
      <c r="H19" s="36" t="s">
        <v>143</v>
      </c>
    </row>
    <row r="20" spans="2:10" ht="15" customHeight="1">
      <c r="B20" s="47" t="s">
        <v>91</v>
      </c>
      <c r="C20" s="39">
        <v>345705</v>
      </c>
      <c r="D20" s="39">
        <v>74261</v>
      </c>
      <c r="E20" s="39">
        <v>78450</v>
      </c>
      <c r="F20" s="39">
        <v>38030</v>
      </c>
      <c r="G20" s="39">
        <v>154964</v>
      </c>
      <c r="H20" s="39" t="s">
        <v>143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28438</v>
      </c>
      <c r="D28" s="36">
        <v>6197</v>
      </c>
      <c r="E28" s="36">
        <v>6322</v>
      </c>
      <c r="F28" s="36">
        <v>3876</v>
      </c>
      <c r="G28" s="36">
        <v>12043</v>
      </c>
      <c r="H28" s="36" t="s">
        <v>143</v>
      </c>
    </row>
    <row r="29" spans="2:10" ht="15" customHeight="1">
      <c r="B29" s="46" t="s">
        <v>80</v>
      </c>
      <c r="C29" s="36">
        <v>27782</v>
      </c>
      <c r="D29" s="36">
        <v>6577</v>
      </c>
      <c r="E29" s="36">
        <v>5768</v>
      </c>
      <c r="F29" s="36">
        <v>3766</v>
      </c>
      <c r="G29" s="36">
        <v>11671</v>
      </c>
      <c r="H29" s="36" t="s">
        <v>143</v>
      </c>
    </row>
    <row r="30" spans="2:10" ht="15" customHeight="1">
      <c r="B30" s="46" t="s">
        <v>81</v>
      </c>
      <c r="C30" s="36">
        <v>29979</v>
      </c>
      <c r="D30" s="36">
        <v>7287</v>
      </c>
      <c r="E30" s="36">
        <v>6127</v>
      </c>
      <c r="F30" s="36">
        <v>3874</v>
      </c>
      <c r="G30" s="36">
        <v>12691</v>
      </c>
      <c r="H30" s="36" t="s">
        <v>143</v>
      </c>
    </row>
    <row r="31" spans="2:10" ht="15" customHeight="1">
      <c r="B31" s="46" t="s">
        <v>82</v>
      </c>
      <c r="C31" s="36">
        <v>33097</v>
      </c>
      <c r="D31" s="36">
        <v>6860</v>
      </c>
      <c r="E31" s="36">
        <v>7324</v>
      </c>
      <c r="F31" s="36">
        <v>4567</v>
      </c>
      <c r="G31" s="36">
        <v>14346</v>
      </c>
      <c r="H31" s="36" t="s">
        <v>143</v>
      </c>
    </row>
    <row r="32" spans="2:10" ht="15" customHeight="1">
      <c r="B32" s="46" t="s">
        <v>83</v>
      </c>
      <c r="C32" s="36">
        <v>34609</v>
      </c>
      <c r="D32" s="36">
        <v>6612</v>
      </c>
      <c r="E32" s="36">
        <v>7828</v>
      </c>
      <c r="F32" s="36">
        <v>4431</v>
      </c>
      <c r="G32" s="36">
        <v>15738</v>
      </c>
      <c r="H32" s="36" t="s">
        <v>143</v>
      </c>
    </row>
    <row r="33" spans="2:8" ht="15" customHeight="1">
      <c r="B33" s="46" t="s">
        <v>84</v>
      </c>
      <c r="C33" s="36">
        <v>40461</v>
      </c>
      <c r="D33" s="36">
        <v>7321</v>
      </c>
      <c r="E33" s="36">
        <v>8884</v>
      </c>
      <c r="F33" s="36">
        <v>5720</v>
      </c>
      <c r="G33" s="36">
        <v>18536</v>
      </c>
      <c r="H33" s="36" t="s">
        <v>143</v>
      </c>
    </row>
    <row r="34" spans="2:8" ht="15" customHeight="1">
      <c r="B34" s="46" t="s">
        <v>85</v>
      </c>
      <c r="C34" s="36">
        <v>46575</v>
      </c>
      <c r="D34" s="36">
        <v>8852</v>
      </c>
      <c r="E34" s="36">
        <v>9934</v>
      </c>
      <c r="F34" s="36">
        <v>7009</v>
      </c>
      <c r="G34" s="36">
        <v>20780</v>
      </c>
      <c r="H34" s="36" t="s">
        <v>143</v>
      </c>
    </row>
    <row r="35" spans="2:8" ht="15" customHeight="1">
      <c r="B35" s="46" t="s">
        <v>86</v>
      </c>
      <c r="C35" s="36">
        <v>38034</v>
      </c>
      <c r="D35" s="36">
        <v>6704</v>
      </c>
      <c r="E35" s="36">
        <v>8808</v>
      </c>
      <c r="F35" s="36">
        <v>5061</v>
      </c>
      <c r="G35" s="36">
        <v>17461</v>
      </c>
      <c r="H35" s="36" t="s">
        <v>143</v>
      </c>
    </row>
    <row r="36" spans="2:8" ht="15" customHeight="1">
      <c r="B36" s="46" t="s">
        <v>87</v>
      </c>
      <c r="C36" s="36">
        <v>37627</v>
      </c>
      <c r="D36" s="36">
        <v>6791</v>
      </c>
      <c r="E36" s="36">
        <v>8450</v>
      </c>
      <c r="F36" s="36">
        <v>4915</v>
      </c>
      <c r="G36" s="36">
        <v>17471</v>
      </c>
      <c r="H36" s="36" t="s">
        <v>143</v>
      </c>
    </row>
    <row r="37" spans="2:8" ht="15" customHeight="1">
      <c r="B37" s="46" t="s">
        <v>88</v>
      </c>
      <c r="C37" s="36">
        <v>38399</v>
      </c>
      <c r="D37" s="36">
        <v>7858</v>
      </c>
      <c r="E37" s="36">
        <v>9206</v>
      </c>
      <c r="F37" s="36">
        <v>5117</v>
      </c>
      <c r="G37" s="36">
        <v>16218</v>
      </c>
      <c r="H37" s="36" t="s">
        <v>143</v>
      </c>
    </row>
    <row r="38" spans="2:8" ht="15" customHeight="1">
      <c r="B38" s="46" t="s">
        <v>89</v>
      </c>
      <c r="C38" s="36">
        <v>25466</v>
      </c>
      <c r="D38" s="36">
        <v>6024</v>
      </c>
      <c r="E38" s="36">
        <v>5554</v>
      </c>
      <c r="F38" s="36">
        <v>3137</v>
      </c>
      <c r="G38" s="36">
        <v>10751</v>
      </c>
      <c r="H38" s="36" t="s">
        <v>143</v>
      </c>
    </row>
    <row r="39" spans="2:8" ht="15" customHeight="1">
      <c r="B39" s="46" t="s">
        <v>90</v>
      </c>
      <c r="C39" s="36">
        <v>24734</v>
      </c>
      <c r="D39" s="36">
        <v>5391</v>
      </c>
      <c r="E39" s="36">
        <v>5836</v>
      </c>
      <c r="F39" s="36">
        <v>2835</v>
      </c>
      <c r="G39" s="36">
        <v>10672</v>
      </c>
      <c r="H39" s="36" t="s">
        <v>143</v>
      </c>
    </row>
    <row r="40" spans="2:8" ht="15" customHeight="1">
      <c r="B40" s="47" t="s">
        <v>91</v>
      </c>
      <c r="C40" s="39">
        <v>405201</v>
      </c>
      <c r="D40" s="39">
        <v>82474</v>
      </c>
      <c r="E40" s="39">
        <v>90041</v>
      </c>
      <c r="F40" s="39">
        <v>54308</v>
      </c>
      <c r="G40" s="39">
        <v>178378</v>
      </c>
      <c r="H40" s="39" t="s">
        <v>143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24734</v>
      </c>
      <c r="D7" s="57">
        <v>0.1475896626919686</v>
      </c>
      <c r="E7" s="36">
        <v>5391</v>
      </c>
      <c r="F7" s="57">
        <v>0.18980357536967563</v>
      </c>
      <c r="G7" s="36">
        <v>5836</v>
      </c>
      <c r="H7" s="57">
        <v>0.25586399827845918</v>
      </c>
      <c r="I7" s="36">
        <v>2835</v>
      </c>
      <c r="J7" s="57">
        <v>-4.8338368580060465E-2</v>
      </c>
      <c r="K7" s="36">
        <v>10672</v>
      </c>
      <c r="L7" s="57">
        <v>0.13580246913580241</v>
      </c>
      <c r="M7" s="36">
        <v>0</v>
      </c>
      <c r="N7" s="57" t="s">
        <v>143</v>
      </c>
    </row>
    <row r="8" spans="2:14">
      <c r="B8" s="56" t="s">
        <v>89</v>
      </c>
      <c r="C8" s="36">
        <v>25466</v>
      </c>
      <c r="D8" s="57">
        <v>0.13101794279623369</v>
      </c>
      <c r="E8" s="36">
        <v>6024</v>
      </c>
      <c r="F8" s="57">
        <v>0.12199664742037619</v>
      </c>
      <c r="G8" s="36">
        <v>5554</v>
      </c>
      <c r="H8" s="57">
        <v>0.15636060795336237</v>
      </c>
      <c r="I8" s="36">
        <v>3137</v>
      </c>
      <c r="J8" s="57">
        <v>-0.17815037987948645</v>
      </c>
      <c r="K8" s="36">
        <v>10751</v>
      </c>
      <c r="L8" s="57">
        <v>0.26081857628708804</v>
      </c>
      <c r="M8" s="36">
        <v>0</v>
      </c>
      <c r="N8" s="57" t="s">
        <v>143</v>
      </c>
    </row>
    <row r="9" spans="2:14">
      <c r="B9" s="56" t="s">
        <v>88</v>
      </c>
      <c r="C9" s="36">
        <v>38399</v>
      </c>
      <c r="D9" s="57">
        <v>0.21140135024291751</v>
      </c>
      <c r="E9" s="36">
        <v>7858</v>
      </c>
      <c r="F9" s="57">
        <v>0.13162442396313367</v>
      </c>
      <c r="G9" s="36">
        <v>9206</v>
      </c>
      <c r="H9" s="57">
        <v>0.23437919013140252</v>
      </c>
      <c r="I9" s="36">
        <v>5117</v>
      </c>
      <c r="J9" s="57">
        <v>0.26595744680851063</v>
      </c>
      <c r="K9" s="36">
        <v>16218</v>
      </c>
      <c r="L9" s="57">
        <v>0.22363060208239016</v>
      </c>
      <c r="M9" s="36">
        <v>0</v>
      </c>
      <c r="N9" s="57" t="s">
        <v>143</v>
      </c>
    </row>
    <row r="10" spans="2:14">
      <c r="B10" s="56" t="s">
        <v>87</v>
      </c>
      <c r="C10" s="36">
        <v>37627</v>
      </c>
      <c r="D10" s="57">
        <v>0.28039609351073613</v>
      </c>
      <c r="E10" s="36">
        <v>6791</v>
      </c>
      <c r="F10" s="57">
        <v>0.23607571896614488</v>
      </c>
      <c r="G10" s="36">
        <v>8450</v>
      </c>
      <c r="H10" s="57">
        <v>0.23141941125036425</v>
      </c>
      <c r="I10" s="36">
        <v>4915</v>
      </c>
      <c r="J10" s="57">
        <v>0.49847560975609762</v>
      </c>
      <c r="K10" s="36">
        <v>17471</v>
      </c>
      <c r="L10" s="57">
        <v>0.27052577994327676</v>
      </c>
      <c r="M10" s="36">
        <v>0</v>
      </c>
      <c r="N10" s="57" t="s">
        <v>143</v>
      </c>
    </row>
    <row r="11" spans="2:14">
      <c r="B11" s="56" t="s">
        <v>86</v>
      </c>
      <c r="C11" s="36">
        <v>38034</v>
      </c>
      <c r="D11" s="57">
        <v>6.6872370266479741E-2</v>
      </c>
      <c r="E11" s="36">
        <v>6704</v>
      </c>
      <c r="F11" s="57">
        <v>0.10572323932046834</v>
      </c>
      <c r="G11" s="36">
        <v>8808</v>
      </c>
      <c r="H11" s="57">
        <v>7.9015067989709697E-2</v>
      </c>
      <c r="I11" s="36">
        <v>5061</v>
      </c>
      <c r="J11" s="57">
        <v>0.21922428330522759</v>
      </c>
      <c r="K11" s="36">
        <v>17461</v>
      </c>
      <c r="L11" s="57">
        <v>1.0884038673073526E-2</v>
      </c>
      <c r="M11" s="36">
        <v>0</v>
      </c>
      <c r="N11" s="57" t="s">
        <v>143</v>
      </c>
    </row>
    <row r="12" spans="2:14">
      <c r="B12" s="56" t="s">
        <v>85</v>
      </c>
      <c r="C12" s="36">
        <v>46575</v>
      </c>
      <c r="D12" s="57">
        <v>0.13337713534822604</v>
      </c>
      <c r="E12" s="36">
        <v>8852</v>
      </c>
      <c r="F12" s="57">
        <v>0.27074361182888307</v>
      </c>
      <c r="G12" s="36">
        <v>9934</v>
      </c>
      <c r="H12" s="57">
        <v>4.2830149065714807E-2</v>
      </c>
      <c r="I12" s="36">
        <v>7009</v>
      </c>
      <c r="J12" s="57">
        <v>0.31797668296352022</v>
      </c>
      <c r="K12" s="36">
        <v>20780</v>
      </c>
      <c r="L12" s="57">
        <v>7.757726612735949E-2</v>
      </c>
      <c r="M12" s="36">
        <v>0</v>
      </c>
      <c r="N12" s="57" t="s">
        <v>143</v>
      </c>
    </row>
    <row r="13" spans="2:14">
      <c r="B13" s="56" t="s">
        <v>84</v>
      </c>
      <c r="C13" s="36">
        <v>40461</v>
      </c>
      <c r="D13" s="57">
        <v>0.13958597380650617</v>
      </c>
      <c r="E13" s="36">
        <v>7321</v>
      </c>
      <c r="F13" s="57">
        <v>0.21128391793514223</v>
      </c>
      <c r="G13" s="36">
        <v>8884</v>
      </c>
      <c r="H13" s="57">
        <v>9.1937069813176064E-2</v>
      </c>
      <c r="I13" s="36">
        <v>5720</v>
      </c>
      <c r="J13" s="57">
        <v>0.21676239098064243</v>
      </c>
      <c r="K13" s="36">
        <v>18536</v>
      </c>
      <c r="L13" s="57">
        <v>0.11501443695861413</v>
      </c>
      <c r="M13" s="36">
        <v>0</v>
      </c>
      <c r="N13" s="57" t="s">
        <v>143</v>
      </c>
    </row>
    <row r="14" spans="2:14">
      <c r="B14" s="56" t="s">
        <v>83</v>
      </c>
      <c r="C14" s="36">
        <v>34609</v>
      </c>
      <c r="D14" s="57">
        <v>0.14682881569355155</v>
      </c>
      <c r="E14" s="36">
        <v>6612</v>
      </c>
      <c r="F14" s="57">
        <v>0.27842227378190265</v>
      </c>
      <c r="G14" s="36">
        <v>7828</v>
      </c>
      <c r="H14" s="57">
        <v>2.0481310803890374E-3</v>
      </c>
      <c r="I14" s="36">
        <v>4431</v>
      </c>
      <c r="J14" s="57">
        <v>0.431201550387597</v>
      </c>
      <c r="K14" s="36">
        <v>15738</v>
      </c>
      <c r="L14" s="57">
        <v>0.11632855724216196</v>
      </c>
      <c r="M14" s="36">
        <v>0</v>
      </c>
      <c r="N14" s="57" t="s">
        <v>143</v>
      </c>
    </row>
    <row r="15" spans="2:14">
      <c r="B15" s="56" t="s">
        <v>82</v>
      </c>
      <c r="C15" s="36">
        <v>33097</v>
      </c>
      <c r="D15" s="57">
        <v>0.72794194424141168</v>
      </c>
      <c r="E15" s="36">
        <v>6860</v>
      </c>
      <c r="F15" s="57">
        <v>0.29924242424242431</v>
      </c>
      <c r="G15" s="36">
        <v>7324</v>
      </c>
      <c r="H15" s="57">
        <v>0.83283283283283294</v>
      </c>
      <c r="I15" s="36">
        <v>4567</v>
      </c>
      <c r="J15" s="57">
        <v>1.2376286134247918</v>
      </c>
      <c r="K15" s="36">
        <v>14346</v>
      </c>
      <c r="L15" s="57">
        <v>0.83054740334311594</v>
      </c>
      <c r="M15" s="36">
        <v>0</v>
      </c>
      <c r="N15" s="57" t="s">
        <v>143</v>
      </c>
    </row>
    <row r="16" spans="2:14">
      <c r="B16" s="56" t="s">
        <v>81</v>
      </c>
      <c r="C16" s="36">
        <v>29979</v>
      </c>
      <c r="D16" s="57">
        <v>0.10934724689165187</v>
      </c>
      <c r="E16" s="36">
        <v>7287</v>
      </c>
      <c r="F16" s="57">
        <v>-5.0924719979161259E-2</v>
      </c>
      <c r="G16" s="36">
        <v>6127</v>
      </c>
      <c r="H16" s="57">
        <v>8.6347517730496426E-2</v>
      </c>
      <c r="I16" s="36">
        <v>3874</v>
      </c>
      <c r="J16" s="57">
        <v>1.2162471395881007</v>
      </c>
      <c r="K16" s="36">
        <v>12691</v>
      </c>
      <c r="L16" s="57">
        <v>6.1297875898979726E-2</v>
      </c>
      <c r="M16" s="36">
        <v>0</v>
      </c>
      <c r="N16" s="57" t="s">
        <v>143</v>
      </c>
    </row>
    <row r="17" spans="2:14">
      <c r="B17" s="56" t="s">
        <v>80</v>
      </c>
      <c r="C17" s="36">
        <v>27782</v>
      </c>
      <c r="D17" s="57">
        <v>0.11079125184918626</v>
      </c>
      <c r="E17" s="36">
        <v>6577</v>
      </c>
      <c r="F17" s="57">
        <v>-9.1323570046974334E-2</v>
      </c>
      <c r="G17" s="36">
        <v>5768</v>
      </c>
      <c r="H17" s="57">
        <v>5.2746851615258272E-2</v>
      </c>
      <c r="I17" s="36">
        <v>3766</v>
      </c>
      <c r="J17" s="57">
        <v>1.4550195567144719</v>
      </c>
      <c r="K17" s="36">
        <v>11671</v>
      </c>
      <c r="L17" s="57">
        <v>8.4665427509293734E-2</v>
      </c>
      <c r="M17" s="36">
        <v>0</v>
      </c>
      <c r="N17" s="57" t="s">
        <v>143</v>
      </c>
    </row>
    <row r="18" spans="2:14">
      <c r="B18" s="56" t="s">
        <v>79</v>
      </c>
      <c r="C18" s="36">
        <v>28438</v>
      </c>
      <c r="D18" s="57">
        <v>5.5801002413216949E-2</v>
      </c>
      <c r="E18" s="36">
        <v>6197</v>
      </c>
      <c r="F18" s="57">
        <v>-0.17174552258754339</v>
      </c>
      <c r="G18" s="36">
        <v>6322</v>
      </c>
      <c r="H18" s="57">
        <v>6.646423751686914E-2</v>
      </c>
      <c r="I18" s="36">
        <v>3876</v>
      </c>
      <c r="J18" s="57">
        <v>1.9297052154195011</v>
      </c>
      <c r="K18" s="36">
        <v>12043</v>
      </c>
      <c r="L18" s="57">
        <v>-1.3030650712997915E-2</v>
      </c>
      <c r="M18" s="36">
        <v>0</v>
      </c>
      <c r="N18" s="57" t="s">
        <v>143</v>
      </c>
    </row>
    <row r="19" spans="2:14" ht="30" customHeight="1">
      <c r="B19" s="58" t="s">
        <v>290</v>
      </c>
      <c r="C19" s="59">
        <v>405201</v>
      </c>
      <c r="D19" s="27">
        <v>0.17210049030242547</v>
      </c>
      <c r="E19" s="59">
        <v>82474</v>
      </c>
      <c r="F19" s="27">
        <v>0.11059640995946718</v>
      </c>
      <c r="G19" s="59">
        <v>90041</v>
      </c>
      <c r="H19" s="27">
        <v>0.14775015933715752</v>
      </c>
      <c r="I19" s="59">
        <v>54308</v>
      </c>
      <c r="J19" s="27">
        <v>0.42803050223507766</v>
      </c>
      <c r="K19" s="59">
        <v>178378</v>
      </c>
      <c r="L19" s="27">
        <v>0.15109315712036353</v>
      </c>
      <c r="M19" s="59" t="s">
        <v>143</v>
      </c>
      <c r="N19" s="27" t="s">
        <v>143</v>
      </c>
    </row>
    <row r="20" spans="2:14" outlineLevel="1">
      <c r="B20" s="56" t="s">
        <v>90</v>
      </c>
      <c r="C20" s="36">
        <v>21553</v>
      </c>
      <c r="D20" s="57">
        <v>-4.893654575942108E-2</v>
      </c>
      <c r="E20" s="36">
        <v>4531</v>
      </c>
      <c r="F20" s="57">
        <v>-0.21581862236067839</v>
      </c>
      <c r="G20" s="36">
        <v>4647</v>
      </c>
      <c r="H20" s="57">
        <v>-0.14967978042086005</v>
      </c>
      <c r="I20" s="36">
        <v>2979</v>
      </c>
      <c r="J20" s="57">
        <v>0.55156249999999996</v>
      </c>
      <c r="K20" s="36">
        <v>9396</v>
      </c>
      <c r="L20" s="57">
        <v>-1.0843246657542882E-2</v>
      </c>
      <c r="M20" s="36">
        <v>0</v>
      </c>
      <c r="N20" s="57" t="s">
        <v>143</v>
      </c>
    </row>
    <row r="21" spans="2:14" outlineLevel="1">
      <c r="B21" s="56" t="s">
        <v>89</v>
      </c>
      <c r="C21" s="36">
        <v>22516</v>
      </c>
      <c r="D21" s="57">
        <v>-6.5571049136786241E-2</v>
      </c>
      <c r="E21" s="36">
        <v>5369</v>
      </c>
      <c r="F21" s="57">
        <v>-0.12557003257328991</v>
      </c>
      <c r="G21" s="36">
        <v>4803</v>
      </c>
      <c r="H21" s="57">
        <v>1.2650221378874171E-2</v>
      </c>
      <c r="I21" s="36">
        <v>3817</v>
      </c>
      <c r="J21" s="57">
        <v>1.0846531949754232</v>
      </c>
      <c r="K21" s="36">
        <v>8527</v>
      </c>
      <c r="L21" s="57">
        <v>-0.25083465120365489</v>
      </c>
      <c r="M21" s="36">
        <v>0</v>
      </c>
      <c r="N21" s="57" t="s">
        <v>143</v>
      </c>
    </row>
    <row r="22" spans="2:14" outlineLevel="1">
      <c r="B22" s="56" t="s">
        <v>88</v>
      </c>
      <c r="C22" s="36">
        <v>31698</v>
      </c>
      <c r="D22" s="57">
        <v>6.1260117441674922E-3</v>
      </c>
      <c r="E22" s="36">
        <v>6944</v>
      </c>
      <c r="F22" s="57">
        <v>-2.2522522522522515E-2</v>
      </c>
      <c r="G22" s="36">
        <v>7458</v>
      </c>
      <c r="H22" s="57">
        <v>9.2587166715499603E-2</v>
      </c>
      <c r="I22" s="36">
        <v>4042</v>
      </c>
      <c r="J22" s="57">
        <v>0.86783733826247689</v>
      </c>
      <c r="K22" s="36">
        <v>13254</v>
      </c>
      <c r="L22" s="57">
        <v>-0.13996496009343973</v>
      </c>
      <c r="M22" s="36">
        <v>0</v>
      </c>
      <c r="N22" s="57" t="s">
        <v>143</v>
      </c>
    </row>
    <row r="23" spans="2:14" outlineLevel="1">
      <c r="B23" s="56" t="s">
        <v>87</v>
      </c>
      <c r="C23" s="36">
        <v>29387</v>
      </c>
      <c r="D23" s="57">
        <v>-2.9363191967234803E-2</v>
      </c>
      <c r="E23" s="36">
        <v>5494</v>
      </c>
      <c r="F23" s="57">
        <v>-0.11799646813292664</v>
      </c>
      <c r="G23" s="36">
        <v>6862</v>
      </c>
      <c r="H23" s="57">
        <v>1.239303629389199E-2</v>
      </c>
      <c r="I23" s="36">
        <v>3280</v>
      </c>
      <c r="J23" s="57">
        <v>0.89814814814814814</v>
      </c>
      <c r="K23" s="36">
        <v>13751</v>
      </c>
      <c r="L23" s="57">
        <v>-0.11517920339746479</v>
      </c>
      <c r="M23" s="36">
        <v>0</v>
      </c>
      <c r="N23" s="57" t="s">
        <v>143</v>
      </c>
    </row>
    <row r="24" spans="2:14" outlineLevel="1">
      <c r="B24" s="56" t="s">
        <v>86</v>
      </c>
      <c r="C24" s="36">
        <v>35650</v>
      </c>
      <c r="D24" s="57">
        <v>-2.9271613342409797E-2</v>
      </c>
      <c r="E24" s="36">
        <v>6063</v>
      </c>
      <c r="F24" s="57">
        <v>-7.8291273943447814E-2</v>
      </c>
      <c r="G24" s="36">
        <v>8163</v>
      </c>
      <c r="H24" s="57">
        <v>-6.9955565683035181E-2</v>
      </c>
      <c r="I24" s="36">
        <v>4151</v>
      </c>
      <c r="J24" s="57">
        <v>1.112468193384224</v>
      </c>
      <c r="K24" s="36">
        <v>17273</v>
      </c>
      <c r="L24" s="57">
        <v>-0.10986859056944087</v>
      </c>
      <c r="M24" s="36">
        <v>0</v>
      </c>
      <c r="N24" s="57" t="s">
        <v>143</v>
      </c>
    </row>
    <row r="25" spans="2:14" outlineLevel="1">
      <c r="B25" s="56" t="s">
        <v>85</v>
      </c>
      <c r="C25" s="36">
        <v>41094</v>
      </c>
      <c r="D25" s="57">
        <v>0.17317574511819123</v>
      </c>
      <c r="E25" s="36">
        <v>6966</v>
      </c>
      <c r="F25" s="57">
        <v>7.1362657643802008E-2</v>
      </c>
      <c r="G25" s="36">
        <v>9526</v>
      </c>
      <c r="H25" s="57">
        <v>0.22836879432624113</v>
      </c>
      <c r="I25" s="36">
        <v>5318</v>
      </c>
      <c r="J25" s="57">
        <v>2.0990675990675989</v>
      </c>
      <c r="K25" s="36">
        <v>19284</v>
      </c>
      <c r="L25" s="57">
        <v>1.2017843085804225E-2</v>
      </c>
      <c r="M25" s="36">
        <v>0</v>
      </c>
      <c r="N25" s="57" t="s">
        <v>143</v>
      </c>
    </row>
    <row r="26" spans="2:14" outlineLevel="1">
      <c r="B26" s="56" t="s">
        <v>84</v>
      </c>
      <c r="C26" s="36">
        <v>35505</v>
      </c>
      <c r="D26" s="57">
        <v>8.7242773150416397E-2</v>
      </c>
      <c r="E26" s="36">
        <v>6044</v>
      </c>
      <c r="F26" s="57">
        <v>-3.7273016884358023E-2</v>
      </c>
      <c r="G26" s="36">
        <v>8136</v>
      </c>
      <c r="H26" s="57">
        <v>0.14462577377602703</v>
      </c>
      <c r="I26" s="36">
        <v>4701</v>
      </c>
      <c r="J26" s="57">
        <v>1.7427071178529756</v>
      </c>
      <c r="K26" s="36">
        <v>16624</v>
      </c>
      <c r="L26" s="57">
        <v>-5.3087263613579405E-2</v>
      </c>
      <c r="M26" s="36">
        <v>0</v>
      </c>
      <c r="N26" s="57" t="s">
        <v>143</v>
      </c>
    </row>
    <row r="27" spans="2:14" outlineLevel="1">
      <c r="B27" s="56" t="s">
        <v>83</v>
      </c>
      <c r="C27" s="36">
        <v>30178</v>
      </c>
      <c r="D27" s="57">
        <v>-0.12714756753629897</v>
      </c>
      <c r="E27" s="36">
        <v>5172</v>
      </c>
      <c r="F27" s="57">
        <v>-0.41952861952861953</v>
      </c>
      <c r="G27" s="36">
        <v>7812</v>
      </c>
      <c r="H27" s="57">
        <v>-9.0570430733410978E-2</v>
      </c>
      <c r="I27" s="36">
        <v>3096</v>
      </c>
      <c r="J27" s="57">
        <v>0.44402985074626855</v>
      </c>
      <c r="K27" s="36">
        <v>14098</v>
      </c>
      <c r="L27" s="57">
        <v>-5.5726724715338238E-2</v>
      </c>
      <c r="M27" s="36">
        <v>0</v>
      </c>
      <c r="N27" s="57" t="s">
        <v>143</v>
      </c>
    </row>
    <row r="28" spans="2:14" outlineLevel="1">
      <c r="B28" s="56" t="s">
        <v>82</v>
      </c>
      <c r="C28" s="36">
        <v>19154</v>
      </c>
      <c r="D28" s="57">
        <v>-0.3202015900056786</v>
      </c>
      <c r="E28" s="36">
        <v>5280</v>
      </c>
      <c r="F28" s="57">
        <v>-0.42602456788781384</v>
      </c>
      <c r="G28" s="36">
        <v>3996</v>
      </c>
      <c r="H28" s="57">
        <v>-0.24059293044469787</v>
      </c>
      <c r="I28" s="36">
        <v>2041</v>
      </c>
      <c r="J28" s="57">
        <v>0.47152126892573909</v>
      </c>
      <c r="K28" s="36">
        <v>7837</v>
      </c>
      <c r="L28" s="57">
        <v>-0.3642926670992862</v>
      </c>
      <c r="M28" s="36">
        <v>0</v>
      </c>
      <c r="N28" s="57" t="s">
        <v>143</v>
      </c>
    </row>
    <row r="29" spans="2:14" outlineLevel="1">
      <c r="B29" s="56" t="s">
        <v>81</v>
      </c>
      <c r="C29" s="36">
        <v>27024</v>
      </c>
      <c r="D29" s="57">
        <v>-0.14785734556806363</v>
      </c>
      <c r="E29" s="36">
        <v>7678</v>
      </c>
      <c r="F29" s="57">
        <v>-0.1939953810623557</v>
      </c>
      <c r="G29" s="36">
        <v>5640</v>
      </c>
      <c r="H29" s="57">
        <v>-1.9982623805386623E-2</v>
      </c>
      <c r="I29" s="36">
        <v>1748</v>
      </c>
      <c r="J29" s="57">
        <v>-9.8969072164948435E-2</v>
      </c>
      <c r="K29" s="36">
        <v>11958</v>
      </c>
      <c r="L29" s="57">
        <v>-0.17485509246480813</v>
      </c>
      <c r="M29" s="36">
        <v>0</v>
      </c>
      <c r="N29" s="57" t="s">
        <v>143</v>
      </c>
    </row>
    <row r="30" spans="2:14" outlineLevel="1">
      <c r="B30" s="56" t="s">
        <v>80</v>
      </c>
      <c r="C30" s="36">
        <v>25011</v>
      </c>
      <c r="D30" s="57">
        <v>-0.15156552121849454</v>
      </c>
      <c r="E30" s="36">
        <v>7238</v>
      </c>
      <c r="F30" s="57">
        <v>-0.19800554016620497</v>
      </c>
      <c r="G30" s="36">
        <v>5479</v>
      </c>
      <c r="H30" s="57">
        <v>-6.5495480129626471E-2</v>
      </c>
      <c r="I30" s="36">
        <v>1534</v>
      </c>
      <c r="J30" s="57">
        <v>1.9595035924233617E-3</v>
      </c>
      <c r="K30" s="36">
        <v>10760</v>
      </c>
      <c r="L30" s="57">
        <v>-0.17611026033690658</v>
      </c>
      <c r="M30" s="36">
        <v>0</v>
      </c>
      <c r="N30" s="57" t="s">
        <v>143</v>
      </c>
    </row>
    <row r="31" spans="2:14" outlineLevel="1">
      <c r="B31" s="56" t="s">
        <v>79</v>
      </c>
      <c r="C31" s="36">
        <v>26935</v>
      </c>
      <c r="D31" s="57">
        <v>-0.23089003740612779</v>
      </c>
      <c r="E31" s="36">
        <v>7482</v>
      </c>
      <c r="F31" s="57">
        <v>-0.2203813691778681</v>
      </c>
      <c r="G31" s="36">
        <v>5928</v>
      </c>
      <c r="H31" s="57">
        <v>-0.19324986390854659</v>
      </c>
      <c r="I31" s="36">
        <v>1323</v>
      </c>
      <c r="J31" s="57">
        <v>-0.6061327776123846</v>
      </c>
      <c r="K31" s="36">
        <v>12202</v>
      </c>
      <c r="L31" s="57">
        <v>-0.17089080655024802</v>
      </c>
      <c r="M31" s="36">
        <v>0</v>
      </c>
      <c r="N31" s="57" t="s">
        <v>143</v>
      </c>
    </row>
    <row r="32" spans="2:14">
      <c r="B32" s="60">
        <v>2010</v>
      </c>
      <c r="C32" s="61">
        <v>345705</v>
      </c>
      <c r="D32" s="62">
        <v>-7.0463094665121462E-2</v>
      </c>
      <c r="E32" s="61">
        <v>74261</v>
      </c>
      <c r="F32" s="62">
        <v>-0.18274161952765611</v>
      </c>
      <c r="G32" s="61">
        <v>78450</v>
      </c>
      <c r="H32" s="62">
        <v>-2.2673477015074162E-2</v>
      </c>
      <c r="I32" s="61">
        <v>38030</v>
      </c>
      <c r="J32" s="62">
        <v>0.6252831317577674</v>
      </c>
      <c r="K32" s="61">
        <v>154964</v>
      </c>
      <c r="L32" s="62">
        <v>-0.12635305791087859</v>
      </c>
      <c r="M32" s="61">
        <v>0</v>
      </c>
      <c r="N32" s="62" t="s">
        <v>143</v>
      </c>
    </row>
    <row r="33" spans="2:16" hidden="1" outlineLevel="1">
      <c r="B33" s="63" t="s">
        <v>90</v>
      </c>
      <c r="C33" s="64">
        <v>22662</v>
      </c>
      <c r="D33" s="57">
        <v>-0.27929016664546491</v>
      </c>
      <c r="E33" s="64">
        <v>5778</v>
      </c>
      <c r="F33" s="57">
        <v>-0.27430293896006031</v>
      </c>
      <c r="G33" s="64">
        <v>5465</v>
      </c>
      <c r="H33" s="57">
        <v>-0.20888824551244933</v>
      </c>
      <c r="I33" s="64">
        <v>1920</v>
      </c>
      <c r="J33" s="57">
        <v>-0.56969968623935463</v>
      </c>
      <c r="K33" s="64">
        <v>9499</v>
      </c>
      <c r="L33" s="57">
        <v>-0.21573645970937916</v>
      </c>
      <c r="M33" s="64">
        <v>0</v>
      </c>
      <c r="N33" s="57" t="s">
        <v>143</v>
      </c>
    </row>
    <row r="34" spans="2:16" hidden="1" outlineLevel="1">
      <c r="B34" s="63" t="s">
        <v>89</v>
      </c>
      <c r="C34" s="64">
        <v>24096</v>
      </c>
      <c r="D34" s="57">
        <v>-0.25643399370486952</v>
      </c>
      <c r="E34" s="64">
        <v>6140</v>
      </c>
      <c r="F34" s="57">
        <v>-0.28646135967460784</v>
      </c>
      <c r="G34" s="64">
        <v>4743</v>
      </c>
      <c r="H34" s="57">
        <v>-0.44028793957989143</v>
      </c>
      <c r="I34" s="64">
        <v>1831</v>
      </c>
      <c r="J34" s="57">
        <v>-0.55450121654501217</v>
      </c>
      <c r="K34" s="64">
        <v>11382</v>
      </c>
      <c r="L34" s="57">
        <v>1.4709815458678888E-2</v>
      </c>
      <c r="M34" s="64">
        <v>0</v>
      </c>
      <c r="N34" s="57" t="s">
        <v>143</v>
      </c>
    </row>
    <row r="35" spans="2:16" hidden="1" outlineLevel="1">
      <c r="B35" s="63" t="s">
        <v>88</v>
      </c>
      <c r="C35" s="64">
        <v>31505</v>
      </c>
      <c r="D35" s="57">
        <v>-0.21087566376114619</v>
      </c>
      <c r="E35" s="64">
        <v>7104</v>
      </c>
      <c r="F35" s="57">
        <v>-0.25291828793774318</v>
      </c>
      <c r="G35" s="64">
        <v>6826</v>
      </c>
      <c r="H35" s="57">
        <v>-0.1565550475719758</v>
      </c>
      <c r="I35" s="64">
        <v>2164</v>
      </c>
      <c r="J35" s="57">
        <v>-0.58733790999237223</v>
      </c>
      <c r="K35" s="64">
        <v>15411</v>
      </c>
      <c r="L35" s="57">
        <v>-9.7610961470898205E-2</v>
      </c>
      <c r="M35" s="64">
        <v>0</v>
      </c>
      <c r="N35" s="57" t="s">
        <v>143</v>
      </c>
    </row>
    <row r="36" spans="2:16" hidden="1" outlineLevel="1">
      <c r="B36" s="63" t="s">
        <v>87</v>
      </c>
      <c r="C36" s="64">
        <v>30276</v>
      </c>
      <c r="D36" s="57">
        <v>-0.31159618008185541</v>
      </c>
      <c r="E36" s="64">
        <v>6229</v>
      </c>
      <c r="F36" s="57">
        <v>-0.30050533408197644</v>
      </c>
      <c r="G36" s="64">
        <v>6778</v>
      </c>
      <c r="H36" s="57">
        <v>-0.31583728676693246</v>
      </c>
      <c r="I36" s="64">
        <v>1728</v>
      </c>
      <c r="J36" s="57">
        <v>-0.68524590163934418</v>
      </c>
      <c r="K36" s="64">
        <v>15541</v>
      </c>
      <c r="L36" s="57">
        <v>-0.21023477995731277</v>
      </c>
      <c r="M36" s="64">
        <v>0</v>
      </c>
      <c r="N36" s="57" t="s">
        <v>143</v>
      </c>
    </row>
    <row r="37" spans="2:16" hidden="1" outlineLevel="1">
      <c r="B37" s="63" t="s">
        <v>86</v>
      </c>
      <c r="C37" s="64">
        <v>36725</v>
      </c>
      <c r="D37" s="57">
        <v>-0.28576985161127211</v>
      </c>
      <c r="E37" s="64">
        <v>6578</v>
      </c>
      <c r="F37" s="57">
        <v>-0.32980132450331123</v>
      </c>
      <c r="G37" s="64">
        <v>8777</v>
      </c>
      <c r="H37" s="57">
        <v>-0.3344707309675462</v>
      </c>
      <c r="I37" s="64">
        <v>1965</v>
      </c>
      <c r="J37" s="57">
        <v>-0.67019133937562936</v>
      </c>
      <c r="K37" s="64">
        <v>19405</v>
      </c>
      <c r="L37" s="57">
        <v>-0.13594264849942117</v>
      </c>
      <c r="M37" s="64">
        <v>0</v>
      </c>
      <c r="N37" s="57" t="s">
        <v>143</v>
      </c>
    </row>
    <row r="38" spans="2:16" ht="13.5" hidden="1" customHeight="1" outlineLevel="1" thickBot="1">
      <c r="B38" s="63" t="s">
        <v>85</v>
      </c>
      <c r="C38" s="64">
        <v>35028</v>
      </c>
      <c r="D38" s="57">
        <v>-0.31159719356170035</v>
      </c>
      <c r="E38" s="64">
        <v>6502</v>
      </c>
      <c r="F38" s="57">
        <v>-0.27278827871602729</v>
      </c>
      <c r="G38" s="64">
        <v>7755</v>
      </c>
      <c r="H38" s="57">
        <v>-0.37145404441562657</v>
      </c>
      <c r="I38" s="64">
        <v>1716</v>
      </c>
      <c r="J38" s="57">
        <v>-0.7376146788990825</v>
      </c>
      <c r="K38" s="64">
        <v>19055</v>
      </c>
      <c r="L38" s="57">
        <v>-0.17382067291016301</v>
      </c>
      <c r="M38" s="64">
        <v>0</v>
      </c>
      <c r="N38" s="57" t="s">
        <v>143</v>
      </c>
      <c r="P38" s="48" t="s">
        <v>92</v>
      </c>
    </row>
    <row r="39" spans="2:16" hidden="1" outlineLevel="1">
      <c r="B39" s="63" t="s">
        <v>84</v>
      </c>
      <c r="C39" s="64">
        <v>32656</v>
      </c>
      <c r="D39" s="57">
        <v>-0.34819664278158124</v>
      </c>
      <c r="E39" s="64">
        <v>6278</v>
      </c>
      <c r="F39" s="57">
        <v>-0.30174619063507957</v>
      </c>
      <c r="G39" s="64">
        <v>7108</v>
      </c>
      <c r="H39" s="57">
        <v>-0.39081247857387724</v>
      </c>
      <c r="I39" s="64">
        <v>1714</v>
      </c>
      <c r="J39" s="57">
        <v>-0.7272871917263326</v>
      </c>
      <c r="K39" s="64">
        <v>17556</v>
      </c>
      <c r="L39" s="57">
        <v>-0.24187070864101567</v>
      </c>
      <c r="M39" s="64">
        <v>0</v>
      </c>
      <c r="N39" s="57" t="s">
        <v>143</v>
      </c>
    </row>
    <row r="40" spans="2:16" hidden="1" outlineLevel="1">
      <c r="B40" s="63" t="s">
        <v>83</v>
      </c>
      <c r="C40" s="64">
        <v>34574</v>
      </c>
      <c r="D40" s="57">
        <v>-0.25400250291287274</v>
      </c>
      <c r="E40" s="64">
        <v>8910</v>
      </c>
      <c r="F40" s="57">
        <v>9.1743119266054496E-3</v>
      </c>
      <c r="G40" s="64">
        <v>8590</v>
      </c>
      <c r="H40" s="57">
        <v>-0.10586031019048614</v>
      </c>
      <c r="I40" s="64">
        <v>2144</v>
      </c>
      <c r="J40" s="57">
        <v>-0.67161893092357183</v>
      </c>
      <c r="K40" s="64">
        <v>14930</v>
      </c>
      <c r="L40" s="57">
        <v>-0.30171647724615314</v>
      </c>
      <c r="M40" s="64">
        <v>0</v>
      </c>
      <c r="N40" s="57" t="s">
        <v>143</v>
      </c>
    </row>
    <row r="41" spans="2:16" hidden="1" outlineLevel="1">
      <c r="B41" s="63" t="s">
        <v>82</v>
      </c>
      <c r="C41" s="64">
        <v>28176</v>
      </c>
      <c r="D41" s="57">
        <v>-8.6440568056546319E-2</v>
      </c>
      <c r="E41" s="64">
        <v>9199</v>
      </c>
      <c r="F41" s="57">
        <v>0.19142598109053233</v>
      </c>
      <c r="G41" s="64">
        <v>5262</v>
      </c>
      <c r="H41" s="57">
        <v>-4.500907441016333E-2</v>
      </c>
      <c r="I41" s="64">
        <v>1387</v>
      </c>
      <c r="J41" s="57">
        <v>-0.72755843645649187</v>
      </c>
      <c r="K41" s="64">
        <v>12328</v>
      </c>
      <c r="L41" s="57">
        <v>-1.5335463258785986E-2</v>
      </c>
      <c r="M41" s="64">
        <v>0</v>
      </c>
      <c r="N41" s="57" t="s">
        <v>143</v>
      </c>
    </row>
    <row r="42" spans="2:16" hidden="1" outlineLevel="1">
      <c r="B42" s="63" t="s">
        <v>81</v>
      </c>
      <c r="C42" s="64">
        <v>31713</v>
      </c>
      <c r="D42" s="57">
        <v>-0.28656273199703042</v>
      </c>
      <c r="E42" s="64">
        <v>9526</v>
      </c>
      <c r="F42" s="57">
        <v>-4.0588176049954683E-2</v>
      </c>
      <c r="G42" s="64">
        <v>5755</v>
      </c>
      <c r="H42" s="57">
        <v>-0.38191386532058857</v>
      </c>
      <c r="I42" s="64">
        <v>1940</v>
      </c>
      <c r="J42" s="57">
        <v>-0.70805116629044396</v>
      </c>
      <c r="K42" s="64">
        <v>14492</v>
      </c>
      <c r="L42" s="57">
        <v>-0.21943337283205855</v>
      </c>
      <c r="M42" s="64">
        <v>0</v>
      </c>
      <c r="N42" s="57" t="s">
        <v>143</v>
      </c>
    </row>
    <row r="43" spans="2:16" hidden="1" outlineLevel="1">
      <c r="B43" s="63" t="s">
        <v>80</v>
      </c>
      <c r="C43" s="64">
        <v>29479</v>
      </c>
      <c r="D43" s="57">
        <v>-0.17307638362927436</v>
      </c>
      <c r="E43" s="64">
        <v>9025</v>
      </c>
      <c r="F43" s="57">
        <v>1.0751483928771455E-2</v>
      </c>
      <c r="G43" s="64">
        <v>5863</v>
      </c>
      <c r="H43" s="57">
        <v>-0.22096731331384534</v>
      </c>
      <c r="I43" s="64">
        <v>1531</v>
      </c>
      <c r="J43" s="57">
        <v>-0.66753528773072746</v>
      </c>
      <c r="K43" s="64">
        <v>13060</v>
      </c>
      <c r="L43" s="57">
        <v>-0.10480499006100485</v>
      </c>
      <c r="M43" s="64">
        <v>0</v>
      </c>
      <c r="N43" s="57" t="s">
        <v>143</v>
      </c>
    </row>
    <row r="44" spans="2:16" hidden="1" outlineLevel="1">
      <c r="B44" s="63" t="s">
        <v>79</v>
      </c>
      <c r="C44" s="64">
        <v>35021</v>
      </c>
      <c r="D44" s="57">
        <v>-6.6373564033470611E-3</v>
      </c>
      <c r="E44" s="64">
        <v>9597</v>
      </c>
      <c r="F44" s="57">
        <v>0.10883882149046786</v>
      </c>
      <c r="G44" s="64">
        <v>7348</v>
      </c>
      <c r="H44" s="57">
        <v>-1.9613075383589029E-2</v>
      </c>
      <c r="I44" s="64">
        <v>3359</v>
      </c>
      <c r="J44" s="57">
        <v>-0.30556129832540835</v>
      </c>
      <c r="K44" s="64">
        <v>14717</v>
      </c>
      <c r="L44" s="57">
        <v>3.1469021586767676E-2</v>
      </c>
      <c r="M44" s="64">
        <v>0</v>
      </c>
      <c r="N44" s="57" t="s">
        <v>143</v>
      </c>
    </row>
    <row r="45" spans="2:16" collapsed="1">
      <c r="B45" s="65">
        <v>2009</v>
      </c>
      <c r="C45" s="66">
        <v>371911</v>
      </c>
      <c r="D45" s="67">
        <v>-0.24515729652932816</v>
      </c>
      <c r="E45" s="66">
        <v>90866</v>
      </c>
      <c r="F45" s="67">
        <v>-0.14912305344083299</v>
      </c>
      <c r="G45" s="66">
        <v>80270</v>
      </c>
      <c r="H45" s="67">
        <v>-0.27043853669620543</v>
      </c>
      <c r="I45" s="66">
        <v>23399</v>
      </c>
      <c r="J45" s="67">
        <v>-0.6443704784485379</v>
      </c>
      <c r="K45" s="66">
        <v>177376</v>
      </c>
      <c r="L45" s="67">
        <v>-0.15570618026731653</v>
      </c>
      <c r="M45" s="66">
        <v>0</v>
      </c>
      <c r="N45" s="67" t="s">
        <v>143</v>
      </c>
    </row>
    <row r="46" spans="2:16" hidden="1" outlineLevel="1">
      <c r="B46" s="63" t="s">
        <v>90</v>
      </c>
      <c r="C46" s="64">
        <v>31444</v>
      </c>
      <c r="D46" s="57">
        <v>-9.9464444253515527E-2</v>
      </c>
      <c r="E46" s="64">
        <v>7962</v>
      </c>
      <c r="F46" s="57">
        <v>-2.5113008538424353E-4</v>
      </c>
      <c r="G46" s="64">
        <v>6908</v>
      </c>
      <c r="H46" s="57">
        <v>-5.4863866466000832E-2</v>
      </c>
      <c r="I46" s="64">
        <v>4462</v>
      </c>
      <c r="J46" s="57">
        <v>-0.10257441673370882</v>
      </c>
      <c r="K46" s="64">
        <v>12112</v>
      </c>
      <c r="L46" s="57">
        <v>-0.17448200654307522</v>
      </c>
      <c r="M46" s="64">
        <v>0</v>
      </c>
      <c r="N46" s="57" t="s">
        <v>143</v>
      </c>
    </row>
    <row r="47" spans="2:16" hidden="1" outlineLevel="1">
      <c r="B47" s="63" t="s">
        <v>89</v>
      </c>
      <c r="C47" s="64">
        <v>32406</v>
      </c>
      <c r="D47" s="57">
        <v>0.11953292337455945</v>
      </c>
      <c r="E47" s="64">
        <v>8605</v>
      </c>
      <c r="F47" s="57">
        <v>0.12837660634670867</v>
      </c>
      <c r="G47" s="64">
        <v>8474</v>
      </c>
      <c r="H47" s="57">
        <v>0.47630662020905934</v>
      </c>
      <c r="I47" s="64">
        <v>4110</v>
      </c>
      <c r="J47" s="57">
        <v>2.264244837024143E-2</v>
      </c>
      <c r="K47" s="64">
        <v>11217</v>
      </c>
      <c r="L47" s="57">
        <v>-2.9755211486895639E-2</v>
      </c>
      <c r="M47" s="64">
        <v>0</v>
      </c>
      <c r="N47" s="57" t="s">
        <v>143</v>
      </c>
    </row>
    <row r="48" spans="2:16" hidden="1" outlineLevel="1">
      <c r="B48" s="63" t="s">
        <v>88</v>
      </c>
      <c r="C48" s="64">
        <v>39924</v>
      </c>
      <c r="D48" s="57">
        <v>1.5593599755793441E-2</v>
      </c>
      <c r="E48" s="64">
        <v>9509</v>
      </c>
      <c r="F48" s="57">
        <v>0.34005073280721532</v>
      </c>
      <c r="G48" s="64">
        <v>8093</v>
      </c>
      <c r="H48" s="57">
        <v>-0.14032292330571494</v>
      </c>
      <c r="I48" s="64">
        <v>5244</v>
      </c>
      <c r="J48" s="57">
        <v>-2.8349082823791005E-2</v>
      </c>
      <c r="K48" s="64">
        <v>17078</v>
      </c>
      <c r="L48" s="57">
        <v>-1.8731326131923742E-2</v>
      </c>
      <c r="M48" s="64">
        <v>0</v>
      </c>
      <c r="N48" s="57" t="s">
        <v>143</v>
      </c>
    </row>
    <row r="49" spans="2:14" hidden="1" outlineLevel="1">
      <c r="B49" s="63" t="s">
        <v>87</v>
      </c>
      <c r="C49" s="64">
        <v>43980</v>
      </c>
      <c r="D49" s="57">
        <v>-0.12378220070527768</v>
      </c>
      <c r="E49" s="64">
        <v>8905</v>
      </c>
      <c r="F49" s="57">
        <v>0.12111292962356801</v>
      </c>
      <c r="G49" s="64">
        <v>9907</v>
      </c>
      <c r="H49" s="57">
        <v>-0.24895762262148435</v>
      </c>
      <c r="I49" s="64">
        <v>5490</v>
      </c>
      <c r="J49" s="57">
        <v>-1.8591347872720765E-2</v>
      </c>
      <c r="K49" s="64">
        <v>19678</v>
      </c>
      <c r="L49" s="57">
        <v>-0.16138930321755807</v>
      </c>
      <c r="M49" s="64">
        <v>0</v>
      </c>
      <c r="N49" s="57" t="s">
        <v>143</v>
      </c>
    </row>
    <row r="50" spans="2:14" hidden="1" outlineLevel="1">
      <c r="B50" s="63" t="s">
        <v>86</v>
      </c>
      <c r="C50" s="64">
        <v>51419</v>
      </c>
      <c r="D50" s="57">
        <v>0.11795016741314091</v>
      </c>
      <c r="E50" s="64">
        <v>9815</v>
      </c>
      <c r="F50" s="57">
        <v>0.1869633571169429</v>
      </c>
      <c r="G50" s="64">
        <v>13188</v>
      </c>
      <c r="H50" s="57">
        <v>0.23436915013103699</v>
      </c>
      <c r="I50" s="64">
        <v>5958</v>
      </c>
      <c r="J50" s="57">
        <v>0.13507334730424847</v>
      </c>
      <c r="K50" s="64">
        <v>22458</v>
      </c>
      <c r="L50" s="57">
        <v>3.0561674008810602E-2</v>
      </c>
      <c r="M50" s="64">
        <v>0</v>
      </c>
      <c r="N50" s="57" t="s">
        <v>143</v>
      </c>
    </row>
    <row r="51" spans="2:14" hidden="1" outlineLevel="1">
      <c r="B51" s="63" t="s">
        <v>85</v>
      </c>
      <c r="C51" s="64">
        <v>50883</v>
      </c>
      <c r="D51" s="57">
        <v>-1.7797509892867436E-2</v>
      </c>
      <c r="E51" s="64">
        <v>8941</v>
      </c>
      <c r="F51" s="57">
        <v>4.1953152313250142E-2</v>
      </c>
      <c r="G51" s="64">
        <v>12338</v>
      </c>
      <c r="H51" s="57">
        <v>-7.1353304230016512E-2</v>
      </c>
      <c r="I51" s="64">
        <v>6540</v>
      </c>
      <c r="J51" s="57">
        <v>0.10268082953970659</v>
      </c>
      <c r="K51" s="64">
        <v>23064</v>
      </c>
      <c r="L51" s="57">
        <v>-3.9280209938767907E-2</v>
      </c>
      <c r="M51" s="64">
        <v>0</v>
      </c>
      <c r="N51" s="57" t="s">
        <v>143</v>
      </c>
    </row>
    <row r="52" spans="2:14" hidden="1" outlineLevel="1">
      <c r="B52" s="63" t="s">
        <v>84</v>
      </c>
      <c r="C52" s="64">
        <v>50101</v>
      </c>
      <c r="D52" s="57">
        <v>6.2407226769583213E-2</v>
      </c>
      <c r="E52" s="64">
        <v>8991</v>
      </c>
      <c r="F52" s="57">
        <v>7.9351740696278483E-2</v>
      </c>
      <c r="G52" s="64">
        <v>11668</v>
      </c>
      <c r="H52" s="57">
        <v>3.0924191553277858E-2</v>
      </c>
      <c r="I52" s="64">
        <v>6285</v>
      </c>
      <c r="J52" s="57">
        <v>0.13673358654367873</v>
      </c>
      <c r="K52" s="64">
        <v>23157</v>
      </c>
      <c r="L52" s="57">
        <v>5.3500750648287188E-2</v>
      </c>
      <c r="M52" s="64">
        <v>0</v>
      </c>
      <c r="N52" s="57" t="s">
        <v>143</v>
      </c>
    </row>
    <row r="53" spans="2:14" hidden="1" outlineLevel="1">
      <c r="B53" s="63" t="s">
        <v>83</v>
      </c>
      <c r="C53" s="64">
        <v>46346</v>
      </c>
      <c r="D53" s="57">
        <v>0.2162069960899573</v>
      </c>
      <c r="E53" s="64">
        <v>8829</v>
      </c>
      <c r="F53" s="57">
        <v>0.23568929321203647</v>
      </c>
      <c r="G53" s="64">
        <v>9607</v>
      </c>
      <c r="H53" s="57">
        <v>0.11735287276110729</v>
      </c>
      <c r="I53" s="64">
        <v>6529</v>
      </c>
      <c r="J53" s="57">
        <v>0.18773876659996369</v>
      </c>
      <c r="K53" s="64">
        <v>21381</v>
      </c>
      <c r="L53" s="57">
        <v>0.26762316950257903</v>
      </c>
      <c r="M53" s="64">
        <v>0</v>
      </c>
      <c r="N53" s="57" t="s">
        <v>143</v>
      </c>
    </row>
    <row r="54" spans="2:14" hidden="1" outlineLevel="1">
      <c r="B54" s="63" t="s">
        <v>82</v>
      </c>
      <c r="C54" s="64">
        <v>30842</v>
      </c>
      <c r="D54" s="57">
        <v>-7.6835583226076754E-2</v>
      </c>
      <c r="E54" s="64">
        <v>7721</v>
      </c>
      <c r="F54" s="57">
        <v>7.9709131589987381E-2</v>
      </c>
      <c r="G54" s="64">
        <v>5510</v>
      </c>
      <c r="H54" s="57">
        <v>-0.19065804935370156</v>
      </c>
      <c r="I54" s="64">
        <v>5091</v>
      </c>
      <c r="J54" s="57">
        <v>2.0036064916850282E-2</v>
      </c>
      <c r="K54" s="64">
        <v>12520</v>
      </c>
      <c r="L54" s="57">
        <v>-0.13410332664776259</v>
      </c>
      <c r="M54" s="64">
        <v>0</v>
      </c>
      <c r="N54" s="57" t="s">
        <v>143</v>
      </c>
    </row>
    <row r="55" spans="2:14" hidden="1" outlineLevel="1">
      <c r="B55" s="63" t="s">
        <v>81</v>
      </c>
      <c r="C55" s="64">
        <v>44451</v>
      </c>
      <c r="D55" s="57">
        <v>0.11629834254143656</v>
      </c>
      <c r="E55" s="64">
        <v>9929</v>
      </c>
      <c r="F55" s="57">
        <v>0.17073458318594503</v>
      </c>
      <c r="G55" s="64">
        <v>9311</v>
      </c>
      <c r="H55" s="57">
        <v>4.5240233497979343E-2</v>
      </c>
      <c r="I55" s="64">
        <v>6645</v>
      </c>
      <c r="J55" s="57">
        <v>0.10786928976325449</v>
      </c>
      <c r="K55" s="64">
        <v>18566</v>
      </c>
      <c r="L55" s="57">
        <v>0.1297997930992516</v>
      </c>
      <c r="M55" s="64">
        <v>0</v>
      </c>
      <c r="N55" s="57" t="s">
        <v>143</v>
      </c>
    </row>
    <row r="56" spans="2:14" hidden="1" outlineLevel="1">
      <c r="B56" s="63" t="s">
        <v>80</v>
      </c>
      <c r="C56" s="64">
        <v>35649</v>
      </c>
      <c r="D56" s="57">
        <v>7.086212075698417E-2</v>
      </c>
      <c r="E56" s="64">
        <v>8929</v>
      </c>
      <c r="F56" s="57">
        <v>0.32027206860860558</v>
      </c>
      <c r="G56" s="64">
        <v>7526</v>
      </c>
      <c r="H56" s="57">
        <v>-1.4405447878470423E-2</v>
      </c>
      <c r="I56" s="64">
        <v>4605</v>
      </c>
      <c r="J56" s="57">
        <v>4.091320072332727E-2</v>
      </c>
      <c r="K56" s="64">
        <v>14589</v>
      </c>
      <c r="L56" s="57">
        <v>8.4329854150826389E-3</v>
      </c>
      <c r="M56" s="64">
        <v>0</v>
      </c>
      <c r="N56" s="57" t="s">
        <v>143</v>
      </c>
    </row>
    <row r="57" spans="2:14" hidden="1" outlineLevel="1">
      <c r="B57" s="63" t="s">
        <v>79</v>
      </c>
      <c r="C57" s="64">
        <v>35255</v>
      </c>
      <c r="D57" s="57">
        <v>0.15787572254335269</v>
      </c>
      <c r="E57" s="64">
        <v>8655</v>
      </c>
      <c r="F57" s="57">
        <v>0.4027552674230146</v>
      </c>
      <c r="G57" s="64">
        <v>7495</v>
      </c>
      <c r="H57" s="57">
        <v>0.10317927583161612</v>
      </c>
      <c r="I57" s="64">
        <v>4837</v>
      </c>
      <c r="J57" s="57">
        <v>0.16162343900096054</v>
      </c>
      <c r="K57" s="64">
        <v>14268</v>
      </c>
      <c r="L57" s="57">
        <v>7.117117117117111E-2</v>
      </c>
      <c r="M57" s="64">
        <v>0</v>
      </c>
      <c r="N57" s="57" t="s">
        <v>143</v>
      </c>
    </row>
    <row r="58" spans="2:14" collapsed="1">
      <c r="B58" s="65">
        <v>2008</v>
      </c>
      <c r="C58" s="66">
        <v>492700</v>
      </c>
      <c r="D58" s="67">
        <v>4.0773302802293188E-2</v>
      </c>
      <c r="E58" s="66">
        <v>106791</v>
      </c>
      <c r="F58" s="67">
        <v>0.16687245271473694</v>
      </c>
      <c r="G58" s="66">
        <v>110025</v>
      </c>
      <c r="H58" s="67">
        <v>3.0906405557682426E-3</v>
      </c>
      <c r="I58" s="66">
        <v>65796</v>
      </c>
      <c r="J58" s="67">
        <v>6.5263498745244064E-2</v>
      </c>
      <c r="K58" s="66">
        <v>210088</v>
      </c>
      <c r="L58" s="67">
        <v>-1.6157545573782794E-3</v>
      </c>
      <c r="M58" s="66">
        <v>0</v>
      </c>
      <c r="N58" s="67" t="s">
        <v>143</v>
      </c>
    </row>
    <row r="59" spans="2:14" hidden="1" outlineLevel="1">
      <c r="B59" s="63" t="s">
        <v>90</v>
      </c>
      <c r="C59" s="64">
        <v>34917</v>
      </c>
      <c r="D59" s="57">
        <v>0.10566814439518679</v>
      </c>
      <c r="E59" s="64">
        <v>7964</v>
      </c>
      <c r="F59" s="57">
        <v>0.39401365307194114</v>
      </c>
      <c r="G59" s="64">
        <v>7309</v>
      </c>
      <c r="H59" s="57">
        <v>0.14777010050251249</v>
      </c>
      <c r="I59" s="64">
        <v>4972</v>
      </c>
      <c r="J59" s="57">
        <v>-7.1001494768310858E-2</v>
      </c>
      <c r="K59" s="64">
        <v>14672</v>
      </c>
      <c r="L59" s="57">
        <v>3.7110341415141024E-2</v>
      </c>
      <c r="M59" s="64">
        <v>0</v>
      </c>
      <c r="N59" s="57" t="s">
        <v>143</v>
      </c>
    </row>
    <row r="60" spans="2:14" hidden="1" outlineLevel="1">
      <c r="B60" s="63" t="s">
        <v>89</v>
      </c>
      <c r="C60" s="64">
        <v>28946</v>
      </c>
      <c r="D60" s="57">
        <v>0.30428513495246245</v>
      </c>
      <c r="E60" s="64">
        <v>7626</v>
      </c>
      <c r="F60" s="57">
        <v>1.1652470187393527</v>
      </c>
      <c r="G60" s="64">
        <v>5740</v>
      </c>
      <c r="H60" s="57">
        <v>6.7708333333333259E-2</v>
      </c>
      <c r="I60" s="64">
        <v>4019</v>
      </c>
      <c r="J60" s="57">
        <v>0.72785898538263116</v>
      </c>
      <c r="K60" s="64">
        <v>11561</v>
      </c>
      <c r="L60" s="57">
        <v>5.3970279879660854E-2</v>
      </c>
      <c r="M60" s="64">
        <v>0</v>
      </c>
      <c r="N60" s="57" t="s">
        <v>143</v>
      </c>
    </row>
    <row r="61" spans="2:14" hidden="1" outlineLevel="1">
      <c r="B61" s="63" t="s">
        <v>88</v>
      </c>
      <c r="C61" s="64">
        <v>39311</v>
      </c>
      <c r="D61" s="57">
        <v>0.1265833667679257</v>
      </c>
      <c r="E61" s="64">
        <v>7096</v>
      </c>
      <c r="F61" s="57">
        <v>1.4094432699085502E-4</v>
      </c>
      <c r="G61" s="64">
        <v>9414</v>
      </c>
      <c r="H61" s="57">
        <v>3.5871478873239493E-2</v>
      </c>
      <c r="I61" s="64">
        <v>5397</v>
      </c>
      <c r="J61" s="57">
        <v>0.56253618992472498</v>
      </c>
      <c r="K61" s="64">
        <v>17404</v>
      </c>
      <c r="L61" s="57">
        <v>0.14072229140722281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50193</v>
      </c>
      <c r="D62" s="57">
        <v>0.24437227290757635</v>
      </c>
      <c r="E62" s="64">
        <v>7943</v>
      </c>
      <c r="F62" s="57">
        <v>5.6976449734109647E-3</v>
      </c>
      <c r="G62" s="64">
        <v>13191</v>
      </c>
      <c r="H62" s="57">
        <v>0.26593090211132431</v>
      </c>
      <c r="I62" s="64">
        <v>5594</v>
      </c>
      <c r="J62" s="57">
        <v>0.70652837095790111</v>
      </c>
      <c r="K62" s="64">
        <v>23465</v>
      </c>
      <c r="L62" s="57">
        <v>0.25213447171824965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45994</v>
      </c>
      <c r="D63" s="57">
        <v>0.10448334654083524</v>
      </c>
      <c r="E63" s="64">
        <v>8269</v>
      </c>
      <c r="F63" s="57">
        <v>0.19304573654595303</v>
      </c>
      <c r="G63" s="64">
        <v>10684</v>
      </c>
      <c r="H63" s="57">
        <v>-4.4726052925829762E-3</v>
      </c>
      <c r="I63" s="64">
        <v>5249</v>
      </c>
      <c r="J63" s="57">
        <v>0.67592592592592582</v>
      </c>
      <c r="K63" s="64">
        <v>21792</v>
      </c>
      <c r="L63" s="57">
        <v>4.5280122793553312E-2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51805</v>
      </c>
      <c r="D64" s="57">
        <v>4.5569129338762782E-3</v>
      </c>
      <c r="E64" s="64">
        <v>8581</v>
      </c>
      <c r="F64" s="57">
        <v>1.9484376856362173E-2</v>
      </c>
      <c r="G64" s="64">
        <v>13286</v>
      </c>
      <c r="H64" s="57">
        <v>-4.3071161048689133E-2</v>
      </c>
      <c r="I64" s="64">
        <v>5931</v>
      </c>
      <c r="J64" s="57">
        <v>0.49020100502512554</v>
      </c>
      <c r="K64" s="64">
        <v>24007</v>
      </c>
      <c r="L64" s="57">
        <v>-5.0693977618727515E-2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47158</v>
      </c>
      <c r="D65" s="57">
        <v>0.13762574481943401</v>
      </c>
      <c r="E65" s="64">
        <v>8330</v>
      </c>
      <c r="F65" s="57">
        <v>0.11438127090301009</v>
      </c>
      <c r="G65" s="64">
        <v>11318</v>
      </c>
      <c r="H65" s="57">
        <v>0.15020325203252027</v>
      </c>
      <c r="I65" s="64">
        <v>5529</v>
      </c>
      <c r="J65" s="57">
        <v>0.64651578320428826</v>
      </c>
      <c r="K65" s="64">
        <v>21981</v>
      </c>
      <c r="L65" s="57">
        <v>5.779595765158807E-2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38107</v>
      </c>
      <c r="D66" s="57">
        <v>0.1351504319332737</v>
      </c>
      <c r="E66" s="64">
        <v>7145</v>
      </c>
      <c r="F66" s="57">
        <v>0.18628590403453438</v>
      </c>
      <c r="G66" s="64">
        <v>8598</v>
      </c>
      <c r="H66" s="57">
        <v>7.5691229826097883E-2</v>
      </c>
      <c r="I66" s="64">
        <v>5497</v>
      </c>
      <c r="J66" s="57">
        <v>0.54063901345291487</v>
      </c>
      <c r="K66" s="64">
        <v>16867</v>
      </c>
      <c r="L66" s="57">
        <v>5.5110721881646452E-2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33409</v>
      </c>
      <c r="D67" s="57">
        <v>1.6707242848448045E-2</v>
      </c>
      <c r="E67" s="64">
        <v>7151</v>
      </c>
      <c r="F67" s="57">
        <v>0.45021293855201794</v>
      </c>
      <c r="G67" s="64">
        <v>6808</v>
      </c>
      <c r="H67" s="57">
        <v>-0.18807394156231361</v>
      </c>
      <c r="I67" s="64">
        <v>4991</v>
      </c>
      <c r="J67" s="57">
        <v>0.39413407821229041</v>
      </c>
      <c r="K67" s="64">
        <v>14459</v>
      </c>
      <c r="L67" s="57">
        <v>-9.4274617890253043E-2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39820</v>
      </c>
      <c r="D68" s="57">
        <v>0.38139179907028375</v>
      </c>
      <c r="E68" s="64">
        <v>8481</v>
      </c>
      <c r="F68" s="57">
        <v>0.9358593928326866</v>
      </c>
      <c r="G68" s="64">
        <v>8908</v>
      </c>
      <c r="H68" s="57">
        <v>0.14660831509846828</v>
      </c>
      <c r="I68" s="64">
        <v>5998</v>
      </c>
      <c r="J68" s="57">
        <v>1.0768698060941828</v>
      </c>
      <c r="K68" s="64">
        <v>16433</v>
      </c>
      <c r="L68" s="57">
        <v>0.19183347838700326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33290</v>
      </c>
      <c r="D69" s="57">
        <v>0.18748662338588851</v>
      </c>
      <c r="E69" s="64">
        <v>6763</v>
      </c>
      <c r="F69" s="57">
        <v>0.73766700924974304</v>
      </c>
      <c r="G69" s="64">
        <v>7636</v>
      </c>
      <c r="H69" s="57">
        <v>-3.4761724181519349E-2</v>
      </c>
      <c r="I69" s="64">
        <v>4424</v>
      </c>
      <c r="J69" s="57">
        <v>0.4519199212340006</v>
      </c>
      <c r="K69" s="64">
        <v>14467</v>
      </c>
      <c r="L69" s="57">
        <v>9.7314927184465994E-2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30448</v>
      </c>
      <c r="D70" s="57">
        <v>5.7846645589410439E-2</v>
      </c>
      <c r="E70" s="64">
        <v>6170</v>
      </c>
      <c r="F70" s="57">
        <v>0.5926690758905524</v>
      </c>
      <c r="G70" s="64">
        <v>6794</v>
      </c>
      <c r="H70" s="57">
        <v>-0.15350112135559435</v>
      </c>
      <c r="I70" s="64">
        <v>4164</v>
      </c>
      <c r="J70" s="57">
        <v>0.29236499068901312</v>
      </c>
      <c r="K70" s="64">
        <v>13320</v>
      </c>
      <c r="L70" s="57">
        <v>-2.4961569431227626E-2</v>
      </c>
      <c r="M70" s="64">
        <v>0</v>
      </c>
      <c r="N70" s="57" t="s">
        <v>143</v>
      </c>
    </row>
    <row r="71" spans="2:14" collapsed="1">
      <c r="B71" s="65">
        <v>2007</v>
      </c>
      <c r="C71" s="66">
        <v>473398</v>
      </c>
      <c r="D71" s="67">
        <v>0.13868216345714401</v>
      </c>
      <c r="E71" s="66">
        <v>91519</v>
      </c>
      <c r="F71" s="67">
        <v>0.30458148021439158</v>
      </c>
      <c r="G71" s="66">
        <v>109686</v>
      </c>
      <c r="H71" s="67">
        <v>3.6808076225045339E-2</v>
      </c>
      <c r="I71" s="66">
        <v>61765</v>
      </c>
      <c r="J71" s="67">
        <v>0.49969649144105865</v>
      </c>
      <c r="K71" s="66">
        <v>210428</v>
      </c>
      <c r="L71" s="67">
        <v>5.9487546132428459E-2</v>
      </c>
      <c r="M71" s="66">
        <v>0</v>
      </c>
      <c r="N71" s="67" t="s">
        <v>143</v>
      </c>
    </row>
    <row r="72" spans="2:14" hidden="1" outlineLevel="1">
      <c r="B72" s="63" t="s">
        <v>90</v>
      </c>
      <c r="C72" s="64">
        <v>31580</v>
      </c>
      <c r="D72" s="57">
        <v>0.22712259568680793</v>
      </c>
      <c r="E72" s="64">
        <v>5713</v>
      </c>
      <c r="F72" s="57">
        <v>0.56477677348671596</v>
      </c>
      <c r="G72" s="64">
        <v>6368</v>
      </c>
      <c r="H72" s="57">
        <v>-0.17832258064516127</v>
      </c>
      <c r="I72" s="64">
        <v>5352</v>
      </c>
      <c r="J72" s="57">
        <v>0.41849986747945933</v>
      </c>
      <c r="K72" s="64">
        <v>14147</v>
      </c>
      <c r="L72" s="57">
        <v>0.33955117886563779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22193</v>
      </c>
      <c r="D73" s="57">
        <v>3.3771194335755483E-2</v>
      </c>
      <c r="E73" s="64">
        <v>3522</v>
      </c>
      <c r="F73" s="57">
        <v>0.2825928623452294</v>
      </c>
      <c r="G73" s="64">
        <v>5376</v>
      </c>
      <c r="H73" s="57">
        <v>-5.4353562005277078E-2</v>
      </c>
      <c r="I73" s="64">
        <v>2326</v>
      </c>
      <c r="J73" s="57">
        <v>-0.16958229203855768</v>
      </c>
      <c r="K73" s="64">
        <v>10969</v>
      </c>
      <c r="L73" s="57">
        <v>7.1610003907776498E-2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34894</v>
      </c>
      <c r="D74" s="57">
        <v>-0.13155798904927829</v>
      </c>
      <c r="E74" s="64">
        <v>7095</v>
      </c>
      <c r="F74" s="57">
        <v>0.19847972972972983</v>
      </c>
      <c r="G74" s="64">
        <v>9088</v>
      </c>
      <c r="H74" s="57">
        <v>-0.26620912394025031</v>
      </c>
      <c r="I74" s="64">
        <v>3454</v>
      </c>
      <c r="J74" s="57">
        <v>2.614379084967311E-2</v>
      </c>
      <c r="K74" s="64">
        <v>15257</v>
      </c>
      <c r="L74" s="57">
        <v>-0.17569830893079041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40336</v>
      </c>
      <c r="D75" s="57">
        <v>1.948692025780363E-2</v>
      </c>
      <c r="E75" s="64">
        <v>7898</v>
      </c>
      <c r="F75" s="57">
        <v>0.26611093299134336</v>
      </c>
      <c r="G75" s="64">
        <v>10420</v>
      </c>
      <c r="H75" s="57">
        <v>-8.7485769331815399E-2</v>
      </c>
      <c r="I75" s="64">
        <v>3278</v>
      </c>
      <c r="J75" s="57">
        <v>0.2468619246861925</v>
      </c>
      <c r="K75" s="64">
        <v>18740</v>
      </c>
      <c r="L75" s="57">
        <v>-2.7957881632864723E-2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41643</v>
      </c>
      <c r="D76" s="57">
        <v>1.7295712715280409E-2</v>
      </c>
      <c r="E76" s="64">
        <v>6931</v>
      </c>
      <c r="F76" s="57">
        <v>2.5902901124925881E-2</v>
      </c>
      <c r="G76" s="64">
        <v>10732</v>
      </c>
      <c r="H76" s="57">
        <v>-0.147712833545108</v>
      </c>
      <c r="I76" s="64">
        <v>3132</v>
      </c>
      <c r="J76" s="57">
        <v>-0.17470355731225296</v>
      </c>
      <c r="K76" s="64">
        <v>20848</v>
      </c>
      <c r="L76" s="57">
        <v>0.17176258992805749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51570</v>
      </c>
      <c r="D77" s="57">
        <v>6.1064830169537121E-3</v>
      </c>
      <c r="E77" s="64">
        <v>8417</v>
      </c>
      <c r="F77" s="57">
        <v>9.5963541666666652E-2</v>
      </c>
      <c r="G77" s="64">
        <v>13884</v>
      </c>
      <c r="H77" s="57">
        <v>-0.13100081366965011</v>
      </c>
      <c r="I77" s="64">
        <v>3980</v>
      </c>
      <c r="J77" s="57">
        <v>-9.8935929363821562E-2</v>
      </c>
      <c r="K77" s="64">
        <v>25289</v>
      </c>
      <c r="L77" s="57">
        <v>9.0842427640943857E-2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41453</v>
      </c>
      <c r="D78" s="57">
        <v>-3.7967926849079792E-2</v>
      </c>
      <c r="E78" s="64">
        <v>7475</v>
      </c>
      <c r="F78" s="57">
        <v>0.20603420458212329</v>
      </c>
      <c r="G78" s="64">
        <v>9840</v>
      </c>
      <c r="H78" s="57">
        <v>-0.18347025143141649</v>
      </c>
      <c r="I78" s="64">
        <v>3358</v>
      </c>
      <c r="J78" s="57">
        <v>-7.3143803477780822E-2</v>
      </c>
      <c r="K78" s="64">
        <v>20780</v>
      </c>
      <c r="L78" s="57">
        <v>-2.0596691332422146E-2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33570</v>
      </c>
      <c r="D79" s="57">
        <v>-6.7888379841732571E-2</v>
      </c>
      <c r="E79" s="64">
        <v>6023</v>
      </c>
      <c r="F79" s="57">
        <v>0.13107981220657283</v>
      </c>
      <c r="G79" s="64">
        <v>7993</v>
      </c>
      <c r="H79" s="57">
        <v>-0.18238543371522098</v>
      </c>
      <c r="I79" s="64">
        <v>3568</v>
      </c>
      <c r="J79" s="57">
        <v>2.6171987345412706E-2</v>
      </c>
      <c r="K79" s="64">
        <v>15986</v>
      </c>
      <c r="L79" s="57">
        <v>-8.3213855594425623E-2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32860</v>
      </c>
      <c r="D80" s="57">
        <v>0.17781999354815592</v>
      </c>
      <c r="E80" s="64">
        <v>4931</v>
      </c>
      <c r="F80" s="57">
        <v>0.26274007682458378</v>
      </c>
      <c r="G80" s="64">
        <v>8385</v>
      </c>
      <c r="H80" s="57">
        <v>-6.5113167577210418E-2</v>
      </c>
      <c r="I80" s="64">
        <v>3580</v>
      </c>
      <c r="J80" s="57">
        <v>0.31860036832412519</v>
      </c>
      <c r="K80" s="64">
        <v>15964</v>
      </c>
      <c r="L80" s="57">
        <v>0.29683184402924456</v>
      </c>
      <c r="M80" s="64">
        <v>0</v>
      </c>
      <c r="N80" s="57" t="s">
        <v>143</v>
      </c>
    </row>
    <row r="81" spans="2:14" hidden="1" outlineLevel="1">
      <c r="B81" s="63" t="s">
        <v>81</v>
      </c>
      <c r="C81" s="64">
        <v>28826</v>
      </c>
      <c r="D81" s="57">
        <v>-1.8321754529355694E-2</v>
      </c>
      <c r="E81" s="64">
        <v>4381</v>
      </c>
      <c r="F81" s="57">
        <v>0.30737093404953741</v>
      </c>
      <c r="G81" s="64">
        <v>7769</v>
      </c>
      <c r="H81" s="57">
        <v>-7.6548199215499824E-2</v>
      </c>
      <c r="I81" s="64">
        <v>2888</v>
      </c>
      <c r="J81" s="57">
        <v>9.6015180265654587E-2</v>
      </c>
      <c r="K81" s="64">
        <v>13788</v>
      </c>
      <c r="L81" s="57">
        <v>-7.8650183762111636E-2</v>
      </c>
      <c r="M81" s="64">
        <v>0</v>
      </c>
      <c r="N81" s="57" t="s">
        <v>143</v>
      </c>
    </row>
    <row r="82" spans="2:14" hidden="1" outlineLevel="1">
      <c r="B82" s="63" t="s">
        <v>80</v>
      </c>
      <c r="C82" s="64">
        <v>28034</v>
      </c>
      <c r="D82" s="57">
        <v>1.1145175834084808E-2</v>
      </c>
      <c r="E82" s="64">
        <v>3892</v>
      </c>
      <c r="F82" s="57">
        <v>0.1579886938411188</v>
      </c>
      <c r="G82" s="64">
        <v>7911</v>
      </c>
      <c r="H82" s="57">
        <v>-1.7389144205688711E-2</v>
      </c>
      <c r="I82" s="64">
        <v>3047</v>
      </c>
      <c r="J82" s="57">
        <v>0.14678208505833656</v>
      </c>
      <c r="K82" s="64">
        <v>13184</v>
      </c>
      <c r="L82" s="57">
        <v>-3.4563561804335063E-2</v>
      </c>
      <c r="M82" s="64">
        <v>0</v>
      </c>
      <c r="N82" s="57" t="s">
        <v>143</v>
      </c>
    </row>
    <row r="83" spans="2:14" hidden="1" outlineLevel="1">
      <c r="B83" s="63" t="s">
        <v>79</v>
      </c>
      <c r="C83" s="64">
        <v>28783</v>
      </c>
      <c r="D83" s="57">
        <v>-5.2910401105590421E-2</v>
      </c>
      <c r="E83" s="64">
        <v>3874</v>
      </c>
      <c r="F83" s="57">
        <v>0.12518152773743818</v>
      </c>
      <c r="G83" s="64">
        <v>8026</v>
      </c>
      <c r="H83" s="57">
        <v>-0.15068783068783065</v>
      </c>
      <c r="I83" s="64">
        <v>3222</v>
      </c>
      <c r="J83" s="57">
        <v>0.19024750646472111</v>
      </c>
      <c r="K83" s="64">
        <v>13661</v>
      </c>
      <c r="L83" s="57">
        <v>-7.6397809478737089E-2</v>
      </c>
      <c r="M83" s="64">
        <v>0</v>
      </c>
      <c r="N83" s="57" t="s">
        <v>143</v>
      </c>
    </row>
    <row r="84" spans="2:14" collapsed="1">
      <c r="B84" s="65">
        <v>2006</v>
      </c>
      <c r="C84" s="66">
        <v>415742</v>
      </c>
      <c r="D84" s="67">
        <v>5.1230226558967029E-3</v>
      </c>
      <c r="E84" s="66">
        <v>70152</v>
      </c>
      <c r="F84" s="67">
        <v>0.19766449277836573</v>
      </c>
      <c r="G84" s="66">
        <v>105792</v>
      </c>
      <c r="H84" s="67">
        <v>-0.136518715617297</v>
      </c>
      <c r="I84" s="66">
        <v>41185</v>
      </c>
      <c r="J84" s="67">
        <v>6.7107138230340757E-2</v>
      </c>
      <c r="K84" s="66">
        <v>198613</v>
      </c>
      <c r="L84" s="67">
        <v>2.4116203283557569E-2</v>
      </c>
      <c r="M84" s="66">
        <v>0</v>
      </c>
      <c r="N84" s="67" t="s">
        <v>143</v>
      </c>
    </row>
    <row r="85" spans="2:14" hidden="1" outlineLevel="1">
      <c r="B85" s="63" t="s">
        <v>90</v>
      </c>
      <c r="C85" s="64">
        <v>25735</v>
      </c>
      <c r="D85" s="57">
        <v>4.5585666111404466E-2</v>
      </c>
      <c r="E85" s="64">
        <v>3651</v>
      </c>
      <c r="F85" s="57">
        <v>0.23012129380053903</v>
      </c>
      <c r="G85" s="64">
        <v>7750</v>
      </c>
      <c r="H85" s="57">
        <v>5.4995916144840784E-2</v>
      </c>
      <c r="I85" s="64">
        <v>3773</v>
      </c>
      <c r="J85" s="57">
        <v>0.61308251389482682</v>
      </c>
      <c r="K85" s="64">
        <v>10561</v>
      </c>
      <c r="L85" s="57">
        <v>-0.11697324414715715</v>
      </c>
      <c r="M85" s="64">
        <v>0</v>
      </c>
      <c r="N85" s="57" t="s">
        <v>143</v>
      </c>
    </row>
    <row r="86" spans="2:14" hidden="1" outlineLevel="1">
      <c r="B86" s="63" t="s">
        <v>89</v>
      </c>
      <c r="C86" s="64">
        <v>21468</v>
      </c>
      <c r="D86" s="57">
        <v>0.10483248417477231</v>
      </c>
      <c r="E86" s="64">
        <v>2746</v>
      </c>
      <c r="F86" s="57">
        <v>0.30575368521160251</v>
      </c>
      <c r="G86" s="64">
        <v>5685</v>
      </c>
      <c r="H86" s="57">
        <v>-1.541392448908907E-2</v>
      </c>
      <c r="I86" s="64">
        <v>2801</v>
      </c>
      <c r="J86" s="57">
        <v>0.41037260825780453</v>
      </c>
      <c r="K86" s="64">
        <v>10236</v>
      </c>
      <c r="L86" s="57">
        <v>6.9816053511705611E-2</v>
      </c>
      <c r="M86" s="64">
        <v>0</v>
      </c>
      <c r="N86" s="57" t="s">
        <v>143</v>
      </c>
    </row>
    <row r="87" spans="2:14" hidden="1" outlineLevel="1">
      <c r="B87" s="63" t="s">
        <v>88</v>
      </c>
      <c r="C87" s="64">
        <v>40180</v>
      </c>
      <c r="D87" s="57">
        <v>8.8888888888888795E-2</v>
      </c>
      <c r="E87" s="64">
        <v>5920</v>
      </c>
      <c r="F87" s="57">
        <v>2.051370453370116E-2</v>
      </c>
      <c r="G87" s="64">
        <v>12385</v>
      </c>
      <c r="H87" s="57">
        <v>0.15617998506348019</v>
      </c>
      <c r="I87" s="64">
        <v>3366</v>
      </c>
      <c r="J87" s="57">
        <v>0.15789473684210531</v>
      </c>
      <c r="K87" s="64">
        <v>18509</v>
      </c>
      <c r="L87" s="57">
        <v>5.8867276887871745E-2</v>
      </c>
      <c r="M87" s="64">
        <v>0</v>
      </c>
      <c r="N87" s="57" t="s">
        <v>143</v>
      </c>
    </row>
    <row r="88" spans="2:14" hidden="1" outlineLevel="1">
      <c r="B88" s="63" t="s">
        <v>87</v>
      </c>
      <c r="C88" s="64">
        <v>39565</v>
      </c>
      <c r="D88" s="57">
        <v>-2.1540211692551159E-2</v>
      </c>
      <c r="E88" s="64">
        <v>6238</v>
      </c>
      <c r="F88" s="57">
        <v>0.13811348294106907</v>
      </c>
      <c r="G88" s="64">
        <v>11419</v>
      </c>
      <c r="H88" s="57">
        <v>-4.0500798252247727E-2</v>
      </c>
      <c r="I88" s="64">
        <v>2629</v>
      </c>
      <c r="J88" s="57">
        <v>-0.15357372826786864</v>
      </c>
      <c r="K88" s="64">
        <v>19279</v>
      </c>
      <c r="L88" s="57">
        <v>-3.3537196711449724E-2</v>
      </c>
      <c r="M88" s="64">
        <v>0</v>
      </c>
      <c r="N88" s="57" t="s">
        <v>143</v>
      </c>
    </row>
    <row r="89" spans="2:14" hidden="1" outlineLevel="1">
      <c r="B89" s="63" t="s">
        <v>86</v>
      </c>
      <c r="C89" s="64">
        <v>40935</v>
      </c>
      <c r="D89" s="57">
        <v>-7.7708183129055475E-2</v>
      </c>
      <c r="E89" s="64">
        <v>6756</v>
      </c>
      <c r="F89" s="57">
        <v>0.16946512030465644</v>
      </c>
      <c r="G89" s="64">
        <v>12592</v>
      </c>
      <c r="H89" s="57">
        <v>-0.1708698228748271</v>
      </c>
      <c r="I89" s="64">
        <v>3795</v>
      </c>
      <c r="J89" s="57">
        <v>0.27648839556004035</v>
      </c>
      <c r="K89" s="64">
        <v>17792</v>
      </c>
      <c r="L89" s="57">
        <v>-0.12984789944735164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51257</v>
      </c>
      <c r="D90" s="57">
        <v>0.11227567649675585</v>
      </c>
      <c r="E90" s="64">
        <v>7680</v>
      </c>
      <c r="F90" s="57">
        <v>0.26879233437964656</v>
      </c>
      <c r="G90" s="64">
        <v>15977</v>
      </c>
      <c r="H90" s="57">
        <v>0.15182755388940961</v>
      </c>
      <c r="I90" s="64">
        <v>4417</v>
      </c>
      <c r="J90" s="57">
        <v>0.39118110236220471</v>
      </c>
      <c r="K90" s="64">
        <v>23183</v>
      </c>
      <c r="L90" s="57">
        <v>8.6581970066132996E-3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43089</v>
      </c>
      <c r="D91" s="57">
        <v>0.11401535717055777</v>
      </c>
      <c r="E91" s="64">
        <v>6198</v>
      </c>
      <c r="F91" s="57">
        <v>0.17475360121304018</v>
      </c>
      <c r="G91" s="64">
        <v>12051</v>
      </c>
      <c r="H91" s="57">
        <v>8.5577875867038911E-2</v>
      </c>
      <c r="I91" s="64">
        <v>3623</v>
      </c>
      <c r="J91" s="57">
        <v>8.8314809252027615E-2</v>
      </c>
      <c r="K91" s="64">
        <v>21217</v>
      </c>
      <c r="L91" s="57">
        <v>0.11827333579296906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36015</v>
      </c>
      <c r="D92" s="57">
        <v>-0.11297473030885175</v>
      </c>
      <c r="E92" s="64">
        <v>5325</v>
      </c>
      <c r="F92" s="57">
        <v>-4.1576673866090763E-2</v>
      </c>
      <c r="G92" s="64">
        <v>9776</v>
      </c>
      <c r="H92" s="57">
        <v>-0.21509433962264146</v>
      </c>
      <c r="I92" s="64">
        <v>3477</v>
      </c>
      <c r="J92" s="57">
        <v>1.3111888111888126E-2</v>
      </c>
      <c r="K92" s="64">
        <v>17437</v>
      </c>
      <c r="L92" s="57">
        <v>-8.9879430032882679E-2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27899</v>
      </c>
      <c r="D93" s="57">
        <v>-3.6104201216141552E-2</v>
      </c>
      <c r="E93" s="64">
        <v>3905</v>
      </c>
      <c r="F93" s="57">
        <v>1.931610545549467E-2</v>
      </c>
      <c r="G93" s="64">
        <v>8969</v>
      </c>
      <c r="H93" s="57">
        <v>5.8538888233211406E-2</v>
      </c>
      <c r="I93" s="64">
        <v>2715</v>
      </c>
      <c r="J93" s="57">
        <v>-0.13231064237775647</v>
      </c>
      <c r="K93" s="64">
        <v>12310</v>
      </c>
      <c r="L93" s="57">
        <v>-8.8890533639256919E-2</v>
      </c>
      <c r="M93" s="64">
        <v>0</v>
      </c>
      <c r="N93" s="57" t="s">
        <v>143</v>
      </c>
    </row>
    <row r="94" spans="2:14" hidden="1" outlineLevel="1">
      <c r="B94" s="63" t="s">
        <v>81</v>
      </c>
      <c r="C94" s="64">
        <v>29364</v>
      </c>
      <c r="D94" s="57">
        <v>8.9573283858998209E-2</v>
      </c>
      <c r="E94" s="64">
        <v>3351</v>
      </c>
      <c r="F94" s="57">
        <v>-3.3737024221453304E-2</v>
      </c>
      <c r="G94" s="64">
        <v>8413</v>
      </c>
      <c r="H94" s="57">
        <v>6.7639593908629392E-2</v>
      </c>
      <c r="I94" s="64">
        <v>2635</v>
      </c>
      <c r="J94" s="57">
        <v>-0.24085278017862288</v>
      </c>
      <c r="K94" s="64">
        <v>14965</v>
      </c>
      <c r="L94" s="57">
        <v>0.23361635479350418</v>
      </c>
      <c r="M94" s="64">
        <v>0</v>
      </c>
      <c r="N94" s="57" t="s">
        <v>143</v>
      </c>
    </row>
    <row r="95" spans="2:14" hidden="1" outlineLevel="1">
      <c r="B95" s="63" t="s">
        <v>80</v>
      </c>
      <c r="C95" s="64">
        <v>27725</v>
      </c>
      <c r="D95" s="57">
        <v>-6.0296908893709311E-2</v>
      </c>
      <c r="E95" s="64">
        <v>3361</v>
      </c>
      <c r="F95" s="57">
        <v>-4.5712663259511621E-2</v>
      </c>
      <c r="G95" s="64">
        <v>8051</v>
      </c>
      <c r="H95" s="57">
        <v>2.0923154958153667E-2</v>
      </c>
      <c r="I95" s="64">
        <v>2657</v>
      </c>
      <c r="J95" s="57">
        <v>-0.33707584830339321</v>
      </c>
      <c r="K95" s="64">
        <v>13656</v>
      </c>
      <c r="L95" s="57">
        <v>-3.0664395229982988E-2</v>
      </c>
      <c r="M95" s="64">
        <v>0</v>
      </c>
      <c r="N95" s="57" t="s">
        <v>143</v>
      </c>
    </row>
    <row r="96" spans="2:14" hidden="1" outlineLevel="1">
      <c r="B96" s="63" t="s">
        <v>79</v>
      </c>
      <c r="C96" s="64">
        <v>30391</v>
      </c>
      <c r="D96" s="57">
        <v>1.0070459984046876E-2</v>
      </c>
      <c r="E96" s="64">
        <v>3443</v>
      </c>
      <c r="F96" s="57">
        <v>-0.12190767661310886</v>
      </c>
      <c r="G96" s="64">
        <v>9450</v>
      </c>
      <c r="H96" s="57">
        <v>0.15314215985356916</v>
      </c>
      <c r="I96" s="64">
        <v>2707</v>
      </c>
      <c r="J96" s="57">
        <v>-0.2874440642274283</v>
      </c>
      <c r="K96" s="64">
        <v>14791</v>
      </c>
      <c r="L96" s="57">
        <v>4.3604035842799593E-2</v>
      </c>
      <c r="M96" s="64">
        <v>0</v>
      </c>
      <c r="N96" s="57" t="s">
        <v>143</v>
      </c>
    </row>
    <row r="97" spans="2:14" collapsed="1">
      <c r="B97" s="65">
        <v>2005</v>
      </c>
      <c r="C97" s="66">
        <v>413623</v>
      </c>
      <c r="D97" s="67">
        <v>1.7237478296369568E-2</v>
      </c>
      <c r="E97" s="66">
        <v>58574</v>
      </c>
      <c r="F97" s="67">
        <v>8.9606934910802405E-2</v>
      </c>
      <c r="G97" s="66">
        <v>122518</v>
      </c>
      <c r="H97" s="67">
        <v>1.43814010481782E-2</v>
      </c>
      <c r="I97" s="66">
        <v>38595</v>
      </c>
      <c r="J97" s="67">
        <v>2.4990704838795397E-2</v>
      </c>
      <c r="K97" s="66">
        <v>193936</v>
      </c>
      <c r="L97" s="67">
        <v>-2.4997171102035809E-3</v>
      </c>
      <c r="M97" s="66">
        <v>0</v>
      </c>
      <c r="N97" s="67" t="s">
        <v>143</v>
      </c>
    </row>
    <row r="98" spans="2:14" hidden="1" outlineLevel="1">
      <c r="B98" s="63" t="s">
        <v>90</v>
      </c>
      <c r="C98" s="64">
        <v>24613</v>
      </c>
      <c r="D98" s="57">
        <v>6.374794710000864E-2</v>
      </c>
      <c r="E98" s="64">
        <v>2968</v>
      </c>
      <c r="F98" s="57">
        <v>-7.0257611241217877E-3</v>
      </c>
      <c r="G98" s="64">
        <v>7346</v>
      </c>
      <c r="H98" s="57">
        <v>8.1089036055923547E-2</v>
      </c>
      <c r="I98" s="64">
        <v>2339</v>
      </c>
      <c r="J98" s="57">
        <v>-0.28884159318941927</v>
      </c>
      <c r="K98" s="64">
        <v>11960</v>
      </c>
      <c r="L98" s="57">
        <v>0.18827620466964734</v>
      </c>
      <c r="M98" s="64">
        <v>0</v>
      </c>
      <c r="N98" s="57" t="s">
        <v>143</v>
      </c>
    </row>
    <row r="99" spans="2:14" hidden="1" outlineLevel="1">
      <c r="B99" s="63" t="s">
        <v>89</v>
      </c>
      <c r="C99" s="64">
        <v>19431</v>
      </c>
      <c r="D99" s="57">
        <v>-0.19796095265612745</v>
      </c>
      <c r="E99" s="64">
        <v>2103</v>
      </c>
      <c r="F99" s="57">
        <v>-0.34485981308411218</v>
      </c>
      <c r="G99" s="64">
        <v>5774</v>
      </c>
      <c r="H99" s="57">
        <v>-0.12528404787153458</v>
      </c>
      <c r="I99" s="64">
        <v>1986</v>
      </c>
      <c r="J99" s="57">
        <v>-0.44354160829363964</v>
      </c>
      <c r="K99" s="64">
        <v>9568</v>
      </c>
      <c r="L99" s="57">
        <v>-0.11791278694569929</v>
      </c>
      <c r="M99" s="64">
        <v>0</v>
      </c>
      <c r="N99" s="57" t="s">
        <v>143</v>
      </c>
    </row>
    <row r="100" spans="2:14" hidden="1" outlineLevel="1">
      <c r="B100" s="63" t="s">
        <v>88</v>
      </c>
      <c r="C100" s="64">
        <v>36900</v>
      </c>
      <c r="D100" s="57">
        <v>8.5677297869836355E-2</v>
      </c>
      <c r="E100" s="64">
        <v>5801</v>
      </c>
      <c r="F100" s="57">
        <v>0.15649920255183414</v>
      </c>
      <c r="G100" s="64">
        <v>10712</v>
      </c>
      <c r="H100" s="57">
        <v>0.16536118363794605</v>
      </c>
      <c r="I100" s="64">
        <v>2907</v>
      </c>
      <c r="J100" s="57">
        <v>-0.14950263311878287</v>
      </c>
      <c r="K100" s="64">
        <v>17480</v>
      </c>
      <c r="L100" s="57">
        <v>6.8329055127734906E-2</v>
      </c>
      <c r="M100" s="64">
        <v>0</v>
      </c>
      <c r="N100" s="57" t="s">
        <v>143</v>
      </c>
    </row>
    <row r="101" spans="2:14" hidden="1" outlineLevel="1">
      <c r="B101" s="63" t="s">
        <v>87</v>
      </c>
      <c r="C101" s="64">
        <v>40436</v>
      </c>
      <c r="D101" s="57">
        <v>0.11868533171028606</v>
      </c>
      <c r="E101" s="64">
        <v>5481</v>
      </c>
      <c r="F101" s="57">
        <v>8.3201581027668059E-2</v>
      </c>
      <c r="G101" s="64">
        <v>11901</v>
      </c>
      <c r="H101" s="57">
        <v>-7.340061723246305E-3</v>
      </c>
      <c r="I101" s="64">
        <v>3106</v>
      </c>
      <c r="J101" s="57">
        <v>0.10928571428571421</v>
      </c>
      <c r="K101" s="64">
        <v>19948</v>
      </c>
      <c r="L101" s="57">
        <v>0.22402896238571524</v>
      </c>
      <c r="M101" s="64">
        <v>0</v>
      </c>
      <c r="N101" s="57" t="s">
        <v>143</v>
      </c>
    </row>
    <row r="102" spans="2:14" hidden="1" outlineLevel="1">
      <c r="B102" s="63" t="s">
        <v>86</v>
      </c>
      <c r="C102" s="64">
        <v>44384</v>
      </c>
      <c r="D102" s="57">
        <v>2.3923224213901806E-2</v>
      </c>
      <c r="E102" s="64">
        <v>5777</v>
      </c>
      <c r="F102" s="57">
        <v>1.5825567082820458E-2</v>
      </c>
      <c r="G102" s="64">
        <v>15187</v>
      </c>
      <c r="H102" s="57">
        <v>-1.0683343104683773E-2</v>
      </c>
      <c r="I102" s="64">
        <v>2973</v>
      </c>
      <c r="J102" s="57">
        <v>-0.10854572713643174</v>
      </c>
      <c r="K102" s="64">
        <v>20447</v>
      </c>
      <c r="L102" s="57">
        <v>7.7632549804996343E-2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46083</v>
      </c>
      <c r="D103" s="57">
        <v>9.2816998268870465E-2</v>
      </c>
      <c r="E103" s="64">
        <v>6053</v>
      </c>
      <c r="F103" s="57">
        <v>0.18919449901768171</v>
      </c>
      <c r="G103" s="64">
        <v>13871</v>
      </c>
      <c r="H103" s="57">
        <v>2.6113330374315735E-2</v>
      </c>
      <c r="I103" s="64">
        <v>3175</v>
      </c>
      <c r="J103" s="57">
        <v>-0.12220071882775785</v>
      </c>
      <c r="K103" s="64">
        <v>22984</v>
      </c>
      <c r="L103" s="57">
        <v>0.15242679502607293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38679</v>
      </c>
      <c r="D104" s="57">
        <v>-9.6896962338602344E-2</v>
      </c>
      <c r="E104" s="64">
        <v>5276</v>
      </c>
      <c r="F104" s="57">
        <v>2.2678813723589819E-2</v>
      </c>
      <c r="G104" s="64">
        <v>11101</v>
      </c>
      <c r="H104" s="57">
        <v>-0.24825624703731297</v>
      </c>
      <c r="I104" s="64">
        <v>3329</v>
      </c>
      <c r="J104" s="57">
        <v>-1.3629629629629658E-2</v>
      </c>
      <c r="K104" s="64">
        <v>18973</v>
      </c>
      <c r="L104" s="57">
        <v>-2.8420729209340467E-2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40602</v>
      </c>
      <c r="D105" s="57">
        <v>0.10940488551286953</v>
      </c>
      <c r="E105" s="64">
        <v>5556</v>
      </c>
      <c r="F105" s="57">
        <v>0.13596401553874471</v>
      </c>
      <c r="G105" s="64">
        <v>12455</v>
      </c>
      <c r="H105" s="57">
        <v>0.16499859695070618</v>
      </c>
      <c r="I105" s="64">
        <v>3432</v>
      </c>
      <c r="J105" s="57">
        <v>-2.444570778851618E-2</v>
      </c>
      <c r="K105" s="64">
        <v>19159</v>
      </c>
      <c r="L105" s="57">
        <v>9.4925134301063085E-2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28944</v>
      </c>
      <c r="D106" s="57">
        <v>0.1138305241283768</v>
      </c>
      <c r="E106" s="64">
        <v>3831</v>
      </c>
      <c r="F106" s="57">
        <v>1.8305439330543738E-3</v>
      </c>
      <c r="G106" s="64">
        <v>8473</v>
      </c>
      <c r="H106" s="57">
        <v>5.0068162101871261E-2</v>
      </c>
      <c r="I106" s="64">
        <v>3129</v>
      </c>
      <c r="J106" s="57">
        <v>0.30647181628392484</v>
      </c>
      <c r="K106" s="64">
        <v>13511</v>
      </c>
      <c r="L106" s="57">
        <v>0.15498375790733454</v>
      </c>
      <c r="M106" s="64">
        <v>0</v>
      </c>
      <c r="N106" s="57" t="s">
        <v>143</v>
      </c>
    </row>
    <row r="107" spans="2:14" hidden="1" outlineLevel="1">
      <c r="B107" s="63" t="s">
        <v>81</v>
      </c>
      <c r="C107" s="64">
        <v>26950</v>
      </c>
      <c r="D107" s="57">
        <v>-6.3032367972742809E-2</v>
      </c>
      <c r="E107" s="64">
        <v>3468</v>
      </c>
      <c r="F107" s="57">
        <v>2.9080118694362111E-2</v>
      </c>
      <c r="G107" s="64">
        <v>7880</v>
      </c>
      <c r="H107" s="57">
        <v>-0.20355771174449167</v>
      </c>
      <c r="I107" s="64">
        <v>3471</v>
      </c>
      <c r="J107" s="57">
        <v>0.13990147783251228</v>
      </c>
      <c r="K107" s="64">
        <v>12131</v>
      </c>
      <c r="L107" s="57">
        <v>-2.5935442428135502E-2</v>
      </c>
      <c r="M107" s="64">
        <v>0</v>
      </c>
      <c r="N107" s="57" t="s">
        <v>143</v>
      </c>
    </row>
    <row r="108" spans="2:14" hidden="1" outlineLevel="1">
      <c r="B108" s="63" t="s">
        <v>80</v>
      </c>
      <c r="C108" s="64">
        <v>29504</v>
      </c>
      <c r="D108" s="57">
        <v>0.132591170825336</v>
      </c>
      <c r="E108" s="64">
        <v>3522</v>
      </c>
      <c r="F108" s="57">
        <v>-6.029882604055492E-2</v>
      </c>
      <c r="G108" s="64">
        <v>7886</v>
      </c>
      <c r="H108" s="57">
        <v>-5.7938119698960677E-2</v>
      </c>
      <c r="I108" s="64">
        <v>4008</v>
      </c>
      <c r="J108" s="57">
        <v>0.63591836734693885</v>
      </c>
      <c r="K108" s="64">
        <v>14088</v>
      </c>
      <c r="L108" s="57">
        <v>0.22707081264698203</v>
      </c>
      <c r="M108" s="64">
        <v>0</v>
      </c>
      <c r="N108" s="57" t="s">
        <v>143</v>
      </c>
    </row>
    <row r="109" spans="2:14" hidden="1" outlineLevel="1">
      <c r="B109" s="63" t="s">
        <v>79</v>
      </c>
      <c r="C109" s="64">
        <v>30088</v>
      </c>
      <c r="D109" s="57">
        <v>0.12151483524675721</v>
      </c>
      <c r="E109" s="64">
        <v>3921</v>
      </c>
      <c r="F109" s="57">
        <v>-5.8316430020284304E-3</v>
      </c>
      <c r="G109" s="64">
        <v>8195</v>
      </c>
      <c r="H109" s="57">
        <v>2.7457372116349132E-2</v>
      </c>
      <c r="I109" s="64">
        <v>3799</v>
      </c>
      <c r="J109" s="57">
        <v>0.54430894308943079</v>
      </c>
      <c r="K109" s="64">
        <v>14173</v>
      </c>
      <c r="L109" s="57">
        <v>0.13857647814910035</v>
      </c>
      <c r="M109" s="64">
        <v>0</v>
      </c>
      <c r="N109" s="57" t="s">
        <v>143</v>
      </c>
    </row>
    <row r="110" spans="2:14" collapsed="1">
      <c r="B110" s="65">
        <v>2004</v>
      </c>
      <c r="C110" s="66">
        <v>406614</v>
      </c>
      <c r="D110" s="67">
        <v>4.2415572629457943E-2</v>
      </c>
      <c r="E110" s="66">
        <v>53757</v>
      </c>
      <c r="F110" s="67">
        <v>3.402708317304004E-2</v>
      </c>
      <c r="G110" s="66">
        <v>120781</v>
      </c>
      <c r="H110" s="67">
        <v>-1.9746132744655642E-2</v>
      </c>
      <c r="I110" s="66">
        <v>37654</v>
      </c>
      <c r="J110" s="67">
        <v>1.0276085964959325E-2</v>
      </c>
      <c r="K110" s="66">
        <v>194422</v>
      </c>
      <c r="L110" s="67">
        <v>9.4743124845154236E-2</v>
      </c>
      <c r="M110" s="66">
        <v>0</v>
      </c>
      <c r="N110" s="67" t="s">
        <v>143</v>
      </c>
    </row>
    <row r="111" spans="2:14" hidden="1" outlineLevel="1">
      <c r="B111" s="63" t="s">
        <v>90</v>
      </c>
      <c r="C111" s="64">
        <v>23138</v>
      </c>
      <c r="D111" s="57">
        <v>-3.5514797832430167E-2</v>
      </c>
      <c r="E111" s="64">
        <v>2989</v>
      </c>
      <c r="F111" s="57">
        <v>-9.7251585623678638E-2</v>
      </c>
      <c r="G111" s="64">
        <v>6795</v>
      </c>
      <c r="H111" s="57">
        <v>1.010851791288836E-2</v>
      </c>
      <c r="I111" s="64">
        <v>3289</v>
      </c>
      <c r="J111" s="57">
        <v>0.35572959604286902</v>
      </c>
      <c r="K111" s="64">
        <v>10065</v>
      </c>
      <c r="L111" s="57">
        <v>-0.12675689744924523</v>
      </c>
      <c r="M111" s="64">
        <v>0</v>
      </c>
      <c r="N111" s="57" t="s">
        <v>143</v>
      </c>
    </row>
    <row r="112" spans="2:14" hidden="1" outlineLevel="1">
      <c r="B112" s="63" t="s">
        <v>89</v>
      </c>
      <c r="C112" s="64">
        <v>24227</v>
      </c>
      <c r="D112" s="57">
        <v>0.10686220760233911</v>
      </c>
      <c r="E112" s="64">
        <v>3210</v>
      </c>
      <c r="F112" s="57">
        <v>0.12948627726952844</v>
      </c>
      <c r="G112" s="64">
        <v>6601</v>
      </c>
      <c r="H112" s="57">
        <v>-5.1444173013364014E-2</v>
      </c>
      <c r="I112" s="64">
        <v>3569</v>
      </c>
      <c r="J112" s="57">
        <v>0.54837310195227773</v>
      </c>
      <c r="K112" s="64">
        <v>10847</v>
      </c>
      <c r="L112" s="57">
        <v>0.10887344101410745</v>
      </c>
      <c r="M112" s="64">
        <v>0</v>
      </c>
      <c r="N112" s="57" t="s">
        <v>143</v>
      </c>
    </row>
    <row r="113" spans="2:14" hidden="1" outlineLevel="1">
      <c r="B113" s="63" t="s">
        <v>88</v>
      </c>
      <c r="C113" s="64">
        <v>33988</v>
      </c>
      <c r="D113" s="57">
        <v>4.8235874660745193E-2</v>
      </c>
      <c r="E113" s="64">
        <v>5016</v>
      </c>
      <c r="F113" s="57">
        <v>-7.4709463198671777E-2</v>
      </c>
      <c r="G113" s="64">
        <v>9192</v>
      </c>
      <c r="H113" s="57">
        <v>-0.12365335112975495</v>
      </c>
      <c r="I113" s="64">
        <v>3418</v>
      </c>
      <c r="J113" s="57">
        <v>0.37158908507223121</v>
      </c>
      <c r="K113" s="64">
        <v>16362</v>
      </c>
      <c r="L113" s="57">
        <v>0.16688061617458283</v>
      </c>
      <c r="M113" s="64">
        <v>0</v>
      </c>
      <c r="N113" s="57" t="s">
        <v>143</v>
      </c>
    </row>
    <row r="114" spans="2:14" hidden="1" outlineLevel="1">
      <c r="B114" s="63" t="s">
        <v>87</v>
      </c>
      <c r="C114" s="64">
        <v>36146</v>
      </c>
      <c r="D114" s="57">
        <v>-5.5870445344129549E-2</v>
      </c>
      <c r="E114" s="64">
        <v>5060</v>
      </c>
      <c r="F114" s="57">
        <v>-0.1718494271685761</v>
      </c>
      <c r="G114" s="64">
        <v>11989</v>
      </c>
      <c r="H114" s="57">
        <v>-0.17612699285321609</v>
      </c>
      <c r="I114" s="64">
        <v>2800</v>
      </c>
      <c r="J114" s="57">
        <v>7.074569789674956E-2</v>
      </c>
      <c r="K114" s="64">
        <v>16297</v>
      </c>
      <c r="L114" s="57">
        <v>8.5887526652451918E-2</v>
      </c>
      <c r="M114" s="64">
        <v>0</v>
      </c>
      <c r="N114" s="57" t="s">
        <v>143</v>
      </c>
    </row>
    <row r="115" spans="2:14" hidden="1" outlineLevel="1">
      <c r="B115" s="63" t="s">
        <v>86</v>
      </c>
      <c r="C115" s="64">
        <v>43347</v>
      </c>
      <c r="D115" s="57">
        <v>6.6898028501809037E-2</v>
      </c>
      <c r="E115" s="64">
        <v>5687</v>
      </c>
      <c r="F115" s="57">
        <v>-0.16917457998539076</v>
      </c>
      <c r="G115" s="64">
        <v>15351</v>
      </c>
      <c r="H115" s="57">
        <v>8.5336538461538547E-2</v>
      </c>
      <c r="I115" s="64">
        <v>3335</v>
      </c>
      <c r="J115" s="57">
        <v>0.37242798353909468</v>
      </c>
      <c r="K115" s="64">
        <v>18974</v>
      </c>
      <c r="L115" s="57">
        <v>0.10249854735618835</v>
      </c>
      <c r="M115" s="64">
        <v>0</v>
      </c>
      <c r="N115" s="57" t="s">
        <v>143</v>
      </c>
    </row>
    <row r="116" spans="2:14" hidden="1" outlineLevel="1">
      <c r="B116" s="63" t="s">
        <v>85</v>
      </c>
      <c r="C116" s="64">
        <v>42169</v>
      </c>
      <c r="D116" s="57">
        <v>9.1047865459249699E-2</v>
      </c>
      <c r="E116" s="64">
        <v>5090</v>
      </c>
      <c r="F116" s="57">
        <v>-0.22609092291318234</v>
      </c>
      <c r="G116" s="64">
        <v>13518</v>
      </c>
      <c r="H116" s="57">
        <v>-1.6085595749326775E-2</v>
      </c>
      <c r="I116" s="64">
        <v>3617</v>
      </c>
      <c r="J116" s="57">
        <v>0.30248469571480019</v>
      </c>
      <c r="K116" s="64">
        <v>19944</v>
      </c>
      <c r="L116" s="57">
        <v>0.28199524329883663</v>
      </c>
      <c r="M116" s="64">
        <v>0</v>
      </c>
      <c r="N116" s="57" t="s">
        <v>143</v>
      </c>
    </row>
    <row r="117" spans="2:14" hidden="1" outlineLevel="1">
      <c r="B117" s="63" t="s">
        <v>84</v>
      </c>
      <c r="C117" s="64">
        <v>42829</v>
      </c>
      <c r="D117" s="57">
        <v>4.0397415342758647E-2</v>
      </c>
      <c r="E117" s="64">
        <v>5159</v>
      </c>
      <c r="F117" s="57">
        <v>-0.2228080747213016</v>
      </c>
      <c r="G117" s="64">
        <v>14767</v>
      </c>
      <c r="H117" s="57">
        <v>-5.6964046235391752E-2</v>
      </c>
      <c r="I117" s="64">
        <v>3375</v>
      </c>
      <c r="J117" s="57">
        <v>0.12650200267022704</v>
      </c>
      <c r="K117" s="64">
        <v>19528</v>
      </c>
      <c r="L117" s="57">
        <v>0.23026523026523016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36598</v>
      </c>
      <c r="D118" s="57">
        <v>0.1249500507177328</v>
      </c>
      <c r="E118" s="64">
        <v>4891</v>
      </c>
      <c r="F118" s="57">
        <v>-0.11024195015462979</v>
      </c>
      <c r="G118" s="64">
        <v>10691</v>
      </c>
      <c r="H118" s="57">
        <v>0.14183488198227057</v>
      </c>
      <c r="I118" s="64">
        <v>3518</v>
      </c>
      <c r="J118" s="57">
        <v>0.24091710758377416</v>
      </c>
      <c r="K118" s="64">
        <v>17498</v>
      </c>
      <c r="L118" s="57">
        <v>0.17926944332120232</v>
      </c>
      <c r="M118" s="64">
        <v>0</v>
      </c>
      <c r="N118" s="57" t="s">
        <v>143</v>
      </c>
    </row>
    <row r="119" spans="2:14" hidden="1" outlineLevel="1">
      <c r="B119" s="63" t="s">
        <v>82</v>
      </c>
      <c r="C119" s="64">
        <v>25986</v>
      </c>
      <c r="D119" s="57">
        <v>9.5115681233933103E-2</v>
      </c>
      <c r="E119" s="64">
        <v>3824</v>
      </c>
      <c r="F119" s="57">
        <v>7.6416337285902802E-3</v>
      </c>
      <c r="G119" s="64">
        <v>8069</v>
      </c>
      <c r="H119" s="57">
        <v>9.4992536300719133E-2</v>
      </c>
      <c r="I119" s="64">
        <v>2395</v>
      </c>
      <c r="J119" s="57">
        <v>2.1321961620469176E-2</v>
      </c>
      <c r="K119" s="64">
        <v>11698</v>
      </c>
      <c r="L119" s="57">
        <v>0.14461839530332687</v>
      </c>
      <c r="M119" s="64">
        <v>0</v>
      </c>
      <c r="N119" s="57" t="s">
        <v>143</v>
      </c>
    </row>
    <row r="120" spans="2:14" hidden="1" outlineLevel="1">
      <c r="B120" s="63" t="s">
        <v>81</v>
      </c>
      <c r="C120" s="64">
        <v>28763</v>
      </c>
      <c r="D120" s="57">
        <v>-8.3017183664360616E-2</v>
      </c>
      <c r="E120" s="64">
        <v>3370</v>
      </c>
      <c r="F120" s="57">
        <v>-0.4013146207141588</v>
      </c>
      <c r="G120" s="64">
        <v>9894</v>
      </c>
      <c r="H120" s="57">
        <v>1.8425115800308811E-2</v>
      </c>
      <c r="I120" s="64">
        <v>3045</v>
      </c>
      <c r="J120" s="57">
        <v>2.9644268774704496E-3</v>
      </c>
      <c r="K120" s="64">
        <v>12454</v>
      </c>
      <c r="L120" s="57">
        <v>-4.1041041041041004E-2</v>
      </c>
      <c r="M120" s="64">
        <v>0</v>
      </c>
      <c r="N120" s="57" t="s">
        <v>143</v>
      </c>
    </row>
    <row r="121" spans="2:14" hidden="1" outlineLevel="1">
      <c r="B121" s="63" t="s">
        <v>80</v>
      </c>
      <c r="C121" s="64">
        <v>26050</v>
      </c>
      <c r="D121" s="57">
        <v>6.9990963607984957E-2</v>
      </c>
      <c r="E121" s="64">
        <v>3748</v>
      </c>
      <c r="F121" s="57">
        <v>-9.5341539946898424E-2</v>
      </c>
      <c r="G121" s="64">
        <v>8371</v>
      </c>
      <c r="H121" s="57">
        <v>0.12452982267598056</v>
      </c>
      <c r="I121" s="64">
        <v>2450</v>
      </c>
      <c r="J121" s="57">
        <v>1.2396694214876103E-2</v>
      </c>
      <c r="K121" s="64">
        <v>11481</v>
      </c>
      <c r="L121" s="57">
        <v>0.11045555663023499</v>
      </c>
      <c r="M121" s="64">
        <v>0</v>
      </c>
      <c r="N121" s="57" t="s">
        <v>143</v>
      </c>
    </row>
    <row r="122" spans="2:14" hidden="1" outlineLevel="1">
      <c r="B122" s="63" t="s">
        <v>79</v>
      </c>
      <c r="C122" s="64">
        <v>26828</v>
      </c>
      <c r="D122" s="57">
        <v>0.17790656831752716</v>
      </c>
      <c r="E122" s="64">
        <v>3944</v>
      </c>
      <c r="F122" s="57">
        <v>1.2840267077555145E-2</v>
      </c>
      <c r="G122" s="64">
        <v>7976</v>
      </c>
      <c r="H122" s="57">
        <v>0.11536847993287647</v>
      </c>
      <c r="I122" s="64">
        <v>2460</v>
      </c>
      <c r="J122" s="57">
        <v>0.12585812356979398</v>
      </c>
      <c r="K122" s="64">
        <v>12448</v>
      </c>
      <c r="L122" s="57">
        <v>0.3040016760946993</v>
      </c>
      <c r="M122" s="64">
        <v>0</v>
      </c>
      <c r="N122" s="57" t="s">
        <v>143</v>
      </c>
    </row>
    <row r="123" spans="2:14" collapsed="1">
      <c r="B123" s="65">
        <v>2003</v>
      </c>
      <c r="C123" s="66">
        <v>390069</v>
      </c>
      <c r="D123" s="67">
        <v>4.9184604998076864E-2</v>
      </c>
      <c r="E123" s="66">
        <v>51988</v>
      </c>
      <c r="F123" s="67">
        <v>-0.14355375440677409</v>
      </c>
      <c r="G123" s="66">
        <v>123214</v>
      </c>
      <c r="H123" s="67">
        <v>-7.8662893010350565E-4</v>
      </c>
      <c r="I123" s="66">
        <v>37271</v>
      </c>
      <c r="J123" s="67">
        <v>0.2076663858466723</v>
      </c>
      <c r="K123" s="66">
        <v>177596</v>
      </c>
      <c r="L123" s="67">
        <v>0.13184796186300263</v>
      </c>
      <c r="M123" s="66">
        <v>0</v>
      </c>
      <c r="N123" s="67" t="s">
        <v>143</v>
      </c>
    </row>
    <row r="124" spans="2:14" hidden="1" outlineLevel="1">
      <c r="B124" s="63" t="s">
        <v>90</v>
      </c>
      <c r="C124" s="64">
        <v>23990</v>
      </c>
      <c r="D124" s="57">
        <v>6.9216027098096822E-2</v>
      </c>
      <c r="E124" s="64">
        <v>3311</v>
      </c>
      <c r="F124" s="57">
        <v>-6.004202942059389E-3</v>
      </c>
      <c r="G124" s="64">
        <v>6727</v>
      </c>
      <c r="H124" s="57">
        <v>-0.14987994439529884</v>
      </c>
      <c r="I124" s="64">
        <v>2426</v>
      </c>
      <c r="J124" s="57">
        <v>6.217162872154125E-2</v>
      </c>
      <c r="K124" s="64">
        <v>11526</v>
      </c>
      <c r="L124" s="57">
        <v>0.29374789538668766</v>
      </c>
      <c r="M124" s="64">
        <v>0</v>
      </c>
      <c r="N124" s="57" t="s">
        <v>143</v>
      </c>
    </row>
    <row r="125" spans="2:14" hidden="1" outlineLevel="1">
      <c r="B125" s="63" t="s">
        <v>89</v>
      </c>
      <c r="C125" s="64">
        <v>21888</v>
      </c>
      <c r="D125" s="57">
        <v>0.22669954604046394</v>
      </c>
      <c r="E125" s="64">
        <v>2842</v>
      </c>
      <c r="F125" s="57">
        <v>-6.2937062937062915E-3</v>
      </c>
      <c r="G125" s="64">
        <v>6959</v>
      </c>
      <c r="H125" s="57">
        <v>0.37911216805390402</v>
      </c>
      <c r="I125" s="64">
        <v>2305</v>
      </c>
      <c r="J125" s="57">
        <v>0.13267813267813278</v>
      </c>
      <c r="K125" s="64">
        <v>9782</v>
      </c>
      <c r="L125" s="57">
        <v>0.23791445203745898</v>
      </c>
      <c r="M125" s="64">
        <v>0</v>
      </c>
      <c r="N125" s="57" t="s">
        <v>143</v>
      </c>
    </row>
    <row r="126" spans="2:14" hidden="1" outlineLevel="1">
      <c r="B126" s="63" t="s">
        <v>88</v>
      </c>
      <c r="C126" s="64">
        <v>32424</v>
      </c>
      <c r="D126" s="57">
        <v>1.2048192771084265E-2</v>
      </c>
      <c r="E126" s="64">
        <v>5421</v>
      </c>
      <c r="F126" s="57">
        <v>-0.19581664441477531</v>
      </c>
      <c r="G126" s="64">
        <v>10489</v>
      </c>
      <c r="H126" s="57">
        <v>-7.127678413316807E-2</v>
      </c>
      <c r="I126" s="64">
        <v>2492</v>
      </c>
      <c r="J126" s="57">
        <v>0.15103926096997689</v>
      </c>
      <c r="K126" s="64">
        <v>14022</v>
      </c>
      <c r="L126" s="57">
        <v>0.18449062341611766</v>
      </c>
      <c r="M126" s="64">
        <v>0</v>
      </c>
      <c r="N126" s="57" t="s">
        <v>143</v>
      </c>
    </row>
    <row r="127" spans="2:14" hidden="1" outlineLevel="1">
      <c r="B127" s="63" t="s">
        <v>87</v>
      </c>
      <c r="C127" s="64">
        <v>38285</v>
      </c>
      <c r="D127" s="57">
        <v>-5.2843818807055687E-2</v>
      </c>
      <c r="E127" s="64">
        <v>6110</v>
      </c>
      <c r="F127" s="57">
        <v>-0.21696783288478794</v>
      </c>
      <c r="G127" s="64">
        <v>14552</v>
      </c>
      <c r="H127" s="57">
        <v>-4.6208297830504064E-2</v>
      </c>
      <c r="I127" s="64">
        <v>2615</v>
      </c>
      <c r="J127" s="57">
        <v>-6.3730755460078781E-2</v>
      </c>
      <c r="K127" s="64">
        <v>15008</v>
      </c>
      <c r="L127" s="57">
        <v>3.0203185063152116E-2</v>
      </c>
      <c r="M127" s="64">
        <v>0</v>
      </c>
      <c r="N127" s="57" t="s">
        <v>143</v>
      </c>
    </row>
    <row r="128" spans="2:14" hidden="1" outlineLevel="1">
      <c r="B128" s="63" t="s">
        <v>86</v>
      </c>
      <c r="C128" s="64">
        <v>40629</v>
      </c>
      <c r="D128" s="57">
        <v>7.595137840629218E-2</v>
      </c>
      <c r="E128" s="64">
        <v>6845</v>
      </c>
      <c r="F128" s="57">
        <v>-0.14863184079601988</v>
      </c>
      <c r="G128" s="64">
        <v>14144</v>
      </c>
      <c r="H128" s="57">
        <v>3.3162892622352169E-2</v>
      </c>
      <c r="I128" s="64">
        <v>2430</v>
      </c>
      <c r="J128" s="57">
        <v>7.9520213238560622E-2</v>
      </c>
      <c r="K128" s="64">
        <v>17210</v>
      </c>
      <c r="L128" s="57">
        <v>0.24891146589259794</v>
      </c>
      <c r="M128" s="64">
        <v>0</v>
      </c>
      <c r="N128" s="57" t="s">
        <v>143</v>
      </c>
    </row>
    <row r="129" spans="2:14" hidden="1" outlineLevel="1">
      <c r="B129" s="63" t="s">
        <v>85</v>
      </c>
      <c r="C129" s="64">
        <v>38650</v>
      </c>
      <c r="D129" s="57">
        <v>-6.4979678730404444E-2</v>
      </c>
      <c r="E129" s="64">
        <v>6577</v>
      </c>
      <c r="F129" s="57">
        <v>-0.22577987051206594</v>
      </c>
      <c r="G129" s="64">
        <v>13739</v>
      </c>
      <c r="H129" s="57">
        <v>-0.15639199312292762</v>
      </c>
      <c r="I129" s="64">
        <v>2777</v>
      </c>
      <c r="J129" s="57">
        <v>2.0205731080088274E-2</v>
      </c>
      <c r="K129" s="64">
        <v>15557</v>
      </c>
      <c r="L129" s="57">
        <v>0.12462950914479864</v>
      </c>
      <c r="M129" s="64">
        <v>0</v>
      </c>
      <c r="N129" s="57" t="s">
        <v>143</v>
      </c>
    </row>
    <row r="130" spans="2:14" hidden="1" outlineLevel="1">
      <c r="B130" s="63" t="s">
        <v>84</v>
      </c>
      <c r="C130" s="64">
        <v>41166</v>
      </c>
      <c r="D130" s="57">
        <v>6.7582987551867202E-2</v>
      </c>
      <c r="E130" s="64">
        <v>6638</v>
      </c>
      <c r="F130" s="57">
        <v>-0.16555625392834694</v>
      </c>
      <c r="G130" s="64">
        <v>15659</v>
      </c>
      <c r="H130" s="57">
        <v>8.5169785169785239E-2</v>
      </c>
      <c r="I130" s="64">
        <v>2996</v>
      </c>
      <c r="J130" s="57">
        <v>0.19983980776932309</v>
      </c>
      <c r="K130" s="64">
        <v>15873</v>
      </c>
      <c r="L130" s="57">
        <v>0.16047667787688269</v>
      </c>
      <c r="M130" s="64">
        <v>0</v>
      </c>
      <c r="N130" s="57" t="s">
        <v>143</v>
      </c>
    </row>
    <row r="131" spans="2:14" hidden="1" outlineLevel="1">
      <c r="B131" s="63" t="s">
        <v>83</v>
      </c>
      <c r="C131" s="64">
        <v>32533</v>
      </c>
      <c r="D131" s="57">
        <v>1.270038910505833E-2</v>
      </c>
      <c r="E131" s="64">
        <v>5497</v>
      </c>
      <c r="F131" s="57">
        <v>7.4052364204767462E-2</v>
      </c>
      <c r="G131" s="64">
        <v>9363</v>
      </c>
      <c r="H131" s="57">
        <v>-0.16706698692287159</v>
      </c>
      <c r="I131" s="64">
        <v>2835</v>
      </c>
      <c r="J131" s="57">
        <v>0.22040464916056823</v>
      </c>
      <c r="K131" s="64">
        <v>14838</v>
      </c>
      <c r="L131" s="57">
        <v>0.10377147958045074</v>
      </c>
      <c r="M131" s="64">
        <v>0</v>
      </c>
      <c r="N131" s="57" t="s">
        <v>143</v>
      </c>
    </row>
    <row r="132" spans="2:14" hidden="1" outlineLevel="1">
      <c r="B132" s="63" t="s">
        <v>82</v>
      </c>
      <c r="C132" s="64">
        <v>23729</v>
      </c>
      <c r="D132" s="57">
        <v>5.2531243380640191E-3</v>
      </c>
      <c r="E132" s="64">
        <v>3795</v>
      </c>
      <c r="F132" s="57">
        <v>0.36609071274298066</v>
      </c>
      <c r="G132" s="64">
        <v>7369</v>
      </c>
      <c r="H132" s="57">
        <v>-0.13752340823970033</v>
      </c>
      <c r="I132" s="64">
        <v>2345</v>
      </c>
      <c r="J132" s="57">
        <v>0.11826418693371488</v>
      </c>
      <c r="K132" s="64">
        <v>10220</v>
      </c>
      <c r="L132" s="57">
        <v>3.3379147849990076E-3</v>
      </c>
      <c r="M132" s="64">
        <v>0</v>
      </c>
      <c r="N132" s="57" t="s">
        <v>143</v>
      </c>
    </row>
    <row r="133" spans="2:14" hidden="1" outlineLevel="1">
      <c r="B133" s="63" t="s">
        <v>81</v>
      </c>
      <c r="C133" s="64">
        <v>31367</v>
      </c>
      <c r="D133" s="57">
        <v>0.34795874516544911</v>
      </c>
      <c r="E133" s="64">
        <v>5629</v>
      </c>
      <c r="F133" s="57">
        <v>0.9911567032189601</v>
      </c>
      <c r="G133" s="64">
        <v>9715</v>
      </c>
      <c r="H133" s="57">
        <v>0.18576833882582688</v>
      </c>
      <c r="I133" s="64">
        <v>3036</v>
      </c>
      <c r="J133" s="57">
        <v>0.51724137931034475</v>
      </c>
      <c r="K133" s="64">
        <v>12987</v>
      </c>
      <c r="L133" s="57">
        <v>0.26714801444043323</v>
      </c>
      <c r="M133" s="64">
        <v>0</v>
      </c>
      <c r="N133" s="57" t="s">
        <v>143</v>
      </c>
    </row>
    <row r="134" spans="2:14" hidden="1" outlineLevel="1">
      <c r="B134" s="63" t="s">
        <v>80</v>
      </c>
      <c r="C134" s="64">
        <v>24346</v>
      </c>
      <c r="D134" s="57">
        <v>0.26828505938737246</v>
      </c>
      <c r="E134" s="64">
        <v>4143</v>
      </c>
      <c r="F134" s="57">
        <v>0.70423693953105726</v>
      </c>
      <c r="G134" s="64">
        <v>7444</v>
      </c>
      <c r="H134" s="57">
        <v>0.1150389454763332</v>
      </c>
      <c r="I134" s="64">
        <v>2420</v>
      </c>
      <c r="J134" s="57">
        <v>0.31880108991825606</v>
      </c>
      <c r="K134" s="64">
        <v>10339</v>
      </c>
      <c r="L134" s="57">
        <v>0.25260479767385502</v>
      </c>
      <c r="M134" s="64">
        <v>0</v>
      </c>
      <c r="N134" s="57" t="s">
        <v>143</v>
      </c>
    </row>
    <row r="135" spans="2:14" hidden="1" outlineLevel="1">
      <c r="B135" s="63" t="s">
        <v>79</v>
      </c>
      <c r="C135" s="64">
        <v>22776</v>
      </c>
      <c r="D135" s="57">
        <v>0.27653850465194485</v>
      </c>
      <c r="E135" s="64">
        <v>3894</v>
      </c>
      <c r="F135" s="57">
        <v>0.57588021044111692</v>
      </c>
      <c r="G135" s="64">
        <v>7151</v>
      </c>
      <c r="H135" s="57">
        <v>0.18590381426202329</v>
      </c>
      <c r="I135" s="64">
        <v>2185</v>
      </c>
      <c r="J135" s="57">
        <v>0.30838323353293418</v>
      </c>
      <c r="K135" s="64">
        <v>9546</v>
      </c>
      <c r="L135" s="57">
        <v>0.24442706296441141</v>
      </c>
      <c r="M135" s="64">
        <v>0</v>
      </c>
      <c r="N135" s="57" t="s">
        <v>143</v>
      </c>
    </row>
    <row r="136" spans="2:14" collapsed="1">
      <c r="B136" s="65">
        <v>2002</v>
      </c>
      <c r="C136" s="66">
        <v>371783</v>
      </c>
      <c r="D136" s="67">
        <v>7.3171224533388646E-2</v>
      </c>
      <c r="E136" s="66">
        <v>60702</v>
      </c>
      <c r="F136" s="67">
        <v>-2.4322103533278572E-3</v>
      </c>
      <c r="G136" s="66">
        <v>123311</v>
      </c>
      <c r="H136" s="67">
        <v>-1.0345104333868371E-2</v>
      </c>
      <c r="I136" s="66">
        <v>30862</v>
      </c>
      <c r="J136" s="67">
        <v>0.15705020057736285</v>
      </c>
      <c r="K136" s="66">
        <v>156908</v>
      </c>
      <c r="L136" s="67">
        <v>0.16824385195553604</v>
      </c>
      <c r="M136" s="66">
        <v>0</v>
      </c>
      <c r="N136" s="67" t="s">
        <v>143</v>
      </c>
    </row>
    <row r="137" spans="2:14" hidden="1" outlineLevel="1">
      <c r="B137" s="63" t="s">
        <v>90</v>
      </c>
      <c r="C137" s="64">
        <v>22437</v>
      </c>
      <c r="D137" s="57">
        <v>0.16374481327800838</v>
      </c>
      <c r="E137" s="64">
        <v>3331</v>
      </c>
      <c r="F137" s="57">
        <v>0.26991993900114375</v>
      </c>
      <c r="G137" s="64">
        <v>7913</v>
      </c>
      <c r="H137" s="57">
        <v>0.17508167508167505</v>
      </c>
      <c r="I137" s="64">
        <v>2284</v>
      </c>
      <c r="J137" s="57">
        <v>6.9789227166276335E-2</v>
      </c>
      <c r="K137" s="64">
        <v>8909</v>
      </c>
      <c r="L137" s="57">
        <v>0.14393939393939403</v>
      </c>
      <c r="M137" s="64">
        <v>0</v>
      </c>
      <c r="N137" s="57" t="s">
        <v>143</v>
      </c>
    </row>
    <row r="138" spans="2:14" hidden="1" outlineLevel="1">
      <c r="B138" s="63" t="s">
        <v>89</v>
      </c>
      <c r="C138" s="64">
        <v>17843</v>
      </c>
      <c r="D138" s="57">
        <v>0.20252055533090707</v>
      </c>
      <c r="E138" s="64">
        <v>2860</v>
      </c>
      <c r="F138" s="57">
        <v>0.56626506024096379</v>
      </c>
      <c r="G138" s="64">
        <v>5046</v>
      </c>
      <c r="H138" s="57">
        <v>-8.6444007858546001E-3</v>
      </c>
      <c r="I138" s="64">
        <v>2035</v>
      </c>
      <c r="J138" s="57">
        <v>0.1542824730572887</v>
      </c>
      <c r="K138" s="64">
        <v>7902</v>
      </c>
      <c r="L138" s="57">
        <v>0.28300048709206038</v>
      </c>
      <c r="M138" s="64">
        <v>0</v>
      </c>
      <c r="N138" s="57" t="s">
        <v>143</v>
      </c>
    </row>
    <row r="139" spans="2:14" hidden="1" outlineLevel="1">
      <c r="B139" s="63" t="s">
        <v>88</v>
      </c>
      <c r="C139" s="64">
        <v>32038</v>
      </c>
      <c r="D139" s="57">
        <v>6.0299179242785383E-2</v>
      </c>
      <c r="E139" s="64">
        <v>6741</v>
      </c>
      <c r="F139" s="57">
        <v>0.54574638844301759</v>
      </c>
      <c r="G139" s="64">
        <v>11294</v>
      </c>
      <c r="H139" s="57">
        <v>-0.10436161776367958</v>
      </c>
      <c r="I139" s="64">
        <v>2165</v>
      </c>
      <c r="J139" s="57">
        <v>4.1743970315399892E-3</v>
      </c>
      <c r="K139" s="64">
        <v>11838</v>
      </c>
      <c r="L139" s="57">
        <v>6.7544413382631507E-2</v>
      </c>
      <c r="M139" s="64">
        <v>0</v>
      </c>
      <c r="N139" s="57" t="s">
        <v>143</v>
      </c>
    </row>
    <row r="140" spans="2:14" hidden="1" outlineLevel="1">
      <c r="B140" s="63" t="s">
        <v>87</v>
      </c>
      <c r="C140" s="64">
        <v>40421</v>
      </c>
      <c r="D140" s="57">
        <v>0.18380436374286124</v>
      </c>
      <c r="E140" s="64">
        <v>7803</v>
      </c>
      <c r="F140" s="57">
        <v>0.38991806198788748</v>
      </c>
      <c r="G140" s="64">
        <v>15257</v>
      </c>
      <c r="H140" s="57">
        <v>2.6577849549185739E-2</v>
      </c>
      <c r="I140" s="64">
        <v>2793</v>
      </c>
      <c r="J140" s="57">
        <v>0.15892116182572624</v>
      </c>
      <c r="K140" s="64">
        <v>14568</v>
      </c>
      <c r="L140" s="57">
        <v>0.29389821476152411</v>
      </c>
      <c r="M140" s="64">
        <v>0</v>
      </c>
      <c r="N140" s="57" t="s">
        <v>143</v>
      </c>
    </row>
    <row r="141" spans="2:14" hidden="1" outlineLevel="1">
      <c r="B141" s="63" t="s">
        <v>86</v>
      </c>
      <c r="C141" s="64">
        <v>37761</v>
      </c>
      <c r="D141" s="57">
        <v>0.12120312360818319</v>
      </c>
      <c r="E141" s="64">
        <v>8040</v>
      </c>
      <c r="F141" s="57">
        <v>0.5355233002291826</v>
      </c>
      <c r="G141" s="64">
        <v>13690</v>
      </c>
      <c r="H141" s="57">
        <v>-5.7292383969150262E-2</v>
      </c>
      <c r="I141" s="64">
        <v>2251</v>
      </c>
      <c r="J141" s="57">
        <v>-8.2348145128414152E-2</v>
      </c>
      <c r="K141" s="64">
        <v>13780</v>
      </c>
      <c r="L141" s="57">
        <v>0.20160446459713977</v>
      </c>
      <c r="M141" s="64">
        <v>0</v>
      </c>
      <c r="N141" s="57" t="s">
        <v>143</v>
      </c>
    </row>
    <row r="142" spans="2:14" hidden="1" outlineLevel="1">
      <c r="B142" s="63" t="s">
        <v>85</v>
      </c>
      <c r="C142" s="64">
        <v>41336</v>
      </c>
      <c r="D142" s="57">
        <v>1.7125984251968429E-2</v>
      </c>
      <c r="E142" s="64">
        <v>8495</v>
      </c>
      <c r="F142" s="57">
        <v>0.33025367992483567</v>
      </c>
      <c r="G142" s="64">
        <v>16286</v>
      </c>
      <c r="H142" s="57">
        <v>-0.12539605821384459</v>
      </c>
      <c r="I142" s="64">
        <v>2722</v>
      </c>
      <c r="J142" s="57">
        <v>3.675119441381991E-4</v>
      </c>
      <c r="K142" s="64">
        <v>13833</v>
      </c>
      <c r="L142" s="57">
        <v>7.1328996282527868E-2</v>
      </c>
      <c r="M142" s="64">
        <v>0</v>
      </c>
      <c r="N142" s="57" t="s">
        <v>143</v>
      </c>
    </row>
    <row r="143" spans="2:14" hidden="1" outlineLevel="1">
      <c r="B143" s="63" t="s">
        <v>84</v>
      </c>
      <c r="C143" s="64">
        <v>38560</v>
      </c>
      <c r="D143" s="57">
        <v>0.14919234666507708</v>
      </c>
      <c r="E143" s="64">
        <v>7955</v>
      </c>
      <c r="F143" s="57">
        <v>0.39414651244304233</v>
      </c>
      <c r="G143" s="64">
        <v>14430</v>
      </c>
      <c r="H143" s="57">
        <v>4.7854186333599502E-2</v>
      </c>
      <c r="I143" s="64">
        <v>2497</v>
      </c>
      <c r="J143" s="57">
        <v>4.4332915098285186E-2</v>
      </c>
      <c r="K143" s="64">
        <v>13678</v>
      </c>
      <c r="L143" s="57">
        <v>0.17046037994181074</v>
      </c>
      <c r="M143" s="64">
        <v>0</v>
      </c>
      <c r="N143" s="57" t="s">
        <v>143</v>
      </c>
    </row>
    <row r="144" spans="2:14" hidden="1" outlineLevel="1">
      <c r="B144" s="63" t="s">
        <v>83</v>
      </c>
      <c r="C144" s="64">
        <v>32125</v>
      </c>
      <c r="D144" s="57">
        <v>0.12909461549275969</v>
      </c>
      <c r="E144" s="64">
        <v>5118</v>
      </c>
      <c r="F144" s="57">
        <v>0.1258249010118786</v>
      </c>
      <c r="G144" s="64">
        <v>11241</v>
      </c>
      <c r="H144" s="57">
        <v>4.3345090031557509E-2</v>
      </c>
      <c r="I144" s="64">
        <v>2323</v>
      </c>
      <c r="J144" s="57">
        <v>-0.11302023673157691</v>
      </c>
      <c r="K144" s="64">
        <v>13443</v>
      </c>
      <c r="L144" s="57">
        <v>0.27870255873680216</v>
      </c>
      <c r="M144" s="64">
        <v>0</v>
      </c>
      <c r="N144" s="57" t="s">
        <v>143</v>
      </c>
    </row>
    <row r="145" spans="2:14" hidden="1" outlineLevel="1">
      <c r="B145" s="63" t="s">
        <v>82</v>
      </c>
      <c r="C145" s="64">
        <v>23605</v>
      </c>
      <c r="D145" s="57">
        <v>0.21819683129483414</v>
      </c>
      <c r="E145" s="64">
        <v>2778</v>
      </c>
      <c r="F145" s="57">
        <v>2.9270100037050772E-2</v>
      </c>
      <c r="G145" s="64">
        <v>8544</v>
      </c>
      <c r="H145" s="57">
        <v>8.3164300202839714E-2</v>
      </c>
      <c r="I145" s="64">
        <v>2097</v>
      </c>
      <c r="J145" s="57">
        <v>0.19147727272727266</v>
      </c>
      <c r="K145" s="64">
        <v>10186</v>
      </c>
      <c r="L145" s="57">
        <v>0.44893314366998571</v>
      </c>
      <c r="M145" s="64">
        <v>0</v>
      </c>
      <c r="N145" s="57" t="s">
        <v>143</v>
      </c>
    </row>
    <row r="146" spans="2:14" hidden="1" outlineLevel="1">
      <c r="B146" s="63" t="s">
        <v>81</v>
      </c>
      <c r="C146" s="64">
        <v>23270</v>
      </c>
      <c r="D146" s="57">
        <v>0.3507865559876937</v>
      </c>
      <c r="E146" s="64">
        <v>2827</v>
      </c>
      <c r="F146" s="57">
        <v>0.30456852791878175</v>
      </c>
      <c r="G146" s="64">
        <v>8193</v>
      </c>
      <c r="H146" s="57">
        <v>0.27955645791035444</v>
      </c>
      <c r="I146" s="64">
        <v>2001</v>
      </c>
      <c r="J146" s="57">
        <v>6.5495207667731536E-2</v>
      </c>
      <c r="K146" s="64">
        <v>10249</v>
      </c>
      <c r="L146" s="57">
        <v>0.51187490780351075</v>
      </c>
      <c r="M146" s="64">
        <v>0</v>
      </c>
      <c r="N146" s="57" t="s">
        <v>143</v>
      </c>
    </row>
    <row r="147" spans="2:14" hidden="1" outlineLevel="1">
      <c r="B147" s="63" t="s">
        <v>80</v>
      </c>
      <c r="C147" s="64">
        <v>19196</v>
      </c>
      <c r="D147" s="57">
        <v>0.15812971342383109</v>
      </c>
      <c r="E147" s="64">
        <v>2431</v>
      </c>
      <c r="F147" s="57">
        <v>0.13386194029850751</v>
      </c>
      <c r="G147" s="64">
        <v>6676</v>
      </c>
      <c r="H147" s="57">
        <v>3.5038759689922427E-2</v>
      </c>
      <c r="I147" s="64">
        <v>1835</v>
      </c>
      <c r="J147" s="57">
        <v>0.17177522349936147</v>
      </c>
      <c r="K147" s="64">
        <v>8254</v>
      </c>
      <c r="L147" s="57">
        <v>0.28667186282151214</v>
      </c>
      <c r="M147" s="64">
        <v>0</v>
      </c>
      <c r="N147" s="57" t="s">
        <v>143</v>
      </c>
    </row>
    <row r="148" spans="2:14" hidden="1" outlineLevel="1">
      <c r="B148" s="63" t="s">
        <v>79</v>
      </c>
      <c r="C148" s="64">
        <v>17842</v>
      </c>
      <c r="D148" s="57">
        <v>3.7128712871286051E-3</v>
      </c>
      <c r="E148" s="64">
        <v>2471</v>
      </c>
      <c r="F148" s="57">
        <v>8.3296799649276609E-2</v>
      </c>
      <c r="G148" s="64">
        <v>6030</v>
      </c>
      <c r="H148" s="57">
        <v>-0.16562889165628891</v>
      </c>
      <c r="I148" s="64">
        <v>1670</v>
      </c>
      <c r="J148" s="57">
        <v>0.16133518776077893</v>
      </c>
      <c r="K148" s="64">
        <v>7671</v>
      </c>
      <c r="L148" s="57">
        <v>0.12313323572474388</v>
      </c>
      <c r="M148" s="64">
        <v>0</v>
      </c>
      <c r="N148" s="57" t="s">
        <v>143</v>
      </c>
    </row>
    <row r="149" spans="2:14" collapsed="1">
      <c r="B149" s="65">
        <v>2001</v>
      </c>
      <c r="C149" s="66">
        <v>346434</v>
      </c>
      <c r="D149" s="67">
        <v>0.13302960828626476</v>
      </c>
      <c r="E149" s="66">
        <v>60850</v>
      </c>
      <c r="F149" s="67">
        <v>0.33475180416328509</v>
      </c>
      <c r="G149" s="66">
        <v>124600</v>
      </c>
      <c r="H149" s="67">
        <v>-2.8170817593956565E-3</v>
      </c>
      <c r="I149" s="66">
        <v>26673</v>
      </c>
      <c r="J149" s="67">
        <v>5.4685646500593155E-2</v>
      </c>
      <c r="K149" s="66">
        <v>134311</v>
      </c>
      <c r="L149" s="67">
        <v>0.22180882031875404</v>
      </c>
      <c r="M149" s="66">
        <v>0</v>
      </c>
      <c r="N149" s="67" t="s">
        <v>143</v>
      </c>
    </row>
    <row r="150" spans="2:14" hidden="1" outlineLevel="1">
      <c r="B150" s="63" t="s">
        <v>90</v>
      </c>
      <c r="C150" s="64">
        <v>19280</v>
      </c>
      <c r="D150" s="57">
        <v>0.37302378578550055</v>
      </c>
      <c r="E150" s="64">
        <v>2623</v>
      </c>
      <c r="F150" s="57">
        <v>0.20819898664210035</v>
      </c>
      <c r="G150" s="64">
        <v>6734</v>
      </c>
      <c r="H150" s="57">
        <v>0.38161674189577344</v>
      </c>
      <c r="I150" s="64">
        <v>2135</v>
      </c>
      <c r="J150" s="57">
        <v>0.51418439716312059</v>
      </c>
      <c r="K150" s="64">
        <v>7788</v>
      </c>
      <c r="L150" s="57">
        <v>0.39395024163236081</v>
      </c>
      <c r="M150" s="64">
        <v>0</v>
      </c>
      <c r="N150" s="57" t="s">
        <v>143</v>
      </c>
    </row>
    <row r="151" spans="2:14" hidden="1" outlineLevel="1">
      <c r="B151" s="63" t="s">
        <v>89</v>
      </c>
      <c r="C151" s="64">
        <v>14838</v>
      </c>
      <c r="D151" s="57">
        <v>0.17780600095253218</v>
      </c>
      <c r="E151" s="64">
        <v>1826</v>
      </c>
      <c r="F151" s="57">
        <v>-6.7891781521184247E-2</v>
      </c>
      <c r="G151" s="64">
        <v>5090</v>
      </c>
      <c r="H151" s="57">
        <v>0.14202378281355177</v>
      </c>
      <c r="I151" s="64">
        <v>1763</v>
      </c>
      <c r="J151" s="57">
        <v>0.36560805577072042</v>
      </c>
      <c r="K151" s="64">
        <v>6159</v>
      </c>
      <c r="L151" s="57">
        <v>0.25925168677162125</v>
      </c>
      <c r="M151" s="64">
        <v>0</v>
      </c>
      <c r="N151" s="57" t="s">
        <v>143</v>
      </c>
    </row>
    <row r="152" spans="2:14" hidden="1" outlineLevel="1">
      <c r="B152" s="63" t="s">
        <v>88</v>
      </c>
      <c r="C152" s="64">
        <v>30216</v>
      </c>
      <c r="D152" s="57">
        <v>0.30151619572708488</v>
      </c>
      <c r="E152" s="64">
        <v>4361</v>
      </c>
      <c r="F152" s="57">
        <v>0.13745435576421494</v>
      </c>
      <c r="G152" s="64">
        <v>12610</v>
      </c>
      <c r="H152" s="57">
        <v>0.13521786100108035</v>
      </c>
      <c r="I152" s="64">
        <v>2156</v>
      </c>
      <c r="J152" s="57">
        <v>2.4113924050632911</v>
      </c>
      <c r="K152" s="64">
        <v>11089</v>
      </c>
      <c r="L152" s="57">
        <v>0.4510599319549855</v>
      </c>
      <c r="M152" s="64">
        <v>0</v>
      </c>
      <c r="N152" s="57" t="s">
        <v>143</v>
      </c>
    </row>
    <row r="153" spans="2:14" hidden="1" outlineLevel="1">
      <c r="B153" s="63" t="s">
        <v>87</v>
      </c>
      <c r="C153" s="64">
        <v>34145</v>
      </c>
      <c r="D153" s="57">
        <v>0.50451641330689578</v>
      </c>
      <c r="E153" s="64">
        <v>5614</v>
      </c>
      <c r="F153" s="57">
        <v>0.7321814254859611</v>
      </c>
      <c r="G153" s="64">
        <v>14862</v>
      </c>
      <c r="H153" s="57">
        <v>0.32945701762232749</v>
      </c>
      <c r="I153" s="64">
        <v>2410</v>
      </c>
      <c r="J153" s="57">
        <v>2.5650887573964498</v>
      </c>
      <c r="K153" s="64">
        <v>11259</v>
      </c>
      <c r="L153" s="57">
        <v>0.48164232135807339</v>
      </c>
      <c r="M153" s="64">
        <v>0</v>
      </c>
      <c r="N153" s="57" t="s">
        <v>143</v>
      </c>
    </row>
    <row r="154" spans="2:14" hidden="1" outlineLevel="1">
      <c r="B154" s="63" t="s">
        <v>86</v>
      </c>
      <c r="C154" s="64">
        <v>33679</v>
      </c>
      <c r="D154" s="57">
        <v>0.26133852664694213</v>
      </c>
      <c r="E154" s="64">
        <v>5236</v>
      </c>
      <c r="F154" s="57">
        <v>0.40488328414274211</v>
      </c>
      <c r="G154" s="64">
        <v>14522</v>
      </c>
      <c r="H154" s="57">
        <v>6.5600234810683888E-2</v>
      </c>
      <c r="I154" s="64">
        <v>2453</v>
      </c>
      <c r="J154" s="57">
        <v>1.8292964244521337</v>
      </c>
      <c r="K154" s="64">
        <v>11468</v>
      </c>
      <c r="L154" s="57">
        <v>0.35251798561151082</v>
      </c>
      <c r="M154" s="64">
        <v>0</v>
      </c>
      <c r="N154" s="57" t="s">
        <v>143</v>
      </c>
    </row>
    <row r="155" spans="2:14" hidden="1" outlineLevel="1">
      <c r="B155" s="63" t="s">
        <v>85</v>
      </c>
      <c r="C155" s="64">
        <v>40640</v>
      </c>
      <c r="D155" s="57">
        <v>0.57117451480708259</v>
      </c>
      <c r="E155" s="64">
        <v>6386</v>
      </c>
      <c r="F155" s="57">
        <v>0.62617774382480262</v>
      </c>
      <c r="G155" s="64">
        <v>18621</v>
      </c>
      <c r="H155" s="57">
        <v>0.4971056439942112</v>
      </c>
      <c r="I155" s="64">
        <v>2721</v>
      </c>
      <c r="J155" s="57">
        <v>2.8002793296089385</v>
      </c>
      <c r="K155" s="64">
        <v>12912</v>
      </c>
      <c r="L155" s="57">
        <v>0.4697780307342061</v>
      </c>
      <c r="M155" s="64">
        <v>0</v>
      </c>
      <c r="N155" s="57" t="s">
        <v>143</v>
      </c>
    </row>
    <row r="156" spans="2:14" hidden="1" outlineLevel="1">
      <c r="B156" s="63" t="s">
        <v>84</v>
      </c>
      <c r="C156" s="64">
        <v>33554</v>
      </c>
      <c r="D156" s="57">
        <v>0.54491459091118366</v>
      </c>
      <c r="E156" s="64">
        <v>5706</v>
      </c>
      <c r="F156" s="57">
        <v>0.65968586387434547</v>
      </c>
      <c r="G156" s="64">
        <v>13771</v>
      </c>
      <c r="H156" s="57">
        <v>0.40577786851776243</v>
      </c>
      <c r="I156" s="64">
        <v>2391</v>
      </c>
      <c r="J156" s="57">
        <v>2.3254520166898471</v>
      </c>
      <c r="K156" s="64">
        <v>11686</v>
      </c>
      <c r="L156" s="57">
        <v>0.50476435745557557</v>
      </c>
      <c r="M156" s="64">
        <v>0</v>
      </c>
      <c r="N156" s="57" t="s">
        <v>143</v>
      </c>
    </row>
    <row r="157" spans="2:14" hidden="1" outlineLevel="1">
      <c r="B157" s="63" t="s">
        <v>83</v>
      </c>
      <c r="C157" s="64">
        <v>28452</v>
      </c>
      <c r="D157" s="57">
        <v>0.18033602986932173</v>
      </c>
      <c r="E157" s="64">
        <v>4546</v>
      </c>
      <c r="F157" s="57">
        <v>0.40092449922958395</v>
      </c>
      <c r="G157" s="64">
        <v>10774</v>
      </c>
      <c r="H157" s="57">
        <v>-4.5273953617296359E-3</v>
      </c>
      <c r="I157" s="64">
        <v>2619</v>
      </c>
      <c r="J157" s="57">
        <v>2.5729877216916779</v>
      </c>
      <c r="K157" s="64">
        <v>10513</v>
      </c>
      <c r="L157" s="57">
        <v>0.12994411006018924</v>
      </c>
      <c r="M157" s="64">
        <v>0</v>
      </c>
      <c r="N157" s="57" t="s">
        <v>143</v>
      </c>
    </row>
    <row r="158" spans="2:14" hidden="1" outlineLevel="1">
      <c r="B158" s="63" t="s">
        <v>82</v>
      </c>
      <c r="C158" s="64">
        <v>19377</v>
      </c>
      <c r="D158" s="57">
        <v>0.51536716978180963</v>
      </c>
      <c r="E158" s="64">
        <v>2699</v>
      </c>
      <c r="F158" s="57">
        <v>0.45970795024337474</v>
      </c>
      <c r="G158" s="64">
        <v>7888</v>
      </c>
      <c r="H158" s="57">
        <v>0.51255992329817834</v>
      </c>
      <c r="I158" s="64">
        <v>1760</v>
      </c>
      <c r="J158" s="57">
        <v>1.6035502958579881</v>
      </c>
      <c r="K158" s="64">
        <v>7030</v>
      </c>
      <c r="L158" s="57">
        <v>0.39290667723400041</v>
      </c>
      <c r="M158" s="64">
        <v>0</v>
      </c>
      <c r="N158" s="57" t="s">
        <v>143</v>
      </c>
    </row>
    <row r="159" spans="2:14" hidden="1" outlineLevel="1">
      <c r="B159" s="63" t="s">
        <v>81</v>
      </c>
      <c r="C159" s="64">
        <v>17227</v>
      </c>
      <c r="D159" s="57">
        <v>0.3946729274611398</v>
      </c>
      <c r="E159" s="64">
        <v>2167</v>
      </c>
      <c r="F159" s="57">
        <v>0.38554987212276215</v>
      </c>
      <c r="G159" s="64">
        <v>6403</v>
      </c>
      <c r="H159" s="57">
        <v>0.22898272552783117</v>
      </c>
      <c r="I159" s="64">
        <v>1878</v>
      </c>
      <c r="J159" s="57">
        <v>1.1710982658959539</v>
      </c>
      <c r="K159" s="64">
        <v>6779</v>
      </c>
      <c r="L159" s="57">
        <v>0.43836197750901751</v>
      </c>
      <c r="M159" s="64">
        <v>0</v>
      </c>
      <c r="N159" s="57" t="s">
        <v>143</v>
      </c>
    </row>
    <row r="160" spans="2:14" hidden="1" outlineLevel="1">
      <c r="B160" s="63" t="s">
        <v>80</v>
      </c>
      <c r="C160" s="64">
        <v>16575</v>
      </c>
      <c r="D160" s="57">
        <v>0.31069112762928985</v>
      </c>
      <c r="E160" s="64">
        <v>2144</v>
      </c>
      <c r="F160" s="57">
        <v>0.32591218305504022</v>
      </c>
      <c r="G160" s="64">
        <v>6450</v>
      </c>
      <c r="H160" s="57">
        <v>0.16996190821694168</v>
      </c>
      <c r="I160" s="64">
        <v>1566</v>
      </c>
      <c r="J160" s="57">
        <v>1.2597402597402598</v>
      </c>
      <c r="K160" s="64">
        <v>6415</v>
      </c>
      <c r="L160" s="57">
        <v>0.33008500933029228</v>
      </c>
      <c r="M160" s="64">
        <v>0</v>
      </c>
      <c r="N160" s="57" t="s">
        <v>143</v>
      </c>
    </row>
    <row r="161" spans="2:14" hidden="1" outlineLevel="1">
      <c r="B161" s="63" t="s">
        <v>79</v>
      </c>
      <c r="C161" s="64">
        <v>17776</v>
      </c>
      <c r="D161" s="57">
        <v>0.13519381825148469</v>
      </c>
      <c r="E161" s="64">
        <v>2281</v>
      </c>
      <c r="F161" s="57">
        <v>8.8782816229116879E-2</v>
      </c>
      <c r="G161" s="64">
        <v>7227</v>
      </c>
      <c r="H161" s="57">
        <v>6.8924715278804838E-2</v>
      </c>
      <c r="I161" s="64">
        <v>1438</v>
      </c>
      <c r="J161" s="57">
        <v>1.1116005873715125</v>
      </c>
      <c r="K161" s="64">
        <v>6830</v>
      </c>
      <c r="L161" s="57">
        <v>0.11564848088859847</v>
      </c>
      <c r="M161" s="64">
        <v>0</v>
      </c>
      <c r="N161" s="57" t="s">
        <v>143</v>
      </c>
    </row>
    <row r="162" spans="2:14" collapsed="1">
      <c r="B162" s="65">
        <v>2000</v>
      </c>
      <c r="C162" s="66">
        <v>305759</v>
      </c>
      <c r="D162" s="67">
        <v>0.36264740224434688</v>
      </c>
      <c r="E162" s="66">
        <v>45589</v>
      </c>
      <c r="F162" s="67">
        <v>0.39556739216946757</v>
      </c>
      <c r="G162" s="66">
        <v>124952</v>
      </c>
      <c r="H162" s="67">
        <v>0.23712401734619126</v>
      </c>
      <c r="I162" s="66">
        <v>25290</v>
      </c>
      <c r="J162" s="67">
        <v>1.5394115875087859</v>
      </c>
      <c r="K162" s="66">
        <v>109928</v>
      </c>
      <c r="L162" s="67">
        <v>0.36120260531464377</v>
      </c>
      <c r="M162" s="66">
        <v>0</v>
      </c>
      <c r="N162" s="67" t="s">
        <v>143</v>
      </c>
    </row>
    <row r="163" spans="2:14" hidden="1" outlineLevel="1">
      <c r="B163" s="63" t="s">
        <v>90</v>
      </c>
      <c r="C163" s="64">
        <v>14042</v>
      </c>
      <c r="D163" s="57">
        <v>0.29431283989307766</v>
      </c>
      <c r="E163" s="64">
        <v>2171</v>
      </c>
      <c r="F163" s="57">
        <v>0.92806394316163421</v>
      </c>
      <c r="G163" s="64">
        <v>4874</v>
      </c>
      <c r="H163" s="57">
        <v>-6.0343165606323468E-2</v>
      </c>
      <c r="I163" s="64">
        <v>1410</v>
      </c>
      <c r="J163" s="57">
        <v>1.1658986175115209</v>
      </c>
      <c r="K163" s="64">
        <v>5587</v>
      </c>
      <c r="L163" s="57">
        <v>0.43809523809523809</v>
      </c>
      <c r="M163" s="64">
        <v>0</v>
      </c>
      <c r="N163" s="57" t="s">
        <v>143</v>
      </c>
    </row>
    <row r="164" spans="2:14" hidden="1" outlineLevel="1">
      <c r="B164" s="63" t="s">
        <v>89</v>
      </c>
      <c r="C164" s="64">
        <v>12598</v>
      </c>
      <c r="D164" s="57">
        <v>4.3399039257909555E-2</v>
      </c>
      <c r="E164" s="64">
        <v>1959</v>
      </c>
      <c r="F164" s="57">
        <v>0.19088145896656528</v>
      </c>
      <c r="G164" s="64">
        <v>4457</v>
      </c>
      <c r="H164" s="57">
        <v>-0.21310028248587576</v>
      </c>
      <c r="I164" s="64">
        <v>1291</v>
      </c>
      <c r="J164" s="57">
        <v>0.53325415676959631</v>
      </c>
      <c r="K164" s="64">
        <v>4891</v>
      </c>
      <c r="L164" s="57">
        <v>0.24674993627326036</v>
      </c>
      <c r="M164" s="64">
        <v>0</v>
      </c>
      <c r="N164" s="57" t="s">
        <v>143</v>
      </c>
    </row>
    <row r="165" spans="2:14" hidden="1" outlineLevel="1">
      <c r="B165" s="63" t="s">
        <v>88</v>
      </c>
      <c r="C165" s="64">
        <v>23216</v>
      </c>
      <c r="D165" s="57">
        <v>0.35212580081537559</v>
      </c>
      <c r="E165" s="64">
        <v>3834</v>
      </c>
      <c r="F165" s="57">
        <v>0.3317124001389371</v>
      </c>
      <c r="G165" s="64">
        <v>11108</v>
      </c>
      <c r="H165" s="57">
        <v>0.48165933039882614</v>
      </c>
      <c r="I165" s="64">
        <v>632</v>
      </c>
      <c r="J165" s="57">
        <v>8.9655172413793061E-2</v>
      </c>
      <c r="K165" s="64">
        <v>7642</v>
      </c>
      <c r="L165" s="57">
        <v>0.22980366913421313</v>
      </c>
      <c r="M165" s="64">
        <v>0</v>
      </c>
      <c r="N165" s="57" t="s">
        <v>143</v>
      </c>
    </row>
    <row r="166" spans="2:14" hidden="1" outlineLevel="1">
      <c r="B166" s="63" t="s">
        <v>87</v>
      </c>
      <c r="C166" s="64">
        <v>22695</v>
      </c>
      <c r="D166" s="57">
        <v>0.34672442440066464</v>
      </c>
      <c r="E166" s="64">
        <v>3241</v>
      </c>
      <c r="F166" s="57">
        <v>0.21933784800601952</v>
      </c>
      <c r="G166" s="64">
        <v>11179</v>
      </c>
      <c r="H166" s="57">
        <v>0.45484122852680886</v>
      </c>
      <c r="I166" s="64">
        <v>676</v>
      </c>
      <c r="J166" s="57">
        <v>5.9523809523809312E-3</v>
      </c>
      <c r="K166" s="64">
        <v>7599</v>
      </c>
      <c r="L166" s="57">
        <v>0.30164439876670102</v>
      </c>
      <c r="M166" s="64">
        <v>0</v>
      </c>
      <c r="N166" s="57" t="s">
        <v>143</v>
      </c>
    </row>
    <row r="167" spans="2:14" hidden="1" outlineLevel="1">
      <c r="B167" s="63" t="s">
        <v>86</v>
      </c>
      <c r="C167" s="64">
        <v>26701</v>
      </c>
      <c r="D167" s="57">
        <v>0.28518482864844041</v>
      </c>
      <c r="E167" s="64">
        <v>3727</v>
      </c>
      <c r="F167" s="57">
        <v>0.10103397341211218</v>
      </c>
      <c r="G167" s="64">
        <v>13628</v>
      </c>
      <c r="H167" s="57">
        <v>0.36484727090635949</v>
      </c>
      <c r="I167" s="64">
        <v>867</v>
      </c>
      <c r="J167" s="57">
        <v>6.9050554870530245E-2</v>
      </c>
      <c r="K167" s="64">
        <v>8479</v>
      </c>
      <c r="L167" s="57">
        <v>0.28567096285064442</v>
      </c>
      <c r="M167" s="64">
        <v>0</v>
      </c>
      <c r="N167" s="57" t="s">
        <v>143</v>
      </c>
    </row>
    <row r="168" spans="2:14" hidden="1" outlineLevel="1">
      <c r="B168" s="63" t="s">
        <v>85</v>
      </c>
      <c r="C168" s="64">
        <v>25866</v>
      </c>
      <c r="D168" s="57">
        <v>0.47359425739189875</v>
      </c>
      <c r="E168" s="64">
        <v>3927</v>
      </c>
      <c r="F168" s="57">
        <v>0.43530701754385959</v>
      </c>
      <c r="G168" s="64">
        <v>12438</v>
      </c>
      <c r="H168" s="57">
        <v>0.5864795918367347</v>
      </c>
      <c r="I168" s="64">
        <v>716</v>
      </c>
      <c r="J168" s="57">
        <v>5.4491899852724623E-2</v>
      </c>
      <c r="K168" s="64">
        <v>8785</v>
      </c>
      <c r="L168" s="57">
        <v>0.39488726579866618</v>
      </c>
      <c r="M168" s="64">
        <v>0</v>
      </c>
      <c r="N168" s="57" t="s">
        <v>143</v>
      </c>
    </row>
    <row r="169" spans="2:14" hidden="1" outlineLevel="1">
      <c r="B169" s="63" t="s">
        <v>84</v>
      </c>
      <c r="C169" s="64">
        <v>21719</v>
      </c>
      <c r="D169" s="57">
        <v>0.24293235664415702</v>
      </c>
      <c r="E169" s="64">
        <v>3438</v>
      </c>
      <c r="F169" s="57">
        <v>0.28044692737430177</v>
      </c>
      <c r="G169" s="64">
        <v>9796</v>
      </c>
      <c r="H169" s="57">
        <v>0.19784788456835423</v>
      </c>
      <c r="I169" s="64">
        <v>719</v>
      </c>
      <c r="J169" s="57">
        <v>6.3609467455621349E-2</v>
      </c>
      <c r="K169" s="64">
        <v>7766</v>
      </c>
      <c r="L169" s="57">
        <v>0.30850884582982308</v>
      </c>
      <c r="M169" s="64">
        <v>0</v>
      </c>
      <c r="N169" s="57" t="s">
        <v>143</v>
      </c>
    </row>
    <row r="170" spans="2:14" hidden="1" outlineLevel="1">
      <c r="B170" s="63" t="s">
        <v>83</v>
      </c>
      <c r="C170" s="64">
        <v>24105</v>
      </c>
      <c r="D170" s="57">
        <v>0.27452017131073858</v>
      </c>
      <c r="E170" s="64">
        <v>3245</v>
      </c>
      <c r="F170" s="57">
        <v>-5.22780373831776E-2</v>
      </c>
      <c r="G170" s="64">
        <v>10823</v>
      </c>
      <c r="H170" s="57">
        <v>0.28234597156398111</v>
      </c>
      <c r="I170" s="64">
        <v>733</v>
      </c>
      <c r="J170" s="57">
        <v>-0.13254437869822489</v>
      </c>
      <c r="K170" s="64">
        <v>9304</v>
      </c>
      <c r="L170" s="57">
        <v>0.49967762733720189</v>
      </c>
      <c r="M170" s="64">
        <v>0</v>
      </c>
      <c r="N170" s="57" t="s">
        <v>143</v>
      </c>
    </row>
    <row r="171" spans="2:14" hidden="1" outlineLevel="1">
      <c r="B171" s="63" t="s">
        <v>82</v>
      </c>
      <c r="C171" s="64">
        <v>12787</v>
      </c>
      <c r="D171" s="57">
        <v>0.50577013659915204</v>
      </c>
      <c r="E171" s="64">
        <v>1849</v>
      </c>
      <c r="F171" s="57">
        <v>0.71045328399629981</v>
      </c>
      <c r="G171" s="64">
        <v>5215</v>
      </c>
      <c r="H171" s="57">
        <v>0.22131147540983598</v>
      </c>
      <c r="I171" s="64">
        <v>676</v>
      </c>
      <c r="J171" s="57" t="s">
        <v>143</v>
      </c>
      <c r="K171" s="64">
        <v>5047</v>
      </c>
      <c r="L171" s="57">
        <v>0.60681311684177008</v>
      </c>
      <c r="M171" s="64">
        <v>0</v>
      </c>
      <c r="N171" s="57" t="s">
        <v>143</v>
      </c>
    </row>
    <row r="172" spans="2:14" hidden="1" outlineLevel="1">
      <c r="B172" s="63" t="s">
        <v>81</v>
      </c>
      <c r="C172" s="64">
        <v>12352</v>
      </c>
      <c r="D172" s="57">
        <v>0.53421935163333756</v>
      </c>
      <c r="E172" s="64">
        <v>1564</v>
      </c>
      <c r="F172" s="57">
        <v>0.76723163841807906</v>
      </c>
      <c r="G172" s="64">
        <v>5210</v>
      </c>
      <c r="H172" s="57">
        <v>0.30184907546226891</v>
      </c>
      <c r="I172" s="64">
        <v>865</v>
      </c>
      <c r="J172" s="57" t="s">
        <v>143</v>
      </c>
      <c r="K172" s="64">
        <v>4713</v>
      </c>
      <c r="L172" s="57">
        <v>0.48957016434892542</v>
      </c>
      <c r="M172" s="64">
        <v>0</v>
      </c>
      <c r="N172" s="57" t="s">
        <v>143</v>
      </c>
    </row>
    <row r="173" spans="2:14" hidden="1" outlineLevel="1">
      <c r="B173" s="63" t="s">
        <v>80</v>
      </c>
      <c r="C173" s="64">
        <v>12646</v>
      </c>
      <c r="D173" s="57">
        <v>0.51394708487968388</v>
      </c>
      <c r="E173" s="64">
        <v>1617</v>
      </c>
      <c r="F173" s="57">
        <v>0.5714285714285714</v>
      </c>
      <c r="G173" s="64">
        <v>5513</v>
      </c>
      <c r="H173" s="57">
        <v>0.28868630201028522</v>
      </c>
      <c r="I173" s="64">
        <v>693</v>
      </c>
      <c r="J173" s="57" t="s">
        <v>143</v>
      </c>
      <c r="K173" s="64">
        <v>4823</v>
      </c>
      <c r="L173" s="57">
        <v>0.58338804990151027</v>
      </c>
      <c r="M173" s="64">
        <v>0</v>
      </c>
      <c r="N173" s="57" t="s">
        <v>143</v>
      </c>
    </row>
    <row r="174" spans="2:14" hidden="1" outlineLevel="1">
      <c r="B174" s="63" t="s">
        <v>79</v>
      </c>
      <c r="C174" s="64">
        <v>15659</v>
      </c>
      <c r="D174" s="57">
        <v>0.64054478784704028</v>
      </c>
      <c r="E174" s="64">
        <v>2095</v>
      </c>
      <c r="F174" s="57">
        <v>0.81857638888888884</v>
      </c>
      <c r="G174" s="64">
        <v>6761</v>
      </c>
      <c r="H174" s="57">
        <v>0.4032793690327936</v>
      </c>
      <c r="I174" s="64">
        <v>681</v>
      </c>
      <c r="J174" s="57" t="s">
        <v>143</v>
      </c>
      <c r="K174" s="64">
        <v>6122</v>
      </c>
      <c r="L174" s="57">
        <v>0.71244755244755242</v>
      </c>
      <c r="M174" s="64">
        <v>0</v>
      </c>
      <c r="N174" s="57" t="s">
        <v>143</v>
      </c>
    </row>
    <row r="175" spans="2:14" collapsed="1">
      <c r="B175" s="65">
        <v>1999</v>
      </c>
      <c r="C175" s="66">
        <v>224386</v>
      </c>
      <c r="D175" s="67">
        <v>0.3508928248907297</v>
      </c>
      <c r="E175" s="66">
        <v>32667</v>
      </c>
      <c r="F175" s="67">
        <v>0.32335426372290854</v>
      </c>
      <c r="G175" s="66">
        <v>101002</v>
      </c>
      <c r="H175" s="67">
        <v>0.29750908880695759</v>
      </c>
      <c r="I175" s="66">
        <v>9959</v>
      </c>
      <c r="J175" s="67">
        <v>0.73019457956914513</v>
      </c>
      <c r="K175" s="66">
        <v>80758</v>
      </c>
      <c r="L175" s="67">
        <v>0.39676225396935205</v>
      </c>
      <c r="M175" s="66">
        <v>0</v>
      </c>
      <c r="N175" s="67" t="s">
        <v>143</v>
      </c>
    </row>
    <row r="176" spans="2:14" hidden="1" outlineLevel="1">
      <c r="B176" s="63" t="s">
        <v>90</v>
      </c>
      <c r="C176" s="64">
        <v>10849</v>
      </c>
      <c r="D176" s="57">
        <v>0.4623264590915217</v>
      </c>
      <c r="E176" s="64">
        <v>1126</v>
      </c>
      <c r="F176" s="57">
        <v>0.24972253052164262</v>
      </c>
      <c r="G176" s="64">
        <v>5187</v>
      </c>
      <c r="H176" s="57">
        <v>0.57039055404178018</v>
      </c>
      <c r="I176" s="64">
        <v>651</v>
      </c>
      <c r="J176" s="57" t="s">
        <v>143</v>
      </c>
      <c r="K176" s="64">
        <v>3885</v>
      </c>
      <c r="L176" s="57">
        <v>0.20839813374805605</v>
      </c>
      <c r="M176" s="64">
        <v>0</v>
      </c>
      <c r="N176" s="57" t="s">
        <v>143</v>
      </c>
    </row>
    <row r="177" spans="2:14" hidden="1" outlineLevel="1">
      <c r="B177" s="63" t="s">
        <v>89</v>
      </c>
      <c r="C177" s="64">
        <v>12074</v>
      </c>
      <c r="D177" s="57">
        <v>0.55492594977462972</v>
      </c>
      <c r="E177" s="64">
        <v>1645</v>
      </c>
      <c r="F177" s="57">
        <v>0.58630665380906466</v>
      </c>
      <c r="G177" s="64">
        <v>5664</v>
      </c>
      <c r="H177" s="57">
        <v>0.83717158611741804</v>
      </c>
      <c r="I177" s="64">
        <v>842</v>
      </c>
      <c r="J177" s="57" t="s">
        <v>143</v>
      </c>
      <c r="K177" s="64">
        <v>3923</v>
      </c>
      <c r="L177" s="57">
        <v>7.6268861454046544E-2</v>
      </c>
      <c r="M177" s="64">
        <v>0</v>
      </c>
      <c r="N177" s="57" t="s">
        <v>143</v>
      </c>
    </row>
    <row r="178" spans="2:14" hidden="1" outlineLevel="1">
      <c r="B178" s="63" t="s">
        <v>88</v>
      </c>
      <c r="C178" s="64">
        <v>17170</v>
      </c>
      <c r="D178" s="57">
        <v>0.44796761679878561</v>
      </c>
      <c r="E178" s="64">
        <v>2879</v>
      </c>
      <c r="F178" s="57">
        <v>0.60122358175750845</v>
      </c>
      <c r="G178" s="64">
        <v>7497</v>
      </c>
      <c r="H178" s="57">
        <v>0.38551099611901685</v>
      </c>
      <c r="I178" s="64">
        <v>580</v>
      </c>
      <c r="J178" s="57">
        <v>2.0051813471502591</v>
      </c>
      <c r="K178" s="64">
        <v>6214</v>
      </c>
      <c r="L178" s="57">
        <v>0.39452423698384198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16852</v>
      </c>
      <c r="D179" s="57">
        <v>0.28523489932885915</v>
      </c>
      <c r="E179" s="64">
        <v>2658</v>
      </c>
      <c r="F179" s="57">
        <v>0.328335832083958</v>
      </c>
      <c r="G179" s="64">
        <v>7684</v>
      </c>
      <c r="H179" s="57">
        <v>0.24740259740259751</v>
      </c>
      <c r="I179" s="64">
        <v>672</v>
      </c>
      <c r="J179" s="57">
        <v>1.217821782178218</v>
      </c>
      <c r="K179" s="64">
        <v>5838</v>
      </c>
      <c r="L179" s="57">
        <v>0.25602409638554224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20776</v>
      </c>
      <c r="D180" s="57">
        <v>0.32643810253463568</v>
      </c>
      <c r="E180" s="64">
        <v>3385</v>
      </c>
      <c r="F180" s="57">
        <v>0.20806566738044263</v>
      </c>
      <c r="G180" s="64">
        <v>9985</v>
      </c>
      <c r="H180" s="57">
        <v>0.31243427970557303</v>
      </c>
      <c r="I180" s="64">
        <v>811</v>
      </c>
      <c r="J180" s="57">
        <v>1.1455026455026456</v>
      </c>
      <c r="K180" s="64">
        <v>6595</v>
      </c>
      <c r="L180" s="57">
        <v>0.35282051282051285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17553</v>
      </c>
      <c r="D181" s="57">
        <v>0.28961869076482261</v>
      </c>
      <c r="E181" s="64">
        <v>2736</v>
      </c>
      <c r="F181" s="57">
        <v>0.2556218448829739</v>
      </c>
      <c r="G181" s="64">
        <v>7840</v>
      </c>
      <c r="H181" s="57">
        <v>0.25883108542068078</v>
      </c>
      <c r="I181" s="64">
        <v>679</v>
      </c>
      <c r="J181" s="57">
        <v>1.2409240924092408</v>
      </c>
      <c r="K181" s="64">
        <v>6298</v>
      </c>
      <c r="L181" s="57">
        <v>0.28504386859824526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17474</v>
      </c>
      <c r="D182" s="57">
        <v>0.15028635376209598</v>
      </c>
      <c r="E182" s="64">
        <v>2685</v>
      </c>
      <c r="F182" s="57">
        <v>3.2692307692307798E-2</v>
      </c>
      <c r="G182" s="64">
        <v>8178</v>
      </c>
      <c r="H182" s="57">
        <v>0.10275080906148859</v>
      </c>
      <c r="I182" s="64">
        <v>676</v>
      </c>
      <c r="J182" s="57">
        <v>1.159744408945687</v>
      </c>
      <c r="K182" s="64">
        <v>5935</v>
      </c>
      <c r="L182" s="57">
        <v>0.22069107363225005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18913</v>
      </c>
      <c r="D183" s="57">
        <v>0.2824111743965283</v>
      </c>
      <c r="E183" s="64">
        <v>3424</v>
      </c>
      <c r="F183" s="57">
        <v>0.32559039876113038</v>
      </c>
      <c r="G183" s="64">
        <v>8440</v>
      </c>
      <c r="H183" s="57">
        <v>0.31607671916419777</v>
      </c>
      <c r="I183" s="64">
        <v>845</v>
      </c>
      <c r="J183" s="57">
        <v>1.1778350515463916</v>
      </c>
      <c r="K183" s="64">
        <v>6204</v>
      </c>
      <c r="L183" s="57">
        <v>0.15659955257270686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8492</v>
      </c>
      <c r="D184" s="57">
        <v>0.18355400696864121</v>
      </c>
      <c r="E184" s="64">
        <v>1081</v>
      </c>
      <c r="F184" s="57">
        <v>-0.12042310821806346</v>
      </c>
      <c r="G184" s="64">
        <v>4270</v>
      </c>
      <c r="H184" s="57">
        <v>0.46836313617606606</v>
      </c>
      <c r="I184" s="64">
        <v>0</v>
      </c>
      <c r="J184" s="57" t="s">
        <v>143</v>
      </c>
      <c r="K184" s="64">
        <v>3141</v>
      </c>
      <c r="L184" s="57">
        <v>3.3903884134298901E-2</v>
      </c>
      <c r="M184" s="64">
        <v>0</v>
      </c>
      <c r="N184" s="57" t="s">
        <v>143</v>
      </c>
    </row>
    <row r="185" spans="2:14" hidden="1" outlineLevel="1">
      <c r="B185" s="63" t="s">
        <v>81</v>
      </c>
      <c r="C185" s="64">
        <v>8051</v>
      </c>
      <c r="D185" s="57">
        <v>-9.6104187717525491E-2</v>
      </c>
      <c r="E185" s="64">
        <v>885</v>
      </c>
      <c r="F185" s="57">
        <v>-0.46102314250913523</v>
      </c>
      <c r="G185" s="64">
        <v>4002</v>
      </c>
      <c r="H185" s="57">
        <v>4.6548117154811663E-2</v>
      </c>
      <c r="I185" s="64">
        <v>0</v>
      </c>
      <c r="J185" s="57" t="s">
        <v>143</v>
      </c>
      <c r="K185" s="64">
        <v>3164</v>
      </c>
      <c r="L185" s="57">
        <v>-8.0499854693403039E-2</v>
      </c>
      <c r="M185" s="64">
        <v>0</v>
      </c>
      <c r="N185" s="57" t="s">
        <v>143</v>
      </c>
    </row>
    <row r="186" spans="2:14" hidden="1" outlineLevel="1">
      <c r="B186" s="63" t="s">
        <v>80</v>
      </c>
      <c r="C186" s="64">
        <v>8353</v>
      </c>
      <c r="D186" s="57">
        <v>0.13461016028253181</v>
      </c>
      <c r="E186" s="64">
        <v>1029</v>
      </c>
      <c r="F186" s="57">
        <v>-0.18007968127490037</v>
      </c>
      <c r="G186" s="64">
        <v>4278</v>
      </c>
      <c r="H186" s="57">
        <v>0.39076723016905079</v>
      </c>
      <c r="I186" s="64">
        <v>0</v>
      </c>
      <c r="J186" s="57" t="s">
        <v>143</v>
      </c>
      <c r="K186" s="64">
        <v>3046</v>
      </c>
      <c r="L186" s="57">
        <v>4.948861761794765E-3</v>
      </c>
      <c r="M186" s="64">
        <v>0</v>
      </c>
      <c r="N186" s="57" t="s">
        <v>143</v>
      </c>
    </row>
    <row r="187" spans="2:14" hidden="1" outlineLevel="1">
      <c r="B187" s="63" t="s">
        <v>79</v>
      </c>
      <c r="C187" s="64">
        <v>9545</v>
      </c>
      <c r="D187" s="57">
        <v>0.30646044347111956</v>
      </c>
      <c r="E187" s="64">
        <v>1152</v>
      </c>
      <c r="F187" s="57">
        <v>-1.7331022530329143E-3</v>
      </c>
      <c r="G187" s="64">
        <v>4818</v>
      </c>
      <c r="H187" s="57">
        <v>0.57708674304418994</v>
      </c>
      <c r="I187" s="64">
        <v>0</v>
      </c>
      <c r="J187" s="57" t="s">
        <v>143</v>
      </c>
      <c r="K187" s="64">
        <v>3575</v>
      </c>
      <c r="L187" s="57">
        <v>0.15434291249596388</v>
      </c>
      <c r="M187" s="64">
        <v>0</v>
      </c>
      <c r="N187" s="57" t="s">
        <v>143</v>
      </c>
    </row>
    <row r="188" spans="2:14" collapsed="1">
      <c r="B188" s="65">
        <v>1998</v>
      </c>
      <c r="C188" s="66">
        <v>166102</v>
      </c>
      <c r="D188" s="67">
        <v>0.27655878939723477</v>
      </c>
      <c r="E188" s="66">
        <v>24685</v>
      </c>
      <c r="F188" s="67">
        <v>0.16543128275341101</v>
      </c>
      <c r="G188" s="66">
        <v>77843</v>
      </c>
      <c r="H188" s="67">
        <v>0.33099085235530468</v>
      </c>
      <c r="I188" s="66">
        <v>5756</v>
      </c>
      <c r="J188" s="67">
        <v>2.0649627263045796</v>
      </c>
      <c r="K188" s="66">
        <v>57818</v>
      </c>
      <c r="L188" s="67">
        <v>0.19033207749161063</v>
      </c>
      <c r="M188" s="66">
        <v>0</v>
      </c>
      <c r="N188" s="67" t="s">
        <v>143</v>
      </c>
    </row>
    <row r="189" spans="2:14" hidden="1" outlineLevel="1">
      <c r="B189" s="63" t="s">
        <v>90</v>
      </c>
      <c r="C189" s="64">
        <v>7419</v>
      </c>
      <c r="D189" s="57">
        <v>0.22344986807387857</v>
      </c>
      <c r="E189" s="64">
        <v>901</v>
      </c>
      <c r="F189" s="57">
        <v>-0.21856027753686036</v>
      </c>
      <c r="G189" s="64">
        <v>3303</v>
      </c>
      <c r="H189" s="57">
        <v>0.24971623155505118</v>
      </c>
      <c r="I189" s="64">
        <v>0</v>
      </c>
      <c r="J189" s="57" t="s">
        <v>143</v>
      </c>
      <c r="K189" s="64">
        <v>3215</v>
      </c>
      <c r="L189" s="57">
        <v>0.41754850088183426</v>
      </c>
      <c r="M189" s="64">
        <v>0</v>
      </c>
      <c r="N189" s="57" t="s">
        <v>143</v>
      </c>
    </row>
    <row r="190" spans="2:14" hidden="1" outlineLevel="1">
      <c r="B190" s="63" t="s">
        <v>89</v>
      </c>
      <c r="C190" s="64">
        <v>7765</v>
      </c>
      <c r="D190" s="57">
        <v>0.14968907314184188</v>
      </c>
      <c r="E190" s="64">
        <v>1037</v>
      </c>
      <c r="F190" s="57">
        <v>-0.36066584463625151</v>
      </c>
      <c r="G190" s="64">
        <v>3083</v>
      </c>
      <c r="H190" s="57">
        <v>0.28726513569937362</v>
      </c>
      <c r="I190" s="64">
        <v>0</v>
      </c>
      <c r="J190" s="57" t="s">
        <v>143</v>
      </c>
      <c r="K190" s="64">
        <v>3645</v>
      </c>
      <c r="L190" s="57">
        <v>0.33175009134088418</v>
      </c>
      <c r="M190" s="64">
        <v>0</v>
      </c>
      <c r="N190" s="57" t="s">
        <v>143</v>
      </c>
    </row>
    <row r="191" spans="2:14" hidden="1" outlineLevel="1">
      <c r="B191" s="63" t="s">
        <v>88</v>
      </c>
      <c r="C191" s="64">
        <v>11858</v>
      </c>
      <c r="D191" s="57">
        <v>0.24519584164653985</v>
      </c>
      <c r="E191" s="64">
        <v>1798</v>
      </c>
      <c r="F191" s="57">
        <v>-0.15666041275797371</v>
      </c>
      <c r="G191" s="64">
        <v>5411</v>
      </c>
      <c r="H191" s="57">
        <v>0.22227241924553875</v>
      </c>
      <c r="I191" s="64">
        <v>193</v>
      </c>
      <c r="J191" s="57" t="s">
        <v>143</v>
      </c>
      <c r="K191" s="64">
        <v>4456</v>
      </c>
      <c r="L191" s="57">
        <v>0.50337381916329282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13112</v>
      </c>
      <c r="D192" s="57">
        <v>3.4722222222222321E-2</v>
      </c>
      <c r="E192" s="64">
        <v>2001</v>
      </c>
      <c r="F192" s="57">
        <v>-0.44230769230769229</v>
      </c>
      <c r="G192" s="64">
        <v>6160</v>
      </c>
      <c r="H192" s="57">
        <v>-5.201600492459213E-2</v>
      </c>
      <c r="I192" s="64">
        <v>303</v>
      </c>
      <c r="J192" s="57" t="s">
        <v>143</v>
      </c>
      <c r="K192" s="64">
        <v>4648</v>
      </c>
      <c r="L192" s="57">
        <v>0.79737045630317094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15663</v>
      </c>
      <c r="D193" s="57">
        <v>0.19912723932016529</v>
      </c>
      <c r="E193" s="64">
        <v>2802</v>
      </c>
      <c r="F193" s="57">
        <v>-0.19667431192660545</v>
      </c>
      <c r="G193" s="64">
        <v>7608</v>
      </c>
      <c r="H193" s="57">
        <v>0.12928603235861669</v>
      </c>
      <c r="I193" s="64">
        <v>378</v>
      </c>
      <c r="J193" s="57" t="s">
        <v>143</v>
      </c>
      <c r="K193" s="64">
        <v>4875</v>
      </c>
      <c r="L193" s="57">
        <v>0.71836446951004573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13611</v>
      </c>
      <c r="D194" s="57">
        <v>2.4384736960939346E-2</v>
      </c>
      <c r="E194" s="64">
        <v>2179</v>
      </c>
      <c r="F194" s="57">
        <v>-0.35798467884502061</v>
      </c>
      <c r="G194" s="64">
        <v>6228</v>
      </c>
      <c r="H194" s="57">
        <v>-0.15034106412005455</v>
      </c>
      <c r="I194" s="64">
        <v>303</v>
      </c>
      <c r="J194" s="57" t="s">
        <v>143</v>
      </c>
      <c r="K194" s="64">
        <v>4901</v>
      </c>
      <c r="L194" s="57">
        <v>0.91221225126804528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15191</v>
      </c>
      <c r="D195" s="57">
        <v>-8.8085606159467034E-3</v>
      </c>
      <c r="E195" s="64">
        <v>2600</v>
      </c>
      <c r="F195" s="57">
        <v>-0.39703153988868278</v>
      </c>
      <c r="G195" s="64">
        <v>7416</v>
      </c>
      <c r="H195" s="57">
        <v>-8.5798816568047331E-2</v>
      </c>
      <c r="I195" s="64">
        <v>313</v>
      </c>
      <c r="J195" s="57" t="s">
        <v>143</v>
      </c>
      <c r="K195" s="64">
        <v>4862</v>
      </c>
      <c r="L195" s="57">
        <v>0.67539627842866978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14748</v>
      </c>
      <c r="D196" s="57">
        <v>0.27094105480868658</v>
      </c>
      <c r="E196" s="64">
        <v>2583</v>
      </c>
      <c r="F196" s="57">
        <v>-0.16109126339720692</v>
      </c>
      <c r="G196" s="64">
        <v>6413</v>
      </c>
      <c r="H196" s="57">
        <v>0.14969523126568673</v>
      </c>
      <c r="I196" s="64">
        <v>388</v>
      </c>
      <c r="J196" s="57" t="s">
        <v>143</v>
      </c>
      <c r="K196" s="64">
        <v>5364</v>
      </c>
      <c r="L196" s="57">
        <v>0.82015609093993902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7175</v>
      </c>
      <c r="D197" s="57">
        <v>2.4853592343950792E-2</v>
      </c>
      <c r="E197" s="64">
        <v>1229</v>
      </c>
      <c r="F197" s="57">
        <v>-0.31646273637374855</v>
      </c>
      <c r="G197" s="64">
        <v>2908</v>
      </c>
      <c r="H197" s="57">
        <v>-3.4528552456839279E-2</v>
      </c>
      <c r="I197" s="64">
        <v>0</v>
      </c>
      <c r="J197" s="57" t="s">
        <v>143</v>
      </c>
      <c r="K197" s="64">
        <v>3038</v>
      </c>
      <c r="L197" s="57">
        <v>0.38658146964856233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8907</v>
      </c>
      <c r="D198" s="57">
        <v>3.642075866883876E-2</v>
      </c>
      <c r="E198" s="64">
        <v>1642</v>
      </c>
      <c r="F198" s="57">
        <v>-0.24954296160877509</v>
      </c>
      <c r="G198" s="64">
        <v>3824</v>
      </c>
      <c r="H198" s="57">
        <v>9.2883681051729061E-2</v>
      </c>
      <c r="I198" s="64">
        <v>0</v>
      </c>
      <c r="J198" s="57" t="s">
        <v>143</v>
      </c>
      <c r="K198" s="64">
        <v>3441</v>
      </c>
      <c r="L198" s="57">
        <v>0.1836945304437565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7362</v>
      </c>
      <c r="D199" s="57">
        <v>-3.0678077682685934E-2</v>
      </c>
      <c r="E199" s="64">
        <v>1255</v>
      </c>
      <c r="F199" s="57">
        <v>-0.32271991365353481</v>
      </c>
      <c r="G199" s="64">
        <v>3076</v>
      </c>
      <c r="H199" s="57">
        <v>-1.599488163787588E-2</v>
      </c>
      <c r="I199" s="64">
        <v>0</v>
      </c>
      <c r="J199" s="57" t="s">
        <v>143</v>
      </c>
      <c r="K199" s="64">
        <v>3031</v>
      </c>
      <c r="L199" s="57">
        <v>0.15863914373088694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7306</v>
      </c>
      <c r="D200" s="57">
        <v>1.5145199388634234E-2</v>
      </c>
      <c r="E200" s="64">
        <v>1154</v>
      </c>
      <c r="F200" s="57">
        <v>-0.36313465783664456</v>
      </c>
      <c r="G200" s="64">
        <v>3055</v>
      </c>
      <c r="H200" s="57">
        <v>-3.5877364644487653E-3</v>
      </c>
      <c r="I200" s="64">
        <v>0</v>
      </c>
      <c r="J200" s="57" t="s">
        <v>143</v>
      </c>
      <c r="K200" s="64">
        <v>3097</v>
      </c>
      <c r="L200" s="57">
        <v>0.33548943510133689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130117</v>
      </c>
      <c r="D201" s="67">
        <v>9.637762367394398E-2</v>
      </c>
      <c r="E201" s="66">
        <v>21181</v>
      </c>
      <c r="F201" s="67">
        <v>-0.30369177159012462</v>
      </c>
      <c r="G201" s="66">
        <v>58485</v>
      </c>
      <c r="H201" s="67">
        <v>3.6545380429966468E-2</v>
      </c>
      <c r="I201" s="66">
        <v>1878</v>
      </c>
      <c r="J201" s="67" t="s">
        <v>143</v>
      </c>
      <c r="K201" s="66">
        <v>48573</v>
      </c>
      <c r="L201" s="67">
        <v>0.52567767063479609</v>
      </c>
      <c r="M201" s="66">
        <v>0</v>
      </c>
      <c r="N201" s="67" t="s">
        <v>143</v>
      </c>
    </row>
    <row r="202" spans="2:14" hidden="1" outlineLevel="1">
      <c r="B202" s="63" t="s">
        <v>90</v>
      </c>
      <c r="C202" s="64">
        <v>6064</v>
      </c>
      <c r="D202" s="57">
        <v>-0.21673986050116245</v>
      </c>
      <c r="E202" s="64">
        <v>1153</v>
      </c>
      <c r="F202" s="57">
        <v>-0.40750256937307294</v>
      </c>
      <c r="G202" s="64">
        <v>2643</v>
      </c>
      <c r="H202" s="57">
        <v>-0.14988742360887741</v>
      </c>
      <c r="I202" s="64">
        <v>0</v>
      </c>
      <c r="J202" s="57" t="s">
        <v>143</v>
      </c>
      <c r="K202" s="64">
        <v>2268</v>
      </c>
      <c r="L202" s="57">
        <v>-0.15593598809080755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6754</v>
      </c>
      <c r="D203" s="57">
        <v>0.20413620966304147</v>
      </c>
      <c r="E203" s="64">
        <v>1622</v>
      </c>
      <c r="F203" s="57">
        <v>0.18567251461988299</v>
      </c>
      <c r="G203" s="64">
        <v>2395</v>
      </c>
      <c r="H203" s="57">
        <v>0.29459459459459469</v>
      </c>
      <c r="I203" s="64">
        <v>0</v>
      </c>
      <c r="J203" s="57" t="s">
        <v>143</v>
      </c>
      <c r="K203" s="64">
        <v>2737</v>
      </c>
      <c r="L203" s="57">
        <v>0.14470932664157266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9523</v>
      </c>
      <c r="D204" s="57">
        <v>6.0231574259630438E-2</v>
      </c>
      <c r="E204" s="64">
        <v>2132</v>
      </c>
      <c r="F204" s="57">
        <v>-0.21847507331378302</v>
      </c>
      <c r="G204" s="64">
        <v>4427</v>
      </c>
      <c r="H204" s="57">
        <v>-2.3599470666078481E-2</v>
      </c>
      <c r="I204" s="64">
        <v>0</v>
      </c>
      <c r="J204" s="57" t="s">
        <v>143</v>
      </c>
      <c r="K204" s="64">
        <v>2964</v>
      </c>
      <c r="L204" s="57">
        <v>0.72325581395348837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12672</v>
      </c>
      <c r="D205" s="57">
        <v>0.15863582335192472</v>
      </c>
      <c r="E205" s="64">
        <v>3588</v>
      </c>
      <c r="F205" s="57">
        <v>3.9171796306658457E-3</v>
      </c>
      <c r="G205" s="64">
        <v>6498</v>
      </c>
      <c r="H205" s="57">
        <v>0.21685393258426977</v>
      </c>
      <c r="I205" s="64">
        <v>0</v>
      </c>
      <c r="J205" s="57" t="s">
        <v>143</v>
      </c>
      <c r="K205" s="64">
        <v>2586</v>
      </c>
      <c r="L205" s="57">
        <v>0.27829955511616422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13062</v>
      </c>
      <c r="D206" s="57">
        <v>0.1831521739130435</v>
      </c>
      <c r="E206" s="64">
        <v>3488</v>
      </c>
      <c r="F206" s="57">
        <v>5.2822215514639392E-2</v>
      </c>
      <c r="G206" s="64">
        <v>6737</v>
      </c>
      <c r="H206" s="57">
        <v>0.22357428260079915</v>
      </c>
      <c r="I206" s="64">
        <v>0</v>
      </c>
      <c r="J206" s="57" t="s">
        <v>143</v>
      </c>
      <c r="K206" s="64">
        <v>2837</v>
      </c>
      <c r="L206" s="57">
        <v>0.27735254389914443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13287</v>
      </c>
      <c r="D207" s="57">
        <v>-4.1969572060256422E-3</v>
      </c>
      <c r="E207" s="64">
        <v>3394</v>
      </c>
      <c r="F207" s="57">
        <v>-0.18609112709832132</v>
      </c>
      <c r="G207" s="64">
        <v>7330</v>
      </c>
      <c r="H207" s="57">
        <v>3.5164524784634832E-2</v>
      </c>
      <c r="I207" s="64">
        <v>0</v>
      </c>
      <c r="J207" s="57" t="s">
        <v>143</v>
      </c>
      <c r="K207" s="64">
        <v>2563</v>
      </c>
      <c r="L207" s="57">
        <v>0.2251434034416826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15326</v>
      </c>
      <c r="D208" s="57">
        <v>0.41383763837638377</v>
      </c>
      <c r="E208" s="64">
        <v>4312</v>
      </c>
      <c r="F208" s="57">
        <v>0.27235172617291226</v>
      </c>
      <c r="G208" s="64">
        <v>8112</v>
      </c>
      <c r="H208" s="57">
        <v>0.5208098987626546</v>
      </c>
      <c r="I208" s="64">
        <v>0</v>
      </c>
      <c r="J208" s="57" t="s">
        <v>143</v>
      </c>
      <c r="K208" s="64">
        <v>2902</v>
      </c>
      <c r="L208" s="57">
        <v>0.37080774681152584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11604</v>
      </c>
      <c r="D209" s="57">
        <v>0.2532670914785613</v>
      </c>
      <c r="E209" s="64">
        <v>3079</v>
      </c>
      <c r="F209" s="57">
        <v>5.5536510113129989E-2</v>
      </c>
      <c r="G209" s="64">
        <v>5578</v>
      </c>
      <c r="H209" s="57">
        <v>0.26830377444292863</v>
      </c>
      <c r="I209" s="64">
        <v>0</v>
      </c>
      <c r="J209" s="57" t="s">
        <v>143</v>
      </c>
      <c r="K209" s="64">
        <v>2947</v>
      </c>
      <c r="L209" s="57">
        <v>0.51594650205761328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7001</v>
      </c>
      <c r="D210" s="57">
        <v>-0.11053233388387751</v>
      </c>
      <c r="E210" s="64">
        <v>1798</v>
      </c>
      <c r="F210" s="57">
        <v>-0.2303082191780822</v>
      </c>
      <c r="G210" s="64">
        <v>3012</v>
      </c>
      <c r="H210" s="57">
        <v>-0.20422721268163802</v>
      </c>
      <c r="I210" s="64">
        <v>0</v>
      </c>
      <c r="J210" s="57" t="s">
        <v>143</v>
      </c>
      <c r="K210" s="64">
        <v>2191</v>
      </c>
      <c r="L210" s="57">
        <v>0.252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8594</v>
      </c>
      <c r="D211" s="57">
        <v>0.38523533204384264</v>
      </c>
      <c r="E211" s="64">
        <v>2188</v>
      </c>
      <c r="F211" s="57">
        <v>0.19956140350877183</v>
      </c>
      <c r="G211" s="64">
        <v>3499</v>
      </c>
      <c r="H211" s="57">
        <v>0.20780117362789086</v>
      </c>
      <c r="I211" s="64">
        <v>0</v>
      </c>
      <c r="J211" s="57" t="s">
        <v>143</v>
      </c>
      <c r="K211" s="64">
        <v>2907</v>
      </c>
      <c r="L211" s="57">
        <v>0.96021577882670273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7595</v>
      </c>
      <c r="D212" s="57">
        <v>0.26562239626728879</v>
      </c>
      <c r="E212" s="64">
        <v>1853</v>
      </c>
      <c r="F212" s="57">
        <v>0.10692951015531671</v>
      </c>
      <c r="G212" s="64">
        <v>3126</v>
      </c>
      <c r="H212" s="57">
        <v>0.10031678986272441</v>
      </c>
      <c r="I212" s="64">
        <v>0</v>
      </c>
      <c r="J212" s="57" t="s">
        <v>143</v>
      </c>
      <c r="K212" s="64">
        <v>2616</v>
      </c>
      <c r="L212" s="57">
        <v>0.76043068640646028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7197</v>
      </c>
      <c r="D213" s="57">
        <v>0.20856423173803518</v>
      </c>
      <c r="E213" s="64">
        <v>1812</v>
      </c>
      <c r="F213" s="57">
        <v>0.1042047531992687</v>
      </c>
      <c r="G213" s="64">
        <v>3066</v>
      </c>
      <c r="H213" s="57">
        <v>4.2502550153009189E-2</v>
      </c>
      <c r="I213" s="64">
        <v>0</v>
      </c>
      <c r="J213" s="57" t="s">
        <v>143</v>
      </c>
      <c r="K213" s="64">
        <v>2319</v>
      </c>
      <c r="L213" s="57">
        <v>0.68900218499635835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118679</v>
      </c>
      <c r="D214" s="67">
        <v>0.14353025061908009</v>
      </c>
      <c r="E214" s="66">
        <v>30419</v>
      </c>
      <c r="F214" s="67">
        <v>-1.4928756476683902E-2</v>
      </c>
      <c r="G214" s="66">
        <v>56423</v>
      </c>
      <c r="H214" s="67">
        <v>0.13719364721057725</v>
      </c>
      <c r="I214" s="66">
        <v>0</v>
      </c>
      <c r="J214" s="67" t="s">
        <v>143</v>
      </c>
      <c r="K214" s="66">
        <v>31837</v>
      </c>
      <c r="L214" s="67">
        <v>0.367157641602611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7742</v>
      </c>
      <c r="D215" s="57">
        <v>0.36446951004582306</v>
      </c>
      <c r="E215" s="64">
        <v>1946</v>
      </c>
      <c r="F215" s="57">
        <v>0.30254350736278446</v>
      </c>
      <c r="G215" s="64">
        <v>3109</v>
      </c>
      <c r="H215" s="57">
        <v>0.21492770613520906</v>
      </c>
      <c r="I215" s="64">
        <v>0</v>
      </c>
      <c r="J215" s="57" t="s">
        <v>143</v>
      </c>
      <c r="K215" s="64">
        <v>2687</v>
      </c>
      <c r="L215" s="57">
        <v>0.65761875385564461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5609</v>
      </c>
      <c r="D216" s="57">
        <v>0.18458289334741296</v>
      </c>
      <c r="E216" s="64">
        <v>1368</v>
      </c>
      <c r="F216" s="57">
        <v>-2.1881838074397919E-3</v>
      </c>
      <c r="G216" s="64">
        <v>1850</v>
      </c>
      <c r="H216" s="57">
        <v>-9.4025465230166527E-2</v>
      </c>
      <c r="I216" s="64">
        <v>0</v>
      </c>
      <c r="J216" s="57">
        <v>-1</v>
      </c>
      <c r="K216" s="64">
        <v>2391</v>
      </c>
      <c r="L216" s="57">
        <v>0.85925349922239502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8982</v>
      </c>
      <c r="D217" s="57">
        <v>-2.844780962682536E-2</v>
      </c>
      <c r="E217" s="64">
        <v>2728</v>
      </c>
      <c r="F217" s="57">
        <v>8.0824088748018941E-2</v>
      </c>
      <c r="G217" s="64">
        <v>4534</v>
      </c>
      <c r="H217" s="57">
        <v>-0.16161242603550297</v>
      </c>
      <c r="I217" s="64">
        <v>0</v>
      </c>
      <c r="J217" s="57" t="s">
        <v>143</v>
      </c>
      <c r="K217" s="64">
        <v>1720</v>
      </c>
      <c r="L217" s="57">
        <v>0.30997715156130989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10937</v>
      </c>
      <c r="D218" s="57">
        <v>8.7609387430389818E-2</v>
      </c>
      <c r="E218" s="64">
        <v>3574</v>
      </c>
      <c r="F218" s="57">
        <v>5.3966381598348656E-2</v>
      </c>
      <c r="G218" s="64">
        <v>5340</v>
      </c>
      <c r="H218" s="57">
        <v>2.7713625866050862E-2</v>
      </c>
      <c r="I218" s="64">
        <v>0</v>
      </c>
      <c r="J218" s="57" t="s">
        <v>143</v>
      </c>
      <c r="K218" s="64">
        <v>2023</v>
      </c>
      <c r="L218" s="57">
        <v>0.37712729748127982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11040</v>
      </c>
      <c r="D219" s="57">
        <v>7.9178885630498463E-2</v>
      </c>
      <c r="E219" s="64">
        <v>3313</v>
      </c>
      <c r="F219" s="57">
        <v>-2.67332549941246E-2</v>
      </c>
      <c r="G219" s="64">
        <v>5506</v>
      </c>
      <c r="H219" s="57">
        <v>-1.4850599391662223E-2</v>
      </c>
      <c r="I219" s="64">
        <v>0</v>
      </c>
      <c r="J219" s="57" t="s">
        <v>143</v>
      </c>
      <c r="K219" s="64">
        <v>2221</v>
      </c>
      <c r="L219" s="57">
        <v>0.79547291835084888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13343</v>
      </c>
      <c r="D220" s="57">
        <v>4.6756099474386081E-2</v>
      </c>
      <c r="E220" s="64">
        <v>4170</v>
      </c>
      <c r="F220" s="57">
        <v>-7.4567243675099815E-2</v>
      </c>
      <c r="G220" s="64">
        <v>7081</v>
      </c>
      <c r="H220" s="57">
        <v>7.728586642324653E-2</v>
      </c>
      <c r="I220" s="64">
        <v>0</v>
      </c>
      <c r="J220" s="57" t="s">
        <v>143</v>
      </c>
      <c r="K220" s="64">
        <v>2092</v>
      </c>
      <c r="L220" s="57">
        <v>0.25419664268585129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10840</v>
      </c>
      <c r="D221" s="57">
        <v>9.5170741563952221E-2</v>
      </c>
      <c r="E221" s="64">
        <v>3389</v>
      </c>
      <c r="F221" s="57">
        <v>2.7904155292690414E-2</v>
      </c>
      <c r="G221" s="64">
        <v>5334</v>
      </c>
      <c r="H221" s="57">
        <v>6.2252405206564276E-3</v>
      </c>
      <c r="I221" s="64">
        <v>0</v>
      </c>
      <c r="J221" s="57" t="s">
        <v>143</v>
      </c>
      <c r="K221" s="64">
        <v>2117</v>
      </c>
      <c r="L221" s="57">
        <v>0.6284615384615384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9259</v>
      </c>
      <c r="D222" s="57">
        <v>5.7929616087751379E-2</v>
      </c>
      <c r="E222" s="64">
        <v>2917</v>
      </c>
      <c r="F222" s="57">
        <v>4.814947897951849E-2</v>
      </c>
      <c r="G222" s="64">
        <v>4398</v>
      </c>
      <c r="H222" s="57">
        <v>-5.480335267569314E-2</v>
      </c>
      <c r="I222" s="64">
        <v>0</v>
      </c>
      <c r="J222" s="57" t="s">
        <v>143</v>
      </c>
      <c r="K222" s="64">
        <v>1944</v>
      </c>
      <c r="L222" s="57">
        <v>0.47720364741641341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7871</v>
      </c>
      <c r="D223" s="57">
        <v>0.43972928479970741</v>
      </c>
      <c r="E223" s="64">
        <v>2336</v>
      </c>
      <c r="F223" s="57">
        <v>0.39047619047619042</v>
      </c>
      <c r="G223" s="64">
        <v>3785</v>
      </c>
      <c r="H223" s="57">
        <v>0.45745090489025797</v>
      </c>
      <c r="I223" s="64">
        <v>0</v>
      </c>
      <c r="J223" s="57" t="s">
        <v>143</v>
      </c>
      <c r="K223" s="64">
        <v>1750</v>
      </c>
      <c r="L223" s="57">
        <v>0.47058823529411775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6204</v>
      </c>
      <c r="D224" s="57">
        <v>0.33851132686084151</v>
      </c>
      <c r="E224" s="64">
        <v>1824</v>
      </c>
      <c r="F224" s="57">
        <v>0.59719789842381776</v>
      </c>
      <c r="G224" s="64">
        <v>2897</v>
      </c>
      <c r="H224" s="57">
        <v>0.15051628276409845</v>
      </c>
      <c r="I224" s="64">
        <v>0</v>
      </c>
      <c r="J224" s="57" t="s">
        <v>143</v>
      </c>
      <c r="K224" s="64">
        <v>1483</v>
      </c>
      <c r="L224" s="57">
        <v>0.52102564102564108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6001</v>
      </c>
      <c r="D225" s="57">
        <v>0.35554551615089225</v>
      </c>
      <c r="E225" s="64">
        <v>1674</v>
      </c>
      <c r="F225" s="57">
        <v>0.63636363636363646</v>
      </c>
      <c r="G225" s="64">
        <v>2841</v>
      </c>
      <c r="H225" s="57">
        <v>0.1572301425661915</v>
      </c>
      <c r="I225" s="64">
        <v>0</v>
      </c>
      <c r="J225" s="57" t="s">
        <v>143</v>
      </c>
      <c r="K225" s="64">
        <v>1486</v>
      </c>
      <c r="L225" s="57">
        <v>0.56585879873551104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5955</v>
      </c>
      <c r="D226" s="57">
        <v>-3.1077123332248657E-2</v>
      </c>
      <c r="E226" s="64">
        <v>1641</v>
      </c>
      <c r="F226" s="57">
        <v>0.14515003489183531</v>
      </c>
      <c r="G226" s="64">
        <v>2941</v>
      </c>
      <c r="H226" s="57">
        <v>-0.16139150270886793</v>
      </c>
      <c r="I226" s="64">
        <v>0</v>
      </c>
      <c r="J226" s="57" t="s">
        <v>143</v>
      </c>
      <c r="K226" s="64">
        <v>1373</v>
      </c>
      <c r="L226" s="57">
        <v>0.13847429519071319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103783</v>
      </c>
      <c r="D227" s="67">
        <v>0.12792896578707125</v>
      </c>
      <c r="E227" s="66">
        <v>30880</v>
      </c>
      <c r="F227" s="67">
        <v>0.10096976611523112</v>
      </c>
      <c r="G227" s="66">
        <v>49616</v>
      </c>
      <c r="H227" s="67">
        <v>2.5166329187156444E-2</v>
      </c>
      <c r="I227" s="66">
        <v>0</v>
      </c>
      <c r="J227" s="67">
        <v>-1</v>
      </c>
      <c r="K227" s="66">
        <v>23287</v>
      </c>
      <c r="L227" s="67">
        <v>0.49948486799742442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5674</v>
      </c>
      <c r="D228" s="57">
        <v>0.6806872037914693</v>
      </c>
      <c r="E228" s="64">
        <v>1494</v>
      </c>
      <c r="F228" s="57">
        <v>0.47482724580454105</v>
      </c>
      <c r="G228" s="64">
        <v>2559</v>
      </c>
      <c r="H228" s="57">
        <v>0.44087837837837829</v>
      </c>
      <c r="I228" s="64">
        <v>0</v>
      </c>
      <c r="J228" s="57" t="s">
        <v>143</v>
      </c>
      <c r="K228" s="64">
        <v>1621</v>
      </c>
      <c r="L228" s="57">
        <v>1.7614991482112434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4735</v>
      </c>
      <c r="D229" s="57">
        <v>0.43224440411373255</v>
      </c>
      <c r="E229" s="64">
        <v>1371</v>
      </c>
      <c r="F229" s="57">
        <v>0.33625730994152048</v>
      </c>
      <c r="G229" s="64">
        <v>2042</v>
      </c>
      <c r="H229" s="57">
        <v>0.40827586206896549</v>
      </c>
      <c r="I229" s="64">
        <v>36</v>
      </c>
      <c r="J229" s="57" t="s">
        <v>143</v>
      </c>
      <c r="K229" s="64">
        <v>1286</v>
      </c>
      <c r="L229" s="57">
        <v>0.54939759036144586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9245</v>
      </c>
      <c r="D230" s="57">
        <v>0.15866649956134848</v>
      </c>
      <c r="E230" s="64">
        <v>2524</v>
      </c>
      <c r="F230" s="57">
        <v>-0.15216661068189452</v>
      </c>
      <c r="G230" s="64">
        <v>5408</v>
      </c>
      <c r="H230" s="57">
        <v>0.2585524784733535</v>
      </c>
      <c r="I230" s="64">
        <v>0</v>
      </c>
      <c r="J230" s="57" t="s">
        <v>143</v>
      </c>
      <c r="K230" s="64">
        <v>1313</v>
      </c>
      <c r="L230" s="57">
        <v>0.86241134751773041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10056</v>
      </c>
      <c r="D231" s="57">
        <v>0.21581429089590132</v>
      </c>
      <c r="E231" s="64">
        <v>3391</v>
      </c>
      <c r="F231" s="57">
        <v>0.12995668110629799</v>
      </c>
      <c r="G231" s="64">
        <v>5196</v>
      </c>
      <c r="H231" s="57">
        <v>0.17053390403243984</v>
      </c>
      <c r="I231" s="64">
        <v>0</v>
      </c>
      <c r="J231" s="57" t="s">
        <v>143</v>
      </c>
      <c r="K231" s="64">
        <v>1469</v>
      </c>
      <c r="L231" s="57">
        <v>0.76774969915764135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10230</v>
      </c>
      <c r="D232" s="57">
        <v>2.9278599456685761E-2</v>
      </c>
      <c r="E232" s="64">
        <v>3404</v>
      </c>
      <c r="F232" s="57">
        <v>-4.3013775653640729E-2</v>
      </c>
      <c r="G232" s="64">
        <v>5589</v>
      </c>
      <c r="H232" s="57">
        <v>1.0851871947910929E-2</v>
      </c>
      <c r="I232" s="64">
        <v>0</v>
      </c>
      <c r="J232" s="57" t="s">
        <v>143</v>
      </c>
      <c r="K232" s="64">
        <v>1237</v>
      </c>
      <c r="L232" s="57">
        <v>0.45017584994138327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12747</v>
      </c>
      <c r="D233" s="57">
        <v>0.32038533250466128</v>
      </c>
      <c r="E233" s="64">
        <v>4506</v>
      </c>
      <c r="F233" s="57">
        <v>0.19936119244077721</v>
      </c>
      <c r="G233" s="64">
        <v>6573</v>
      </c>
      <c r="H233" s="57">
        <v>0.35274747890512459</v>
      </c>
      <c r="I233" s="64">
        <v>0</v>
      </c>
      <c r="J233" s="57" t="s">
        <v>143</v>
      </c>
      <c r="K233" s="64">
        <v>1668</v>
      </c>
      <c r="L233" s="57">
        <v>0.60693641618497107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9898</v>
      </c>
      <c r="D234" s="57">
        <v>0.22016765285996054</v>
      </c>
      <c r="E234" s="64">
        <v>3297</v>
      </c>
      <c r="F234" s="57">
        <v>9.8633788737087613E-2</v>
      </c>
      <c r="G234" s="64">
        <v>5301</v>
      </c>
      <c r="H234" s="57">
        <v>0.27030913012221425</v>
      </c>
      <c r="I234" s="64">
        <v>0</v>
      </c>
      <c r="J234" s="57" t="s">
        <v>143</v>
      </c>
      <c r="K234" s="64">
        <v>1300</v>
      </c>
      <c r="L234" s="57">
        <v>0.38592750533049047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8752</v>
      </c>
      <c r="D235" s="57">
        <v>0.17508055853920523</v>
      </c>
      <c r="E235" s="64">
        <v>2783</v>
      </c>
      <c r="F235" s="57">
        <v>1.6064257028112428E-2</v>
      </c>
      <c r="G235" s="64">
        <v>4653</v>
      </c>
      <c r="H235" s="57">
        <v>0.1976833976833976</v>
      </c>
      <c r="I235" s="64">
        <v>0</v>
      </c>
      <c r="J235" s="57" t="s">
        <v>143</v>
      </c>
      <c r="K235" s="64">
        <v>1316</v>
      </c>
      <c r="L235" s="57">
        <v>0.59708737864077666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5467</v>
      </c>
      <c r="D236" s="57">
        <v>0.16916167664670656</v>
      </c>
      <c r="E236" s="64">
        <v>1680</v>
      </c>
      <c r="F236" s="57">
        <v>-0.24663677130044848</v>
      </c>
      <c r="G236" s="64">
        <v>2597</v>
      </c>
      <c r="H236" s="57">
        <v>0.32095625635808744</v>
      </c>
      <c r="I236" s="64">
        <v>0</v>
      </c>
      <c r="J236" s="57" t="s">
        <v>143</v>
      </c>
      <c r="K236" s="64">
        <v>1190</v>
      </c>
      <c r="L236" s="57">
        <v>1.4791666666666665</v>
      </c>
      <c r="M236" s="64">
        <v>0</v>
      </c>
      <c r="N236" s="57" t="s">
        <v>143</v>
      </c>
    </row>
    <row r="237" spans="2:14" hidden="1" outlineLevel="1">
      <c r="B237" s="63" t="s">
        <v>81</v>
      </c>
      <c r="C237" s="64">
        <v>4635</v>
      </c>
      <c r="D237" s="57">
        <v>0.19397217928902633</v>
      </c>
      <c r="E237" s="64">
        <v>1142</v>
      </c>
      <c r="F237" s="57">
        <v>0.36439665471923544</v>
      </c>
      <c r="G237" s="64">
        <v>2518</v>
      </c>
      <c r="H237" s="57">
        <v>-2.2894838960031083E-2</v>
      </c>
      <c r="I237" s="64">
        <v>0</v>
      </c>
      <c r="J237" s="57" t="s">
        <v>143</v>
      </c>
      <c r="K237" s="64">
        <v>975</v>
      </c>
      <c r="L237" s="57">
        <v>1.0833333333333335</v>
      </c>
      <c r="M237" s="64">
        <v>0</v>
      </c>
      <c r="N237" s="57" t="s">
        <v>143</v>
      </c>
    </row>
    <row r="238" spans="2:14" hidden="1" outlineLevel="1">
      <c r="B238" s="63" t="s">
        <v>80</v>
      </c>
      <c r="C238" s="64">
        <v>4427</v>
      </c>
      <c r="D238" s="57">
        <v>2.5718257645968468E-2</v>
      </c>
      <c r="E238" s="64">
        <v>1023</v>
      </c>
      <c r="F238" s="57">
        <v>0.23849878934624691</v>
      </c>
      <c r="G238" s="64">
        <v>2455</v>
      </c>
      <c r="H238" s="57">
        <v>-0.19875979112271536</v>
      </c>
      <c r="I238" s="64">
        <v>0</v>
      </c>
      <c r="J238" s="57" t="s">
        <v>143</v>
      </c>
      <c r="K238" s="64">
        <v>949</v>
      </c>
      <c r="L238" s="57">
        <v>1.227699530516432</v>
      </c>
      <c r="M238" s="64">
        <v>0</v>
      </c>
      <c r="N238" s="57" t="s">
        <v>143</v>
      </c>
    </row>
    <row r="239" spans="2:14" hidden="1" outlineLevel="1">
      <c r="B239" s="63" t="s">
        <v>79</v>
      </c>
      <c r="C239" s="64">
        <v>6146</v>
      </c>
      <c r="D239" s="57">
        <v>4.0812870448772243E-2</v>
      </c>
      <c r="E239" s="64">
        <v>1433</v>
      </c>
      <c r="F239" s="57">
        <v>-5.2875082617316549E-2</v>
      </c>
      <c r="G239" s="64">
        <v>3507</v>
      </c>
      <c r="H239" s="57">
        <v>-5.0108342361863456E-2</v>
      </c>
      <c r="I239" s="64">
        <v>0</v>
      </c>
      <c r="J239" s="57" t="s">
        <v>143</v>
      </c>
      <c r="K239" s="64">
        <v>1206</v>
      </c>
      <c r="L239" s="57">
        <v>0.72285714285714286</v>
      </c>
      <c r="M239" s="64">
        <v>0</v>
      </c>
      <c r="N239" s="57" t="s">
        <v>143</v>
      </c>
    </row>
    <row r="240" spans="2:14" collapsed="1">
      <c r="B240" s="65">
        <v>1994</v>
      </c>
      <c r="C240" s="66">
        <v>92012</v>
      </c>
      <c r="D240" s="67">
        <v>0.19707535387177355</v>
      </c>
      <c r="E240" s="66">
        <v>28048</v>
      </c>
      <c r="F240" s="67">
        <v>5.9334516750387145E-2</v>
      </c>
      <c r="G240" s="66">
        <v>48398</v>
      </c>
      <c r="H240" s="67">
        <v>0.16042870501354689</v>
      </c>
      <c r="I240" s="66">
        <v>36</v>
      </c>
      <c r="J240" s="67" t="s">
        <v>143</v>
      </c>
      <c r="K240" s="66">
        <v>15530</v>
      </c>
      <c r="L240" s="67">
        <v>0.78917050691244239</v>
      </c>
      <c r="M240" s="66">
        <v>0</v>
      </c>
      <c r="N240" s="67" t="s">
        <v>143</v>
      </c>
    </row>
    <row r="241" spans="2:14" hidden="1" outlineLevel="1">
      <c r="B241" s="63" t="s">
        <v>90</v>
      </c>
      <c r="C241" s="64">
        <v>3376</v>
      </c>
      <c r="D241" s="68"/>
      <c r="E241" s="64">
        <v>1013</v>
      </c>
      <c r="F241" s="68"/>
      <c r="G241" s="64">
        <v>1776</v>
      </c>
      <c r="H241" s="68"/>
      <c r="I241" s="64">
        <v>0</v>
      </c>
      <c r="J241" s="68"/>
      <c r="K241" s="64">
        <v>587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3306</v>
      </c>
      <c r="D242" s="68"/>
      <c r="E242" s="64">
        <v>1026</v>
      </c>
      <c r="F242" s="68"/>
      <c r="G242" s="64">
        <v>1450</v>
      </c>
      <c r="H242" s="68"/>
      <c r="I242" s="64">
        <v>0</v>
      </c>
      <c r="J242" s="68"/>
      <c r="K242" s="64">
        <v>830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7979</v>
      </c>
      <c r="D243" s="68"/>
      <c r="E243" s="64">
        <v>2977</v>
      </c>
      <c r="F243" s="68"/>
      <c r="G243" s="64">
        <v>4297</v>
      </c>
      <c r="H243" s="68"/>
      <c r="I243" s="64">
        <v>0</v>
      </c>
      <c r="J243" s="68"/>
      <c r="K243" s="64">
        <v>705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8271</v>
      </c>
      <c r="D244" s="68"/>
      <c r="E244" s="64">
        <v>3001</v>
      </c>
      <c r="F244" s="68"/>
      <c r="G244" s="64">
        <v>4439</v>
      </c>
      <c r="H244" s="68"/>
      <c r="I244" s="64">
        <v>0</v>
      </c>
      <c r="J244" s="68"/>
      <c r="K244" s="64">
        <v>831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9939</v>
      </c>
      <c r="D245" s="68"/>
      <c r="E245" s="64">
        <v>3557</v>
      </c>
      <c r="F245" s="68"/>
      <c r="G245" s="64">
        <v>5529</v>
      </c>
      <c r="H245" s="68"/>
      <c r="I245" s="64">
        <v>0</v>
      </c>
      <c r="J245" s="68"/>
      <c r="K245" s="64">
        <v>853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9654</v>
      </c>
      <c r="D246" s="68"/>
      <c r="E246" s="64">
        <v>3757</v>
      </c>
      <c r="F246" s="68"/>
      <c r="G246" s="64">
        <v>4859</v>
      </c>
      <c r="H246" s="68"/>
      <c r="I246" s="64">
        <v>0</v>
      </c>
      <c r="J246" s="68"/>
      <c r="K246" s="64">
        <v>1038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8112</v>
      </c>
      <c r="D247" s="68"/>
      <c r="E247" s="64">
        <v>3001</v>
      </c>
      <c r="F247" s="68"/>
      <c r="G247" s="64">
        <v>4173</v>
      </c>
      <c r="H247" s="68"/>
      <c r="I247" s="64">
        <v>0</v>
      </c>
      <c r="J247" s="68"/>
      <c r="K247" s="64">
        <v>938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7448</v>
      </c>
      <c r="D248" s="68"/>
      <c r="E248" s="64">
        <v>2739</v>
      </c>
      <c r="F248" s="68"/>
      <c r="G248" s="64">
        <v>3885</v>
      </c>
      <c r="H248" s="68"/>
      <c r="I248" s="64">
        <v>0</v>
      </c>
      <c r="J248" s="68"/>
      <c r="K248" s="64">
        <v>824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4676</v>
      </c>
      <c r="D249" s="68"/>
      <c r="E249" s="64">
        <v>2230</v>
      </c>
      <c r="F249" s="68"/>
      <c r="G249" s="64">
        <v>1966</v>
      </c>
      <c r="H249" s="68"/>
      <c r="I249" s="64">
        <v>0</v>
      </c>
      <c r="J249" s="68"/>
      <c r="K249" s="64">
        <v>480</v>
      </c>
      <c r="L249" s="68"/>
      <c r="M249" s="64">
        <v>0</v>
      </c>
      <c r="N249" s="68"/>
    </row>
    <row r="250" spans="2:14" hidden="1" outlineLevel="1">
      <c r="B250" s="63" t="s">
        <v>81</v>
      </c>
      <c r="C250" s="64">
        <v>3882</v>
      </c>
      <c r="D250" s="68"/>
      <c r="E250" s="64">
        <v>837</v>
      </c>
      <c r="F250" s="68"/>
      <c r="G250" s="64">
        <v>2577</v>
      </c>
      <c r="H250" s="68"/>
      <c r="I250" s="64">
        <v>0</v>
      </c>
      <c r="J250" s="68"/>
      <c r="K250" s="64">
        <v>468</v>
      </c>
      <c r="L250" s="68"/>
      <c r="M250" s="64">
        <v>0</v>
      </c>
      <c r="N250" s="68"/>
    </row>
    <row r="251" spans="2:14" hidden="1" outlineLevel="1">
      <c r="B251" s="63" t="s">
        <v>80</v>
      </c>
      <c r="C251" s="64">
        <v>4316</v>
      </c>
      <c r="D251" s="68"/>
      <c r="E251" s="64">
        <v>826</v>
      </c>
      <c r="F251" s="68"/>
      <c r="G251" s="64">
        <v>3064</v>
      </c>
      <c r="H251" s="68"/>
      <c r="I251" s="64">
        <v>0</v>
      </c>
      <c r="J251" s="68"/>
      <c r="K251" s="64">
        <v>426</v>
      </c>
      <c r="L251" s="68"/>
      <c r="M251" s="64">
        <v>0</v>
      </c>
      <c r="N251" s="68"/>
    </row>
    <row r="252" spans="2:14" hidden="1" outlineLevel="1">
      <c r="B252" s="63" t="s">
        <v>79</v>
      </c>
      <c r="C252" s="64">
        <v>5905</v>
      </c>
      <c r="D252" s="68"/>
      <c r="E252" s="64">
        <v>1513</v>
      </c>
      <c r="F252" s="68"/>
      <c r="G252" s="64">
        <v>3692</v>
      </c>
      <c r="H252" s="68"/>
      <c r="I252" s="64">
        <v>0</v>
      </c>
      <c r="J252" s="68"/>
      <c r="K252" s="64">
        <v>700</v>
      </c>
      <c r="L252" s="68"/>
      <c r="M252" s="64">
        <v>0</v>
      </c>
      <c r="N252" s="68"/>
    </row>
    <row r="253" spans="2:14" collapsed="1">
      <c r="B253" s="65">
        <v>1993</v>
      </c>
      <c r="C253" s="66">
        <v>76864</v>
      </c>
      <c r="D253" s="67"/>
      <c r="E253" s="66">
        <v>26477</v>
      </c>
      <c r="F253" s="67"/>
      <c r="G253" s="66">
        <v>41707</v>
      </c>
      <c r="H253" s="67"/>
      <c r="I253" s="66">
        <v>0</v>
      </c>
      <c r="J253" s="67"/>
      <c r="K253" s="66">
        <v>8680</v>
      </c>
      <c r="L253" s="67"/>
      <c r="M253" s="66">
        <v>0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0.1475896626919686</v>
      </c>
      <c r="D7" s="72">
        <v>0.18980357536967563</v>
      </c>
      <c r="E7" s="72">
        <v>0.25586399827845918</v>
      </c>
      <c r="F7" s="72">
        <v>-4.8338368580060465E-2</v>
      </c>
      <c r="G7" s="72">
        <v>0.13580246913580241</v>
      </c>
      <c r="H7" s="72" t="s">
        <v>143</v>
      </c>
    </row>
    <row r="8" spans="2:10" ht="15" customHeight="1">
      <c r="B8" s="63" t="s">
        <v>89</v>
      </c>
      <c r="C8" s="72">
        <v>0.13101794279623369</v>
      </c>
      <c r="D8" s="72">
        <v>0.12199664742037619</v>
      </c>
      <c r="E8" s="72">
        <v>0.15636060795336237</v>
      </c>
      <c r="F8" s="72">
        <v>-0.17815037987948645</v>
      </c>
      <c r="G8" s="72">
        <v>0.26081857628708804</v>
      </c>
      <c r="H8" s="72" t="s">
        <v>143</v>
      </c>
    </row>
    <row r="9" spans="2:10" ht="15" customHeight="1">
      <c r="B9" s="63" t="s">
        <v>88</v>
      </c>
      <c r="C9" s="72">
        <v>0.21140135024291751</v>
      </c>
      <c r="D9" s="72">
        <v>0.13162442396313367</v>
      </c>
      <c r="E9" s="72">
        <v>0.23437919013140252</v>
      </c>
      <c r="F9" s="72">
        <v>0.26595744680851063</v>
      </c>
      <c r="G9" s="72">
        <v>0.22363060208239016</v>
      </c>
      <c r="H9" s="72" t="s">
        <v>143</v>
      </c>
    </row>
    <row r="10" spans="2:10" ht="15" customHeight="1">
      <c r="B10" s="63" t="s">
        <v>87</v>
      </c>
      <c r="C10" s="72">
        <v>0.28039609351073613</v>
      </c>
      <c r="D10" s="72">
        <v>0.23607571896614488</v>
      </c>
      <c r="E10" s="72">
        <v>0.23141941125036425</v>
      </c>
      <c r="F10" s="72">
        <v>0.49847560975609762</v>
      </c>
      <c r="G10" s="72">
        <v>0.27052577994327676</v>
      </c>
      <c r="H10" s="72" t="s">
        <v>143</v>
      </c>
    </row>
    <row r="11" spans="2:10" ht="15" customHeight="1">
      <c r="B11" s="63" t="s">
        <v>86</v>
      </c>
      <c r="C11" s="72">
        <v>6.6872370266479741E-2</v>
      </c>
      <c r="D11" s="72">
        <v>0.10572323932046834</v>
      </c>
      <c r="E11" s="72">
        <v>7.9015067989709697E-2</v>
      </c>
      <c r="F11" s="72">
        <v>0.21922428330522759</v>
      </c>
      <c r="G11" s="72">
        <v>1.0884038673073526E-2</v>
      </c>
      <c r="H11" s="72" t="s">
        <v>143</v>
      </c>
    </row>
    <row r="12" spans="2:10" ht="15" customHeight="1">
      <c r="B12" s="63" t="s">
        <v>85</v>
      </c>
      <c r="C12" s="72">
        <v>0.13337713534822604</v>
      </c>
      <c r="D12" s="72">
        <v>0.27074361182888307</v>
      </c>
      <c r="E12" s="72">
        <v>4.2830149065714807E-2</v>
      </c>
      <c r="F12" s="72">
        <v>0.31797668296352022</v>
      </c>
      <c r="G12" s="72">
        <v>7.757726612735949E-2</v>
      </c>
      <c r="H12" s="72" t="s">
        <v>143</v>
      </c>
    </row>
    <row r="13" spans="2:10" ht="15" customHeight="1">
      <c r="B13" s="63" t="s">
        <v>84</v>
      </c>
      <c r="C13" s="72">
        <v>0.13958597380650617</v>
      </c>
      <c r="D13" s="72">
        <v>0.21128391793514223</v>
      </c>
      <c r="E13" s="72">
        <v>9.1937069813176064E-2</v>
      </c>
      <c r="F13" s="72">
        <v>0.21676239098064243</v>
      </c>
      <c r="G13" s="72">
        <v>0.11501443695861413</v>
      </c>
      <c r="H13" s="72" t="s">
        <v>143</v>
      </c>
    </row>
    <row r="14" spans="2:10" ht="15" customHeight="1">
      <c r="B14" s="63" t="s">
        <v>83</v>
      </c>
      <c r="C14" s="72">
        <v>0.14682881569355155</v>
      </c>
      <c r="D14" s="72">
        <v>0.27842227378190265</v>
      </c>
      <c r="E14" s="72">
        <v>2.0481310803890374E-3</v>
      </c>
      <c r="F14" s="72">
        <v>0.431201550387597</v>
      </c>
      <c r="G14" s="72">
        <v>0.11632855724216196</v>
      </c>
      <c r="H14" s="72" t="s">
        <v>143</v>
      </c>
    </row>
    <row r="15" spans="2:10" ht="15" customHeight="1">
      <c r="B15" s="63" t="s">
        <v>82</v>
      </c>
      <c r="C15" s="72">
        <v>0.72794194424141168</v>
      </c>
      <c r="D15" s="72">
        <v>0.29924242424242431</v>
      </c>
      <c r="E15" s="72">
        <v>0.83283283283283294</v>
      </c>
      <c r="F15" s="72">
        <v>1.2376286134247918</v>
      </c>
      <c r="G15" s="72">
        <v>0.83054740334311594</v>
      </c>
      <c r="H15" s="72" t="s">
        <v>143</v>
      </c>
    </row>
    <row r="16" spans="2:10" ht="15" customHeight="1">
      <c r="B16" s="63" t="s">
        <v>81</v>
      </c>
      <c r="C16" s="72">
        <v>0.10934724689165187</v>
      </c>
      <c r="D16" s="72">
        <v>-5.0924719979161259E-2</v>
      </c>
      <c r="E16" s="72">
        <v>8.6347517730496426E-2</v>
      </c>
      <c r="F16" s="72">
        <v>1.2162471395881007</v>
      </c>
      <c r="G16" s="72">
        <v>6.1297875898979726E-2</v>
      </c>
      <c r="H16" s="72" t="s">
        <v>143</v>
      </c>
      <c r="J16" s="73"/>
    </row>
    <row r="17" spans="2:10" ht="15" customHeight="1">
      <c r="B17" s="63" t="s">
        <v>80</v>
      </c>
      <c r="C17" s="72">
        <v>0.11079125184918626</v>
      </c>
      <c r="D17" s="72">
        <v>-9.1323570046974334E-2</v>
      </c>
      <c r="E17" s="72">
        <v>5.2746851615258272E-2</v>
      </c>
      <c r="F17" s="72">
        <v>1.4550195567144719</v>
      </c>
      <c r="G17" s="72">
        <v>8.4665427509293734E-2</v>
      </c>
      <c r="H17" s="72" t="s">
        <v>143</v>
      </c>
    </row>
    <row r="18" spans="2:10" ht="15" customHeight="1">
      <c r="B18" s="63" t="s">
        <v>79</v>
      </c>
      <c r="C18" s="72">
        <v>5.5801002413216949E-2</v>
      </c>
      <c r="D18" s="72">
        <v>-0.17174552258754339</v>
      </c>
      <c r="E18" s="72">
        <v>6.646423751686914E-2</v>
      </c>
      <c r="F18" s="72">
        <v>1.9297052154195011</v>
      </c>
      <c r="G18" s="72">
        <v>-1.3030650712997915E-2</v>
      </c>
      <c r="H18" s="72" t="s">
        <v>143</v>
      </c>
    </row>
    <row r="19" spans="2:10" ht="30" customHeight="1">
      <c r="B19" s="58" t="s">
        <v>290</v>
      </c>
      <c r="C19" s="27">
        <v>0.17210049030242547</v>
      </c>
      <c r="D19" s="27">
        <v>0.11059640995946718</v>
      </c>
      <c r="E19" s="27">
        <v>0.14775015933715752</v>
      </c>
      <c r="F19" s="27">
        <v>0.42803050223507766</v>
      </c>
      <c r="G19" s="27">
        <v>0.15109315712036353</v>
      </c>
      <c r="H19" s="27" t="s">
        <v>143</v>
      </c>
    </row>
    <row r="20" spans="2:10" ht="15" customHeight="1" outlineLevel="1">
      <c r="B20" s="63" t="s">
        <v>90</v>
      </c>
      <c r="C20" s="72">
        <v>-4.893654575942108E-2</v>
      </c>
      <c r="D20" s="72">
        <v>-0.21581862236067839</v>
      </c>
      <c r="E20" s="72">
        <v>-0.14967978042086005</v>
      </c>
      <c r="F20" s="72">
        <v>0.55156249999999996</v>
      </c>
      <c r="G20" s="72">
        <v>-1.0843246657542882E-2</v>
      </c>
      <c r="H20" s="72" t="s">
        <v>143</v>
      </c>
    </row>
    <row r="21" spans="2:10" ht="15" customHeight="1" outlineLevel="1">
      <c r="B21" s="63" t="s">
        <v>89</v>
      </c>
      <c r="C21" s="72">
        <v>-6.5571049136786241E-2</v>
      </c>
      <c r="D21" s="72">
        <v>-0.12557003257328991</v>
      </c>
      <c r="E21" s="72">
        <v>1.2650221378874171E-2</v>
      </c>
      <c r="F21" s="72">
        <v>1.0846531949754232</v>
      </c>
      <c r="G21" s="72">
        <v>-0.25083465120365489</v>
      </c>
      <c r="H21" s="72" t="s">
        <v>143</v>
      </c>
    </row>
    <row r="22" spans="2:10" ht="15" customHeight="1" outlineLevel="1">
      <c r="B22" s="63" t="s">
        <v>88</v>
      </c>
      <c r="C22" s="72">
        <v>6.1260117441674922E-3</v>
      </c>
      <c r="D22" s="72">
        <v>-2.2522522522522515E-2</v>
      </c>
      <c r="E22" s="72">
        <v>9.2587166715499603E-2</v>
      </c>
      <c r="F22" s="72">
        <v>0.86783733826247689</v>
      </c>
      <c r="G22" s="72">
        <v>-0.13996496009343973</v>
      </c>
      <c r="H22" s="72" t="s">
        <v>143</v>
      </c>
    </row>
    <row r="23" spans="2:10" ht="15" customHeight="1" outlineLevel="1">
      <c r="B23" s="63" t="s">
        <v>87</v>
      </c>
      <c r="C23" s="72">
        <v>-2.9363191967234803E-2</v>
      </c>
      <c r="D23" s="72">
        <v>-0.11799646813292664</v>
      </c>
      <c r="E23" s="72">
        <v>1.239303629389199E-2</v>
      </c>
      <c r="F23" s="72">
        <v>0.89814814814814814</v>
      </c>
      <c r="G23" s="72">
        <v>-0.11517920339746479</v>
      </c>
      <c r="H23" s="72" t="s">
        <v>143</v>
      </c>
    </row>
    <row r="24" spans="2:10" ht="15" customHeight="1" outlineLevel="1">
      <c r="B24" s="63" t="s">
        <v>86</v>
      </c>
      <c r="C24" s="72">
        <v>-2.9271613342409797E-2</v>
      </c>
      <c r="D24" s="72">
        <v>-7.8291273943447814E-2</v>
      </c>
      <c r="E24" s="72">
        <v>-6.9955565683035181E-2</v>
      </c>
      <c r="F24" s="72">
        <v>1.112468193384224</v>
      </c>
      <c r="G24" s="72">
        <v>-0.10986859056944087</v>
      </c>
      <c r="H24" s="72" t="s">
        <v>143</v>
      </c>
    </row>
    <row r="25" spans="2:10" ht="15" customHeight="1" outlineLevel="1">
      <c r="B25" s="63" t="s">
        <v>85</v>
      </c>
      <c r="C25" s="72">
        <v>0.17317574511819123</v>
      </c>
      <c r="D25" s="72">
        <v>7.1362657643802008E-2</v>
      </c>
      <c r="E25" s="72">
        <v>0.22836879432624113</v>
      </c>
      <c r="F25" s="72">
        <v>2.0990675990675989</v>
      </c>
      <c r="G25" s="72">
        <v>1.2017843085804225E-2</v>
      </c>
      <c r="H25" s="72" t="s">
        <v>143</v>
      </c>
    </row>
    <row r="26" spans="2:10" ht="15" customHeight="1" outlineLevel="1">
      <c r="B26" s="63" t="s">
        <v>84</v>
      </c>
      <c r="C26" s="72">
        <v>8.7242773150416397E-2</v>
      </c>
      <c r="D26" s="72">
        <v>-3.7273016884358023E-2</v>
      </c>
      <c r="E26" s="72">
        <v>0.14462577377602703</v>
      </c>
      <c r="F26" s="72">
        <v>1.7427071178529756</v>
      </c>
      <c r="G26" s="72">
        <v>-5.3087263613579405E-2</v>
      </c>
      <c r="H26" s="72" t="s">
        <v>143</v>
      </c>
    </row>
    <row r="27" spans="2:10" ht="15" customHeight="1" outlineLevel="1">
      <c r="B27" s="63" t="s">
        <v>83</v>
      </c>
      <c r="C27" s="72">
        <v>-0.12714756753629897</v>
      </c>
      <c r="D27" s="72">
        <v>-0.41952861952861953</v>
      </c>
      <c r="E27" s="72">
        <v>-9.0570430733410978E-2</v>
      </c>
      <c r="F27" s="72">
        <v>0.44402985074626855</v>
      </c>
      <c r="G27" s="72">
        <v>-5.5726724715338238E-2</v>
      </c>
      <c r="H27" s="72" t="s">
        <v>143</v>
      </c>
    </row>
    <row r="28" spans="2:10" ht="15" customHeight="1" outlineLevel="1">
      <c r="B28" s="63" t="s">
        <v>82</v>
      </c>
      <c r="C28" s="72">
        <v>-0.3202015900056786</v>
      </c>
      <c r="D28" s="72">
        <v>-0.42602456788781384</v>
      </c>
      <c r="E28" s="72">
        <v>-0.24059293044469787</v>
      </c>
      <c r="F28" s="72">
        <v>0.47152126892573909</v>
      </c>
      <c r="G28" s="72">
        <v>-0.3642926670992862</v>
      </c>
      <c r="H28" s="72" t="s">
        <v>143</v>
      </c>
    </row>
    <row r="29" spans="2:10" ht="15" customHeight="1" outlineLevel="1">
      <c r="B29" s="63" t="s">
        <v>81</v>
      </c>
      <c r="C29" s="72">
        <v>-0.14785734556806363</v>
      </c>
      <c r="D29" s="72">
        <v>-0.1939953810623557</v>
      </c>
      <c r="E29" s="72">
        <v>-1.9982623805386623E-2</v>
      </c>
      <c r="F29" s="72">
        <v>-9.8969072164948435E-2</v>
      </c>
      <c r="G29" s="72">
        <v>-0.17485509246480813</v>
      </c>
      <c r="H29" s="72" t="s">
        <v>143</v>
      </c>
      <c r="J29" s="73"/>
    </row>
    <row r="30" spans="2:10" ht="15" customHeight="1" outlineLevel="1">
      <c r="B30" s="63" t="s">
        <v>80</v>
      </c>
      <c r="C30" s="72">
        <v>-0.15156552121849454</v>
      </c>
      <c r="D30" s="72">
        <v>-0.19800554016620497</v>
      </c>
      <c r="E30" s="72">
        <v>-6.5495480129626471E-2</v>
      </c>
      <c r="F30" s="72">
        <v>1.9595035924233617E-3</v>
      </c>
      <c r="G30" s="72">
        <v>-0.17611026033690658</v>
      </c>
      <c r="H30" s="72" t="s">
        <v>143</v>
      </c>
    </row>
    <row r="31" spans="2:10" ht="15" customHeight="1" outlineLevel="1">
      <c r="B31" s="63" t="s">
        <v>79</v>
      </c>
      <c r="C31" s="72">
        <v>-0.23089003740612779</v>
      </c>
      <c r="D31" s="72">
        <v>-0.2203813691778681</v>
      </c>
      <c r="E31" s="72">
        <v>-0.19324986390854659</v>
      </c>
      <c r="F31" s="72">
        <v>-0.6061327776123846</v>
      </c>
      <c r="G31" s="72">
        <v>-0.17089080655024802</v>
      </c>
      <c r="H31" s="72" t="s">
        <v>143</v>
      </c>
    </row>
    <row r="32" spans="2:10" ht="15" customHeight="1">
      <c r="B32" s="60">
        <v>2010</v>
      </c>
      <c r="C32" s="62">
        <v>-7.0463094665121462E-2</v>
      </c>
      <c r="D32" s="62">
        <v>-0.18274161952765611</v>
      </c>
      <c r="E32" s="62">
        <v>-2.2673477015074162E-2</v>
      </c>
      <c r="F32" s="62">
        <v>0.6252831317577674</v>
      </c>
      <c r="G32" s="62">
        <v>-0.12635305791087859</v>
      </c>
      <c r="H32" s="62" t="s">
        <v>143</v>
      </c>
    </row>
    <row r="33" spans="2:8" ht="15" hidden="1" customHeight="1" outlineLevel="1">
      <c r="B33" s="63" t="s">
        <v>90</v>
      </c>
      <c r="C33" s="72">
        <v>-0.27929016664546491</v>
      </c>
      <c r="D33" s="72">
        <v>-0.27430293896006031</v>
      </c>
      <c r="E33" s="72">
        <v>-0.20888824551244933</v>
      </c>
      <c r="F33" s="72">
        <v>-0.56969968623935463</v>
      </c>
      <c r="G33" s="72">
        <v>-0.21573645970937916</v>
      </c>
      <c r="H33" s="72" t="s">
        <v>143</v>
      </c>
    </row>
    <row r="34" spans="2:8" ht="15" hidden="1" customHeight="1" outlineLevel="1">
      <c r="B34" s="63" t="s">
        <v>89</v>
      </c>
      <c r="C34" s="72">
        <v>-0.25643399370486952</v>
      </c>
      <c r="D34" s="72">
        <v>-0.28646135967460784</v>
      </c>
      <c r="E34" s="72">
        <v>-0.44028793957989143</v>
      </c>
      <c r="F34" s="72">
        <v>-0.55450121654501217</v>
      </c>
      <c r="G34" s="72">
        <v>1.4709815458678888E-2</v>
      </c>
      <c r="H34" s="72" t="s">
        <v>143</v>
      </c>
    </row>
    <row r="35" spans="2:8" ht="15" hidden="1" customHeight="1" outlineLevel="1">
      <c r="B35" s="63" t="s">
        <v>88</v>
      </c>
      <c r="C35" s="72">
        <v>-0.21087566376114619</v>
      </c>
      <c r="D35" s="72">
        <v>-0.25291828793774318</v>
      </c>
      <c r="E35" s="72">
        <v>-0.1565550475719758</v>
      </c>
      <c r="F35" s="72">
        <v>-0.58733790999237223</v>
      </c>
      <c r="G35" s="72">
        <v>-9.7610961470898205E-2</v>
      </c>
      <c r="H35" s="72" t="s">
        <v>143</v>
      </c>
    </row>
    <row r="36" spans="2:8" ht="15" hidden="1" customHeight="1" outlineLevel="1">
      <c r="B36" s="63" t="s">
        <v>87</v>
      </c>
      <c r="C36" s="72">
        <v>-0.31159618008185541</v>
      </c>
      <c r="D36" s="72">
        <v>-0.30050533408197644</v>
      </c>
      <c r="E36" s="72">
        <v>-0.31583728676693246</v>
      </c>
      <c r="F36" s="72">
        <v>-0.68524590163934418</v>
      </c>
      <c r="G36" s="72">
        <v>-0.21023477995731277</v>
      </c>
      <c r="H36" s="72" t="s">
        <v>143</v>
      </c>
    </row>
    <row r="37" spans="2:8" ht="15" hidden="1" customHeight="1" outlineLevel="1">
      <c r="B37" s="63" t="s">
        <v>86</v>
      </c>
      <c r="C37" s="72">
        <v>-0.28576985161127211</v>
      </c>
      <c r="D37" s="72">
        <v>-0.32980132450331123</v>
      </c>
      <c r="E37" s="72">
        <v>-0.3344707309675462</v>
      </c>
      <c r="F37" s="72">
        <v>-0.67019133937562936</v>
      </c>
      <c r="G37" s="72">
        <v>-0.13594264849942117</v>
      </c>
      <c r="H37" s="72" t="s">
        <v>143</v>
      </c>
    </row>
    <row r="38" spans="2:8" ht="15" hidden="1" customHeight="1" outlineLevel="1">
      <c r="B38" s="63" t="s">
        <v>85</v>
      </c>
      <c r="C38" s="72">
        <v>-0.31159719356170035</v>
      </c>
      <c r="D38" s="72">
        <v>-0.27278827871602729</v>
      </c>
      <c r="E38" s="72">
        <v>-0.37145404441562657</v>
      </c>
      <c r="F38" s="72">
        <v>-0.7376146788990825</v>
      </c>
      <c r="G38" s="72">
        <v>-0.17382067291016301</v>
      </c>
      <c r="H38" s="72" t="s">
        <v>143</v>
      </c>
    </row>
    <row r="39" spans="2:8" ht="15" hidden="1" customHeight="1" outlineLevel="1">
      <c r="B39" s="63" t="s">
        <v>84</v>
      </c>
      <c r="C39" s="72">
        <v>-0.34819664278158124</v>
      </c>
      <c r="D39" s="72">
        <v>-0.30174619063507957</v>
      </c>
      <c r="E39" s="72">
        <v>-0.39081247857387724</v>
      </c>
      <c r="F39" s="72">
        <v>-0.7272871917263326</v>
      </c>
      <c r="G39" s="72">
        <v>-0.24187070864101567</v>
      </c>
      <c r="H39" s="72" t="s">
        <v>143</v>
      </c>
    </row>
    <row r="40" spans="2:8" ht="15" hidden="1" customHeight="1" outlineLevel="1">
      <c r="B40" s="63" t="s">
        <v>83</v>
      </c>
      <c r="C40" s="72">
        <v>-0.25400250291287274</v>
      </c>
      <c r="D40" s="72">
        <v>9.1743119266054496E-3</v>
      </c>
      <c r="E40" s="72">
        <v>-0.10586031019048614</v>
      </c>
      <c r="F40" s="72">
        <v>-0.67161893092357183</v>
      </c>
      <c r="G40" s="72">
        <v>-0.30171647724615314</v>
      </c>
      <c r="H40" s="72" t="s">
        <v>143</v>
      </c>
    </row>
    <row r="41" spans="2:8" ht="15" hidden="1" customHeight="1" outlineLevel="1">
      <c r="B41" s="63" t="s">
        <v>82</v>
      </c>
      <c r="C41" s="72">
        <v>-8.6440568056546319E-2</v>
      </c>
      <c r="D41" s="72">
        <v>0.19142598109053233</v>
      </c>
      <c r="E41" s="72">
        <v>-4.500907441016333E-2</v>
      </c>
      <c r="F41" s="72">
        <v>-0.72755843645649187</v>
      </c>
      <c r="G41" s="72">
        <v>-1.5335463258785986E-2</v>
      </c>
      <c r="H41" s="72" t="s">
        <v>143</v>
      </c>
    </row>
    <row r="42" spans="2:8" ht="15" hidden="1" customHeight="1" outlineLevel="1">
      <c r="B42" s="63" t="s">
        <v>81</v>
      </c>
      <c r="C42" s="72">
        <v>-0.28656273199703042</v>
      </c>
      <c r="D42" s="72">
        <v>-4.0588176049954683E-2</v>
      </c>
      <c r="E42" s="72">
        <v>-0.38191386532058857</v>
      </c>
      <c r="F42" s="72">
        <v>-0.70805116629044396</v>
      </c>
      <c r="G42" s="72">
        <v>-0.21943337283205855</v>
      </c>
      <c r="H42" s="72" t="s">
        <v>143</v>
      </c>
    </row>
    <row r="43" spans="2:8" ht="15" hidden="1" customHeight="1" outlineLevel="1">
      <c r="B43" s="63" t="s">
        <v>80</v>
      </c>
      <c r="C43" s="72">
        <v>-0.17307638362927436</v>
      </c>
      <c r="D43" s="72">
        <v>1.0751483928771455E-2</v>
      </c>
      <c r="E43" s="72">
        <v>-0.22096731331384534</v>
      </c>
      <c r="F43" s="72">
        <v>-0.66753528773072746</v>
      </c>
      <c r="G43" s="72">
        <v>-0.10480499006100485</v>
      </c>
      <c r="H43" s="72" t="s">
        <v>143</v>
      </c>
    </row>
    <row r="44" spans="2:8" ht="15" hidden="1" customHeight="1" outlineLevel="1">
      <c r="B44" s="63" t="s">
        <v>79</v>
      </c>
      <c r="C44" s="72">
        <v>-6.6373564033470611E-3</v>
      </c>
      <c r="D44" s="72">
        <v>0.10883882149046786</v>
      </c>
      <c r="E44" s="72">
        <v>-1.9613075383589029E-2</v>
      </c>
      <c r="F44" s="72">
        <v>-0.30556129832540835</v>
      </c>
      <c r="G44" s="72">
        <v>3.1469021586767676E-2</v>
      </c>
      <c r="H44" s="72" t="s">
        <v>143</v>
      </c>
    </row>
    <row r="45" spans="2:8" ht="15" customHeight="1" collapsed="1">
      <c r="B45" s="65">
        <v>2009</v>
      </c>
      <c r="C45" s="67">
        <v>-0.24515729652932816</v>
      </c>
      <c r="D45" s="67">
        <v>-0.14912305344083299</v>
      </c>
      <c r="E45" s="67">
        <v>-0.27043853669620543</v>
      </c>
      <c r="F45" s="67">
        <v>-0.6443704784485379</v>
      </c>
      <c r="G45" s="67">
        <v>-0.15570618026731653</v>
      </c>
      <c r="H45" s="67" t="s">
        <v>143</v>
      </c>
    </row>
    <row r="46" spans="2:8" ht="15" hidden="1" customHeight="1" outlineLevel="1">
      <c r="B46" s="63" t="s">
        <v>90</v>
      </c>
      <c r="C46" s="72">
        <v>-9.9464444253515527E-2</v>
      </c>
      <c r="D46" s="72">
        <v>-2.5113008538424353E-4</v>
      </c>
      <c r="E46" s="72">
        <v>-5.4863866466000832E-2</v>
      </c>
      <c r="F46" s="72">
        <v>-0.10257441673370882</v>
      </c>
      <c r="G46" s="72">
        <v>-0.17448200654307522</v>
      </c>
      <c r="H46" s="72" t="s">
        <v>143</v>
      </c>
    </row>
    <row r="47" spans="2:8" ht="15" hidden="1" customHeight="1" outlineLevel="1">
      <c r="B47" s="63" t="s">
        <v>89</v>
      </c>
      <c r="C47" s="72">
        <v>0.11953292337455945</v>
      </c>
      <c r="D47" s="72">
        <v>0.12837660634670867</v>
      </c>
      <c r="E47" s="72">
        <v>0.47630662020905934</v>
      </c>
      <c r="F47" s="72">
        <v>2.264244837024143E-2</v>
      </c>
      <c r="G47" s="72">
        <v>-2.9755211486895639E-2</v>
      </c>
      <c r="H47" s="72" t="s">
        <v>143</v>
      </c>
    </row>
    <row r="48" spans="2:8" ht="15" hidden="1" customHeight="1" outlineLevel="1">
      <c r="B48" s="63" t="s">
        <v>88</v>
      </c>
      <c r="C48" s="72">
        <v>1.5593599755793441E-2</v>
      </c>
      <c r="D48" s="72">
        <v>0.34005073280721532</v>
      </c>
      <c r="E48" s="72">
        <v>-0.14032292330571494</v>
      </c>
      <c r="F48" s="72">
        <v>-2.8349082823791005E-2</v>
      </c>
      <c r="G48" s="72">
        <v>-1.8731326131923742E-2</v>
      </c>
      <c r="H48" s="72" t="s">
        <v>143</v>
      </c>
    </row>
    <row r="49" spans="2:8" ht="15" hidden="1" customHeight="1" outlineLevel="1">
      <c r="B49" s="63" t="s">
        <v>87</v>
      </c>
      <c r="C49" s="72">
        <v>-0.12378220070527768</v>
      </c>
      <c r="D49" s="72">
        <v>0.12111292962356801</v>
      </c>
      <c r="E49" s="72">
        <v>-0.24895762262148435</v>
      </c>
      <c r="F49" s="72">
        <v>-1.8591347872720765E-2</v>
      </c>
      <c r="G49" s="72">
        <v>-0.16138930321755807</v>
      </c>
      <c r="H49" s="72" t="s">
        <v>143</v>
      </c>
    </row>
    <row r="50" spans="2:8" ht="15" hidden="1" customHeight="1" outlineLevel="1">
      <c r="B50" s="63" t="s">
        <v>86</v>
      </c>
      <c r="C50" s="72">
        <v>0.11795016741314091</v>
      </c>
      <c r="D50" s="72">
        <v>0.1869633571169429</v>
      </c>
      <c r="E50" s="72">
        <v>0.23436915013103699</v>
      </c>
      <c r="F50" s="72">
        <v>0.13507334730424847</v>
      </c>
      <c r="G50" s="72">
        <v>3.0561674008810602E-2</v>
      </c>
      <c r="H50" s="72" t="s">
        <v>143</v>
      </c>
    </row>
    <row r="51" spans="2:8" ht="15" hidden="1" customHeight="1" outlineLevel="1">
      <c r="B51" s="63" t="s">
        <v>85</v>
      </c>
      <c r="C51" s="72">
        <v>-1.7797509892867436E-2</v>
      </c>
      <c r="D51" s="72">
        <v>4.1953152313250142E-2</v>
      </c>
      <c r="E51" s="72">
        <v>-7.1353304230016512E-2</v>
      </c>
      <c r="F51" s="72">
        <v>0.10268082953970659</v>
      </c>
      <c r="G51" s="72">
        <v>-3.9280209938767907E-2</v>
      </c>
      <c r="H51" s="72" t="s">
        <v>143</v>
      </c>
    </row>
    <row r="52" spans="2:8" ht="15" hidden="1" customHeight="1" outlineLevel="1">
      <c r="B52" s="63" t="s">
        <v>84</v>
      </c>
      <c r="C52" s="72">
        <v>6.2407226769583213E-2</v>
      </c>
      <c r="D52" s="72">
        <v>7.9351740696278483E-2</v>
      </c>
      <c r="E52" s="72">
        <v>3.0924191553277858E-2</v>
      </c>
      <c r="F52" s="72">
        <v>0.13673358654367873</v>
      </c>
      <c r="G52" s="72">
        <v>5.3500750648287188E-2</v>
      </c>
      <c r="H52" s="72" t="s">
        <v>143</v>
      </c>
    </row>
    <row r="53" spans="2:8" ht="15" hidden="1" customHeight="1" outlineLevel="1">
      <c r="B53" s="63" t="s">
        <v>83</v>
      </c>
      <c r="C53" s="72">
        <v>0.2162069960899573</v>
      </c>
      <c r="D53" s="72">
        <v>0.23568929321203647</v>
      </c>
      <c r="E53" s="72">
        <v>0.11735287276110729</v>
      </c>
      <c r="F53" s="72">
        <v>0.18773876659996369</v>
      </c>
      <c r="G53" s="72">
        <v>0.26762316950257903</v>
      </c>
      <c r="H53" s="72" t="s">
        <v>143</v>
      </c>
    </row>
    <row r="54" spans="2:8" ht="15" hidden="1" customHeight="1" outlineLevel="1">
      <c r="B54" s="63" t="s">
        <v>82</v>
      </c>
      <c r="C54" s="72">
        <v>-7.6835583226076754E-2</v>
      </c>
      <c r="D54" s="72">
        <v>7.9709131589987381E-2</v>
      </c>
      <c r="E54" s="72">
        <v>-0.19065804935370156</v>
      </c>
      <c r="F54" s="72">
        <v>2.0036064916850282E-2</v>
      </c>
      <c r="G54" s="72">
        <v>-0.13410332664776259</v>
      </c>
      <c r="H54" s="72" t="s">
        <v>143</v>
      </c>
    </row>
    <row r="55" spans="2:8" ht="15" hidden="1" customHeight="1" outlineLevel="1">
      <c r="B55" s="63" t="s">
        <v>81</v>
      </c>
      <c r="C55" s="72">
        <v>0.11629834254143656</v>
      </c>
      <c r="D55" s="72">
        <v>0.17073458318594503</v>
      </c>
      <c r="E55" s="72">
        <v>4.5240233497979343E-2</v>
      </c>
      <c r="F55" s="72">
        <v>0.10786928976325449</v>
      </c>
      <c r="G55" s="72">
        <v>0.1297997930992516</v>
      </c>
      <c r="H55" s="72" t="s">
        <v>143</v>
      </c>
    </row>
    <row r="56" spans="2:8" ht="15" hidden="1" customHeight="1" outlineLevel="1">
      <c r="B56" s="63" t="s">
        <v>80</v>
      </c>
      <c r="C56" s="72">
        <v>7.086212075698417E-2</v>
      </c>
      <c r="D56" s="72">
        <v>0.32027206860860558</v>
      </c>
      <c r="E56" s="72">
        <v>-1.4405447878470423E-2</v>
      </c>
      <c r="F56" s="72">
        <v>4.091320072332727E-2</v>
      </c>
      <c r="G56" s="72">
        <v>8.4329854150826389E-3</v>
      </c>
      <c r="H56" s="72" t="s">
        <v>143</v>
      </c>
    </row>
    <row r="57" spans="2:8" ht="15" hidden="1" customHeight="1" outlineLevel="1">
      <c r="B57" s="63" t="s">
        <v>79</v>
      </c>
      <c r="C57" s="72">
        <v>0.15787572254335269</v>
      </c>
      <c r="D57" s="72">
        <v>0.4027552674230146</v>
      </c>
      <c r="E57" s="72">
        <v>0.10317927583161612</v>
      </c>
      <c r="F57" s="72">
        <v>0.16162343900096054</v>
      </c>
      <c r="G57" s="72">
        <v>7.117117117117111E-2</v>
      </c>
      <c r="H57" s="72" t="s">
        <v>143</v>
      </c>
    </row>
    <row r="58" spans="2:8" ht="15" customHeight="1" collapsed="1">
      <c r="B58" s="65">
        <v>2008</v>
      </c>
      <c r="C58" s="67">
        <v>4.0773302802293188E-2</v>
      </c>
      <c r="D58" s="67">
        <v>0.16687245271473694</v>
      </c>
      <c r="E58" s="67">
        <v>3.0906405557682426E-3</v>
      </c>
      <c r="F58" s="67">
        <v>6.5263498745244064E-2</v>
      </c>
      <c r="G58" s="67">
        <v>-1.6157545573782794E-3</v>
      </c>
      <c r="H58" s="67" t="s">
        <v>143</v>
      </c>
    </row>
    <row r="59" spans="2:8" ht="15" hidden="1" customHeight="1" outlineLevel="1">
      <c r="B59" s="63" t="s">
        <v>90</v>
      </c>
      <c r="C59" s="72">
        <v>0.10566814439518679</v>
      </c>
      <c r="D59" s="72">
        <v>0.39401365307194114</v>
      </c>
      <c r="E59" s="72">
        <v>0.14777010050251249</v>
      </c>
      <c r="F59" s="72">
        <v>-7.1001494768310858E-2</v>
      </c>
      <c r="G59" s="72">
        <v>3.7110341415141024E-2</v>
      </c>
      <c r="H59" s="72" t="s">
        <v>143</v>
      </c>
    </row>
    <row r="60" spans="2:8" ht="15" hidden="1" customHeight="1" outlineLevel="1">
      <c r="B60" s="63" t="s">
        <v>89</v>
      </c>
      <c r="C60" s="72">
        <v>0.30428513495246245</v>
      </c>
      <c r="D60" s="72">
        <v>1.1652470187393527</v>
      </c>
      <c r="E60" s="72">
        <v>6.7708333333333259E-2</v>
      </c>
      <c r="F60" s="72">
        <v>0.72785898538263116</v>
      </c>
      <c r="G60" s="72">
        <v>5.3970279879660854E-2</v>
      </c>
      <c r="H60" s="72" t="s">
        <v>143</v>
      </c>
    </row>
    <row r="61" spans="2:8" ht="15" hidden="1" customHeight="1" outlineLevel="1">
      <c r="B61" s="63" t="s">
        <v>88</v>
      </c>
      <c r="C61" s="72">
        <v>0.1265833667679257</v>
      </c>
      <c r="D61" s="72">
        <v>1.4094432699085502E-4</v>
      </c>
      <c r="E61" s="72">
        <v>3.5871478873239493E-2</v>
      </c>
      <c r="F61" s="72">
        <v>0.56253618992472498</v>
      </c>
      <c r="G61" s="72">
        <v>0.14072229140722281</v>
      </c>
      <c r="H61" s="72" t="s">
        <v>143</v>
      </c>
    </row>
    <row r="62" spans="2:8" ht="15" hidden="1" customHeight="1" outlineLevel="1">
      <c r="B62" s="63" t="s">
        <v>87</v>
      </c>
      <c r="C62" s="72">
        <v>0.24437227290757635</v>
      </c>
      <c r="D62" s="72">
        <v>5.6976449734109647E-3</v>
      </c>
      <c r="E62" s="72">
        <v>0.26593090211132431</v>
      </c>
      <c r="F62" s="72">
        <v>0.70652837095790111</v>
      </c>
      <c r="G62" s="72">
        <v>0.25213447171824965</v>
      </c>
      <c r="H62" s="72" t="s">
        <v>143</v>
      </c>
    </row>
    <row r="63" spans="2:8" ht="15" hidden="1" customHeight="1" outlineLevel="1">
      <c r="B63" s="63" t="s">
        <v>86</v>
      </c>
      <c r="C63" s="72">
        <v>0.10448334654083524</v>
      </c>
      <c r="D63" s="72">
        <v>0.19304573654595303</v>
      </c>
      <c r="E63" s="72">
        <v>-4.4726052925829762E-3</v>
      </c>
      <c r="F63" s="72">
        <v>0.67592592592592582</v>
      </c>
      <c r="G63" s="72">
        <v>4.5280122793553312E-2</v>
      </c>
      <c r="H63" s="72" t="s">
        <v>143</v>
      </c>
    </row>
    <row r="64" spans="2:8" ht="15" hidden="1" customHeight="1" outlineLevel="1">
      <c r="B64" s="63" t="s">
        <v>85</v>
      </c>
      <c r="C64" s="72">
        <v>4.5569129338762782E-3</v>
      </c>
      <c r="D64" s="72">
        <v>1.9484376856362173E-2</v>
      </c>
      <c r="E64" s="72">
        <v>-4.3071161048689133E-2</v>
      </c>
      <c r="F64" s="72">
        <v>0.49020100502512554</v>
      </c>
      <c r="G64" s="72">
        <v>-5.0693977618727515E-2</v>
      </c>
      <c r="H64" s="72" t="s">
        <v>143</v>
      </c>
    </row>
    <row r="65" spans="2:8" ht="15" hidden="1" customHeight="1" outlineLevel="1">
      <c r="B65" s="63" t="s">
        <v>84</v>
      </c>
      <c r="C65" s="72">
        <v>0.13762574481943401</v>
      </c>
      <c r="D65" s="72">
        <v>0.11438127090301009</v>
      </c>
      <c r="E65" s="72">
        <v>0.15020325203252027</v>
      </c>
      <c r="F65" s="72">
        <v>0.64651578320428826</v>
      </c>
      <c r="G65" s="72">
        <v>5.779595765158807E-2</v>
      </c>
      <c r="H65" s="72" t="s">
        <v>143</v>
      </c>
    </row>
    <row r="66" spans="2:8" ht="15" hidden="1" customHeight="1" outlineLevel="1">
      <c r="B66" s="63" t="s">
        <v>83</v>
      </c>
      <c r="C66" s="72">
        <v>0.1351504319332737</v>
      </c>
      <c r="D66" s="72">
        <v>0.18628590403453438</v>
      </c>
      <c r="E66" s="72">
        <v>7.5691229826097883E-2</v>
      </c>
      <c r="F66" s="72">
        <v>0.54063901345291487</v>
      </c>
      <c r="G66" s="72">
        <v>5.5110721881646452E-2</v>
      </c>
      <c r="H66" s="72" t="s">
        <v>143</v>
      </c>
    </row>
    <row r="67" spans="2:8" ht="15" hidden="1" customHeight="1" outlineLevel="1">
      <c r="B67" s="63" t="s">
        <v>82</v>
      </c>
      <c r="C67" s="72">
        <v>1.6707242848448045E-2</v>
      </c>
      <c r="D67" s="72">
        <v>0.45021293855201794</v>
      </c>
      <c r="E67" s="72">
        <v>-0.18807394156231361</v>
      </c>
      <c r="F67" s="72">
        <v>0.39413407821229041</v>
      </c>
      <c r="G67" s="72">
        <v>-9.4274617890253043E-2</v>
      </c>
      <c r="H67" s="72" t="s">
        <v>143</v>
      </c>
    </row>
    <row r="68" spans="2:8" ht="15" hidden="1" customHeight="1" outlineLevel="1">
      <c r="B68" s="63" t="s">
        <v>81</v>
      </c>
      <c r="C68" s="72">
        <v>0.38139179907028375</v>
      </c>
      <c r="D68" s="72">
        <v>0.9358593928326866</v>
      </c>
      <c r="E68" s="72">
        <v>0.14660831509846828</v>
      </c>
      <c r="F68" s="72">
        <v>1.0768698060941828</v>
      </c>
      <c r="G68" s="72">
        <v>0.19183347838700326</v>
      </c>
      <c r="H68" s="72" t="s">
        <v>143</v>
      </c>
    </row>
    <row r="69" spans="2:8" ht="15" hidden="1" customHeight="1" outlineLevel="1">
      <c r="B69" s="63" t="s">
        <v>80</v>
      </c>
      <c r="C69" s="72">
        <v>0.18748662338588851</v>
      </c>
      <c r="D69" s="72">
        <v>0.73766700924974304</v>
      </c>
      <c r="E69" s="72">
        <v>-3.4761724181519349E-2</v>
      </c>
      <c r="F69" s="72">
        <v>0.4519199212340006</v>
      </c>
      <c r="G69" s="72">
        <v>9.7314927184465994E-2</v>
      </c>
      <c r="H69" s="72" t="s">
        <v>143</v>
      </c>
    </row>
    <row r="70" spans="2:8" ht="15" hidden="1" customHeight="1" outlineLevel="1">
      <c r="B70" s="63" t="s">
        <v>79</v>
      </c>
      <c r="C70" s="72">
        <v>5.7846645589410439E-2</v>
      </c>
      <c r="D70" s="72">
        <v>0.5926690758905524</v>
      </c>
      <c r="E70" s="72">
        <v>-0.15350112135559435</v>
      </c>
      <c r="F70" s="72">
        <v>0.29236499068901312</v>
      </c>
      <c r="G70" s="72">
        <v>-2.4961569431227626E-2</v>
      </c>
      <c r="H70" s="72" t="s">
        <v>143</v>
      </c>
    </row>
    <row r="71" spans="2:8" ht="15" customHeight="1" collapsed="1">
      <c r="B71" s="65">
        <v>2007</v>
      </c>
      <c r="C71" s="67">
        <v>0.13868216345714401</v>
      </c>
      <c r="D71" s="67">
        <v>0.30458148021439158</v>
      </c>
      <c r="E71" s="67">
        <v>3.6808076225045339E-2</v>
      </c>
      <c r="F71" s="67">
        <v>0.49969649144105865</v>
      </c>
      <c r="G71" s="67">
        <v>5.9487546132428459E-2</v>
      </c>
      <c r="H71" s="67" t="s">
        <v>143</v>
      </c>
    </row>
    <row r="72" spans="2:8" ht="15" hidden="1" customHeight="1" outlineLevel="1">
      <c r="B72" s="63" t="s">
        <v>90</v>
      </c>
      <c r="C72" s="72">
        <v>0.22712259568680793</v>
      </c>
      <c r="D72" s="72">
        <v>0.56477677348671596</v>
      </c>
      <c r="E72" s="72">
        <v>-0.17832258064516127</v>
      </c>
      <c r="F72" s="72">
        <v>0.41849986747945933</v>
      </c>
      <c r="G72" s="72">
        <v>0.33955117886563779</v>
      </c>
      <c r="H72" s="72" t="s">
        <v>143</v>
      </c>
    </row>
    <row r="73" spans="2:8" ht="15" hidden="1" customHeight="1" outlineLevel="1">
      <c r="B73" s="63" t="s">
        <v>89</v>
      </c>
      <c r="C73" s="72">
        <v>3.3771194335755483E-2</v>
      </c>
      <c r="D73" s="72">
        <v>0.2825928623452294</v>
      </c>
      <c r="E73" s="72">
        <v>-5.4353562005277078E-2</v>
      </c>
      <c r="F73" s="72">
        <v>-0.16958229203855768</v>
      </c>
      <c r="G73" s="72">
        <v>7.1610003907776498E-2</v>
      </c>
      <c r="H73" s="72" t="s">
        <v>143</v>
      </c>
    </row>
    <row r="74" spans="2:8" ht="15" hidden="1" customHeight="1" outlineLevel="1">
      <c r="B74" s="63" t="s">
        <v>88</v>
      </c>
      <c r="C74" s="72">
        <v>-0.13155798904927829</v>
      </c>
      <c r="D74" s="72">
        <v>0.19847972972972983</v>
      </c>
      <c r="E74" s="72">
        <v>-0.26620912394025031</v>
      </c>
      <c r="F74" s="72">
        <v>2.614379084967311E-2</v>
      </c>
      <c r="G74" s="72">
        <v>-0.17569830893079041</v>
      </c>
      <c r="H74" s="72" t="s">
        <v>143</v>
      </c>
    </row>
    <row r="75" spans="2:8" ht="15" hidden="1" customHeight="1" outlineLevel="1">
      <c r="B75" s="63" t="s">
        <v>87</v>
      </c>
      <c r="C75" s="72">
        <v>1.948692025780363E-2</v>
      </c>
      <c r="D75" s="72">
        <v>0.26611093299134336</v>
      </c>
      <c r="E75" s="72">
        <v>-8.7485769331815399E-2</v>
      </c>
      <c r="F75" s="72">
        <v>0.2468619246861925</v>
      </c>
      <c r="G75" s="72">
        <v>-2.7957881632864723E-2</v>
      </c>
      <c r="H75" s="72" t="s">
        <v>143</v>
      </c>
    </row>
    <row r="76" spans="2:8" ht="15" hidden="1" customHeight="1" outlineLevel="1">
      <c r="B76" s="63" t="s">
        <v>86</v>
      </c>
      <c r="C76" s="72">
        <v>1.7295712715280409E-2</v>
      </c>
      <c r="D76" s="72">
        <v>2.5902901124925881E-2</v>
      </c>
      <c r="E76" s="72">
        <v>-0.147712833545108</v>
      </c>
      <c r="F76" s="72">
        <v>-0.17470355731225296</v>
      </c>
      <c r="G76" s="72">
        <v>0.17176258992805749</v>
      </c>
      <c r="H76" s="72" t="s">
        <v>143</v>
      </c>
    </row>
    <row r="77" spans="2:8" ht="15" hidden="1" customHeight="1" outlineLevel="1">
      <c r="B77" s="63" t="s">
        <v>85</v>
      </c>
      <c r="C77" s="72">
        <v>6.1064830169537121E-3</v>
      </c>
      <c r="D77" s="72">
        <v>9.5963541666666652E-2</v>
      </c>
      <c r="E77" s="72">
        <v>-0.13100081366965011</v>
      </c>
      <c r="F77" s="72">
        <v>-9.8935929363821562E-2</v>
      </c>
      <c r="G77" s="72">
        <v>9.0842427640943857E-2</v>
      </c>
      <c r="H77" s="72" t="s">
        <v>143</v>
      </c>
    </row>
    <row r="78" spans="2:8" ht="15" hidden="1" customHeight="1" outlineLevel="1">
      <c r="B78" s="63" t="s">
        <v>84</v>
      </c>
      <c r="C78" s="72">
        <v>-3.7967926849079792E-2</v>
      </c>
      <c r="D78" s="72">
        <v>0.20603420458212329</v>
      </c>
      <c r="E78" s="72">
        <v>-0.18347025143141649</v>
      </c>
      <c r="F78" s="72">
        <v>-7.3143803477780822E-2</v>
      </c>
      <c r="G78" s="72">
        <v>-2.0596691332422146E-2</v>
      </c>
      <c r="H78" s="72" t="s">
        <v>143</v>
      </c>
    </row>
    <row r="79" spans="2:8" ht="15" hidden="1" customHeight="1" outlineLevel="1">
      <c r="B79" s="63" t="s">
        <v>83</v>
      </c>
      <c r="C79" s="72">
        <v>-6.7888379841732571E-2</v>
      </c>
      <c r="D79" s="72">
        <v>0.13107981220657283</v>
      </c>
      <c r="E79" s="72">
        <v>-0.18238543371522098</v>
      </c>
      <c r="F79" s="72">
        <v>2.6171987345412706E-2</v>
      </c>
      <c r="G79" s="72">
        <v>-8.3213855594425623E-2</v>
      </c>
      <c r="H79" s="72" t="s">
        <v>143</v>
      </c>
    </row>
    <row r="80" spans="2:8" ht="15" hidden="1" customHeight="1" outlineLevel="1">
      <c r="B80" s="63" t="s">
        <v>82</v>
      </c>
      <c r="C80" s="72">
        <v>0.17781999354815592</v>
      </c>
      <c r="D80" s="72">
        <v>0.26274007682458378</v>
      </c>
      <c r="E80" s="72">
        <v>-6.5113167577210418E-2</v>
      </c>
      <c r="F80" s="72">
        <v>0.31860036832412519</v>
      </c>
      <c r="G80" s="72">
        <v>0.29683184402924456</v>
      </c>
      <c r="H80" s="72" t="s">
        <v>143</v>
      </c>
    </row>
    <row r="81" spans="2:8" ht="15" hidden="1" customHeight="1" outlineLevel="1">
      <c r="B81" s="63" t="s">
        <v>81</v>
      </c>
      <c r="C81" s="72">
        <v>-1.8321754529355694E-2</v>
      </c>
      <c r="D81" s="72">
        <v>0.30737093404953741</v>
      </c>
      <c r="E81" s="72">
        <v>-7.6548199215499824E-2</v>
      </c>
      <c r="F81" s="72">
        <v>9.6015180265654587E-2</v>
      </c>
      <c r="G81" s="72">
        <v>-7.8650183762111636E-2</v>
      </c>
      <c r="H81" s="72" t="s">
        <v>143</v>
      </c>
    </row>
    <row r="82" spans="2:8" ht="15" hidden="1" customHeight="1" outlineLevel="1">
      <c r="B82" s="63" t="s">
        <v>80</v>
      </c>
      <c r="C82" s="72">
        <v>1.1145175834084808E-2</v>
      </c>
      <c r="D82" s="72">
        <v>0.1579886938411188</v>
      </c>
      <c r="E82" s="72">
        <v>-1.7389144205688711E-2</v>
      </c>
      <c r="F82" s="72">
        <v>0.14678208505833656</v>
      </c>
      <c r="G82" s="72">
        <v>-3.4563561804335063E-2</v>
      </c>
      <c r="H82" s="72" t="s">
        <v>143</v>
      </c>
    </row>
    <row r="83" spans="2:8" ht="15" hidden="1" customHeight="1" outlineLevel="1">
      <c r="B83" s="63" t="s">
        <v>79</v>
      </c>
      <c r="C83" s="72">
        <v>-5.2910401105590421E-2</v>
      </c>
      <c r="D83" s="72">
        <v>0.12518152773743818</v>
      </c>
      <c r="E83" s="72">
        <v>-0.15068783068783065</v>
      </c>
      <c r="F83" s="72">
        <v>0.19024750646472111</v>
      </c>
      <c r="G83" s="72">
        <v>-7.6397809478737089E-2</v>
      </c>
      <c r="H83" s="72" t="s">
        <v>143</v>
      </c>
    </row>
    <row r="84" spans="2:8" ht="15" customHeight="1" collapsed="1">
      <c r="B84" s="65">
        <v>2006</v>
      </c>
      <c r="C84" s="67">
        <v>5.1230226558967029E-3</v>
      </c>
      <c r="D84" s="67">
        <v>0.19766449277836573</v>
      </c>
      <c r="E84" s="67">
        <v>-0.136518715617297</v>
      </c>
      <c r="F84" s="67">
        <v>6.7107138230340757E-2</v>
      </c>
      <c r="G84" s="67">
        <v>2.4116203283557569E-2</v>
      </c>
      <c r="H84" s="67" t="s">
        <v>143</v>
      </c>
    </row>
    <row r="85" spans="2:8" ht="15" hidden="1" customHeight="1" outlineLevel="1">
      <c r="B85" s="63" t="s">
        <v>90</v>
      </c>
      <c r="C85" s="72">
        <v>4.5585666111404466E-2</v>
      </c>
      <c r="D85" s="72">
        <v>0.23012129380053903</v>
      </c>
      <c r="E85" s="72">
        <v>5.4995916144840784E-2</v>
      </c>
      <c r="F85" s="72">
        <v>0.61308251389482682</v>
      </c>
      <c r="G85" s="72">
        <v>-0.11697324414715715</v>
      </c>
      <c r="H85" s="72" t="s">
        <v>143</v>
      </c>
    </row>
    <row r="86" spans="2:8" ht="15" hidden="1" customHeight="1" outlineLevel="1">
      <c r="B86" s="63" t="s">
        <v>89</v>
      </c>
      <c r="C86" s="72">
        <v>0.10483248417477231</v>
      </c>
      <c r="D86" s="72">
        <v>0.30575368521160251</v>
      </c>
      <c r="E86" s="72">
        <v>-1.541392448908907E-2</v>
      </c>
      <c r="F86" s="72">
        <v>0.41037260825780453</v>
      </c>
      <c r="G86" s="72">
        <v>6.9816053511705611E-2</v>
      </c>
      <c r="H86" s="72" t="s">
        <v>143</v>
      </c>
    </row>
    <row r="87" spans="2:8" ht="15" hidden="1" customHeight="1" outlineLevel="1">
      <c r="B87" s="63" t="s">
        <v>88</v>
      </c>
      <c r="C87" s="72">
        <v>8.8888888888888795E-2</v>
      </c>
      <c r="D87" s="72">
        <v>2.051370453370116E-2</v>
      </c>
      <c r="E87" s="72">
        <v>0.15617998506348019</v>
      </c>
      <c r="F87" s="72">
        <v>0.15789473684210531</v>
      </c>
      <c r="G87" s="72">
        <v>5.8867276887871745E-2</v>
      </c>
      <c r="H87" s="72" t="s">
        <v>143</v>
      </c>
    </row>
    <row r="88" spans="2:8" ht="15" hidden="1" customHeight="1" outlineLevel="1">
      <c r="B88" s="63" t="s">
        <v>87</v>
      </c>
      <c r="C88" s="72">
        <v>-2.1540211692551159E-2</v>
      </c>
      <c r="D88" s="72">
        <v>0.13811348294106907</v>
      </c>
      <c r="E88" s="72">
        <v>-4.0500798252247727E-2</v>
      </c>
      <c r="F88" s="72">
        <v>-0.15357372826786864</v>
      </c>
      <c r="G88" s="72">
        <v>-3.3537196711449724E-2</v>
      </c>
      <c r="H88" s="72" t="s">
        <v>143</v>
      </c>
    </row>
    <row r="89" spans="2:8" ht="15" hidden="1" customHeight="1" outlineLevel="1">
      <c r="B89" s="63" t="s">
        <v>86</v>
      </c>
      <c r="C89" s="72">
        <v>-7.7708183129055475E-2</v>
      </c>
      <c r="D89" s="72">
        <v>0.16946512030465644</v>
      </c>
      <c r="E89" s="72">
        <v>-0.1708698228748271</v>
      </c>
      <c r="F89" s="72">
        <v>0.27648839556004035</v>
      </c>
      <c r="G89" s="72">
        <v>-0.12984789944735164</v>
      </c>
      <c r="H89" s="72" t="s">
        <v>143</v>
      </c>
    </row>
    <row r="90" spans="2:8" ht="15" hidden="1" customHeight="1" outlineLevel="1">
      <c r="B90" s="63" t="s">
        <v>85</v>
      </c>
      <c r="C90" s="72">
        <v>0.11227567649675585</v>
      </c>
      <c r="D90" s="72">
        <v>0.26879233437964656</v>
      </c>
      <c r="E90" s="72">
        <v>0.15182755388940961</v>
      </c>
      <c r="F90" s="72">
        <v>0.39118110236220471</v>
      </c>
      <c r="G90" s="72">
        <v>8.6581970066132996E-3</v>
      </c>
      <c r="H90" s="72" t="s">
        <v>143</v>
      </c>
    </row>
    <row r="91" spans="2:8" ht="15" hidden="1" customHeight="1" outlineLevel="1">
      <c r="B91" s="63" t="s">
        <v>84</v>
      </c>
      <c r="C91" s="72">
        <v>0.11401535717055777</v>
      </c>
      <c r="D91" s="72">
        <v>0.17475360121304018</v>
      </c>
      <c r="E91" s="72">
        <v>8.5577875867038911E-2</v>
      </c>
      <c r="F91" s="72">
        <v>8.8314809252027615E-2</v>
      </c>
      <c r="G91" s="72">
        <v>0.11827333579296906</v>
      </c>
      <c r="H91" s="72" t="s">
        <v>143</v>
      </c>
    </row>
    <row r="92" spans="2:8" ht="15" hidden="1" customHeight="1" outlineLevel="1">
      <c r="B92" s="63" t="s">
        <v>83</v>
      </c>
      <c r="C92" s="72">
        <v>-0.11297473030885175</v>
      </c>
      <c r="D92" s="72">
        <v>-4.1576673866090763E-2</v>
      </c>
      <c r="E92" s="72">
        <v>-0.21509433962264146</v>
      </c>
      <c r="F92" s="72">
        <v>1.3111888111888126E-2</v>
      </c>
      <c r="G92" s="72">
        <v>-8.9879430032882679E-2</v>
      </c>
      <c r="H92" s="72" t="s">
        <v>143</v>
      </c>
    </row>
    <row r="93" spans="2:8" ht="15" hidden="1" customHeight="1" outlineLevel="1">
      <c r="B93" s="63" t="s">
        <v>82</v>
      </c>
      <c r="C93" s="72">
        <v>-3.6104201216141552E-2</v>
      </c>
      <c r="D93" s="72">
        <v>1.931610545549467E-2</v>
      </c>
      <c r="E93" s="72">
        <v>5.8538888233211406E-2</v>
      </c>
      <c r="F93" s="72">
        <v>-0.13231064237775647</v>
      </c>
      <c r="G93" s="72">
        <v>-8.8890533639256919E-2</v>
      </c>
      <c r="H93" s="72" t="s">
        <v>143</v>
      </c>
    </row>
    <row r="94" spans="2:8" ht="15" hidden="1" customHeight="1" outlineLevel="1">
      <c r="B94" s="63" t="s">
        <v>81</v>
      </c>
      <c r="C94" s="72">
        <v>8.9573283858998209E-2</v>
      </c>
      <c r="D94" s="72">
        <v>-3.3737024221453304E-2</v>
      </c>
      <c r="E94" s="72">
        <v>6.7639593908629392E-2</v>
      </c>
      <c r="F94" s="72">
        <v>-0.24085278017862288</v>
      </c>
      <c r="G94" s="72">
        <v>0.23361635479350418</v>
      </c>
      <c r="H94" s="72" t="s">
        <v>143</v>
      </c>
    </row>
    <row r="95" spans="2:8" ht="15" hidden="1" customHeight="1" outlineLevel="1">
      <c r="B95" s="63" t="s">
        <v>80</v>
      </c>
      <c r="C95" s="72">
        <v>-6.0296908893709311E-2</v>
      </c>
      <c r="D95" s="72">
        <v>-4.5712663259511621E-2</v>
      </c>
      <c r="E95" s="72">
        <v>2.0923154958153667E-2</v>
      </c>
      <c r="F95" s="72">
        <v>-0.33707584830339321</v>
      </c>
      <c r="G95" s="72">
        <v>-3.0664395229982988E-2</v>
      </c>
      <c r="H95" s="72" t="s">
        <v>143</v>
      </c>
    </row>
    <row r="96" spans="2:8" ht="15" hidden="1" customHeight="1" outlineLevel="1">
      <c r="B96" s="63" t="s">
        <v>79</v>
      </c>
      <c r="C96" s="72">
        <v>1.0070459984046876E-2</v>
      </c>
      <c r="D96" s="72">
        <v>-0.12190767661310886</v>
      </c>
      <c r="E96" s="72">
        <v>0.15314215985356916</v>
      </c>
      <c r="F96" s="72">
        <v>-0.2874440642274283</v>
      </c>
      <c r="G96" s="72">
        <v>4.3604035842799593E-2</v>
      </c>
      <c r="H96" s="72" t="s">
        <v>143</v>
      </c>
    </row>
    <row r="97" spans="2:8" ht="15" customHeight="1" collapsed="1">
      <c r="B97" s="65">
        <v>2005</v>
      </c>
      <c r="C97" s="67">
        <v>1.7237478296369568E-2</v>
      </c>
      <c r="D97" s="67">
        <v>8.9606934910802405E-2</v>
      </c>
      <c r="E97" s="67">
        <v>1.43814010481782E-2</v>
      </c>
      <c r="F97" s="67">
        <v>2.4990704838795397E-2</v>
      </c>
      <c r="G97" s="67">
        <v>-2.4997171102035809E-3</v>
      </c>
      <c r="H97" s="67" t="s">
        <v>143</v>
      </c>
    </row>
    <row r="98" spans="2:8" ht="15" hidden="1" customHeight="1" outlineLevel="1">
      <c r="B98" s="63" t="s">
        <v>90</v>
      </c>
      <c r="C98" s="72">
        <v>6.374794710000864E-2</v>
      </c>
      <c r="D98" s="72">
        <v>-7.0257611241217877E-3</v>
      </c>
      <c r="E98" s="72">
        <v>8.1089036055923547E-2</v>
      </c>
      <c r="F98" s="72">
        <v>-0.28884159318941927</v>
      </c>
      <c r="G98" s="72">
        <v>0.18827620466964734</v>
      </c>
      <c r="H98" s="72" t="s">
        <v>143</v>
      </c>
    </row>
    <row r="99" spans="2:8" ht="15" hidden="1" customHeight="1" outlineLevel="1">
      <c r="B99" s="63" t="s">
        <v>89</v>
      </c>
      <c r="C99" s="72">
        <v>-0.19796095265612745</v>
      </c>
      <c r="D99" s="72">
        <v>-0.34485981308411218</v>
      </c>
      <c r="E99" s="72">
        <v>-0.12528404787153458</v>
      </c>
      <c r="F99" s="72">
        <v>-0.44354160829363964</v>
      </c>
      <c r="G99" s="72">
        <v>-0.11791278694569929</v>
      </c>
      <c r="H99" s="72" t="s">
        <v>143</v>
      </c>
    </row>
    <row r="100" spans="2:8" ht="15" hidden="1" customHeight="1" outlineLevel="1">
      <c r="B100" s="63" t="s">
        <v>88</v>
      </c>
      <c r="C100" s="72">
        <v>8.5677297869836355E-2</v>
      </c>
      <c r="D100" s="72">
        <v>0.15649920255183414</v>
      </c>
      <c r="E100" s="72">
        <v>0.16536118363794605</v>
      </c>
      <c r="F100" s="72">
        <v>-0.14950263311878287</v>
      </c>
      <c r="G100" s="72">
        <v>6.8329055127734906E-2</v>
      </c>
      <c r="H100" s="72" t="s">
        <v>143</v>
      </c>
    </row>
    <row r="101" spans="2:8" ht="15" hidden="1" customHeight="1" outlineLevel="1">
      <c r="B101" s="63" t="s">
        <v>87</v>
      </c>
      <c r="C101" s="72">
        <v>0.11868533171028606</v>
      </c>
      <c r="D101" s="72">
        <v>8.3201581027668059E-2</v>
      </c>
      <c r="E101" s="72">
        <v>-7.340061723246305E-3</v>
      </c>
      <c r="F101" s="72">
        <v>0.10928571428571421</v>
      </c>
      <c r="G101" s="72">
        <v>0.22402896238571524</v>
      </c>
      <c r="H101" s="72" t="s">
        <v>143</v>
      </c>
    </row>
    <row r="102" spans="2:8" ht="15" hidden="1" customHeight="1" outlineLevel="1">
      <c r="B102" s="63" t="s">
        <v>86</v>
      </c>
      <c r="C102" s="72">
        <v>2.3923224213901806E-2</v>
      </c>
      <c r="D102" s="72">
        <v>1.5825567082820458E-2</v>
      </c>
      <c r="E102" s="72">
        <v>-1.0683343104683773E-2</v>
      </c>
      <c r="F102" s="72">
        <v>-0.10854572713643174</v>
      </c>
      <c r="G102" s="72">
        <v>7.7632549804996343E-2</v>
      </c>
      <c r="H102" s="72" t="s">
        <v>143</v>
      </c>
    </row>
    <row r="103" spans="2:8" ht="15" hidden="1" customHeight="1" outlineLevel="1">
      <c r="B103" s="63" t="s">
        <v>85</v>
      </c>
      <c r="C103" s="72">
        <v>9.2816998268870465E-2</v>
      </c>
      <c r="D103" s="72">
        <v>0.18919449901768171</v>
      </c>
      <c r="E103" s="72">
        <v>2.6113330374315735E-2</v>
      </c>
      <c r="F103" s="72">
        <v>-0.12220071882775785</v>
      </c>
      <c r="G103" s="72">
        <v>0.15242679502607293</v>
      </c>
      <c r="H103" s="72" t="s">
        <v>143</v>
      </c>
    </row>
    <row r="104" spans="2:8" ht="15" hidden="1" customHeight="1" outlineLevel="1">
      <c r="B104" s="63" t="s">
        <v>84</v>
      </c>
      <c r="C104" s="72">
        <v>-9.6896962338602344E-2</v>
      </c>
      <c r="D104" s="72">
        <v>2.2678813723589819E-2</v>
      </c>
      <c r="E104" s="72">
        <v>-0.24825624703731297</v>
      </c>
      <c r="F104" s="72">
        <v>-1.3629629629629658E-2</v>
      </c>
      <c r="G104" s="72">
        <v>-2.8420729209340467E-2</v>
      </c>
      <c r="H104" s="72" t="s">
        <v>143</v>
      </c>
    </row>
    <row r="105" spans="2:8" ht="15" hidden="1" customHeight="1" outlineLevel="1">
      <c r="B105" s="63" t="s">
        <v>83</v>
      </c>
      <c r="C105" s="72">
        <v>0.10940488551286953</v>
      </c>
      <c r="D105" s="72">
        <v>0.13596401553874471</v>
      </c>
      <c r="E105" s="72">
        <v>0.16499859695070618</v>
      </c>
      <c r="F105" s="72">
        <v>-2.444570778851618E-2</v>
      </c>
      <c r="G105" s="72">
        <v>9.4925134301063085E-2</v>
      </c>
      <c r="H105" s="72" t="s">
        <v>143</v>
      </c>
    </row>
    <row r="106" spans="2:8" ht="15" hidden="1" customHeight="1" outlineLevel="1">
      <c r="B106" s="63" t="s">
        <v>82</v>
      </c>
      <c r="C106" s="72">
        <v>0.1138305241283768</v>
      </c>
      <c r="D106" s="72">
        <v>1.8305439330543738E-3</v>
      </c>
      <c r="E106" s="72">
        <v>5.0068162101871261E-2</v>
      </c>
      <c r="F106" s="72">
        <v>0.30647181628392484</v>
      </c>
      <c r="G106" s="72">
        <v>0.15498375790733454</v>
      </c>
      <c r="H106" s="72" t="s">
        <v>143</v>
      </c>
    </row>
    <row r="107" spans="2:8" ht="15" hidden="1" customHeight="1" outlineLevel="1">
      <c r="B107" s="63" t="s">
        <v>81</v>
      </c>
      <c r="C107" s="72">
        <v>-6.3032367972742809E-2</v>
      </c>
      <c r="D107" s="72">
        <v>2.9080118694362111E-2</v>
      </c>
      <c r="E107" s="72">
        <v>-0.20355771174449167</v>
      </c>
      <c r="F107" s="72">
        <v>0.13990147783251228</v>
      </c>
      <c r="G107" s="72">
        <v>-2.5935442428135502E-2</v>
      </c>
      <c r="H107" s="72" t="s">
        <v>143</v>
      </c>
    </row>
    <row r="108" spans="2:8" ht="15" hidden="1" customHeight="1" outlineLevel="1">
      <c r="B108" s="63" t="s">
        <v>80</v>
      </c>
      <c r="C108" s="72">
        <v>0.132591170825336</v>
      </c>
      <c r="D108" s="72">
        <v>-6.029882604055492E-2</v>
      </c>
      <c r="E108" s="72">
        <v>-5.7938119698960677E-2</v>
      </c>
      <c r="F108" s="72">
        <v>0.63591836734693885</v>
      </c>
      <c r="G108" s="72">
        <v>0.22707081264698203</v>
      </c>
      <c r="H108" s="72" t="s">
        <v>143</v>
      </c>
    </row>
    <row r="109" spans="2:8" ht="15" hidden="1" customHeight="1" outlineLevel="1">
      <c r="B109" s="63" t="s">
        <v>79</v>
      </c>
      <c r="C109" s="72">
        <v>0.12151483524675721</v>
      </c>
      <c r="D109" s="72">
        <v>-5.8316430020284304E-3</v>
      </c>
      <c r="E109" s="72">
        <v>2.7457372116349132E-2</v>
      </c>
      <c r="F109" s="72">
        <v>0.54430894308943079</v>
      </c>
      <c r="G109" s="72">
        <v>0.13857647814910035</v>
      </c>
      <c r="H109" s="72" t="s">
        <v>143</v>
      </c>
    </row>
    <row r="110" spans="2:8" ht="15" customHeight="1" collapsed="1">
      <c r="B110" s="65">
        <v>2004</v>
      </c>
      <c r="C110" s="67">
        <v>4.2415572629457943E-2</v>
      </c>
      <c r="D110" s="67">
        <v>3.402708317304004E-2</v>
      </c>
      <c r="E110" s="67">
        <v>-1.9746132744655642E-2</v>
      </c>
      <c r="F110" s="67">
        <v>1.0276085964959325E-2</v>
      </c>
      <c r="G110" s="67">
        <v>9.4743124845154236E-2</v>
      </c>
      <c r="H110" s="67" t="s">
        <v>143</v>
      </c>
    </row>
    <row r="111" spans="2:8" ht="15" hidden="1" customHeight="1" outlineLevel="1">
      <c r="B111" s="63" t="s">
        <v>90</v>
      </c>
      <c r="C111" s="72">
        <v>-3.5514797832430167E-2</v>
      </c>
      <c r="D111" s="72">
        <v>-9.7251585623678638E-2</v>
      </c>
      <c r="E111" s="72">
        <v>1.010851791288836E-2</v>
      </c>
      <c r="F111" s="72">
        <v>0.35572959604286902</v>
      </c>
      <c r="G111" s="72">
        <v>-0.12675689744924523</v>
      </c>
      <c r="H111" s="72" t="s">
        <v>143</v>
      </c>
    </row>
    <row r="112" spans="2:8" ht="15" hidden="1" customHeight="1" outlineLevel="1">
      <c r="B112" s="63" t="s">
        <v>89</v>
      </c>
      <c r="C112" s="72">
        <v>0.10686220760233911</v>
      </c>
      <c r="D112" s="72">
        <v>0.12948627726952844</v>
      </c>
      <c r="E112" s="72">
        <v>-5.1444173013364014E-2</v>
      </c>
      <c r="F112" s="72">
        <v>0.54837310195227773</v>
      </c>
      <c r="G112" s="72">
        <v>0.10887344101410745</v>
      </c>
      <c r="H112" s="72" t="s">
        <v>143</v>
      </c>
    </row>
    <row r="113" spans="2:8" ht="15" hidden="1" customHeight="1" outlineLevel="1">
      <c r="B113" s="63" t="s">
        <v>88</v>
      </c>
      <c r="C113" s="72">
        <v>4.8235874660745193E-2</v>
      </c>
      <c r="D113" s="72">
        <v>-7.4709463198671777E-2</v>
      </c>
      <c r="E113" s="72">
        <v>-0.12365335112975495</v>
      </c>
      <c r="F113" s="72">
        <v>0.37158908507223121</v>
      </c>
      <c r="G113" s="72">
        <v>0.16688061617458283</v>
      </c>
      <c r="H113" s="72" t="s">
        <v>143</v>
      </c>
    </row>
    <row r="114" spans="2:8" ht="15" hidden="1" customHeight="1" outlineLevel="1">
      <c r="B114" s="63" t="s">
        <v>87</v>
      </c>
      <c r="C114" s="72">
        <v>-5.5870445344129549E-2</v>
      </c>
      <c r="D114" s="72">
        <v>-0.1718494271685761</v>
      </c>
      <c r="E114" s="72">
        <v>-0.17612699285321609</v>
      </c>
      <c r="F114" s="72">
        <v>7.074569789674956E-2</v>
      </c>
      <c r="G114" s="72">
        <v>8.5887526652451918E-2</v>
      </c>
      <c r="H114" s="72" t="s">
        <v>143</v>
      </c>
    </row>
    <row r="115" spans="2:8" ht="15" hidden="1" customHeight="1" outlineLevel="1">
      <c r="B115" s="63" t="s">
        <v>86</v>
      </c>
      <c r="C115" s="72">
        <v>6.6898028501809037E-2</v>
      </c>
      <c r="D115" s="72">
        <v>-0.16917457998539076</v>
      </c>
      <c r="E115" s="72">
        <v>8.5336538461538547E-2</v>
      </c>
      <c r="F115" s="72">
        <v>0.37242798353909468</v>
      </c>
      <c r="G115" s="72">
        <v>0.10249854735618835</v>
      </c>
      <c r="H115" s="72" t="s">
        <v>143</v>
      </c>
    </row>
    <row r="116" spans="2:8" ht="15" hidden="1" customHeight="1" outlineLevel="1">
      <c r="B116" s="63" t="s">
        <v>85</v>
      </c>
      <c r="C116" s="72">
        <v>9.1047865459249699E-2</v>
      </c>
      <c r="D116" s="72">
        <v>-0.22609092291318234</v>
      </c>
      <c r="E116" s="72">
        <v>-1.6085595749326775E-2</v>
      </c>
      <c r="F116" s="72">
        <v>0.30248469571480019</v>
      </c>
      <c r="G116" s="72">
        <v>0.28199524329883663</v>
      </c>
      <c r="H116" s="72" t="s">
        <v>143</v>
      </c>
    </row>
    <row r="117" spans="2:8" ht="15" hidden="1" customHeight="1" outlineLevel="1">
      <c r="B117" s="63" t="s">
        <v>84</v>
      </c>
      <c r="C117" s="72">
        <v>4.0397415342758647E-2</v>
      </c>
      <c r="D117" s="72">
        <v>-0.2228080747213016</v>
      </c>
      <c r="E117" s="72">
        <v>-5.6964046235391752E-2</v>
      </c>
      <c r="F117" s="72">
        <v>0.12650200267022704</v>
      </c>
      <c r="G117" s="72">
        <v>0.23026523026523016</v>
      </c>
      <c r="H117" s="72" t="s">
        <v>143</v>
      </c>
    </row>
    <row r="118" spans="2:8" ht="15" hidden="1" customHeight="1" outlineLevel="1">
      <c r="B118" s="63" t="s">
        <v>83</v>
      </c>
      <c r="C118" s="72">
        <v>0.1249500507177328</v>
      </c>
      <c r="D118" s="72">
        <v>-0.11024195015462979</v>
      </c>
      <c r="E118" s="72">
        <v>0.14183488198227057</v>
      </c>
      <c r="F118" s="72">
        <v>0.24091710758377416</v>
      </c>
      <c r="G118" s="72">
        <v>0.17926944332120232</v>
      </c>
      <c r="H118" s="72" t="s">
        <v>143</v>
      </c>
    </row>
    <row r="119" spans="2:8" ht="15" hidden="1" customHeight="1" outlineLevel="1">
      <c r="B119" s="63" t="s">
        <v>82</v>
      </c>
      <c r="C119" s="72">
        <v>9.5115681233933103E-2</v>
      </c>
      <c r="D119" s="72">
        <v>7.6416337285902802E-3</v>
      </c>
      <c r="E119" s="72">
        <v>9.4992536300719133E-2</v>
      </c>
      <c r="F119" s="72">
        <v>2.1321961620469176E-2</v>
      </c>
      <c r="G119" s="72">
        <v>0.14461839530332687</v>
      </c>
      <c r="H119" s="72" t="s">
        <v>143</v>
      </c>
    </row>
    <row r="120" spans="2:8" ht="15" hidden="1" customHeight="1" outlineLevel="1">
      <c r="B120" s="63" t="s">
        <v>81</v>
      </c>
      <c r="C120" s="72">
        <v>-8.3017183664360616E-2</v>
      </c>
      <c r="D120" s="72">
        <v>-0.4013146207141588</v>
      </c>
      <c r="E120" s="72">
        <v>1.8425115800308811E-2</v>
      </c>
      <c r="F120" s="72">
        <v>2.9644268774704496E-3</v>
      </c>
      <c r="G120" s="72">
        <v>-4.1041041041041004E-2</v>
      </c>
      <c r="H120" s="72" t="s">
        <v>143</v>
      </c>
    </row>
    <row r="121" spans="2:8" ht="15" hidden="1" customHeight="1" outlineLevel="1">
      <c r="B121" s="63" t="s">
        <v>80</v>
      </c>
      <c r="C121" s="72">
        <v>6.9990963607984957E-2</v>
      </c>
      <c r="D121" s="72">
        <v>-9.5341539946898424E-2</v>
      </c>
      <c r="E121" s="72">
        <v>0.12452982267598056</v>
      </c>
      <c r="F121" s="72">
        <v>1.2396694214876103E-2</v>
      </c>
      <c r="G121" s="72">
        <v>0.11045555663023499</v>
      </c>
      <c r="H121" s="72" t="s">
        <v>143</v>
      </c>
    </row>
    <row r="122" spans="2:8" ht="15" hidden="1" customHeight="1" outlineLevel="1">
      <c r="B122" s="63" t="s">
        <v>79</v>
      </c>
      <c r="C122" s="72">
        <v>0.17790656831752716</v>
      </c>
      <c r="D122" s="72">
        <v>1.2840267077555145E-2</v>
      </c>
      <c r="E122" s="72">
        <v>0.11536847993287647</v>
      </c>
      <c r="F122" s="72">
        <v>0.12585812356979398</v>
      </c>
      <c r="G122" s="72">
        <v>0.3040016760946993</v>
      </c>
      <c r="H122" s="72" t="s">
        <v>143</v>
      </c>
    </row>
    <row r="123" spans="2:8" ht="15" customHeight="1" collapsed="1">
      <c r="B123" s="65">
        <v>2003</v>
      </c>
      <c r="C123" s="67">
        <v>4.9184604998076864E-2</v>
      </c>
      <c r="D123" s="67">
        <v>-0.14355375440677409</v>
      </c>
      <c r="E123" s="67">
        <v>-7.8662893010350565E-4</v>
      </c>
      <c r="F123" s="67">
        <v>0.2076663858466723</v>
      </c>
      <c r="G123" s="67">
        <v>0.13184796186300263</v>
      </c>
      <c r="H123" s="67" t="s">
        <v>143</v>
      </c>
    </row>
    <row r="124" spans="2:8" ht="15" hidden="1" customHeight="1" outlineLevel="1">
      <c r="B124" s="63" t="s">
        <v>90</v>
      </c>
      <c r="C124" s="72">
        <v>6.9216027098096822E-2</v>
      </c>
      <c r="D124" s="72">
        <v>-6.004202942059389E-3</v>
      </c>
      <c r="E124" s="72">
        <v>-0.14987994439529884</v>
      </c>
      <c r="F124" s="72">
        <v>6.217162872154125E-2</v>
      </c>
      <c r="G124" s="72">
        <v>0.29374789538668766</v>
      </c>
      <c r="H124" s="72" t="s">
        <v>143</v>
      </c>
    </row>
    <row r="125" spans="2:8" ht="15" hidden="1" customHeight="1" outlineLevel="1">
      <c r="B125" s="63" t="s">
        <v>89</v>
      </c>
      <c r="C125" s="72">
        <v>0.22669954604046394</v>
      </c>
      <c r="D125" s="72">
        <v>-6.2937062937062915E-3</v>
      </c>
      <c r="E125" s="72">
        <v>0.37911216805390402</v>
      </c>
      <c r="F125" s="72">
        <v>0.13267813267813278</v>
      </c>
      <c r="G125" s="72">
        <v>0.23791445203745898</v>
      </c>
      <c r="H125" s="72" t="s">
        <v>143</v>
      </c>
    </row>
    <row r="126" spans="2:8" ht="15" hidden="1" customHeight="1" outlineLevel="1">
      <c r="B126" s="63" t="s">
        <v>88</v>
      </c>
      <c r="C126" s="72">
        <v>1.2048192771084265E-2</v>
      </c>
      <c r="D126" s="72">
        <v>-0.19581664441477531</v>
      </c>
      <c r="E126" s="72">
        <v>-7.127678413316807E-2</v>
      </c>
      <c r="F126" s="72">
        <v>0.15103926096997689</v>
      </c>
      <c r="G126" s="72">
        <v>0.18449062341611766</v>
      </c>
      <c r="H126" s="72" t="s">
        <v>143</v>
      </c>
    </row>
    <row r="127" spans="2:8" ht="15" hidden="1" customHeight="1" outlineLevel="1">
      <c r="B127" s="63" t="s">
        <v>87</v>
      </c>
      <c r="C127" s="72">
        <v>-5.2843818807055687E-2</v>
      </c>
      <c r="D127" s="72">
        <v>-0.21696783288478794</v>
      </c>
      <c r="E127" s="72">
        <v>-4.6208297830504064E-2</v>
      </c>
      <c r="F127" s="72">
        <v>-6.3730755460078781E-2</v>
      </c>
      <c r="G127" s="72">
        <v>3.0203185063152116E-2</v>
      </c>
      <c r="H127" s="72" t="s">
        <v>143</v>
      </c>
    </row>
    <row r="128" spans="2:8" ht="15" hidden="1" customHeight="1" outlineLevel="1">
      <c r="B128" s="63" t="s">
        <v>86</v>
      </c>
      <c r="C128" s="72">
        <v>7.595137840629218E-2</v>
      </c>
      <c r="D128" s="72">
        <v>-0.14863184079601988</v>
      </c>
      <c r="E128" s="72">
        <v>3.3162892622352169E-2</v>
      </c>
      <c r="F128" s="72">
        <v>7.9520213238560622E-2</v>
      </c>
      <c r="G128" s="72">
        <v>0.24891146589259794</v>
      </c>
      <c r="H128" s="72" t="s">
        <v>143</v>
      </c>
    </row>
    <row r="129" spans="2:8" ht="15" hidden="1" customHeight="1" outlineLevel="1">
      <c r="B129" s="63" t="s">
        <v>85</v>
      </c>
      <c r="C129" s="72">
        <v>-6.4979678730404444E-2</v>
      </c>
      <c r="D129" s="72">
        <v>-0.22577987051206594</v>
      </c>
      <c r="E129" s="72">
        <v>-0.15639199312292762</v>
      </c>
      <c r="F129" s="72">
        <v>2.0205731080088274E-2</v>
      </c>
      <c r="G129" s="72">
        <v>0.12462950914479864</v>
      </c>
      <c r="H129" s="72" t="s">
        <v>143</v>
      </c>
    </row>
    <row r="130" spans="2:8" ht="15" hidden="1" customHeight="1" outlineLevel="1">
      <c r="B130" s="63" t="s">
        <v>84</v>
      </c>
      <c r="C130" s="72">
        <v>6.7582987551867202E-2</v>
      </c>
      <c r="D130" s="72">
        <v>-0.16555625392834694</v>
      </c>
      <c r="E130" s="72">
        <v>8.5169785169785239E-2</v>
      </c>
      <c r="F130" s="72">
        <v>0.19983980776932309</v>
      </c>
      <c r="G130" s="72">
        <v>0.16047667787688269</v>
      </c>
      <c r="H130" s="72" t="s">
        <v>143</v>
      </c>
    </row>
    <row r="131" spans="2:8" ht="15" hidden="1" customHeight="1" outlineLevel="1">
      <c r="B131" s="63" t="s">
        <v>83</v>
      </c>
      <c r="C131" s="72">
        <v>1.270038910505833E-2</v>
      </c>
      <c r="D131" s="72">
        <v>7.4052364204767462E-2</v>
      </c>
      <c r="E131" s="72">
        <v>-0.16706698692287159</v>
      </c>
      <c r="F131" s="72">
        <v>0.22040464916056823</v>
      </c>
      <c r="G131" s="72">
        <v>0.10377147958045074</v>
      </c>
      <c r="H131" s="72" t="s">
        <v>143</v>
      </c>
    </row>
    <row r="132" spans="2:8" ht="15" hidden="1" customHeight="1" outlineLevel="1">
      <c r="B132" s="63" t="s">
        <v>82</v>
      </c>
      <c r="C132" s="72">
        <v>5.2531243380640191E-3</v>
      </c>
      <c r="D132" s="72">
        <v>0.36609071274298066</v>
      </c>
      <c r="E132" s="72">
        <v>-0.13752340823970033</v>
      </c>
      <c r="F132" s="72">
        <v>0.11826418693371488</v>
      </c>
      <c r="G132" s="72">
        <v>3.3379147849990076E-3</v>
      </c>
      <c r="H132" s="72" t="s">
        <v>143</v>
      </c>
    </row>
    <row r="133" spans="2:8" ht="15" hidden="1" customHeight="1" outlineLevel="1">
      <c r="B133" s="63" t="s">
        <v>81</v>
      </c>
      <c r="C133" s="72">
        <v>0.34795874516544911</v>
      </c>
      <c r="D133" s="72">
        <v>0.9911567032189601</v>
      </c>
      <c r="E133" s="72">
        <v>0.18576833882582688</v>
      </c>
      <c r="F133" s="72">
        <v>0.51724137931034475</v>
      </c>
      <c r="G133" s="72">
        <v>0.26714801444043323</v>
      </c>
      <c r="H133" s="72" t="s">
        <v>143</v>
      </c>
    </row>
    <row r="134" spans="2:8" ht="15" hidden="1" customHeight="1" outlineLevel="1">
      <c r="B134" s="63" t="s">
        <v>80</v>
      </c>
      <c r="C134" s="72">
        <v>0.26828505938737246</v>
      </c>
      <c r="D134" s="72">
        <v>0.70423693953105726</v>
      </c>
      <c r="E134" s="72">
        <v>0.1150389454763332</v>
      </c>
      <c r="F134" s="72">
        <v>0.31880108991825606</v>
      </c>
      <c r="G134" s="72">
        <v>0.25260479767385502</v>
      </c>
      <c r="H134" s="72" t="s">
        <v>143</v>
      </c>
    </row>
    <row r="135" spans="2:8" ht="15" hidden="1" customHeight="1" outlineLevel="1">
      <c r="B135" s="63" t="s">
        <v>79</v>
      </c>
      <c r="C135" s="72">
        <v>0.27653850465194485</v>
      </c>
      <c r="D135" s="72">
        <v>0.57588021044111692</v>
      </c>
      <c r="E135" s="72">
        <v>0.18590381426202329</v>
      </c>
      <c r="F135" s="72">
        <v>0.30838323353293418</v>
      </c>
      <c r="G135" s="72">
        <v>0.24442706296441141</v>
      </c>
      <c r="H135" s="72" t="s">
        <v>143</v>
      </c>
    </row>
    <row r="136" spans="2:8" ht="15" customHeight="1" collapsed="1">
      <c r="B136" s="65">
        <v>2002</v>
      </c>
      <c r="C136" s="67">
        <v>7.3171224533388646E-2</v>
      </c>
      <c r="D136" s="67">
        <v>-2.4322103533278572E-3</v>
      </c>
      <c r="E136" s="67">
        <v>-1.0345104333868371E-2</v>
      </c>
      <c r="F136" s="67">
        <v>0.15705020057736285</v>
      </c>
      <c r="G136" s="67">
        <v>0.16824385195553604</v>
      </c>
      <c r="H136" s="67" t="s">
        <v>143</v>
      </c>
    </row>
    <row r="137" spans="2:8" ht="15" hidden="1" customHeight="1" outlineLevel="1">
      <c r="B137" s="63" t="s">
        <v>90</v>
      </c>
      <c r="C137" s="72">
        <v>0.16374481327800838</v>
      </c>
      <c r="D137" s="72">
        <v>0.26991993900114375</v>
      </c>
      <c r="E137" s="72">
        <v>0.17508167508167505</v>
      </c>
      <c r="F137" s="72">
        <v>6.9789227166276335E-2</v>
      </c>
      <c r="G137" s="72">
        <v>0.14393939393939403</v>
      </c>
      <c r="H137" s="72" t="s">
        <v>143</v>
      </c>
    </row>
    <row r="138" spans="2:8" ht="15" hidden="1" customHeight="1" outlineLevel="1">
      <c r="B138" s="63" t="s">
        <v>89</v>
      </c>
      <c r="C138" s="72">
        <v>0.20252055533090707</v>
      </c>
      <c r="D138" s="72">
        <v>0.56626506024096379</v>
      </c>
      <c r="E138" s="72">
        <v>-8.6444007858546001E-3</v>
      </c>
      <c r="F138" s="72">
        <v>0.1542824730572887</v>
      </c>
      <c r="G138" s="72">
        <v>0.28300048709206038</v>
      </c>
      <c r="H138" s="72" t="s">
        <v>143</v>
      </c>
    </row>
    <row r="139" spans="2:8" ht="15" hidden="1" customHeight="1" outlineLevel="1">
      <c r="B139" s="63" t="s">
        <v>88</v>
      </c>
      <c r="C139" s="72">
        <v>6.0299179242785383E-2</v>
      </c>
      <c r="D139" s="72">
        <v>0.54574638844301759</v>
      </c>
      <c r="E139" s="72">
        <v>-0.10436161776367958</v>
      </c>
      <c r="F139" s="72">
        <v>4.1743970315399892E-3</v>
      </c>
      <c r="G139" s="72">
        <v>6.7544413382631507E-2</v>
      </c>
      <c r="H139" s="72" t="s">
        <v>143</v>
      </c>
    </row>
    <row r="140" spans="2:8" ht="15" hidden="1" customHeight="1" outlineLevel="1">
      <c r="B140" s="63" t="s">
        <v>87</v>
      </c>
      <c r="C140" s="72">
        <v>0.18380436374286124</v>
      </c>
      <c r="D140" s="72">
        <v>0.38991806198788748</v>
      </c>
      <c r="E140" s="72">
        <v>2.6577849549185739E-2</v>
      </c>
      <c r="F140" s="72">
        <v>0.15892116182572624</v>
      </c>
      <c r="G140" s="72">
        <v>0.29389821476152411</v>
      </c>
      <c r="H140" s="72" t="s">
        <v>143</v>
      </c>
    </row>
    <row r="141" spans="2:8" ht="15" hidden="1" customHeight="1" outlineLevel="1">
      <c r="B141" s="63" t="s">
        <v>86</v>
      </c>
      <c r="C141" s="72">
        <v>0.12120312360818319</v>
      </c>
      <c r="D141" s="72">
        <v>0.5355233002291826</v>
      </c>
      <c r="E141" s="72">
        <v>-5.7292383969150262E-2</v>
      </c>
      <c r="F141" s="72">
        <v>-8.2348145128414152E-2</v>
      </c>
      <c r="G141" s="72">
        <v>0.20160446459713977</v>
      </c>
      <c r="H141" s="72" t="s">
        <v>143</v>
      </c>
    </row>
    <row r="142" spans="2:8" ht="15" hidden="1" customHeight="1" outlineLevel="1">
      <c r="B142" s="63" t="s">
        <v>85</v>
      </c>
      <c r="C142" s="72">
        <v>1.7125984251968429E-2</v>
      </c>
      <c r="D142" s="72">
        <v>0.33025367992483567</v>
      </c>
      <c r="E142" s="72">
        <v>-0.12539605821384459</v>
      </c>
      <c r="F142" s="72">
        <v>3.675119441381991E-4</v>
      </c>
      <c r="G142" s="72">
        <v>7.1328996282527868E-2</v>
      </c>
      <c r="H142" s="72" t="s">
        <v>143</v>
      </c>
    </row>
    <row r="143" spans="2:8" ht="15" hidden="1" customHeight="1" outlineLevel="1">
      <c r="B143" s="63" t="s">
        <v>84</v>
      </c>
      <c r="C143" s="72">
        <v>0.14919234666507708</v>
      </c>
      <c r="D143" s="72">
        <v>0.39414651244304233</v>
      </c>
      <c r="E143" s="72">
        <v>4.7854186333599502E-2</v>
      </c>
      <c r="F143" s="72">
        <v>4.4332915098285186E-2</v>
      </c>
      <c r="G143" s="72">
        <v>0.17046037994181074</v>
      </c>
      <c r="H143" s="72" t="s">
        <v>143</v>
      </c>
    </row>
    <row r="144" spans="2:8" ht="15" hidden="1" customHeight="1" outlineLevel="1">
      <c r="B144" s="63" t="s">
        <v>83</v>
      </c>
      <c r="C144" s="72">
        <v>0.12909461549275969</v>
      </c>
      <c r="D144" s="72">
        <v>0.1258249010118786</v>
      </c>
      <c r="E144" s="72">
        <v>4.3345090031557509E-2</v>
      </c>
      <c r="F144" s="72">
        <v>-0.11302023673157691</v>
      </c>
      <c r="G144" s="72">
        <v>0.27870255873680216</v>
      </c>
      <c r="H144" s="72" t="s">
        <v>143</v>
      </c>
    </row>
    <row r="145" spans="2:8" ht="15" hidden="1" customHeight="1" outlineLevel="1">
      <c r="B145" s="63" t="s">
        <v>82</v>
      </c>
      <c r="C145" s="72">
        <v>0.21819683129483414</v>
      </c>
      <c r="D145" s="72">
        <v>2.9270100037050772E-2</v>
      </c>
      <c r="E145" s="72">
        <v>8.3164300202839714E-2</v>
      </c>
      <c r="F145" s="72">
        <v>0.19147727272727266</v>
      </c>
      <c r="G145" s="72">
        <v>0.44893314366998571</v>
      </c>
      <c r="H145" s="72" t="s">
        <v>143</v>
      </c>
    </row>
    <row r="146" spans="2:8" ht="15" hidden="1" customHeight="1" outlineLevel="1">
      <c r="B146" s="63" t="s">
        <v>81</v>
      </c>
      <c r="C146" s="72">
        <v>0.3507865559876937</v>
      </c>
      <c r="D146" s="72">
        <v>0.30456852791878175</v>
      </c>
      <c r="E146" s="72">
        <v>0.27955645791035444</v>
      </c>
      <c r="F146" s="72">
        <v>6.5495207667731536E-2</v>
      </c>
      <c r="G146" s="72">
        <v>0.51187490780351075</v>
      </c>
      <c r="H146" s="72" t="s">
        <v>143</v>
      </c>
    </row>
    <row r="147" spans="2:8" ht="15" hidden="1" customHeight="1" outlineLevel="1">
      <c r="B147" s="63" t="s">
        <v>80</v>
      </c>
      <c r="C147" s="72">
        <v>0.15812971342383109</v>
      </c>
      <c r="D147" s="72">
        <v>0.13386194029850751</v>
      </c>
      <c r="E147" s="72">
        <v>3.5038759689922427E-2</v>
      </c>
      <c r="F147" s="72">
        <v>0.17177522349936147</v>
      </c>
      <c r="G147" s="72">
        <v>0.28667186282151214</v>
      </c>
      <c r="H147" s="72" t="s">
        <v>143</v>
      </c>
    </row>
    <row r="148" spans="2:8" ht="15" hidden="1" customHeight="1" outlineLevel="1">
      <c r="B148" s="63" t="s">
        <v>79</v>
      </c>
      <c r="C148" s="72">
        <v>3.7128712871286051E-3</v>
      </c>
      <c r="D148" s="72">
        <v>8.3296799649276609E-2</v>
      </c>
      <c r="E148" s="72">
        <v>-0.16562889165628891</v>
      </c>
      <c r="F148" s="72">
        <v>0.16133518776077893</v>
      </c>
      <c r="G148" s="72">
        <v>0.12313323572474388</v>
      </c>
      <c r="H148" s="72" t="s">
        <v>143</v>
      </c>
    </row>
    <row r="149" spans="2:8" ht="15" customHeight="1" collapsed="1">
      <c r="B149" s="65">
        <v>2001</v>
      </c>
      <c r="C149" s="67">
        <v>0.13302960828626476</v>
      </c>
      <c r="D149" s="67">
        <v>0.33475180416328509</v>
      </c>
      <c r="E149" s="67">
        <v>-2.8170817593956565E-3</v>
      </c>
      <c r="F149" s="67">
        <v>5.4685646500593155E-2</v>
      </c>
      <c r="G149" s="67">
        <v>0.22180882031875404</v>
      </c>
      <c r="H149" s="67" t="s">
        <v>143</v>
      </c>
    </row>
    <row r="150" spans="2:8" ht="15" hidden="1" customHeight="1" outlineLevel="1">
      <c r="B150" s="63" t="s">
        <v>90</v>
      </c>
      <c r="C150" s="72">
        <v>0.37302378578550055</v>
      </c>
      <c r="D150" s="72">
        <v>0.20819898664210035</v>
      </c>
      <c r="E150" s="72">
        <v>0.38161674189577344</v>
      </c>
      <c r="F150" s="72">
        <v>0.51418439716312059</v>
      </c>
      <c r="G150" s="72">
        <v>0.39395024163236081</v>
      </c>
      <c r="H150" s="72" t="s">
        <v>143</v>
      </c>
    </row>
    <row r="151" spans="2:8" ht="15" hidden="1" customHeight="1" outlineLevel="1">
      <c r="B151" s="63" t="s">
        <v>89</v>
      </c>
      <c r="C151" s="72">
        <v>0.17780600095253218</v>
      </c>
      <c r="D151" s="72">
        <v>-6.7891781521184247E-2</v>
      </c>
      <c r="E151" s="72">
        <v>0.14202378281355177</v>
      </c>
      <c r="F151" s="72">
        <v>0.36560805577072042</v>
      </c>
      <c r="G151" s="72">
        <v>0.25925168677162125</v>
      </c>
      <c r="H151" s="72" t="s">
        <v>143</v>
      </c>
    </row>
    <row r="152" spans="2:8" ht="15" hidden="1" customHeight="1" outlineLevel="1">
      <c r="B152" s="63" t="s">
        <v>88</v>
      </c>
      <c r="C152" s="72">
        <v>0.30151619572708488</v>
      </c>
      <c r="D152" s="72">
        <v>0.13745435576421494</v>
      </c>
      <c r="E152" s="72">
        <v>0.13521786100108035</v>
      </c>
      <c r="F152" s="72">
        <v>2.4113924050632911</v>
      </c>
      <c r="G152" s="72">
        <v>0.4510599319549855</v>
      </c>
      <c r="H152" s="72" t="s">
        <v>143</v>
      </c>
    </row>
    <row r="153" spans="2:8" ht="15" hidden="1" customHeight="1" outlineLevel="1">
      <c r="B153" s="63" t="s">
        <v>87</v>
      </c>
      <c r="C153" s="72">
        <v>0.50451641330689578</v>
      </c>
      <c r="D153" s="72">
        <v>0.7321814254859611</v>
      </c>
      <c r="E153" s="72">
        <v>0.32945701762232749</v>
      </c>
      <c r="F153" s="72">
        <v>2.5650887573964498</v>
      </c>
      <c r="G153" s="72">
        <v>0.48164232135807339</v>
      </c>
      <c r="H153" s="72" t="s">
        <v>143</v>
      </c>
    </row>
    <row r="154" spans="2:8" ht="15" hidden="1" customHeight="1" outlineLevel="1">
      <c r="B154" s="63" t="s">
        <v>86</v>
      </c>
      <c r="C154" s="72">
        <v>0.26133852664694213</v>
      </c>
      <c r="D154" s="72">
        <v>0.40488328414274211</v>
      </c>
      <c r="E154" s="72">
        <v>6.5600234810683888E-2</v>
      </c>
      <c r="F154" s="72">
        <v>1.8292964244521337</v>
      </c>
      <c r="G154" s="72">
        <v>0.35251798561151082</v>
      </c>
      <c r="H154" s="72" t="s">
        <v>143</v>
      </c>
    </row>
    <row r="155" spans="2:8" ht="15" hidden="1" customHeight="1" outlineLevel="1">
      <c r="B155" s="63" t="s">
        <v>85</v>
      </c>
      <c r="C155" s="72">
        <v>0.57117451480708259</v>
      </c>
      <c r="D155" s="72">
        <v>0.62617774382480262</v>
      </c>
      <c r="E155" s="72">
        <v>0.4971056439942112</v>
      </c>
      <c r="F155" s="72">
        <v>2.8002793296089385</v>
      </c>
      <c r="G155" s="72">
        <v>0.4697780307342061</v>
      </c>
      <c r="H155" s="72" t="s">
        <v>143</v>
      </c>
    </row>
    <row r="156" spans="2:8" ht="15" hidden="1" customHeight="1" outlineLevel="1">
      <c r="B156" s="63" t="s">
        <v>84</v>
      </c>
      <c r="C156" s="72">
        <v>0.54491459091118366</v>
      </c>
      <c r="D156" s="72">
        <v>0.65968586387434547</v>
      </c>
      <c r="E156" s="72">
        <v>0.40577786851776243</v>
      </c>
      <c r="F156" s="72">
        <v>2.3254520166898471</v>
      </c>
      <c r="G156" s="72">
        <v>0.50476435745557557</v>
      </c>
      <c r="H156" s="72" t="s">
        <v>143</v>
      </c>
    </row>
    <row r="157" spans="2:8" ht="15" hidden="1" customHeight="1" outlineLevel="1">
      <c r="B157" s="63" t="s">
        <v>83</v>
      </c>
      <c r="C157" s="72">
        <v>0.18033602986932173</v>
      </c>
      <c r="D157" s="72">
        <v>0.40092449922958395</v>
      </c>
      <c r="E157" s="72">
        <v>-4.5273953617296359E-3</v>
      </c>
      <c r="F157" s="72">
        <v>2.5729877216916779</v>
      </c>
      <c r="G157" s="72">
        <v>0.12994411006018924</v>
      </c>
      <c r="H157" s="72" t="s">
        <v>143</v>
      </c>
    </row>
    <row r="158" spans="2:8" ht="15" hidden="1" customHeight="1" outlineLevel="1">
      <c r="B158" s="63" t="s">
        <v>82</v>
      </c>
      <c r="C158" s="72">
        <v>0.51536716978180963</v>
      </c>
      <c r="D158" s="72">
        <v>0.45970795024337474</v>
      </c>
      <c r="E158" s="72">
        <v>0.51255992329817834</v>
      </c>
      <c r="F158" s="72">
        <v>1.6035502958579881</v>
      </c>
      <c r="G158" s="72">
        <v>0.39290667723400041</v>
      </c>
      <c r="H158" s="72" t="s">
        <v>143</v>
      </c>
    </row>
    <row r="159" spans="2:8" ht="15" hidden="1" customHeight="1" outlineLevel="1">
      <c r="B159" s="63" t="s">
        <v>81</v>
      </c>
      <c r="C159" s="72">
        <v>0.3946729274611398</v>
      </c>
      <c r="D159" s="72">
        <v>0.38554987212276215</v>
      </c>
      <c r="E159" s="72">
        <v>0.22898272552783117</v>
      </c>
      <c r="F159" s="72">
        <v>1.1710982658959539</v>
      </c>
      <c r="G159" s="72">
        <v>0.43836197750901751</v>
      </c>
      <c r="H159" s="72" t="s">
        <v>143</v>
      </c>
    </row>
    <row r="160" spans="2:8" ht="15" hidden="1" customHeight="1" outlineLevel="1">
      <c r="B160" s="63" t="s">
        <v>80</v>
      </c>
      <c r="C160" s="72">
        <v>0.31069112762928985</v>
      </c>
      <c r="D160" s="72">
        <v>0.32591218305504022</v>
      </c>
      <c r="E160" s="72">
        <v>0.16996190821694168</v>
      </c>
      <c r="F160" s="72">
        <v>1.2597402597402598</v>
      </c>
      <c r="G160" s="72">
        <v>0.33008500933029228</v>
      </c>
      <c r="H160" s="72" t="s">
        <v>143</v>
      </c>
    </row>
    <row r="161" spans="2:8" ht="15" hidden="1" customHeight="1" outlineLevel="1">
      <c r="B161" s="63" t="s">
        <v>79</v>
      </c>
      <c r="C161" s="72">
        <v>0.13519381825148469</v>
      </c>
      <c r="D161" s="72">
        <v>8.8782816229116879E-2</v>
      </c>
      <c r="E161" s="72">
        <v>6.8924715278804838E-2</v>
      </c>
      <c r="F161" s="72">
        <v>1.1116005873715125</v>
      </c>
      <c r="G161" s="72">
        <v>0.11564848088859847</v>
      </c>
      <c r="H161" s="72" t="s">
        <v>143</v>
      </c>
    </row>
    <row r="162" spans="2:8" ht="15" customHeight="1" collapsed="1">
      <c r="B162" s="65">
        <v>2000</v>
      </c>
      <c r="C162" s="67">
        <v>0.36264740224434688</v>
      </c>
      <c r="D162" s="67">
        <v>0.39556739216946757</v>
      </c>
      <c r="E162" s="67">
        <v>0.23712401734619126</v>
      </c>
      <c r="F162" s="67">
        <v>1.5394115875087859</v>
      </c>
      <c r="G162" s="67">
        <v>0.36120260531464377</v>
      </c>
      <c r="H162" s="67" t="s">
        <v>143</v>
      </c>
    </row>
    <row r="163" spans="2:8" ht="15" hidden="1" customHeight="1" outlineLevel="1">
      <c r="B163" s="63" t="s">
        <v>90</v>
      </c>
      <c r="C163" s="72">
        <v>0.29431283989307766</v>
      </c>
      <c r="D163" s="72">
        <v>0.92806394316163421</v>
      </c>
      <c r="E163" s="72">
        <v>-6.0343165606323468E-2</v>
      </c>
      <c r="F163" s="72">
        <v>1.1658986175115209</v>
      </c>
      <c r="G163" s="72">
        <v>0.43809523809523809</v>
      </c>
      <c r="H163" s="72" t="s">
        <v>143</v>
      </c>
    </row>
    <row r="164" spans="2:8" ht="15" hidden="1" customHeight="1" outlineLevel="1">
      <c r="B164" s="63" t="s">
        <v>89</v>
      </c>
      <c r="C164" s="72">
        <v>4.3399039257909555E-2</v>
      </c>
      <c r="D164" s="72">
        <v>0.19088145896656528</v>
      </c>
      <c r="E164" s="72">
        <v>-0.21310028248587576</v>
      </c>
      <c r="F164" s="72">
        <v>0.53325415676959631</v>
      </c>
      <c r="G164" s="72">
        <v>0.24674993627326036</v>
      </c>
      <c r="H164" s="72" t="s">
        <v>143</v>
      </c>
    </row>
    <row r="165" spans="2:8" ht="15" hidden="1" customHeight="1" outlineLevel="1">
      <c r="B165" s="63" t="s">
        <v>88</v>
      </c>
      <c r="C165" s="72">
        <v>0.35212580081537559</v>
      </c>
      <c r="D165" s="72">
        <v>0.3317124001389371</v>
      </c>
      <c r="E165" s="72">
        <v>0.48165933039882614</v>
      </c>
      <c r="F165" s="72">
        <v>8.9655172413793061E-2</v>
      </c>
      <c r="G165" s="72">
        <v>0.22980366913421313</v>
      </c>
      <c r="H165" s="72" t="s">
        <v>143</v>
      </c>
    </row>
    <row r="166" spans="2:8" ht="15" hidden="1" customHeight="1" outlineLevel="1">
      <c r="B166" s="63" t="s">
        <v>87</v>
      </c>
      <c r="C166" s="72">
        <v>0.34672442440066464</v>
      </c>
      <c r="D166" s="72">
        <v>0.21933784800601952</v>
      </c>
      <c r="E166" s="72">
        <v>0.45484122852680886</v>
      </c>
      <c r="F166" s="72">
        <v>5.9523809523809312E-3</v>
      </c>
      <c r="G166" s="72">
        <v>0.30164439876670102</v>
      </c>
      <c r="H166" s="72" t="s">
        <v>143</v>
      </c>
    </row>
    <row r="167" spans="2:8" ht="15" hidden="1" customHeight="1" outlineLevel="1">
      <c r="B167" s="63" t="s">
        <v>86</v>
      </c>
      <c r="C167" s="72">
        <v>0.28518482864844041</v>
      </c>
      <c r="D167" s="72">
        <v>0.10103397341211218</v>
      </c>
      <c r="E167" s="72">
        <v>0.36484727090635949</v>
      </c>
      <c r="F167" s="72">
        <v>6.9050554870530245E-2</v>
      </c>
      <c r="G167" s="72">
        <v>0.28567096285064442</v>
      </c>
      <c r="H167" s="72" t="s">
        <v>143</v>
      </c>
    </row>
    <row r="168" spans="2:8" ht="15" hidden="1" customHeight="1" outlineLevel="1">
      <c r="B168" s="63" t="s">
        <v>85</v>
      </c>
      <c r="C168" s="72">
        <v>0.47359425739189875</v>
      </c>
      <c r="D168" s="72">
        <v>0.43530701754385959</v>
      </c>
      <c r="E168" s="72">
        <v>0.5864795918367347</v>
      </c>
      <c r="F168" s="72">
        <v>5.4491899852724623E-2</v>
      </c>
      <c r="G168" s="72">
        <v>0.39488726579866618</v>
      </c>
      <c r="H168" s="72" t="s">
        <v>143</v>
      </c>
    </row>
    <row r="169" spans="2:8" ht="15" hidden="1" customHeight="1" outlineLevel="1">
      <c r="B169" s="63" t="s">
        <v>84</v>
      </c>
      <c r="C169" s="72">
        <v>0.24293235664415702</v>
      </c>
      <c r="D169" s="72">
        <v>0.28044692737430177</v>
      </c>
      <c r="E169" s="72">
        <v>0.19784788456835423</v>
      </c>
      <c r="F169" s="72">
        <v>6.3609467455621349E-2</v>
      </c>
      <c r="G169" s="72">
        <v>0.30850884582982308</v>
      </c>
      <c r="H169" s="72" t="s">
        <v>143</v>
      </c>
    </row>
    <row r="170" spans="2:8" ht="15" hidden="1" customHeight="1" outlineLevel="1">
      <c r="B170" s="63" t="s">
        <v>83</v>
      </c>
      <c r="C170" s="72">
        <v>0.27452017131073858</v>
      </c>
      <c r="D170" s="72">
        <v>-5.22780373831776E-2</v>
      </c>
      <c r="E170" s="72">
        <v>0.28234597156398111</v>
      </c>
      <c r="F170" s="72">
        <v>-0.13254437869822489</v>
      </c>
      <c r="G170" s="72">
        <v>0.49967762733720189</v>
      </c>
      <c r="H170" s="72" t="s">
        <v>143</v>
      </c>
    </row>
    <row r="171" spans="2:8" ht="15" hidden="1" customHeight="1" outlineLevel="1">
      <c r="B171" s="63" t="s">
        <v>82</v>
      </c>
      <c r="C171" s="72">
        <v>0.50577013659915204</v>
      </c>
      <c r="D171" s="72">
        <v>0.71045328399629981</v>
      </c>
      <c r="E171" s="72">
        <v>0.22131147540983598</v>
      </c>
      <c r="F171" s="72" t="s">
        <v>143</v>
      </c>
      <c r="G171" s="72">
        <v>0.60681311684177008</v>
      </c>
      <c r="H171" s="72" t="s">
        <v>143</v>
      </c>
    </row>
    <row r="172" spans="2:8" ht="15" hidden="1" customHeight="1" outlineLevel="1">
      <c r="B172" s="63" t="s">
        <v>81</v>
      </c>
      <c r="C172" s="72">
        <v>0.53421935163333756</v>
      </c>
      <c r="D172" s="72">
        <v>0.76723163841807906</v>
      </c>
      <c r="E172" s="72">
        <v>0.30184907546226891</v>
      </c>
      <c r="F172" s="72" t="s">
        <v>143</v>
      </c>
      <c r="G172" s="72">
        <v>0.48957016434892542</v>
      </c>
      <c r="H172" s="72" t="s">
        <v>143</v>
      </c>
    </row>
    <row r="173" spans="2:8" ht="15" hidden="1" customHeight="1" outlineLevel="1">
      <c r="B173" s="63" t="s">
        <v>80</v>
      </c>
      <c r="C173" s="72">
        <v>0.51394708487968388</v>
      </c>
      <c r="D173" s="72">
        <v>0.5714285714285714</v>
      </c>
      <c r="E173" s="72">
        <v>0.28868630201028522</v>
      </c>
      <c r="F173" s="72" t="s">
        <v>143</v>
      </c>
      <c r="G173" s="72">
        <v>0.58338804990151027</v>
      </c>
      <c r="H173" s="72" t="s">
        <v>143</v>
      </c>
    </row>
    <row r="174" spans="2:8" ht="15" hidden="1" customHeight="1" outlineLevel="1">
      <c r="B174" s="63" t="s">
        <v>79</v>
      </c>
      <c r="C174" s="72">
        <v>0.64054478784704028</v>
      </c>
      <c r="D174" s="72">
        <v>0.81857638888888884</v>
      </c>
      <c r="E174" s="72">
        <v>0.4032793690327936</v>
      </c>
      <c r="F174" s="72" t="s">
        <v>143</v>
      </c>
      <c r="G174" s="72">
        <v>0.71244755244755242</v>
      </c>
      <c r="H174" s="72" t="s">
        <v>143</v>
      </c>
    </row>
    <row r="175" spans="2:8" ht="15" customHeight="1" collapsed="1">
      <c r="B175" s="65">
        <v>1999</v>
      </c>
      <c r="C175" s="67">
        <v>0.3508928248907297</v>
      </c>
      <c r="D175" s="67">
        <v>0.32335426372290854</v>
      </c>
      <c r="E175" s="67">
        <v>0.29750908880695759</v>
      </c>
      <c r="F175" s="67">
        <v>0.73019457956914513</v>
      </c>
      <c r="G175" s="67">
        <v>0.39676225396935205</v>
      </c>
      <c r="H175" s="67" t="s">
        <v>143</v>
      </c>
    </row>
    <row r="176" spans="2:8" ht="15" hidden="1" customHeight="1" outlineLevel="1">
      <c r="B176" s="63" t="s">
        <v>90</v>
      </c>
      <c r="C176" s="72">
        <v>0.4623264590915217</v>
      </c>
      <c r="D176" s="72">
        <v>0.24972253052164262</v>
      </c>
      <c r="E176" s="72">
        <v>0.57039055404178018</v>
      </c>
      <c r="F176" s="72" t="s">
        <v>143</v>
      </c>
      <c r="G176" s="72">
        <v>0.20839813374805605</v>
      </c>
      <c r="H176" s="72" t="s">
        <v>143</v>
      </c>
    </row>
    <row r="177" spans="2:8" ht="15" hidden="1" customHeight="1" outlineLevel="1">
      <c r="B177" s="63" t="s">
        <v>89</v>
      </c>
      <c r="C177" s="72">
        <v>0.55492594977462972</v>
      </c>
      <c r="D177" s="72">
        <v>0.58630665380906466</v>
      </c>
      <c r="E177" s="72">
        <v>0.83717158611741804</v>
      </c>
      <c r="F177" s="72" t="s">
        <v>143</v>
      </c>
      <c r="G177" s="72">
        <v>7.6268861454046544E-2</v>
      </c>
      <c r="H177" s="72" t="s">
        <v>143</v>
      </c>
    </row>
    <row r="178" spans="2:8" ht="15" hidden="1" customHeight="1" outlineLevel="1">
      <c r="B178" s="63" t="s">
        <v>88</v>
      </c>
      <c r="C178" s="72">
        <v>0.44796761679878561</v>
      </c>
      <c r="D178" s="72">
        <v>0.60122358175750845</v>
      </c>
      <c r="E178" s="72">
        <v>0.38551099611901685</v>
      </c>
      <c r="F178" s="72">
        <v>2.0051813471502591</v>
      </c>
      <c r="G178" s="72">
        <v>0.39452423698384198</v>
      </c>
      <c r="H178" s="72" t="s">
        <v>143</v>
      </c>
    </row>
    <row r="179" spans="2:8" ht="15" hidden="1" customHeight="1" outlineLevel="1">
      <c r="B179" s="63" t="s">
        <v>87</v>
      </c>
      <c r="C179" s="72">
        <v>0.28523489932885915</v>
      </c>
      <c r="D179" s="72">
        <v>0.328335832083958</v>
      </c>
      <c r="E179" s="72">
        <v>0.24740259740259751</v>
      </c>
      <c r="F179" s="72">
        <v>1.217821782178218</v>
      </c>
      <c r="G179" s="72">
        <v>0.25602409638554224</v>
      </c>
      <c r="H179" s="72" t="s">
        <v>143</v>
      </c>
    </row>
    <row r="180" spans="2:8" ht="15" hidden="1" customHeight="1" outlineLevel="1">
      <c r="B180" s="63" t="s">
        <v>86</v>
      </c>
      <c r="C180" s="72">
        <v>0.32643810253463568</v>
      </c>
      <c r="D180" s="72">
        <v>0.20806566738044263</v>
      </c>
      <c r="E180" s="72">
        <v>0.31243427970557303</v>
      </c>
      <c r="F180" s="72">
        <v>1.1455026455026456</v>
      </c>
      <c r="G180" s="72">
        <v>0.35282051282051285</v>
      </c>
      <c r="H180" s="72" t="s">
        <v>143</v>
      </c>
    </row>
    <row r="181" spans="2:8" ht="15" hidden="1" customHeight="1" outlineLevel="1">
      <c r="B181" s="63" t="s">
        <v>85</v>
      </c>
      <c r="C181" s="72">
        <v>0.28961869076482261</v>
      </c>
      <c r="D181" s="72">
        <v>0.2556218448829739</v>
      </c>
      <c r="E181" s="72">
        <v>0.25883108542068078</v>
      </c>
      <c r="F181" s="72">
        <v>1.2409240924092408</v>
      </c>
      <c r="G181" s="72">
        <v>0.28504386859824526</v>
      </c>
      <c r="H181" s="72" t="s">
        <v>143</v>
      </c>
    </row>
    <row r="182" spans="2:8" ht="15" hidden="1" customHeight="1" outlineLevel="1">
      <c r="B182" s="63" t="s">
        <v>84</v>
      </c>
      <c r="C182" s="72">
        <v>0.15028635376209598</v>
      </c>
      <c r="D182" s="72">
        <v>3.2692307692307798E-2</v>
      </c>
      <c r="E182" s="72">
        <v>0.10275080906148859</v>
      </c>
      <c r="F182" s="72">
        <v>1.159744408945687</v>
      </c>
      <c r="G182" s="72">
        <v>0.22069107363225005</v>
      </c>
      <c r="H182" s="72" t="s">
        <v>143</v>
      </c>
    </row>
    <row r="183" spans="2:8" ht="15" hidden="1" customHeight="1" outlineLevel="1">
      <c r="B183" s="63" t="s">
        <v>83</v>
      </c>
      <c r="C183" s="72">
        <v>0.2824111743965283</v>
      </c>
      <c r="D183" s="72">
        <v>0.32559039876113038</v>
      </c>
      <c r="E183" s="72">
        <v>0.31607671916419777</v>
      </c>
      <c r="F183" s="72">
        <v>1.1778350515463916</v>
      </c>
      <c r="G183" s="72">
        <v>0.15659955257270686</v>
      </c>
      <c r="H183" s="72" t="s">
        <v>143</v>
      </c>
    </row>
    <row r="184" spans="2:8" ht="15" hidden="1" customHeight="1" outlineLevel="1">
      <c r="B184" s="63" t="s">
        <v>82</v>
      </c>
      <c r="C184" s="72">
        <v>0.18355400696864121</v>
      </c>
      <c r="D184" s="72">
        <v>-0.12042310821806346</v>
      </c>
      <c r="E184" s="72">
        <v>0.46836313617606606</v>
      </c>
      <c r="F184" s="72" t="s">
        <v>143</v>
      </c>
      <c r="G184" s="72">
        <v>3.3903884134298901E-2</v>
      </c>
      <c r="H184" s="72" t="s">
        <v>143</v>
      </c>
    </row>
    <row r="185" spans="2:8" ht="15" hidden="1" customHeight="1" outlineLevel="1">
      <c r="B185" s="63" t="s">
        <v>81</v>
      </c>
      <c r="C185" s="72">
        <v>-9.6104187717525491E-2</v>
      </c>
      <c r="D185" s="72">
        <v>-0.46102314250913523</v>
      </c>
      <c r="E185" s="72">
        <v>4.6548117154811663E-2</v>
      </c>
      <c r="F185" s="72" t="s">
        <v>143</v>
      </c>
      <c r="G185" s="72">
        <v>-8.0499854693403039E-2</v>
      </c>
      <c r="H185" s="72" t="s">
        <v>143</v>
      </c>
    </row>
    <row r="186" spans="2:8" ht="15" hidden="1" customHeight="1" outlineLevel="1">
      <c r="B186" s="63" t="s">
        <v>80</v>
      </c>
      <c r="C186" s="72">
        <v>0.13461016028253181</v>
      </c>
      <c r="D186" s="72">
        <v>-0.18007968127490037</v>
      </c>
      <c r="E186" s="72">
        <v>0.39076723016905079</v>
      </c>
      <c r="F186" s="72" t="s">
        <v>143</v>
      </c>
      <c r="G186" s="72">
        <v>4.948861761794765E-3</v>
      </c>
      <c r="H186" s="72" t="s">
        <v>143</v>
      </c>
    </row>
    <row r="187" spans="2:8" ht="15" hidden="1" customHeight="1" outlineLevel="1">
      <c r="B187" s="63" t="s">
        <v>79</v>
      </c>
      <c r="C187" s="72">
        <v>0.30646044347111956</v>
      </c>
      <c r="D187" s="72">
        <v>-1.7331022530329143E-3</v>
      </c>
      <c r="E187" s="72">
        <v>0.57708674304418994</v>
      </c>
      <c r="F187" s="72" t="s">
        <v>143</v>
      </c>
      <c r="G187" s="72">
        <v>0.15434291249596388</v>
      </c>
      <c r="H187" s="72" t="s">
        <v>143</v>
      </c>
    </row>
    <row r="188" spans="2:8" ht="15" customHeight="1" collapsed="1">
      <c r="B188" s="65">
        <v>1998</v>
      </c>
      <c r="C188" s="67">
        <v>0.27655878939723477</v>
      </c>
      <c r="D188" s="67">
        <v>0.16543128275341101</v>
      </c>
      <c r="E188" s="67">
        <v>0.33099085235530468</v>
      </c>
      <c r="F188" s="67">
        <v>2.0649627263045796</v>
      </c>
      <c r="G188" s="67">
        <v>0.19033207749161063</v>
      </c>
      <c r="H188" s="67" t="s">
        <v>143</v>
      </c>
    </row>
    <row r="189" spans="2:8" ht="15" hidden="1" customHeight="1" outlineLevel="1">
      <c r="B189" s="63" t="s">
        <v>90</v>
      </c>
      <c r="C189" s="72">
        <v>0.22344986807387857</v>
      </c>
      <c r="D189" s="72">
        <v>-0.21856027753686036</v>
      </c>
      <c r="E189" s="72">
        <v>0.24971623155505118</v>
      </c>
      <c r="F189" s="72" t="s">
        <v>143</v>
      </c>
      <c r="G189" s="72">
        <v>0.41754850088183426</v>
      </c>
      <c r="H189" s="72" t="s">
        <v>143</v>
      </c>
    </row>
    <row r="190" spans="2:8" ht="15" hidden="1" customHeight="1" outlineLevel="1">
      <c r="B190" s="63" t="s">
        <v>89</v>
      </c>
      <c r="C190" s="72">
        <v>0.14968907314184188</v>
      </c>
      <c r="D190" s="72">
        <v>-0.36066584463625151</v>
      </c>
      <c r="E190" s="72">
        <v>0.28726513569937362</v>
      </c>
      <c r="F190" s="72" t="s">
        <v>143</v>
      </c>
      <c r="G190" s="72">
        <v>0.33175009134088418</v>
      </c>
      <c r="H190" s="72" t="s">
        <v>143</v>
      </c>
    </row>
    <row r="191" spans="2:8" ht="15" hidden="1" customHeight="1" outlineLevel="1">
      <c r="B191" s="63" t="s">
        <v>88</v>
      </c>
      <c r="C191" s="72">
        <v>0.24519584164653985</v>
      </c>
      <c r="D191" s="72">
        <v>-0.15666041275797371</v>
      </c>
      <c r="E191" s="72">
        <v>0.22227241924553875</v>
      </c>
      <c r="F191" s="72" t="s">
        <v>143</v>
      </c>
      <c r="G191" s="72">
        <v>0.50337381916329282</v>
      </c>
      <c r="H191" s="72" t="s">
        <v>143</v>
      </c>
    </row>
    <row r="192" spans="2:8" ht="15" hidden="1" customHeight="1" outlineLevel="1">
      <c r="B192" s="63" t="s">
        <v>87</v>
      </c>
      <c r="C192" s="72">
        <v>3.4722222222222321E-2</v>
      </c>
      <c r="D192" s="72">
        <v>-0.44230769230769229</v>
      </c>
      <c r="E192" s="72">
        <v>-5.201600492459213E-2</v>
      </c>
      <c r="F192" s="72" t="s">
        <v>143</v>
      </c>
      <c r="G192" s="72">
        <v>0.79737045630317094</v>
      </c>
      <c r="H192" s="72" t="s">
        <v>143</v>
      </c>
    </row>
    <row r="193" spans="2:8" ht="15" hidden="1" customHeight="1" outlineLevel="1">
      <c r="B193" s="63" t="s">
        <v>86</v>
      </c>
      <c r="C193" s="72">
        <v>0.19912723932016529</v>
      </c>
      <c r="D193" s="72">
        <v>-0.19667431192660545</v>
      </c>
      <c r="E193" s="72">
        <v>0.12928603235861669</v>
      </c>
      <c r="F193" s="72" t="s">
        <v>143</v>
      </c>
      <c r="G193" s="72">
        <v>0.71836446951004573</v>
      </c>
      <c r="H193" s="72" t="s">
        <v>143</v>
      </c>
    </row>
    <row r="194" spans="2:8" ht="15" hidden="1" customHeight="1" outlineLevel="1">
      <c r="B194" s="63" t="s">
        <v>85</v>
      </c>
      <c r="C194" s="72">
        <v>2.4384736960939346E-2</v>
      </c>
      <c r="D194" s="72">
        <v>-0.35798467884502061</v>
      </c>
      <c r="E194" s="72">
        <v>-0.15034106412005455</v>
      </c>
      <c r="F194" s="72" t="s">
        <v>143</v>
      </c>
      <c r="G194" s="72">
        <v>0.91221225126804528</v>
      </c>
      <c r="H194" s="72" t="s">
        <v>143</v>
      </c>
    </row>
    <row r="195" spans="2:8" ht="15" hidden="1" customHeight="1" outlineLevel="1">
      <c r="B195" s="63" t="s">
        <v>84</v>
      </c>
      <c r="C195" s="72">
        <v>-8.8085606159467034E-3</v>
      </c>
      <c r="D195" s="72">
        <v>-0.39703153988868278</v>
      </c>
      <c r="E195" s="72">
        <v>-8.5798816568047331E-2</v>
      </c>
      <c r="F195" s="72" t="s">
        <v>143</v>
      </c>
      <c r="G195" s="72">
        <v>0.67539627842866978</v>
      </c>
      <c r="H195" s="72" t="s">
        <v>143</v>
      </c>
    </row>
    <row r="196" spans="2:8" ht="15" hidden="1" customHeight="1" outlineLevel="1">
      <c r="B196" s="63" t="s">
        <v>83</v>
      </c>
      <c r="C196" s="72">
        <v>0.27094105480868658</v>
      </c>
      <c r="D196" s="72">
        <v>-0.16109126339720692</v>
      </c>
      <c r="E196" s="72">
        <v>0.14969523126568673</v>
      </c>
      <c r="F196" s="72" t="s">
        <v>143</v>
      </c>
      <c r="G196" s="72">
        <v>0.82015609093993902</v>
      </c>
      <c r="H196" s="72" t="s">
        <v>143</v>
      </c>
    </row>
    <row r="197" spans="2:8" ht="15" hidden="1" customHeight="1" outlineLevel="1">
      <c r="B197" s="63" t="s">
        <v>82</v>
      </c>
      <c r="C197" s="72">
        <v>2.4853592343950792E-2</v>
      </c>
      <c r="D197" s="72">
        <v>-0.31646273637374855</v>
      </c>
      <c r="E197" s="72">
        <v>-3.4528552456839279E-2</v>
      </c>
      <c r="F197" s="72" t="s">
        <v>143</v>
      </c>
      <c r="G197" s="72">
        <v>0.38658146964856233</v>
      </c>
      <c r="H197" s="72" t="s">
        <v>143</v>
      </c>
    </row>
    <row r="198" spans="2:8" ht="15" hidden="1" customHeight="1" outlineLevel="1">
      <c r="B198" s="63" t="s">
        <v>81</v>
      </c>
      <c r="C198" s="72">
        <v>3.642075866883876E-2</v>
      </c>
      <c r="D198" s="72">
        <v>-0.24954296160877509</v>
      </c>
      <c r="E198" s="72">
        <v>9.2883681051729061E-2</v>
      </c>
      <c r="F198" s="72" t="s">
        <v>143</v>
      </c>
      <c r="G198" s="72">
        <v>0.1836945304437565</v>
      </c>
      <c r="H198" s="72" t="s">
        <v>143</v>
      </c>
    </row>
    <row r="199" spans="2:8" ht="15" hidden="1" customHeight="1" outlineLevel="1">
      <c r="B199" s="63" t="s">
        <v>80</v>
      </c>
      <c r="C199" s="72">
        <v>-3.0678077682685934E-2</v>
      </c>
      <c r="D199" s="72">
        <v>-0.32271991365353481</v>
      </c>
      <c r="E199" s="72">
        <v>-1.599488163787588E-2</v>
      </c>
      <c r="F199" s="72" t="s">
        <v>143</v>
      </c>
      <c r="G199" s="72">
        <v>0.15863914373088694</v>
      </c>
      <c r="H199" s="72" t="s">
        <v>143</v>
      </c>
    </row>
    <row r="200" spans="2:8" ht="15" hidden="1" customHeight="1" outlineLevel="1">
      <c r="B200" s="63" t="s">
        <v>79</v>
      </c>
      <c r="C200" s="72">
        <v>1.5145199388634234E-2</v>
      </c>
      <c r="D200" s="72">
        <v>-0.36313465783664456</v>
      </c>
      <c r="E200" s="72">
        <v>-3.5877364644487653E-3</v>
      </c>
      <c r="F200" s="72" t="s">
        <v>143</v>
      </c>
      <c r="G200" s="72">
        <v>0.33548943510133689</v>
      </c>
      <c r="H200" s="72" t="s">
        <v>143</v>
      </c>
    </row>
    <row r="201" spans="2:8" ht="15" customHeight="1" collapsed="1">
      <c r="B201" s="65">
        <v>1997</v>
      </c>
      <c r="C201" s="67">
        <v>9.637762367394398E-2</v>
      </c>
      <c r="D201" s="67">
        <v>-0.30369177159012462</v>
      </c>
      <c r="E201" s="67">
        <v>3.6545380429966468E-2</v>
      </c>
      <c r="F201" s="67" t="s">
        <v>143</v>
      </c>
      <c r="G201" s="67">
        <v>0.52567767063479609</v>
      </c>
      <c r="H201" s="67" t="s">
        <v>143</v>
      </c>
    </row>
    <row r="202" spans="2:8" ht="15" hidden="1" customHeight="1" outlineLevel="1">
      <c r="B202" s="63" t="s">
        <v>90</v>
      </c>
      <c r="C202" s="72">
        <v>-0.21673986050116245</v>
      </c>
      <c r="D202" s="72">
        <v>-0.40750256937307294</v>
      </c>
      <c r="E202" s="72">
        <v>-0.14988742360887741</v>
      </c>
      <c r="F202" s="72" t="s">
        <v>143</v>
      </c>
      <c r="G202" s="72">
        <v>-0.15593598809080755</v>
      </c>
      <c r="H202" s="72" t="s">
        <v>143</v>
      </c>
    </row>
    <row r="203" spans="2:8" ht="15" hidden="1" customHeight="1" outlineLevel="1">
      <c r="B203" s="63" t="s">
        <v>89</v>
      </c>
      <c r="C203" s="72">
        <v>0.20413620966304147</v>
      </c>
      <c r="D203" s="72">
        <v>0.18567251461988299</v>
      </c>
      <c r="E203" s="72">
        <v>0.29459459459459469</v>
      </c>
      <c r="F203" s="72" t="s">
        <v>143</v>
      </c>
      <c r="G203" s="72">
        <v>0.14470932664157266</v>
      </c>
      <c r="H203" s="72" t="s">
        <v>143</v>
      </c>
    </row>
    <row r="204" spans="2:8" ht="15" hidden="1" customHeight="1" outlineLevel="1">
      <c r="B204" s="63" t="s">
        <v>88</v>
      </c>
      <c r="C204" s="72">
        <v>6.0231574259630438E-2</v>
      </c>
      <c r="D204" s="72">
        <v>-0.21847507331378302</v>
      </c>
      <c r="E204" s="72">
        <v>-2.3599470666078481E-2</v>
      </c>
      <c r="F204" s="72" t="s">
        <v>143</v>
      </c>
      <c r="G204" s="72">
        <v>0.72325581395348837</v>
      </c>
      <c r="H204" s="72" t="s">
        <v>143</v>
      </c>
    </row>
    <row r="205" spans="2:8" ht="15" hidden="1" customHeight="1" outlineLevel="1">
      <c r="B205" s="63" t="s">
        <v>87</v>
      </c>
      <c r="C205" s="72">
        <v>0.15863582335192472</v>
      </c>
      <c r="D205" s="72">
        <v>3.9171796306658457E-3</v>
      </c>
      <c r="E205" s="72">
        <v>0.21685393258426977</v>
      </c>
      <c r="F205" s="72" t="s">
        <v>143</v>
      </c>
      <c r="G205" s="72">
        <v>0.27829955511616422</v>
      </c>
      <c r="H205" s="72" t="s">
        <v>143</v>
      </c>
    </row>
    <row r="206" spans="2:8" ht="15" hidden="1" customHeight="1" outlineLevel="1">
      <c r="B206" s="63" t="s">
        <v>86</v>
      </c>
      <c r="C206" s="72">
        <v>0.1831521739130435</v>
      </c>
      <c r="D206" s="72">
        <v>5.2822215514639392E-2</v>
      </c>
      <c r="E206" s="72">
        <v>0.22357428260079915</v>
      </c>
      <c r="F206" s="72" t="s">
        <v>143</v>
      </c>
      <c r="G206" s="72">
        <v>0.27735254389914443</v>
      </c>
      <c r="H206" s="72" t="s">
        <v>143</v>
      </c>
    </row>
    <row r="207" spans="2:8" ht="15" hidden="1" customHeight="1" outlineLevel="1">
      <c r="B207" s="63" t="s">
        <v>85</v>
      </c>
      <c r="C207" s="72">
        <v>-4.1969572060256422E-3</v>
      </c>
      <c r="D207" s="72">
        <v>-0.18609112709832132</v>
      </c>
      <c r="E207" s="72">
        <v>3.5164524784634832E-2</v>
      </c>
      <c r="F207" s="72" t="s">
        <v>143</v>
      </c>
      <c r="G207" s="72">
        <v>0.2251434034416826</v>
      </c>
      <c r="H207" s="72" t="s">
        <v>143</v>
      </c>
    </row>
    <row r="208" spans="2:8" ht="15" hidden="1" customHeight="1" outlineLevel="1">
      <c r="B208" s="63" t="s">
        <v>84</v>
      </c>
      <c r="C208" s="72">
        <v>0.41383763837638377</v>
      </c>
      <c r="D208" s="72">
        <v>0.27235172617291226</v>
      </c>
      <c r="E208" s="72">
        <v>0.5208098987626546</v>
      </c>
      <c r="F208" s="72" t="s">
        <v>143</v>
      </c>
      <c r="G208" s="72">
        <v>0.37080774681152584</v>
      </c>
      <c r="H208" s="72" t="s">
        <v>143</v>
      </c>
    </row>
    <row r="209" spans="2:8" ht="15" hidden="1" customHeight="1" outlineLevel="1">
      <c r="B209" s="63" t="s">
        <v>83</v>
      </c>
      <c r="C209" s="72">
        <v>0.2532670914785613</v>
      </c>
      <c r="D209" s="72">
        <v>5.5536510113129989E-2</v>
      </c>
      <c r="E209" s="72">
        <v>0.26830377444292863</v>
      </c>
      <c r="F209" s="72" t="s">
        <v>143</v>
      </c>
      <c r="G209" s="72">
        <v>0.51594650205761328</v>
      </c>
      <c r="H209" s="72" t="s">
        <v>143</v>
      </c>
    </row>
    <row r="210" spans="2:8" ht="15" hidden="1" customHeight="1" outlineLevel="1">
      <c r="B210" s="63" t="s">
        <v>82</v>
      </c>
      <c r="C210" s="72">
        <v>-0.11053233388387751</v>
      </c>
      <c r="D210" s="72">
        <v>-0.2303082191780822</v>
      </c>
      <c r="E210" s="72">
        <v>-0.20422721268163802</v>
      </c>
      <c r="F210" s="72" t="s">
        <v>143</v>
      </c>
      <c r="G210" s="72">
        <v>0.252</v>
      </c>
      <c r="H210" s="72" t="s">
        <v>143</v>
      </c>
    </row>
    <row r="211" spans="2:8" ht="15" hidden="1" customHeight="1" outlineLevel="1">
      <c r="B211" s="63" t="s">
        <v>81</v>
      </c>
      <c r="C211" s="72">
        <v>0.38523533204384264</v>
      </c>
      <c r="D211" s="72">
        <v>0.19956140350877183</v>
      </c>
      <c r="E211" s="72">
        <v>0.20780117362789086</v>
      </c>
      <c r="F211" s="72" t="s">
        <v>143</v>
      </c>
      <c r="G211" s="72">
        <v>0.96021577882670273</v>
      </c>
      <c r="H211" s="72" t="s">
        <v>143</v>
      </c>
    </row>
    <row r="212" spans="2:8" ht="15" hidden="1" customHeight="1" outlineLevel="1">
      <c r="B212" s="63" t="s">
        <v>80</v>
      </c>
      <c r="C212" s="72">
        <v>0.26562239626728879</v>
      </c>
      <c r="D212" s="72">
        <v>0.10692951015531671</v>
      </c>
      <c r="E212" s="72">
        <v>0.10031678986272441</v>
      </c>
      <c r="F212" s="72" t="s">
        <v>143</v>
      </c>
      <c r="G212" s="72">
        <v>0.76043068640646028</v>
      </c>
      <c r="H212" s="72" t="s">
        <v>143</v>
      </c>
    </row>
    <row r="213" spans="2:8" ht="15" hidden="1" customHeight="1" outlineLevel="1">
      <c r="B213" s="63" t="s">
        <v>79</v>
      </c>
      <c r="C213" s="72">
        <v>0.20856423173803518</v>
      </c>
      <c r="D213" s="72">
        <v>0.1042047531992687</v>
      </c>
      <c r="E213" s="72">
        <v>4.2502550153009189E-2</v>
      </c>
      <c r="F213" s="72" t="s">
        <v>143</v>
      </c>
      <c r="G213" s="72">
        <v>0.68900218499635835</v>
      </c>
      <c r="H213" s="72" t="s">
        <v>143</v>
      </c>
    </row>
    <row r="214" spans="2:8" ht="15" customHeight="1" collapsed="1">
      <c r="B214" s="65">
        <v>1996</v>
      </c>
      <c r="C214" s="67">
        <v>0.14353025061908009</v>
      </c>
      <c r="D214" s="67">
        <v>-1.4928756476683902E-2</v>
      </c>
      <c r="E214" s="67">
        <v>0.13719364721057725</v>
      </c>
      <c r="F214" s="67" t="s">
        <v>143</v>
      </c>
      <c r="G214" s="67">
        <v>0.367157641602611</v>
      </c>
      <c r="H214" s="67" t="s">
        <v>143</v>
      </c>
    </row>
    <row r="215" spans="2:8" ht="15" hidden="1" customHeight="1" outlineLevel="1">
      <c r="B215" s="63" t="s">
        <v>90</v>
      </c>
      <c r="C215" s="72">
        <v>0.36446951004582306</v>
      </c>
      <c r="D215" s="72">
        <v>0.30254350736278446</v>
      </c>
      <c r="E215" s="72">
        <v>0.21492770613520906</v>
      </c>
      <c r="F215" s="72" t="s">
        <v>143</v>
      </c>
      <c r="G215" s="72">
        <v>0.65761875385564461</v>
      </c>
      <c r="H215" s="72" t="s">
        <v>143</v>
      </c>
    </row>
    <row r="216" spans="2:8" ht="15" hidden="1" customHeight="1" outlineLevel="1">
      <c r="B216" s="63" t="s">
        <v>89</v>
      </c>
      <c r="C216" s="72">
        <v>0.18458289334741296</v>
      </c>
      <c r="D216" s="72">
        <v>-2.1881838074397919E-3</v>
      </c>
      <c r="E216" s="72">
        <v>-9.4025465230166527E-2</v>
      </c>
      <c r="F216" s="72">
        <v>-1</v>
      </c>
      <c r="G216" s="72">
        <v>0.85925349922239502</v>
      </c>
      <c r="H216" s="72" t="s">
        <v>143</v>
      </c>
    </row>
    <row r="217" spans="2:8" ht="15" hidden="1" customHeight="1" outlineLevel="1">
      <c r="B217" s="63" t="s">
        <v>88</v>
      </c>
      <c r="C217" s="72">
        <v>-2.844780962682536E-2</v>
      </c>
      <c r="D217" s="72">
        <v>8.0824088748018941E-2</v>
      </c>
      <c r="E217" s="72">
        <v>-0.16161242603550297</v>
      </c>
      <c r="F217" s="72" t="s">
        <v>143</v>
      </c>
      <c r="G217" s="72">
        <v>0.30997715156130989</v>
      </c>
      <c r="H217" s="72" t="s">
        <v>143</v>
      </c>
    </row>
    <row r="218" spans="2:8" ht="15" hidden="1" customHeight="1" outlineLevel="1">
      <c r="B218" s="63" t="s">
        <v>87</v>
      </c>
      <c r="C218" s="72">
        <v>8.7609387430389818E-2</v>
      </c>
      <c r="D218" s="72">
        <v>5.3966381598348656E-2</v>
      </c>
      <c r="E218" s="72">
        <v>2.7713625866050862E-2</v>
      </c>
      <c r="F218" s="72" t="s">
        <v>143</v>
      </c>
      <c r="G218" s="72">
        <v>0.37712729748127982</v>
      </c>
      <c r="H218" s="72" t="s">
        <v>143</v>
      </c>
    </row>
    <row r="219" spans="2:8" ht="15" hidden="1" customHeight="1" outlineLevel="1">
      <c r="B219" s="63" t="s">
        <v>86</v>
      </c>
      <c r="C219" s="72">
        <v>7.9178885630498463E-2</v>
      </c>
      <c r="D219" s="72">
        <v>-2.67332549941246E-2</v>
      </c>
      <c r="E219" s="72">
        <v>-1.4850599391662223E-2</v>
      </c>
      <c r="F219" s="72" t="s">
        <v>143</v>
      </c>
      <c r="G219" s="72">
        <v>0.79547291835084888</v>
      </c>
      <c r="H219" s="72" t="s">
        <v>143</v>
      </c>
    </row>
    <row r="220" spans="2:8" ht="15" hidden="1" customHeight="1" outlineLevel="1">
      <c r="B220" s="63" t="s">
        <v>85</v>
      </c>
      <c r="C220" s="72">
        <v>4.6756099474386081E-2</v>
      </c>
      <c r="D220" s="72">
        <v>-7.4567243675099815E-2</v>
      </c>
      <c r="E220" s="72">
        <v>7.728586642324653E-2</v>
      </c>
      <c r="F220" s="72" t="s">
        <v>143</v>
      </c>
      <c r="G220" s="72">
        <v>0.25419664268585129</v>
      </c>
      <c r="H220" s="72" t="s">
        <v>143</v>
      </c>
    </row>
    <row r="221" spans="2:8" ht="15" hidden="1" customHeight="1" outlineLevel="1">
      <c r="B221" s="63" t="s">
        <v>84</v>
      </c>
      <c r="C221" s="72">
        <v>9.5170741563952221E-2</v>
      </c>
      <c r="D221" s="72">
        <v>2.7904155292690414E-2</v>
      </c>
      <c r="E221" s="72">
        <v>6.2252405206564276E-3</v>
      </c>
      <c r="F221" s="72" t="s">
        <v>143</v>
      </c>
      <c r="G221" s="72">
        <v>0.6284615384615384</v>
      </c>
      <c r="H221" s="72" t="s">
        <v>143</v>
      </c>
    </row>
    <row r="222" spans="2:8" ht="15" hidden="1" customHeight="1" outlineLevel="1">
      <c r="B222" s="63" t="s">
        <v>83</v>
      </c>
      <c r="C222" s="72">
        <v>5.7929616087751379E-2</v>
      </c>
      <c r="D222" s="72">
        <v>4.814947897951849E-2</v>
      </c>
      <c r="E222" s="72">
        <v>-5.480335267569314E-2</v>
      </c>
      <c r="F222" s="72" t="s">
        <v>143</v>
      </c>
      <c r="G222" s="72">
        <v>0.47720364741641341</v>
      </c>
      <c r="H222" s="72" t="s">
        <v>143</v>
      </c>
    </row>
    <row r="223" spans="2:8" ht="15" hidden="1" customHeight="1" outlineLevel="1">
      <c r="B223" s="63" t="s">
        <v>82</v>
      </c>
      <c r="C223" s="72">
        <v>0.43972928479970741</v>
      </c>
      <c r="D223" s="72">
        <v>0.39047619047619042</v>
      </c>
      <c r="E223" s="72">
        <v>0.45745090489025797</v>
      </c>
      <c r="F223" s="72" t="s">
        <v>143</v>
      </c>
      <c r="G223" s="72">
        <v>0.47058823529411775</v>
      </c>
      <c r="H223" s="72" t="s">
        <v>143</v>
      </c>
    </row>
    <row r="224" spans="2:8" ht="15" hidden="1" customHeight="1" outlineLevel="1">
      <c r="B224" s="63" t="s">
        <v>81</v>
      </c>
      <c r="C224" s="72">
        <v>0.33851132686084151</v>
      </c>
      <c r="D224" s="72">
        <v>0.59719789842381776</v>
      </c>
      <c r="E224" s="72">
        <v>0.15051628276409845</v>
      </c>
      <c r="F224" s="72" t="s">
        <v>143</v>
      </c>
      <c r="G224" s="72">
        <v>0.52102564102564108</v>
      </c>
      <c r="H224" s="72" t="s">
        <v>143</v>
      </c>
    </row>
    <row r="225" spans="2:8" ht="15" hidden="1" customHeight="1" outlineLevel="1">
      <c r="B225" s="63" t="s">
        <v>80</v>
      </c>
      <c r="C225" s="72">
        <v>0.35554551615089225</v>
      </c>
      <c r="D225" s="72">
        <v>0.63636363636363646</v>
      </c>
      <c r="E225" s="72">
        <v>0.1572301425661915</v>
      </c>
      <c r="F225" s="72" t="s">
        <v>143</v>
      </c>
      <c r="G225" s="72">
        <v>0.56585879873551104</v>
      </c>
      <c r="H225" s="72" t="s">
        <v>143</v>
      </c>
    </row>
    <row r="226" spans="2:8" ht="15" hidden="1" customHeight="1" outlineLevel="1">
      <c r="B226" s="63" t="s">
        <v>79</v>
      </c>
      <c r="C226" s="72">
        <v>-3.1077123332248657E-2</v>
      </c>
      <c r="D226" s="72">
        <v>0.14515003489183531</v>
      </c>
      <c r="E226" s="72">
        <v>-0.16139150270886793</v>
      </c>
      <c r="F226" s="72" t="s">
        <v>143</v>
      </c>
      <c r="G226" s="72">
        <v>0.13847429519071319</v>
      </c>
      <c r="H226" s="72" t="s">
        <v>143</v>
      </c>
    </row>
    <row r="227" spans="2:8" ht="15" customHeight="1" collapsed="1">
      <c r="B227" s="65">
        <v>1995</v>
      </c>
      <c r="C227" s="67">
        <v>0.12792896578707125</v>
      </c>
      <c r="D227" s="67">
        <v>0.10096976611523112</v>
      </c>
      <c r="E227" s="67">
        <v>2.5166329187156444E-2</v>
      </c>
      <c r="F227" s="67">
        <v>-1</v>
      </c>
      <c r="G227" s="67">
        <v>0.49948486799742442</v>
      </c>
      <c r="H227" s="67" t="s">
        <v>143</v>
      </c>
    </row>
    <row r="228" spans="2:8" ht="15" hidden="1" customHeight="1" outlineLevel="1">
      <c r="B228" s="63" t="s">
        <v>90</v>
      </c>
      <c r="C228" s="72">
        <v>0.6806872037914693</v>
      </c>
      <c r="D228" s="72">
        <v>0.47482724580454105</v>
      </c>
      <c r="E228" s="72">
        <v>0.44087837837837829</v>
      </c>
      <c r="F228" s="72" t="s">
        <v>143</v>
      </c>
      <c r="G228" s="72">
        <v>1.7614991482112434</v>
      </c>
      <c r="H228" s="72" t="s">
        <v>143</v>
      </c>
    </row>
    <row r="229" spans="2:8" ht="15" hidden="1" customHeight="1" outlineLevel="1">
      <c r="B229" s="63" t="s">
        <v>89</v>
      </c>
      <c r="C229" s="72">
        <v>0.43224440411373255</v>
      </c>
      <c r="D229" s="72">
        <v>0.33625730994152048</v>
      </c>
      <c r="E229" s="72">
        <v>0.40827586206896549</v>
      </c>
      <c r="F229" s="72" t="s">
        <v>143</v>
      </c>
      <c r="G229" s="72">
        <v>0.54939759036144586</v>
      </c>
      <c r="H229" s="72" t="s">
        <v>143</v>
      </c>
    </row>
    <row r="230" spans="2:8" ht="15" hidden="1" customHeight="1" outlineLevel="1">
      <c r="B230" s="63" t="s">
        <v>88</v>
      </c>
      <c r="C230" s="72">
        <v>0.15866649956134848</v>
      </c>
      <c r="D230" s="72">
        <v>-0.15216661068189452</v>
      </c>
      <c r="E230" s="72">
        <v>0.2585524784733535</v>
      </c>
      <c r="F230" s="72" t="s">
        <v>143</v>
      </c>
      <c r="G230" s="72">
        <v>0.86241134751773041</v>
      </c>
      <c r="H230" s="72" t="s">
        <v>143</v>
      </c>
    </row>
    <row r="231" spans="2:8" ht="15" hidden="1" customHeight="1" outlineLevel="1">
      <c r="B231" s="63" t="s">
        <v>87</v>
      </c>
      <c r="C231" s="72">
        <v>0.21581429089590132</v>
      </c>
      <c r="D231" s="72">
        <v>0.12995668110629799</v>
      </c>
      <c r="E231" s="72">
        <v>0.17053390403243984</v>
      </c>
      <c r="F231" s="72" t="s">
        <v>143</v>
      </c>
      <c r="G231" s="72">
        <v>0.76774969915764135</v>
      </c>
      <c r="H231" s="72" t="s">
        <v>143</v>
      </c>
    </row>
    <row r="232" spans="2:8" ht="15" hidden="1" customHeight="1" outlineLevel="1">
      <c r="B232" s="63" t="s">
        <v>86</v>
      </c>
      <c r="C232" s="72">
        <v>2.9278599456685761E-2</v>
      </c>
      <c r="D232" s="72">
        <v>-4.3013775653640729E-2</v>
      </c>
      <c r="E232" s="72">
        <v>1.0851871947910929E-2</v>
      </c>
      <c r="F232" s="72" t="s">
        <v>143</v>
      </c>
      <c r="G232" s="72">
        <v>0.45017584994138327</v>
      </c>
      <c r="H232" s="72" t="s">
        <v>143</v>
      </c>
    </row>
    <row r="233" spans="2:8" ht="15" hidden="1" customHeight="1" outlineLevel="1">
      <c r="B233" s="63" t="s">
        <v>85</v>
      </c>
      <c r="C233" s="72">
        <v>0.32038533250466128</v>
      </c>
      <c r="D233" s="72">
        <v>0.19936119244077721</v>
      </c>
      <c r="E233" s="72">
        <v>0.35274747890512459</v>
      </c>
      <c r="F233" s="72" t="s">
        <v>143</v>
      </c>
      <c r="G233" s="72">
        <v>0.60693641618497107</v>
      </c>
      <c r="H233" s="72" t="s">
        <v>143</v>
      </c>
    </row>
    <row r="234" spans="2:8" ht="15" hidden="1" customHeight="1" outlineLevel="1">
      <c r="B234" s="63" t="s">
        <v>84</v>
      </c>
      <c r="C234" s="72">
        <v>0.22016765285996054</v>
      </c>
      <c r="D234" s="72">
        <v>9.8633788737087613E-2</v>
      </c>
      <c r="E234" s="72">
        <v>0.27030913012221425</v>
      </c>
      <c r="F234" s="72" t="s">
        <v>143</v>
      </c>
      <c r="G234" s="72">
        <v>0.38592750533049047</v>
      </c>
      <c r="H234" s="72" t="s">
        <v>143</v>
      </c>
    </row>
    <row r="235" spans="2:8" ht="15" hidden="1" customHeight="1" outlineLevel="1">
      <c r="B235" s="63" t="s">
        <v>83</v>
      </c>
      <c r="C235" s="72">
        <v>0.17508055853920523</v>
      </c>
      <c r="D235" s="72">
        <v>1.6064257028112428E-2</v>
      </c>
      <c r="E235" s="72">
        <v>0.1976833976833976</v>
      </c>
      <c r="F235" s="72" t="s">
        <v>143</v>
      </c>
      <c r="G235" s="72">
        <v>0.59708737864077666</v>
      </c>
      <c r="H235" s="72" t="s">
        <v>143</v>
      </c>
    </row>
    <row r="236" spans="2:8" ht="15" hidden="1" customHeight="1" outlineLevel="1">
      <c r="B236" s="63" t="s">
        <v>82</v>
      </c>
      <c r="C236" s="72">
        <v>0.16916167664670656</v>
      </c>
      <c r="D236" s="72">
        <v>-0.24663677130044848</v>
      </c>
      <c r="E236" s="72">
        <v>0.32095625635808744</v>
      </c>
      <c r="F236" s="72" t="s">
        <v>143</v>
      </c>
      <c r="G236" s="72">
        <v>1.4791666666666665</v>
      </c>
      <c r="H236" s="72" t="s">
        <v>143</v>
      </c>
    </row>
    <row r="237" spans="2:8" ht="15" hidden="1" customHeight="1" outlineLevel="1">
      <c r="B237" s="63" t="s">
        <v>81</v>
      </c>
      <c r="C237" s="72">
        <v>0.19397217928902633</v>
      </c>
      <c r="D237" s="72">
        <v>0.36439665471923544</v>
      </c>
      <c r="E237" s="72">
        <v>-2.2894838960031083E-2</v>
      </c>
      <c r="F237" s="72" t="s">
        <v>143</v>
      </c>
      <c r="G237" s="72">
        <v>1.0833333333333335</v>
      </c>
      <c r="H237" s="72" t="s">
        <v>143</v>
      </c>
    </row>
    <row r="238" spans="2:8" ht="15" hidden="1" customHeight="1" outlineLevel="1">
      <c r="B238" s="63" t="s">
        <v>80</v>
      </c>
      <c r="C238" s="72">
        <v>2.5718257645968468E-2</v>
      </c>
      <c r="D238" s="72">
        <v>0.23849878934624691</v>
      </c>
      <c r="E238" s="72">
        <v>-0.19875979112271536</v>
      </c>
      <c r="F238" s="72" t="s">
        <v>143</v>
      </c>
      <c r="G238" s="72">
        <v>1.227699530516432</v>
      </c>
      <c r="H238" s="72" t="s">
        <v>143</v>
      </c>
    </row>
    <row r="239" spans="2:8" ht="15" hidden="1" customHeight="1" outlineLevel="1">
      <c r="B239" s="63" t="s">
        <v>79</v>
      </c>
      <c r="C239" s="72">
        <v>4.0812870448772243E-2</v>
      </c>
      <c r="D239" s="72">
        <v>-5.2875082617316549E-2</v>
      </c>
      <c r="E239" s="72">
        <v>-5.0108342361863456E-2</v>
      </c>
      <c r="F239" s="72" t="s">
        <v>143</v>
      </c>
      <c r="G239" s="72">
        <v>0.72285714285714286</v>
      </c>
      <c r="H239" s="72" t="s">
        <v>143</v>
      </c>
    </row>
    <row r="240" spans="2:8" ht="15" customHeight="1" collapsed="1">
      <c r="B240" s="65">
        <v>1994</v>
      </c>
      <c r="C240" s="67">
        <v>0.19707535387177355</v>
      </c>
      <c r="D240" s="67">
        <v>5.9334516750387145E-2</v>
      </c>
      <c r="E240" s="67">
        <v>0.16042870501354689</v>
      </c>
      <c r="F240" s="67" t="s">
        <v>143</v>
      </c>
      <c r="G240" s="67">
        <v>0.78917050691244239</v>
      </c>
      <c r="H240" s="67" t="s">
        <v>143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0.21481031515309296</v>
      </c>
      <c r="E7" s="40">
        <v>0.22692758276565281</v>
      </c>
      <c r="F7" s="40">
        <v>0.11000708696721193</v>
      </c>
      <c r="G7" s="40">
        <v>0.44825501511404231</v>
      </c>
      <c r="H7" s="40">
        <v>0</v>
      </c>
    </row>
    <row r="8" spans="2:8" ht="15" customHeight="1">
      <c r="B8" s="46">
        <v>2009</v>
      </c>
      <c r="C8" s="74">
        <v>1</v>
      </c>
      <c r="D8" s="74">
        <v>0.24432189421662709</v>
      </c>
      <c r="E8" s="74">
        <v>0.21583120692853935</v>
      </c>
      <c r="F8" s="74">
        <v>6.2915590020193007E-2</v>
      </c>
      <c r="G8" s="74">
        <v>0.47693130883464052</v>
      </c>
      <c r="H8" s="74">
        <v>0</v>
      </c>
    </row>
    <row r="9" spans="2:8" ht="15" customHeight="1">
      <c r="B9" s="46">
        <v>2008</v>
      </c>
      <c r="C9" s="74">
        <v>1</v>
      </c>
      <c r="D9" s="74">
        <v>0.21674649888370204</v>
      </c>
      <c r="E9" s="74">
        <v>0.22331033083011975</v>
      </c>
      <c r="F9" s="74">
        <v>0.13354170895067993</v>
      </c>
      <c r="G9" s="74">
        <v>0.42640146133549828</v>
      </c>
      <c r="H9" s="74">
        <v>0</v>
      </c>
    </row>
    <row r="10" spans="2:8" ht="15" customHeight="1">
      <c r="B10" s="46">
        <v>2007</v>
      </c>
      <c r="C10" s="74">
        <v>1</v>
      </c>
      <c r="D10" s="74">
        <v>0.19332358818583939</v>
      </c>
      <c r="E10" s="74">
        <v>0.23169933121812936</v>
      </c>
      <c r="F10" s="74">
        <v>0.13047161162489068</v>
      </c>
      <c r="G10" s="74">
        <v>0.44450546897114057</v>
      </c>
      <c r="H10" s="74">
        <v>0</v>
      </c>
    </row>
    <row r="11" spans="2:8" ht="15" customHeight="1">
      <c r="B11" s="46">
        <v>2006</v>
      </c>
      <c r="C11" s="74">
        <v>1</v>
      </c>
      <c r="D11" s="74">
        <v>0.16873926617950555</v>
      </c>
      <c r="E11" s="74">
        <v>0.25446550985948013</v>
      </c>
      <c r="F11" s="74">
        <v>9.9063842479229905E-2</v>
      </c>
      <c r="G11" s="74">
        <v>0.4777313814817844</v>
      </c>
      <c r="H11" s="74">
        <v>0</v>
      </c>
    </row>
    <row r="12" spans="2:8" ht="15" customHeight="1">
      <c r="B12" s="46">
        <v>2005</v>
      </c>
      <c r="C12" s="74">
        <v>1</v>
      </c>
      <c r="D12" s="74">
        <v>0.14161204768593622</v>
      </c>
      <c r="E12" s="74">
        <v>0.29620693239979401</v>
      </c>
      <c r="F12" s="74">
        <v>9.3309608024698815E-2</v>
      </c>
      <c r="G12" s="74">
        <v>0.46887141188957093</v>
      </c>
      <c r="H12" s="74">
        <v>0</v>
      </c>
    </row>
    <row r="13" spans="2:8" ht="15" customHeight="1">
      <c r="B13" s="46">
        <v>2004</v>
      </c>
      <c r="C13" s="74">
        <v>1</v>
      </c>
      <c r="D13" s="74">
        <v>0.13220646608331243</v>
      </c>
      <c r="E13" s="74">
        <v>0.29704092825136369</v>
      </c>
      <c r="F13" s="74">
        <v>9.2603796229347737E-2</v>
      </c>
      <c r="G13" s="74">
        <v>0.47814880943597615</v>
      </c>
      <c r="H13" s="74">
        <v>0</v>
      </c>
    </row>
    <row r="14" spans="2:8" ht="15" customHeight="1">
      <c r="B14" s="46">
        <v>2003</v>
      </c>
      <c r="C14" s="74">
        <v>1</v>
      </c>
      <c r="D14" s="74">
        <v>0.13327898397463012</v>
      </c>
      <c r="E14" s="74">
        <v>0.31587744732342227</v>
      </c>
      <c r="F14" s="74">
        <v>9.554976170882587E-2</v>
      </c>
      <c r="G14" s="74">
        <v>0.45529380699312172</v>
      </c>
      <c r="H14" s="74">
        <v>0</v>
      </c>
    </row>
    <row r="15" spans="2:8" ht="15" customHeight="1">
      <c r="B15" s="46">
        <v>2002</v>
      </c>
      <c r="C15" s="74">
        <v>1</v>
      </c>
      <c r="D15" s="74">
        <v>0.1632726617408542</v>
      </c>
      <c r="E15" s="74">
        <v>0.33167465968051257</v>
      </c>
      <c r="F15" s="74">
        <v>8.3010788551386161E-2</v>
      </c>
      <c r="G15" s="74">
        <v>0.42204189002724707</v>
      </c>
      <c r="H15" s="74">
        <v>0</v>
      </c>
    </row>
    <row r="16" spans="2:8" ht="15" customHeight="1">
      <c r="B16" s="46">
        <v>2001</v>
      </c>
      <c r="C16" s="74">
        <v>1</v>
      </c>
      <c r="D16" s="74">
        <v>0.17564673213368204</v>
      </c>
      <c r="E16" s="74">
        <v>0.35966446711350503</v>
      </c>
      <c r="F16" s="74">
        <v>7.6993020315557936E-2</v>
      </c>
      <c r="G16" s="74">
        <v>0.387695780437255</v>
      </c>
      <c r="H16" s="74">
        <v>0</v>
      </c>
    </row>
    <row r="17" spans="2:10" ht="15" customHeight="1">
      <c r="B17" s="46">
        <v>2000</v>
      </c>
      <c r="C17" s="74">
        <v>1</v>
      </c>
      <c r="D17" s="74">
        <v>0.14910108942009884</v>
      </c>
      <c r="E17" s="74">
        <v>0.40866172377591503</v>
      </c>
      <c r="F17" s="74">
        <v>8.2712201439695973E-2</v>
      </c>
      <c r="G17" s="74">
        <v>0.35952498536429017</v>
      </c>
      <c r="H17" s="74">
        <v>0</v>
      </c>
    </row>
    <row r="18" spans="2:10" ht="15" customHeight="1">
      <c r="B18" s="46">
        <v>1999</v>
      </c>
      <c r="C18" s="74">
        <v>1</v>
      </c>
      <c r="D18" s="74">
        <v>0.14558394908773276</v>
      </c>
      <c r="E18" s="74">
        <v>0.45012612195056734</v>
      </c>
      <c r="F18" s="74">
        <v>4.4383339424028237E-2</v>
      </c>
      <c r="G18" s="74">
        <v>0.35990658953767168</v>
      </c>
      <c r="H18" s="74">
        <v>0</v>
      </c>
    </row>
    <row r="19" spans="2:10" ht="15" customHeight="1">
      <c r="B19" s="46">
        <v>1998</v>
      </c>
      <c r="C19" s="74">
        <v>1</v>
      </c>
      <c r="D19" s="74">
        <v>0.14861350254662797</v>
      </c>
      <c r="E19" s="74">
        <v>0.46864577187511286</v>
      </c>
      <c r="F19" s="74">
        <v>3.465340573864252E-2</v>
      </c>
      <c r="G19" s="74">
        <v>0.3480873198396166</v>
      </c>
      <c r="H19" s="74">
        <v>0</v>
      </c>
    </row>
    <row r="20" spans="2:10" ht="15" customHeight="1">
      <c r="B20" s="46">
        <v>1997</v>
      </c>
      <c r="C20" s="74">
        <v>1</v>
      </c>
      <c r="D20" s="74">
        <v>0.16278426339371488</v>
      </c>
      <c r="E20" s="74">
        <v>0.44948008330963674</v>
      </c>
      <c r="F20" s="74">
        <v>1.4433163998555147E-2</v>
      </c>
      <c r="G20" s="74">
        <v>0.37330248929809323</v>
      </c>
      <c r="H20" s="74">
        <v>0</v>
      </c>
    </row>
    <row r="21" spans="2:10" ht="15" customHeight="1">
      <c r="B21" s="46">
        <v>1996</v>
      </c>
      <c r="C21" s="74">
        <v>1</v>
      </c>
      <c r="D21" s="74">
        <v>0.25631324834216668</v>
      </c>
      <c r="E21" s="74">
        <v>0.47542530692034818</v>
      </c>
      <c r="F21" s="74">
        <v>0</v>
      </c>
      <c r="G21" s="74">
        <v>0.26826144473748514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0.29754391374309858</v>
      </c>
      <c r="E22" s="74">
        <v>0.47807444379137237</v>
      </c>
      <c r="F22" s="74">
        <v>0</v>
      </c>
      <c r="G22" s="74">
        <v>0.22438164246552902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0.30482980480806854</v>
      </c>
      <c r="E23" s="74">
        <v>0.52599660913793855</v>
      </c>
      <c r="F23" s="74">
        <v>3.9125331478502806E-4</v>
      </c>
      <c r="G23" s="74">
        <v>0.16878233273920792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0.34446554954204828</v>
      </c>
      <c r="E24" s="74">
        <v>0.54260772273105751</v>
      </c>
      <c r="F24" s="74">
        <v>0</v>
      </c>
      <c r="G24" s="74">
        <v>0.11292672772689426</v>
      </c>
      <c r="H24" s="74">
        <v>0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67848</v>
      </c>
      <c r="D7" s="83">
        <v>1</v>
      </c>
      <c r="E7" s="82">
        <v>74083</v>
      </c>
      <c r="F7" s="83">
        <v>1</v>
      </c>
      <c r="G7" s="83">
        <v>9.1896592382973707E-2</v>
      </c>
    </row>
    <row r="8" spans="2:7" ht="15" customHeight="1">
      <c r="B8" s="84" t="s">
        <v>111</v>
      </c>
      <c r="C8" s="85">
        <v>32072</v>
      </c>
      <c r="D8" s="86">
        <v>0.47270369060252326</v>
      </c>
      <c r="E8" s="85">
        <v>34192</v>
      </c>
      <c r="F8" s="86">
        <v>0.46153638486562371</v>
      </c>
      <c r="G8" s="87">
        <v>6.6101272137690195E-2</v>
      </c>
    </row>
    <row r="9" spans="2:7" ht="15" customHeight="1">
      <c r="B9" s="84" t="s">
        <v>112</v>
      </c>
      <c r="C9" s="85">
        <v>35776</v>
      </c>
      <c r="D9" s="86">
        <v>0.52729630939747674</v>
      </c>
      <c r="E9" s="85">
        <v>39891</v>
      </c>
      <c r="F9" s="86">
        <v>0.53846361513437635</v>
      </c>
      <c r="G9" s="87">
        <v>0.11502124329159213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2221</v>
      </c>
      <c r="D8" s="72">
        <v>3.4948741845293618E-2</v>
      </c>
      <c r="E8" s="97">
        <v>2215</v>
      </c>
      <c r="F8" s="57">
        <v>0.32238805970149254</v>
      </c>
      <c r="G8" s="36">
        <v>4436</v>
      </c>
      <c r="H8" s="72">
        <v>0.16095263020151784</v>
      </c>
    </row>
    <row r="9" spans="2:8">
      <c r="B9" s="63" t="s">
        <v>89</v>
      </c>
      <c r="C9" s="36">
        <v>3053</v>
      </c>
      <c r="D9" s="72">
        <v>0.20910891089108907</v>
      </c>
      <c r="E9" s="97">
        <v>2618</v>
      </c>
      <c r="F9" s="57">
        <v>0.14975845410628019</v>
      </c>
      <c r="G9" s="36">
        <v>5671</v>
      </c>
      <c r="H9" s="72">
        <v>0.18096626405664296</v>
      </c>
    </row>
    <row r="10" spans="2:8">
      <c r="B10" s="63" t="s">
        <v>88</v>
      </c>
      <c r="C10" s="36">
        <v>3557</v>
      </c>
      <c r="D10" s="72">
        <v>0.10740971357409723</v>
      </c>
      <c r="E10" s="97">
        <v>3725</v>
      </c>
      <c r="F10" s="57">
        <v>0.2739398084815321</v>
      </c>
      <c r="G10" s="36">
        <v>7282</v>
      </c>
      <c r="H10" s="72">
        <v>0.18676662320730109</v>
      </c>
    </row>
    <row r="11" spans="2:8">
      <c r="B11" s="63" t="s">
        <v>87</v>
      </c>
      <c r="C11" s="36">
        <v>2934</v>
      </c>
      <c r="D11" s="72">
        <v>0.23225535489290206</v>
      </c>
      <c r="E11" s="97">
        <v>3591</v>
      </c>
      <c r="F11" s="57">
        <v>0.403282532239156</v>
      </c>
      <c r="G11" s="36">
        <v>6525</v>
      </c>
      <c r="H11" s="72">
        <v>0.32085020242914974</v>
      </c>
    </row>
    <row r="12" spans="2:8">
      <c r="B12" s="63" t="s">
        <v>86</v>
      </c>
      <c r="C12" s="36">
        <v>2511</v>
      </c>
      <c r="D12" s="72">
        <v>0.28505629477993866</v>
      </c>
      <c r="E12" s="97">
        <v>3794</v>
      </c>
      <c r="F12" s="57">
        <v>0.32889667250437826</v>
      </c>
      <c r="G12" s="36">
        <v>6305</v>
      </c>
      <c r="H12" s="72">
        <v>0.31108338531919322</v>
      </c>
    </row>
    <row r="13" spans="2:8">
      <c r="B13" s="63" t="s">
        <v>85</v>
      </c>
      <c r="C13" s="36">
        <v>2895</v>
      </c>
      <c r="D13" s="72">
        <v>0.32131446827932453</v>
      </c>
      <c r="E13" s="97">
        <v>4909</v>
      </c>
      <c r="F13" s="57">
        <v>0.1679752557696883</v>
      </c>
      <c r="G13" s="36">
        <v>7804</v>
      </c>
      <c r="H13" s="72">
        <v>0.22051923678448548</v>
      </c>
    </row>
    <row r="14" spans="2:8">
      <c r="B14" s="63" t="s">
        <v>84</v>
      </c>
      <c r="C14" s="36">
        <v>2505</v>
      </c>
      <c r="D14" s="72">
        <v>0.16457461645746174</v>
      </c>
      <c r="E14" s="97">
        <v>4547</v>
      </c>
      <c r="F14" s="57">
        <v>0.19249934434828209</v>
      </c>
      <c r="G14" s="36">
        <v>7052</v>
      </c>
      <c r="H14" s="72">
        <v>0.18242790073775983</v>
      </c>
    </row>
    <row r="15" spans="2:8">
      <c r="B15" s="63" t="s">
        <v>83</v>
      </c>
      <c r="C15" s="36">
        <v>2651</v>
      </c>
      <c r="D15" s="72">
        <v>0.18348214285714293</v>
      </c>
      <c r="E15" s="97">
        <v>3092</v>
      </c>
      <c r="F15" s="57">
        <v>-9.9854439592430899E-2</v>
      </c>
      <c r="G15" s="36">
        <v>5743</v>
      </c>
      <c r="H15" s="72">
        <v>1.1982378854625608E-2</v>
      </c>
    </row>
    <row r="16" spans="2:8">
      <c r="B16" s="63" t="s">
        <v>82</v>
      </c>
      <c r="C16" s="36">
        <v>2712</v>
      </c>
      <c r="D16" s="72">
        <v>-4.641350210970463E-2</v>
      </c>
      <c r="E16" s="97">
        <v>3267</v>
      </c>
      <c r="F16" s="57">
        <v>5.6939501779359469E-2</v>
      </c>
      <c r="G16" s="36">
        <v>5979</v>
      </c>
      <c r="H16" s="72">
        <v>7.4136478517270454E-3</v>
      </c>
    </row>
    <row r="17" spans="2:12">
      <c r="B17" s="63" t="s">
        <v>81</v>
      </c>
      <c r="C17" s="36">
        <v>3085</v>
      </c>
      <c r="D17" s="72">
        <v>-6.1454213568603588E-2</v>
      </c>
      <c r="E17" s="97">
        <v>2953</v>
      </c>
      <c r="F17" s="57">
        <v>-8.7171561051004653E-2</v>
      </c>
      <c r="G17" s="36">
        <v>6038</v>
      </c>
      <c r="H17" s="72">
        <v>-7.421036491873656E-2</v>
      </c>
    </row>
    <row r="18" spans="2:12">
      <c r="B18" s="63" t="s">
        <v>80</v>
      </c>
      <c r="C18" s="36">
        <v>3005</v>
      </c>
      <c r="D18" s="72">
        <v>-0.15566170272548474</v>
      </c>
      <c r="E18" s="97">
        <v>2485</v>
      </c>
      <c r="F18" s="57">
        <v>-0.11281685112459838</v>
      </c>
      <c r="G18" s="36">
        <v>5490</v>
      </c>
      <c r="H18" s="72">
        <v>-0.1367924528301887</v>
      </c>
    </row>
    <row r="19" spans="2:12">
      <c r="B19" s="63" t="s">
        <v>79</v>
      </c>
      <c r="C19" s="36">
        <v>3063</v>
      </c>
      <c r="D19" s="72">
        <v>-0.14489112227805701</v>
      </c>
      <c r="E19" s="97">
        <v>2695</v>
      </c>
      <c r="F19" s="57">
        <v>-7.3246217331499275E-2</v>
      </c>
      <c r="G19" s="36">
        <v>5758</v>
      </c>
      <c r="H19" s="72">
        <v>-0.11278890600924496</v>
      </c>
    </row>
    <row r="20" spans="2:12" ht="30" customHeight="1">
      <c r="B20" s="98" t="s">
        <v>290</v>
      </c>
      <c r="C20" s="99">
        <v>34192</v>
      </c>
      <c r="D20" s="100">
        <v>6.6101272137690126E-2</v>
      </c>
      <c r="E20" s="99">
        <v>39891</v>
      </c>
      <c r="F20" s="100">
        <v>0.11502124329159202</v>
      </c>
      <c r="G20" s="99">
        <v>74083</v>
      </c>
      <c r="H20" s="100">
        <v>9.1896592382973763E-2</v>
      </c>
      <c r="J20" s="101"/>
      <c r="K20" s="101"/>
      <c r="L20" s="101"/>
    </row>
    <row r="21" spans="2:12" outlineLevel="1">
      <c r="B21" s="63" t="s">
        <v>90</v>
      </c>
      <c r="C21" s="36">
        <v>2146</v>
      </c>
      <c r="D21" s="72">
        <v>-6.6550674206176552E-2</v>
      </c>
      <c r="E21" s="97">
        <v>1675</v>
      </c>
      <c r="F21" s="57">
        <v>-0.28935086974968183</v>
      </c>
      <c r="G21" s="36">
        <v>3821</v>
      </c>
      <c r="H21" s="72">
        <v>-0.17933848797250862</v>
      </c>
    </row>
    <row r="22" spans="2:12" outlineLevel="1">
      <c r="B22" s="63" t="s">
        <v>89</v>
      </c>
      <c r="C22" s="36">
        <v>2525</v>
      </c>
      <c r="D22" s="72">
        <v>-4.9680090327436921E-2</v>
      </c>
      <c r="E22" s="97">
        <v>2277</v>
      </c>
      <c r="F22" s="57">
        <v>-7.1370309951060307E-2</v>
      </c>
      <c r="G22" s="36">
        <v>4802</v>
      </c>
      <c r="H22" s="72">
        <v>-6.0090037189273859E-2</v>
      </c>
    </row>
    <row r="23" spans="2:12" outlineLevel="1">
      <c r="B23" s="63" t="s">
        <v>88</v>
      </c>
      <c r="C23" s="36">
        <v>3212</v>
      </c>
      <c r="D23" s="72">
        <v>7.9663865546218515E-2</v>
      </c>
      <c r="E23" s="97">
        <v>2924</v>
      </c>
      <c r="F23" s="57">
        <v>6.4433927921368817E-2</v>
      </c>
      <c r="G23" s="36">
        <v>6136</v>
      </c>
      <c r="H23" s="72">
        <v>7.2352324362111142E-2</v>
      </c>
    </row>
    <row r="24" spans="2:12" outlineLevel="1">
      <c r="B24" s="63" t="s">
        <v>87</v>
      </c>
      <c r="C24" s="36">
        <v>2381</v>
      </c>
      <c r="D24" s="72">
        <v>0.17638339920948609</v>
      </c>
      <c r="E24" s="97">
        <v>2559</v>
      </c>
      <c r="F24" s="57">
        <v>-4.1573033707865137E-2</v>
      </c>
      <c r="G24" s="36">
        <v>4940</v>
      </c>
      <c r="H24" s="72">
        <v>5.2407328504473716E-2</v>
      </c>
    </row>
    <row r="25" spans="2:12" outlineLevel="1">
      <c r="B25" s="63" t="s">
        <v>86</v>
      </c>
      <c r="C25" s="36">
        <v>1954</v>
      </c>
      <c r="D25" s="72">
        <v>0.20246153846153847</v>
      </c>
      <c r="E25" s="97">
        <v>2855</v>
      </c>
      <c r="F25" s="57">
        <v>-0.27922241858116637</v>
      </c>
      <c r="G25" s="36">
        <v>4809</v>
      </c>
      <c r="H25" s="72">
        <v>-0.13909774436090228</v>
      </c>
    </row>
    <row r="26" spans="2:12" outlineLevel="1">
      <c r="B26" s="63" t="s">
        <v>85</v>
      </c>
      <c r="C26" s="36">
        <v>2191</v>
      </c>
      <c r="D26" s="72">
        <v>5.2859202306583475E-2</v>
      </c>
      <c r="E26" s="97">
        <v>4203</v>
      </c>
      <c r="F26" s="57">
        <v>4.2152243987106264E-2</v>
      </c>
      <c r="G26" s="36">
        <v>6394</v>
      </c>
      <c r="H26" s="72">
        <v>4.5796532548249891E-2</v>
      </c>
    </row>
    <row r="27" spans="2:12" outlineLevel="1">
      <c r="B27" s="63" t="s">
        <v>84</v>
      </c>
      <c r="C27" s="36">
        <v>2151</v>
      </c>
      <c r="D27" s="72">
        <v>6.9617105917453959E-2</v>
      </c>
      <c r="E27" s="97">
        <v>3813</v>
      </c>
      <c r="F27" s="57">
        <v>1.5716568993074054E-2</v>
      </c>
      <c r="G27" s="36">
        <v>5964</v>
      </c>
      <c r="H27" s="72">
        <v>3.4518647007805825E-2</v>
      </c>
    </row>
    <row r="28" spans="2:12" outlineLevel="1">
      <c r="B28" s="63" t="s">
        <v>83</v>
      </c>
      <c r="C28" s="36">
        <v>2240</v>
      </c>
      <c r="D28" s="72">
        <v>-0.24857430392485746</v>
      </c>
      <c r="E28" s="97">
        <v>3435</v>
      </c>
      <c r="F28" s="57">
        <v>-0.35625937031484256</v>
      </c>
      <c r="G28" s="36">
        <v>5675</v>
      </c>
      <c r="H28" s="72">
        <v>-0.31766261873271617</v>
      </c>
    </row>
    <row r="29" spans="2:12" outlineLevel="1">
      <c r="B29" s="63" t="s">
        <v>82</v>
      </c>
      <c r="C29" s="36">
        <v>2844</v>
      </c>
      <c r="D29" s="72">
        <v>0.1027530050407135</v>
      </c>
      <c r="E29" s="97">
        <v>3091</v>
      </c>
      <c r="F29" s="57">
        <v>-0.34706379383185471</v>
      </c>
      <c r="G29" s="36">
        <v>5935</v>
      </c>
      <c r="H29" s="72">
        <v>-0.18843156023519758</v>
      </c>
    </row>
    <row r="30" spans="2:12" outlineLevel="1">
      <c r="B30" s="63" t="s">
        <v>81</v>
      </c>
      <c r="C30" s="36">
        <v>3287</v>
      </c>
      <c r="D30" s="72">
        <v>0.18493150684931514</v>
      </c>
      <c r="E30" s="97">
        <v>3235</v>
      </c>
      <c r="F30" s="57">
        <v>-0.31140911025968498</v>
      </c>
      <c r="G30" s="36">
        <v>6522</v>
      </c>
      <c r="H30" s="72">
        <v>-0.12714132762312635</v>
      </c>
    </row>
    <row r="31" spans="2:12" outlineLevel="1">
      <c r="B31" s="63" t="s">
        <v>80</v>
      </c>
      <c r="C31" s="36">
        <v>3559</v>
      </c>
      <c r="D31" s="72">
        <v>0.21178072863466113</v>
      </c>
      <c r="E31" s="97">
        <v>2801</v>
      </c>
      <c r="F31" s="57">
        <v>-0.41633673682017092</v>
      </c>
      <c r="G31" s="36">
        <v>6360</v>
      </c>
      <c r="H31" s="72">
        <v>-0.17786970010341263</v>
      </c>
    </row>
    <row r="32" spans="2:12" outlineLevel="1">
      <c r="B32" s="63" t="s">
        <v>79</v>
      </c>
      <c r="C32" s="36">
        <v>3582</v>
      </c>
      <c r="D32" s="72">
        <v>0.14697406340057628</v>
      </c>
      <c r="E32" s="97">
        <v>2908</v>
      </c>
      <c r="F32" s="57">
        <v>-0.43225302616165562</v>
      </c>
      <c r="G32" s="36">
        <v>6490</v>
      </c>
      <c r="H32" s="72">
        <v>-0.21285627653123107</v>
      </c>
    </row>
    <row r="33" spans="2:12" ht="15" customHeight="1">
      <c r="B33" s="102">
        <v>2010</v>
      </c>
      <c r="C33" s="103">
        <v>32072</v>
      </c>
      <c r="D33" s="104">
        <v>6.6719882924233254E-2</v>
      </c>
      <c r="E33" s="103">
        <v>35776</v>
      </c>
      <c r="F33" s="104">
        <v>-0.23331118873625789</v>
      </c>
      <c r="G33" s="103">
        <v>67848</v>
      </c>
      <c r="H33" s="104">
        <v>-0.11574502469731129</v>
      </c>
      <c r="J33" s="101"/>
      <c r="K33" s="101"/>
      <c r="L33" s="101"/>
    </row>
    <row r="34" spans="2:12" hidden="1" outlineLevel="1">
      <c r="B34" s="63" t="s">
        <v>90</v>
      </c>
      <c r="C34" s="36">
        <v>2299</v>
      </c>
      <c r="D34" s="72">
        <v>-2.6030368763557687E-3</v>
      </c>
      <c r="E34" s="97">
        <v>2357</v>
      </c>
      <c r="F34" s="57">
        <v>-0.29134095009019845</v>
      </c>
      <c r="G34" s="36">
        <v>4656</v>
      </c>
      <c r="H34" s="72">
        <v>-0.1731486414491209</v>
      </c>
    </row>
    <row r="35" spans="2:12" hidden="1" outlineLevel="1">
      <c r="B35" s="63" t="s">
        <v>89</v>
      </c>
      <c r="C35" s="36">
        <v>2657</v>
      </c>
      <c r="D35" s="72">
        <v>2.2316275490573245E-2</v>
      </c>
      <c r="E35" s="97">
        <v>2452</v>
      </c>
      <c r="F35" s="57">
        <v>-0.35541535226077814</v>
      </c>
      <c r="G35" s="36">
        <v>5109</v>
      </c>
      <c r="H35" s="72">
        <v>-0.20209276901452444</v>
      </c>
    </row>
    <row r="36" spans="2:12" hidden="1" outlineLevel="1">
      <c r="B36" s="63" t="s">
        <v>88</v>
      </c>
      <c r="C36" s="36">
        <v>2975</v>
      </c>
      <c r="D36" s="72">
        <v>9.375E-2</v>
      </c>
      <c r="E36" s="97">
        <v>2747</v>
      </c>
      <c r="F36" s="57">
        <v>-0.49725475841874089</v>
      </c>
      <c r="G36" s="36">
        <v>5722</v>
      </c>
      <c r="H36" s="72">
        <v>-0.30083088954056691</v>
      </c>
    </row>
    <row r="37" spans="2:12" hidden="1" outlineLevel="1">
      <c r="B37" s="63" t="s">
        <v>87</v>
      </c>
      <c r="C37" s="36">
        <v>2024</v>
      </c>
      <c r="D37" s="72">
        <v>-0.32645590682196335</v>
      </c>
      <c r="E37" s="97">
        <v>2670</v>
      </c>
      <c r="F37" s="57">
        <v>-0.39442050351553637</v>
      </c>
      <c r="G37" s="36">
        <v>4694</v>
      </c>
      <c r="H37" s="72">
        <v>-0.36687348260048558</v>
      </c>
    </row>
    <row r="38" spans="2:12" hidden="1" outlineLevel="1">
      <c r="B38" s="63" t="s">
        <v>86</v>
      </c>
      <c r="C38" s="36">
        <v>1625</v>
      </c>
      <c r="D38" s="72">
        <v>-0.338893409275834</v>
      </c>
      <c r="E38" s="97">
        <v>3961</v>
      </c>
      <c r="F38" s="57">
        <v>-0.17375886524822692</v>
      </c>
      <c r="G38" s="36">
        <v>5586</v>
      </c>
      <c r="H38" s="72">
        <v>-0.22972972972972971</v>
      </c>
    </row>
    <row r="39" spans="2:12" hidden="1" outlineLevel="1">
      <c r="B39" s="63" t="s">
        <v>85</v>
      </c>
      <c r="C39" s="36">
        <v>2081</v>
      </c>
      <c r="D39" s="72">
        <v>-0.21204089360090872</v>
      </c>
      <c r="E39" s="97">
        <v>4033</v>
      </c>
      <c r="F39" s="57">
        <v>-9.9776785714285721E-2</v>
      </c>
      <c r="G39" s="36">
        <v>6114</v>
      </c>
      <c r="H39" s="72">
        <v>-0.14141272293217244</v>
      </c>
    </row>
    <row r="40" spans="2:12" hidden="1" outlineLevel="1">
      <c r="B40" s="63" t="s">
        <v>84</v>
      </c>
      <c r="C40" s="36">
        <v>2011</v>
      </c>
      <c r="D40" s="72">
        <v>-0.31945854483925551</v>
      </c>
      <c r="E40" s="97">
        <v>3754</v>
      </c>
      <c r="F40" s="57">
        <v>-0.24115625631695981</v>
      </c>
      <c r="G40" s="36">
        <v>5765</v>
      </c>
      <c r="H40" s="72">
        <v>-0.27043786383194124</v>
      </c>
    </row>
    <row r="41" spans="2:12" hidden="1" outlineLevel="1">
      <c r="B41" s="63" t="s">
        <v>83</v>
      </c>
      <c r="C41" s="36">
        <v>2981</v>
      </c>
      <c r="D41" s="72">
        <v>7.1531272465851892E-2</v>
      </c>
      <c r="E41" s="97">
        <v>5336</v>
      </c>
      <c r="F41" s="57">
        <v>0.29514563106796121</v>
      </c>
      <c r="G41" s="36">
        <v>8317</v>
      </c>
      <c r="H41" s="72">
        <v>0.20501303969863804</v>
      </c>
    </row>
    <row r="42" spans="2:12" hidden="1" outlineLevel="1">
      <c r="B42" s="63" t="s">
        <v>82</v>
      </c>
      <c r="C42" s="36">
        <v>2579</v>
      </c>
      <c r="D42" s="72">
        <v>0.30186774356385659</v>
      </c>
      <c r="E42" s="97">
        <v>4734</v>
      </c>
      <c r="F42" s="57">
        <v>0.35722477064220182</v>
      </c>
      <c r="G42" s="36">
        <v>7313</v>
      </c>
      <c r="H42" s="72">
        <v>0.33717315779850066</v>
      </c>
    </row>
    <row r="43" spans="2:12" hidden="1" outlineLevel="1">
      <c r="B43" s="63" t="s">
        <v>81</v>
      </c>
      <c r="C43" s="36">
        <v>2774</v>
      </c>
      <c r="D43" s="72">
        <v>-0.1022653721682848</v>
      </c>
      <c r="E43" s="97">
        <v>4698</v>
      </c>
      <c r="F43" s="57">
        <v>-3.8167938931297218E-3</v>
      </c>
      <c r="G43" s="36">
        <v>7472</v>
      </c>
      <c r="H43" s="72">
        <v>-4.2787599282603117E-2</v>
      </c>
    </row>
    <row r="44" spans="2:12" hidden="1" outlineLevel="1">
      <c r="B44" s="63" t="s">
        <v>80</v>
      </c>
      <c r="C44" s="36">
        <v>2937</v>
      </c>
      <c r="D44" s="72">
        <v>3.0164854437039645E-2</v>
      </c>
      <c r="E44" s="97">
        <v>4799</v>
      </c>
      <c r="F44" s="57">
        <v>0.43424985056784227</v>
      </c>
      <c r="G44" s="36">
        <v>7736</v>
      </c>
      <c r="H44" s="72">
        <v>0.24834597385831847</v>
      </c>
    </row>
    <row r="45" spans="2:12" hidden="1" outlineLevel="1">
      <c r="B45" s="63" t="s">
        <v>79</v>
      </c>
      <c r="C45" s="36">
        <v>3123</v>
      </c>
      <c r="D45" s="72">
        <v>0.21375825884181898</v>
      </c>
      <c r="E45" s="97">
        <v>5122</v>
      </c>
      <c r="F45" s="57">
        <v>0.52349791790600841</v>
      </c>
      <c r="G45" s="36">
        <v>8245</v>
      </c>
      <c r="H45" s="72">
        <v>0.38921651221566966</v>
      </c>
    </row>
    <row r="46" spans="2:12" collapsed="1">
      <c r="B46" s="105">
        <v>2009</v>
      </c>
      <c r="C46" s="66">
        <v>30066</v>
      </c>
      <c r="D46" s="67">
        <v>-5.9261576971214036E-2</v>
      </c>
      <c r="E46" s="66">
        <v>46663</v>
      </c>
      <c r="F46" s="67">
        <v>-7.1493950971028286E-2</v>
      </c>
      <c r="G46" s="66">
        <v>76729</v>
      </c>
      <c r="H46" s="67">
        <v>-6.6738834290162474E-2</v>
      </c>
    </row>
    <row r="47" spans="2:12" hidden="1" outlineLevel="1">
      <c r="B47" s="63" t="s">
        <v>90</v>
      </c>
      <c r="C47" s="36">
        <v>2305</v>
      </c>
      <c r="D47" s="72">
        <v>-4.2376402160365645E-2</v>
      </c>
      <c r="E47" s="97">
        <v>3326</v>
      </c>
      <c r="F47" s="57">
        <v>0.10977644310977652</v>
      </c>
      <c r="G47" s="36">
        <v>5631</v>
      </c>
      <c r="H47" s="72">
        <v>4.2005921539600255E-2</v>
      </c>
    </row>
    <row r="48" spans="2:12" hidden="1" outlineLevel="1">
      <c r="B48" s="63" t="s">
        <v>89</v>
      </c>
      <c r="C48" s="36">
        <v>2599</v>
      </c>
      <c r="D48" s="72">
        <v>0.25616239729337842</v>
      </c>
      <c r="E48" s="97">
        <v>3804</v>
      </c>
      <c r="F48" s="57">
        <v>0.54132901134521871</v>
      </c>
      <c r="G48" s="36">
        <v>6403</v>
      </c>
      <c r="H48" s="72">
        <v>0.41128499008155162</v>
      </c>
    </row>
    <row r="49" spans="2:8" hidden="1" outlineLevel="1">
      <c r="B49" s="63" t="s">
        <v>88</v>
      </c>
      <c r="C49" s="36">
        <v>2720</v>
      </c>
      <c r="D49" s="72">
        <v>0.43384290985766993</v>
      </c>
      <c r="E49" s="97">
        <v>5464</v>
      </c>
      <c r="F49" s="57">
        <v>0.76428802066515988</v>
      </c>
      <c r="G49" s="36">
        <v>8184</v>
      </c>
      <c r="H49" s="72">
        <v>0.63876651982378863</v>
      </c>
    </row>
    <row r="50" spans="2:8" hidden="1" outlineLevel="1">
      <c r="B50" s="63" t="s">
        <v>87</v>
      </c>
      <c r="C50" s="36">
        <v>3005</v>
      </c>
      <c r="D50" s="72">
        <v>1.1448965024982156</v>
      </c>
      <c r="E50" s="97">
        <v>4409</v>
      </c>
      <c r="F50" s="57">
        <v>-4.1730058682895033E-2</v>
      </c>
      <c r="G50" s="36">
        <v>7414</v>
      </c>
      <c r="H50" s="72">
        <v>0.23525491502832385</v>
      </c>
    </row>
    <row r="51" spans="2:8" hidden="1" outlineLevel="1">
      <c r="B51" s="63" t="s">
        <v>86</v>
      </c>
      <c r="C51" s="36">
        <v>2458</v>
      </c>
      <c r="D51" s="72">
        <v>1.1244598098530685</v>
      </c>
      <c r="E51" s="97">
        <v>4794</v>
      </c>
      <c r="F51" s="57">
        <v>-3.366256803063894E-2</v>
      </c>
      <c r="G51" s="36">
        <v>7252</v>
      </c>
      <c r="H51" s="72">
        <v>0.18535469107551483</v>
      </c>
    </row>
    <row r="52" spans="2:8" hidden="1" outlineLevel="1">
      <c r="B52" s="63" t="s">
        <v>85</v>
      </c>
      <c r="C52" s="36">
        <v>2641</v>
      </c>
      <c r="D52" s="72">
        <v>1.3005226480836236</v>
      </c>
      <c r="E52" s="97">
        <v>4480</v>
      </c>
      <c r="F52" s="57">
        <v>-0.11111111111111116</v>
      </c>
      <c r="G52" s="36">
        <v>7121</v>
      </c>
      <c r="H52" s="72">
        <v>0.15077569489334186</v>
      </c>
    </row>
    <row r="53" spans="2:8" hidden="1" outlineLevel="1">
      <c r="B53" s="63" t="s">
        <v>84</v>
      </c>
      <c r="C53" s="36">
        <v>2955</v>
      </c>
      <c r="D53" s="72">
        <v>1.1759941089837995</v>
      </c>
      <c r="E53" s="97">
        <v>4947</v>
      </c>
      <c r="F53" s="57">
        <v>-9.0457804743519055E-2</v>
      </c>
      <c r="G53" s="36">
        <v>7902</v>
      </c>
      <c r="H53" s="72">
        <v>0.16257172281889076</v>
      </c>
    </row>
    <row r="54" spans="2:8" hidden="1" outlineLevel="1">
      <c r="B54" s="63" t="s">
        <v>83</v>
      </c>
      <c r="C54" s="36">
        <v>2782</v>
      </c>
      <c r="D54" s="72">
        <v>1.3319362950544846</v>
      </c>
      <c r="E54" s="97">
        <v>4120</v>
      </c>
      <c r="F54" s="57">
        <v>-8.301802804362346E-2</v>
      </c>
      <c r="G54" s="36">
        <v>6902</v>
      </c>
      <c r="H54" s="72">
        <v>0.21385860007034818</v>
      </c>
    </row>
    <row r="55" spans="2:8" hidden="1" outlineLevel="1">
      <c r="B55" s="63" t="s">
        <v>82</v>
      </c>
      <c r="C55" s="36">
        <v>1981</v>
      </c>
      <c r="D55" s="72">
        <v>0.32685867381111855</v>
      </c>
      <c r="E55" s="97">
        <v>3488</v>
      </c>
      <c r="F55" s="57">
        <v>0.22860162028883413</v>
      </c>
      <c r="G55" s="36">
        <v>5469</v>
      </c>
      <c r="H55" s="72">
        <v>0.26246537396121883</v>
      </c>
    </row>
    <row r="56" spans="2:8" hidden="1" outlineLevel="1">
      <c r="B56" s="63" t="s">
        <v>81</v>
      </c>
      <c r="C56" s="36">
        <v>3090</v>
      </c>
      <c r="D56" s="72">
        <v>0.56376518218623484</v>
      </c>
      <c r="E56" s="97">
        <v>4716</v>
      </c>
      <c r="F56" s="57">
        <v>0.78163959199093314</v>
      </c>
      <c r="G56" s="36">
        <v>7806</v>
      </c>
      <c r="H56" s="72">
        <v>0.68851395197923426</v>
      </c>
    </row>
    <row r="57" spans="2:8" hidden="1" outlineLevel="1">
      <c r="B57" s="63" t="s">
        <v>80</v>
      </c>
      <c r="C57" s="36">
        <v>2851</v>
      </c>
      <c r="D57" s="72">
        <v>0.77965043695380776</v>
      </c>
      <c r="E57" s="97">
        <v>3346</v>
      </c>
      <c r="F57" s="57">
        <v>0.3988294314381271</v>
      </c>
      <c r="G57" s="36">
        <v>6197</v>
      </c>
      <c r="H57" s="72">
        <v>0.5515773660490737</v>
      </c>
    </row>
    <row r="58" spans="2:8" hidden="1" outlineLevel="1">
      <c r="B58" s="63" t="s">
        <v>79</v>
      </c>
      <c r="C58" s="36">
        <v>2573</v>
      </c>
      <c r="D58" s="72">
        <v>0.5641337386018237</v>
      </c>
      <c r="E58" s="97">
        <v>3362</v>
      </c>
      <c r="F58" s="57">
        <v>0.4566724436741767</v>
      </c>
      <c r="G58" s="36">
        <v>5935</v>
      </c>
      <c r="H58" s="72">
        <v>0.50139134834303056</v>
      </c>
    </row>
    <row r="59" spans="2:8" collapsed="1">
      <c r="B59" s="105">
        <v>2008</v>
      </c>
      <c r="C59" s="66">
        <v>31960</v>
      </c>
      <c r="D59" s="67">
        <v>0.65202108963093153</v>
      </c>
      <c r="E59" s="66">
        <v>50256</v>
      </c>
      <c r="F59" s="67">
        <v>0.16112933783096905</v>
      </c>
      <c r="G59" s="66">
        <v>82216</v>
      </c>
      <c r="H59" s="67">
        <v>0.31276745225777614</v>
      </c>
    </row>
    <row r="60" spans="2:8" hidden="1" outlineLevel="1">
      <c r="B60" s="63" t="s">
        <v>90</v>
      </c>
      <c r="C60" s="36">
        <v>2407</v>
      </c>
      <c r="D60" s="72">
        <v>0.74546773023930379</v>
      </c>
      <c r="E60" s="97">
        <v>2997</v>
      </c>
      <c r="F60" s="57">
        <v>0.24305267523849028</v>
      </c>
      <c r="G60" s="36">
        <v>5404</v>
      </c>
      <c r="H60" s="72">
        <v>0.42585751978891828</v>
      </c>
    </row>
    <row r="61" spans="2:8" hidden="1" outlineLevel="1">
      <c r="B61" s="63" t="s">
        <v>89</v>
      </c>
      <c r="C61" s="36">
        <v>2069</v>
      </c>
      <c r="D61" s="72">
        <v>0.58422664624808585</v>
      </c>
      <c r="E61" s="97">
        <v>2468</v>
      </c>
      <c r="F61" s="57">
        <v>0.62155059132720103</v>
      </c>
      <c r="G61" s="36">
        <v>4537</v>
      </c>
      <c r="H61" s="72">
        <v>0.60431400282885428</v>
      </c>
    </row>
    <row r="62" spans="2:8" hidden="1" outlineLevel="1">
      <c r="B62" s="63" t="s">
        <v>88</v>
      </c>
      <c r="C62" s="36">
        <v>1897</v>
      </c>
      <c r="D62" s="72">
        <v>-0.13220494053064957</v>
      </c>
      <c r="E62" s="97">
        <v>3097</v>
      </c>
      <c r="F62" s="57">
        <v>-0.19074993467467993</v>
      </c>
      <c r="G62" s="36">
        <v>4994</v>
      </c>
      <c r="H62" s="72">
        <v>-0.16946615666056875</v>
      </c>
    </row>
    <row r="63" spans="2:8" hidden="1" outlineLevel="1">
      <c r="B63" s="63" t="s">
        <v>87</v>
      </c>
      <c r="C63" s="36">
        <v>1401</v>
      </c>
      <c r="D63" s="72">
        <v>-0.31591796875</v>
      </c>
      <c r="E63" s="97">
        <v>4601</v>
      </c>
      <c r="F63" s="57">
        <v>0.33169319826338639</v>
      </c>
      <c r="G63" s="36">
        <v>6002</v>
      </c>
      <c r="H63" s="72">
        <v>9.0677812102489597E-2</v>
      </c>
    </row>
    <row r="64" spans="2:8" hidden="1" outlineLevel="1">
      <c r="B64" s="63" t="s">
        <v>86</v>
      </c>
      <c r="C64" s="36">
        <v>1157</v>
      </c>
      <c r="D64" s="72">
        <v>-0.30593881223755248</v>
      </c>
      <c r="E64" s="97">
        <v>4961</v>
      </c>
      <c r="F64" s="57">
        <v>-8.2994454713493537E-2</v>
      </c>
      <c r="G64" s="36">
        <v>6118</v>
      </c>
      <c r="H64" s="72">
        <v>-0.13550939663699313</v>
      </c>
    </row>
    <row r="65" spans="2:10" hidden="1" outlineLevel="1">
      <c r="B65" s="63" t="s">
        <v>85</v>
      </c>
      <c r="C65" s="36">
        <v>1148</v>
      </c>
      <c r="D65" s="72">
        <v>-0.41784989858012167</v>
      </c>
      <c r="E65" s="97">
        <v>5040</v>
      </c>
      <c r="F65" s="57">
        <v>-0.12210416303779825</v>
      </c>
      <c r="G65" s="36">
        <v>6188</v>
      </c>
      <c r="H65" s="72">
        <v>-0.19771813820821993</v>
      </c>
    </row>
    <row r="66" spans="2:10" hidden="1" outlineLevel="1">
      <c r="B66" s="63" t="s">
        <v>84</v>
      </c>
      <c r="C66" s="36">
        <v>1358</v>
      </c>
      <c r="D66" s="72">
        <v>0.1232423490488006</v>
      </c>
      <c r="E66" s="97">
        <v>5439</v>
      </c>
      <c r="F66" s="57">
        <v>-2.3168103448275912E-2</v>
      </c>
      <c r="G66" s="36">
        <v>6797</v>
      </c>
      <c r="H66" s="72">
        <v>2.9511583296444321E-3</v>
      </c>
    </row>
    <row r="67" spans="2:10" ht="16.5" hidden="1" outlineLevel="1" thickBot="1">
      <c r="B67" s="63" t="s">
        <v>83</v>
      </c>
      <c r="C67" s="36">
        <v>1193</v>
      </c>
      <c r="D67" s="72">
        <v>-0.14663805436337629</v>
      </c>
      <c r="E67" s="97">
        <v>4493</v>
      </c>
      <c r="F67" s="57">
        <v>0.11627329192546587</v>
      </c>
      <c r="G67" s="36">
        <v>5686</v>
      </c>
      <c r="H67" s="72">
        <v>4.84971418034299E-2</v>
      </c>
      <c r="J67" s="48" t="s">
        <v>92</v>
      </c>
    </row>
    <row r="68" spans="2:10" hidden="1" outlineLevel="1">
      <c r="B68" s="63" t="s">
        <v>82</v>
      </c>
      <c r="C68" s="36">
        <v>1493</v>
      </c>
      <c r="D68" s="72">
        <v>0.56663168940188879</v>
      </c>
      <c r="E68" s="97">
        <v>2839</v>
      </c>
      <c r="F68" s="57">
        <v>0.13787575150300602</v>
      </c>
      <c r="G68" s="36">
        <v>4332</v>
      </c>
      <c r="H68" s="72">
        <v>0.25638051044083521</v>
      </c>
    </row>
    <row r="69" spans="2:10" hidden="1" outlineLevel="1">
      <c r="B69" s="63" t="s">
        <v>81</v>
      </c>
      <c r="C69" s="36">
        <v>1976</v>
      </c>
      <c r="D69" s="72">
        <v>1.0998937300743887</v>
      </c>
      <c r="E69" s="97">
        <v>2647</v>
      </c>
      <c r="F69" s="57">
        <v>0.278743961352657</v>
      </c>
      <c r="G69" s="36">
        <v>4623</v>
      </c>
      <c r="H69" s="72">
        <v>0.53537030886748593</v>
      </c>
    </row>
    <row r="70" spans="2:10" hidden="1" outlineLevel="1">
      <c r="B70" s="63" t="s">
        <v>80</v>
      </c>
      <c r="C70" s="36">
        <v>1602</v>
      </c>
      <c r="D70" s="72">
        <v>0.86713286713286708</v>
      </c>
      <c r="E70" s="97">
        <v>2392</v>
      </c>
      <c r="F70" s="57">
        <v>0.32008830022075063</v>
      </c>
      <c r="G70" s="36">
        <v>3994</v>
      </c>
      <c r="H70" s="72">
        <v>0.49588014981273409</v>
      </c>
    </row>
    <row r="71" spans="2:10" hidden="1" outlineLevel="1">
      <c r="B71" s="63" t="s">
        <v>79</v>
      </c>
      <c r="C71" s="36">
        <v>1645</v>
      </c>
      <c r="D71" s="72">
        <v>1.6111111111111112</v>
      </c>
      <c r="E71" s="97">
        <v>2308</v>
      </c>
      <c r="F71" s="57">
        <v>0.21729957805907163</v>
      </c>
      <c r="G71" s="36">
        <v>3953</v>
      </c>
      <c r="H71" s="72">
        <v>0.56492478226444964</v>
      </c>
    </row>
    <row r="72" spans="2:10" collapsed="1">
      <c r="B72" s="105">
        <v>2007</v>
      </c>
      <c r="C72" s="66">
        <v>19346</v>
      </c>
      <c r="D72" s="67">
        <v>0.16915452952196763</v>
      </c>
      <c r="E72" s="66">
        <v>43282</v>
      </c>
      <c r="F72" s="67">
        <v>7.5810300258500662E-2</v>
      </c>
      <c r="G72" s="66">
        <v>62628</v>
      </c>
      <c r="H72" s="67">
        <v>0.10301343806689101</v>
      </c>
    </row>
    <row r="73" spans="2:10" hidden="1" outlineLevel="1">
      <c r="B73" s="63" t="s">
        <v>90</v>
      </c>
      <c r="C73" s="36">
        <v>1379</v>
      </c>
      <c r="D73" s="72">
        <v>0.82166446499339507</v>
      </c>
      <c r="E73" s="97">
        <v>2411</v>
      </c>
      <c r="F73" s="57">
        <v>0.39930354033662208</v>
      </c>
      <c r="G73" s="36">
        <v>3790</v>
      </c>
      <c r="H73" s="72">
        <v>0.52822580645161299</v>
      </c>
    </row>
    <row r="74" spans="2:10" hidden="1" outlineLevel="1">
      <c r="B74" s="63" t="s">
        <v>89</v>
      </c>
      <c r="C74" s="36">
        <v>1306</v>
      </c>
      <c r="D74" s="72">
        <v>1.0730158730158732</v>
      </c>
      <c r="E74" s="97">
        <v>1522</v>
      </c>
      <c r="F74" s="57">
        <v>0.21662669864108719</v>
      </c>
      <c r="G74" s="36">
        <v>2828</v>
      </c>
      <c r="H74" s="72">
        <v>0.50345560871876671</v>
      </c>
    </row>
    <row r="75" spans="2:10" hidden="1" outlineLevel="1">
      <c r="B75" s="63" t="s">
        <v>88</v>
      </c>
      <c r="C75" s="36">
        <v>2186</v>
      </c>
      <c r="D75" s="72">
        <v>0.55698005698005693</v>
      </c>
      <c r="E75" s="97">
        <v>3827</v>
      </c>
      <c r="F75" s="57">
        <v>1.9174434087882775E-2</v>
      </c>
      <c r="G75" s="36">
        <v>6013</v>
      </c>
      <c r="H75" s="72">
        <v>0.16553595658073261</v>
      </c>
    </row>
    <row r="76" spans="2:10" hidden="1" outlineLevel="1">
      <c r="B76" s="63" t="s">
        <v>87</v>
      </c>
      <c r="C76" s="36">
        <v>2048</v>
      </c>
      <c r="D76" s="72">
        <v>0.24347298117789928</v>
      </c>
      <c r="E76" s="97">
        <v>3455</v>
      </c>
      <c r="F76" s="57">
        <v>0.59953703703703698</v>
      </c>
      <c r="G76" s="36">
        <v>5503</v>
      </c>
      <c r="H76" s="72">
        <v>0.44549514053060157</v>
      </c>
    </row>
    <row r="77" spans="2:10" hidden="1" outlineLevel="1">
      <c r="B77" s="63" t="s">
        <v>86</v>
      </c>
      <c r="C77" s="36">
        <v>1667</v>
      </c>
      <c r="D77" s="72">
        <v>0.58009478672985781</v>
      </c>
      <c r="E77" s="97">
        <v>5410</v>
      </c>
      <c r="F77" s="57">
        <v>0.46533044420368364</v>
      </c>
      <c r="G77" s="36">
        <v>7077</v>
      </c>
      <c r="H77" s="72">
        <v>0.49083631767432068</v>
      </c>
    </row>
    <row r="78" spans="2:10" hidden="1" outlineLevel="1">
      <c r="B78" s="63" t="s">
        <v>85</v>
      </c>
      <c r="C78" s="36">
        <v>1972</v>
      </c>
      <c r="D78" s="72">
        <v>0.85512699905926626</v>
      </c>
      <c r="E78" s="97">
        <v>5741</v>
      </c>
      <c r="F78" s="57">
        <v>0.45304986079473553</v>
      </c>
      <c r="G78" s="36">
        <v>7713</v>
      </c>
      <c r="H78" s="72">
        <v>0.53829278021539695</v>
      </c>
    </row>
    <row r="79" spans="2:10" hidden="1" outlineLevel="1">
      <c r="B79" s="63" t="s">
        <v>84</v>
      </c>
      <c r="C79" s="36">
        <v>1209</v>
      </c>
      <c r="D79" s="72">
        <v>-4.9382716049383157E-3</v>
      </c>
      <c r="E79" s="97">
        <v>5568</v>
      </c>
      <c r="F79" s="57">
        <v>0.59678806997418987</v>
      </c>
      <c r="G79" s="36">
        <v>6777</v>
      </c>
      <c r="H79" s="72">
        <v>0.44130157379838364</v>
      </c>
    </row>
    <row r="80" spans="2:10" hidden="1" outlineLevel="1">
      <c r="B80" s="63" t="s">
        <v>83</v>
      </c>
      <c r="C80" s="36">
        <v>1398</v>
      </c>
      <c r="D80" s="72">
        <v>0.34682080924855496</v>
      </c>
      <c r="E80" s="97">
        <v>4025</v>
      </c>
      <c r="F80" s="57">
        <v>0.61906677393403053</v>
      </c>
      <c r="G80" s="36">
        <v>5423</v>
      </c>
      <c r="H80" s="72">
        <v>0.53887627695800222</v>
      </c>
    </row>
    <row r="81" spans="2:8" hidden="1" outlineLevel="1">
      <c r="B81" s="63" t="s">
        <v>82</v>
      </c>
      <c r="C81" s="36">
        <v>953</v>
      </c>
      <c r="D81" s="72">
        <v>0.28958051420838982</v>
      </c>
      <c r="E81" s="97">
        <v>2495</v>
      </c>
      <c r="F81" s="57">
        <v>0.42571428571428571</v>
      </c>
      <c r="G81" s="36">
        <v>3448</v>
      </c>
      <c r="H81" s="72">
        <v>0.38529529931699469</v>
      </c>
    </row>
    <row r="82" spans="2:8" hidden="1" outlineLevel="1">
      <c r="B82" s="63" t="s">
        <v>81</v>
      </c>
      <c r="C82" s="36">
        <v>941</v>
      </c>
      <c r="D82" s="72">
        <v>0.87077534791252487</v>
      </c>
      <c r="E82" s="97">
        <v>2070</v>
      </c>
      <c r="F82" s="57">
        <v>0.78756476683937815</v>
      </c>
      <c r="G82" s="36">
        <v>3011</v>
      </c>
      <c r="H82" s="72">
        <v>0.81276339554485255</v>
      </c>
    </row>
    <row r="83" spans="2:8" hidden="1" outlineLevel="1">
      <c r="B83" s="63" t="s">
        <v>80</v>
      </c>
      <c r="C83" s="36">
        <v>858</v>
      </c>
      <c r="D83" s="72">
        <v>0.88157894736842102</v>
      </c>
      <c r="E83" s="97">
        <v>1812</v>
      </c>
      <c r="F83" s="57">
        <v>0.3462109955423478</v>
      </c>
      <c r="G83" s="36">
        <v>2670</v>
      </c>
      <c r="H83" s="72">
        <v>0.48168701442841289</v>
      </c>
    </row>
    <row r="84" spans="2:8" hidden="1" outlineLevel="1">
      <c r="B84" s="63" t="s">
        <v>79</v>
      </c>
      <c r="C84" s="36">
        <v>630</v>
      </c>
      <c r="D84" s="72">
        <v>0.49643705463182908</v>
      </c>
      <c r="E84" s="97">
        <v>1896</v>
      </c>
      <c r="F84" s="57">
        <v>0.42342342342342332</v>
      </c>
      <c r="G84" s="36">
        <v>2526</v>
      </c>
      <c r="H84" s="72">
        <v>0.44095835710211073</v>
      </c>
    </row>
    <row r="85" spans="2:8" collapsed="1">
      <c r="B85" s="105">
        <v>2006</v>
      </c>
      <c r="C85" s="66">
        <v>16547</v>
      </c>
      <c r="D85" s="67">
        <v>0.51418374816983903</v>
      </c>
      <c r="E85" s="66">
        <v>40232</v>
      </c>
      <c r="F85" s="67">
        <v>0.43220248478160261</v>
      </c>
      <c r="G85" s="66">
        <v>56779</v>
      </c>
      <c r="H85" s="67">
        <v>0.45516286937133188</v>
      </c>
    </row>
    <row r="86" spans="2:8" hidden="1" outlineLevel="1">
      <c r="B86" s="63" t="s">
        <v>90</v>
      </c>
      <c r="C86" s="36">
        <v>757</v>
      </c>
      <c r="D86" s="72">
        <v>0.95607235142118863</v>
      </c>
      <c r="E86" s="97">
        <v>1723</v>
      </c>
      <c r="F86" s="57">
        <v>0.16026936026936034</v>
      </c>
      <c r="G86" s="36">
        <v>2480</v>
      </c>
      <c r="H86" s="72">
        <v>0.32478632478632474</v>
      </c>
    </row>
    <row r="87" spans="2:8" hidden="1" outlineLevel="1">
      <c r="B87" s="63" t="s">
        <v>89</v>
      </c>
      <c r="C87" s="36">
        <v>630</v>
      </c>
      <c r="D87" s="72">
        <v>0.2549800796812749</v>
      </c>
      <c r="E87" s="97">
        <v>1251</v>
      </c>
      <c r="F87" s="57">
        <v>0.34516129032258069</v>
      </c>
      <c r="G87" s="36">
        <v>1881</v>
      </c>
      <c r="H87" s="72">
        <v>0.31354748603351945</v>
      </c>
    </row>
    <row r="88" spans="2:8" hidden="1" outlineLevel="1">
      <c r="B88" s="63" t="s">
        <v>88</v>
      </c>
      <c r="C88" s="36">
        <v>1404</v>
      </c>
      <c r="D88" s="72">
        <v>0.42682926829268286</v>
      </c>
      <c r="E88" s="97">
        <v>3755</v>
      </c>
      <c r="F88" s="57">
        <v>0.39642989959092589</v>
      </c>
      <c r="G88" s="36">
        <v>5159</v>
      </c>
      <c r="H88" s="72">
        <v>0.4045739177783827</v>
      </c>
    </row>
    <row r="89" spans="2:8" hidden="1" outlineLevel="1">
      <c r="B89" s="63" t="s">
        <v>87</v>
      </c>
      <c r="C89" s="36">
        <v>1647</v>
      </c>
      <c r="D89" s="72">
        <v>4.1308411214953269</v>
      </c>
      <c r="E89" s="97">
        <v>2160</v>
      </c>
      <c r="F89" s="57">
        <v>-0.11074516261836143</v>
      </c>
      <c r="G89" s="36">
        <v>3807</v>
      </c>
      <c r="H89" s="72">
        <v>0.38436363636363646</v>
      </c>
    </row>
    <row r="90" spans="2:8" hidden="1" outlineLevel="1">
      <c r="B90" s="63" t="s">
        <v>86</v>
      </c>
      <c r="C90" s="36">
        <v>1055</v>
      </c>
      <c r="D90" s="72">
        <v>1.1663244353182751</v>
      </c>
      <c r="E90" s="97">
        <v>3692</v>
      </c>
      <c r="F90" s="57">
        <v>0.63290579389650592</v>
      </c>
      <c r="G90" s="36">
        <v>4747</v>
      </c>
      <c r="H90" s="72">
        <v>0.72743813682678304</v>
      </c>
    </row>
    <row r="91" spans="2:8" hidden="1" outlineLevel="1">
      <c r="B91" s="63" t="s">
        <v>85</v>
      </c>
      <c r="C91" s="36">
        <v>1063</v>
      </c>
      <c r="D91" s="72">
        <v>0.63287250384024585</v>
      </c>
      <c r="E91" s="97">
        <v>3951</v>
      </c>
      <c r="F91" s="57">
        <v>0.48422238918106686</v>
      </c>
      <c r="G91" s="36">
        <v>5014</v>
      </c>
      <c r="H91" s="72">
        <v>0.51343193480229399</v>
      </c>
    </row>
    <row r="92" spans="2:8" hidden="1" outlineLevel="1">
      <c r="B92" s="63" t="s">
        <v>84</v>
      </c>
      <c r="C92" s="36">
        <v>1215</v>
      </c>
      <c r="D92" s="72">
        <v>0.49446494464944646</v>
      </c>
      <c r="E92" s="97">
        <v>3487</v>
      </c>
      <c r="F92" s="57">
        <v>0.31584905660377349</v>
      </c>
      <c r="G92" s="36">
        <v>4702</v>
      </c>
      <c r="H92" s="72">
        <v>0.35778226970834526</v>
      </c>
    </row>
    <row r="93" spans="2:8" hidden="1" outlineLevel="1">
      <c r="B93" s="63" t="s">
        <v>83</v>
      </c>
      <c r="C93" s="36">
        <v>1038</v>
      </c>
      <c r="D93" s="72">
        <v>0.41416893732970017</v>
      </c>
      <c r="E93" s="97">
        <v>2486</v>
      </c>
      <c r="F93" s="57">
        <v>8.1103000811029169E-3</v>
      </c>
      <c r="G93" s="36">
        <v>3524</v>
      </c>
      <c r="H93" s="72">
        <v>0.10125000000000006</v>
      </c>
    </row>
    <row r="94" spans="2:8" hidden="1" outlineLevel="1">
      <c r="B94" s="63" t="s">
        <v>82</v>
      </c>
      <c r="C94" s="36">
        <v>739</v>
      </c>
      <c r="D94" s="72">
        <v>0.43217054263565902</v>
      </c>
      <c r="E94" s="97">
        <v>1750</v>
      </c>
      <c r="F94" s="57">
        <v>-0.13793103448275867</v>
      </c>
      <c r="G94" s="36">
        <v>2489</v>
      </c>
      <c r="H94" s="72">
        <v>-2.2388059701492491E-2</v>
      </c>
    </row>
    <row r="95" spans="2:8" hidden="1" outlineLevel="1">
      <c r="B95" s="63" t="s">
        <v>81</v>
      </c>
      <c r="C95" s="36">
        <v>503</v>
      </c>
      <c r="D95" s="72">
        <v>-7.0240295748613679E-2</v>
      </c>
      <c r="E95" s="97">
        <v>1158</v>
      </c>
      <c r="F95" s="57">
        <v>-0.3271353864032539</v>
      </c>
      <c r="G95" s="36">
        <v>1661</v>
      </c>
      <c r="H95" s="72">
        <v>-0.2656940760389036</v>
      </c>
    </row>
    <row r="96" spans="2:8" hidden="1" outlineLevel="1">
      <c r="B96" s="63" t="s">
        <v>80</v>
      </c>
      <c r="C96" s="36">
        <v>456</v>
      </c>
      <c r="D96" s="72">
        <v>-3.1847133757961776E-2</v>
      </c>
      <c r="E96" s="97">
        <v>1346</v>
      </c>
      <c r="F96" s="57">
        <v>-0.28933474128827874</v>
      </c>
      <c r="G96" s="36">
        <v>1802</v>
      </c>
      <c r="H96" s="72">
        <v>-0.23805496828752648</v>
      </c>
    </row>
    <row r="97" spans="2:8" hidden="1" outlineLevel="1">
      <c r="B97" s="63" t="s">
        <v>79</v>
      </c>
      <c r="C97" s="36">
        <v>421</v>
      </c>
      <c r="D97" s="72">
        <v>-0.52749719416386087</v>
      </c>
      <c r="E97" s="97">
        <v>1332</v>
      </c>
      <c r="F97" s="57">
        <v>-0.32317073170731703</v>
      </c>
      <c r="G97" s="36">
        <v>1753</v>
      </c>
      <c r="H97" s="72">
        <v>-0.38684854844351169</v>
      </c>
    </row>
    <row r="98" spans="2:8" collapsed="1">
      <c r="B98" s="105">
        <v>2005</v>
      </c>
      <c r="C98" s="66">
        <v>10928</v>
      </c>
      <c r="D98" s="67">
        <v>0.4973965469991779</v>
      </c>
      <c r="E98" s="66">
        <v>28091</v>
      </c>
      <c r="F98" s="67">
        <v>0.11538614254516588</v>
      </c>
      <c r="G98" s="66">
        <v>39019</v>
      </c>
      <c r="H98" s="67">
        <v>0.20121294215435759</v>
      </c>
    </row>
    <row r="99" spans="2:8" hidden="1" outlineLevel="1">
      <c r="B99" s="63" t="s">
        <v>90</v>
      </c>
      <c r="C99" s="36">
        <v>387</v>
      </c>
      <c r="D99" s="72">
        <v>-0.19374999999999998</v>
      </c>
      <c r="E99" s="97">
        <v>1485</v>
      </c>
      <c r="F99" s="57">
        <v>-0.15720771850170256</v>
      </c>
      <c r="G99" s="36">
        <v>1872</v>
      </c>
      <c r="H99" s="72">
        <v>-0.16503122212310439</v>
      </c>
    </row>
    <row r="100" spans="2:8" hidden="1" outlineLevel="1">
      <c r="B100" s="63" t="s">
        <v>89</v>
      </c>
      <c r="C100" s="36">
        <v>502</v>
      </c>
      <c r="D100" s="72">
        <v>-0.11929824561403513</v>
      </c>
      <c r="E100" s="97">
        <v>930</v>
      </c>
      <c r="F100" s="57">
        <v>-0.44576877234803336</v>
      </c>
      <c r="G100" s="36">
        <v>1432</v>
      </c>
      <c r="H100" s="72">
        <v>-0.36298932384341642</v>
      </c>
    </row>
    <row r="101" spans="2:8" hidden="1" outlineLevel="1">
      <c r="B101" s="63" t="s">
        <v>88</v>
      </c>
      <c r="C101" s="36">
        <v>984</v>
      </c>
      <c r="D101" s="72">
        <v>-6.017191977077363E-2</v>
      </c>
      <c r="E101" s="97">
        <v>2689</v>
      </c>
      <c r="F101" s="57">
        <v>-7.626245276537269E-2</v>
      </c>
      <c r="G101" s="36">
        <v>3673</v>
      </c>
      <c r="H101" s="72">
        <v>-7.2006063668519471E-2</v>
      </c>
    </row>
    <row r="102" spans="2:8" hidden="1" outlineLevel="1">
      <c r="B102" s="63" t="s">
        <v>87</v>
      </c>
      <c r="C102" s="36">
        <v>321</v>
      </c>
      <c r="D102" s="72">
        <v>-0.58473479948253559</v>
      </c>
      <c r="E102" s="97">
        <v>2429</v>
      </c>
      <c r="F102" s="57">
        <v>-0.19861431870669743</v>
      </c>
      <c r="G102" s="36">
        <v>2750</v>
      </c>
      <c r="H102" s="72">
        <v>-0.2770767613038907</v>
      </c>
    </row>
    <row r="103" spans="2:8" hidden="1" outlineLevel="1">
      <c r="B103" s="63" t="s">
        <v>86</v>
      </c>
      <c r="C103" s="36">
        <v>487</v>
      </c>
      <c r="D103" s="72">
        <v>-0.47065217391304348</v>
      </c>
      <c r="E103" s="97">
        <v>2261</v>
      </c>
      <c r="F103" s="57">
        <v>-0.38492927094668117</v>
      </c>
      <c r="G103" s="36">
        <v>2748</v>
      </c>
      <c r="H103" s="72">
        <v>-0.40208877284595301</v>
      </c>
    </row>
    <row r="104" spans="2:8" hidden="1" outlineLevel="1">
      <c r="B104" s="63" t="s">
        <v>85</v>
      </c>
      <c r="C104" s="36">
        <v>651</v>
      </c>
      <c r="D104" s="72">
        <v>-0.3691860465116279</v>
      </c>
      <c r="E104" s="97">
        <v>2662</v>
      </c>
      <c r="F104" s="57">
        <v>-0.2046608903495668</v>
      </c>
      <c r="G104" s="36">
        <v>3313</v>
      </c>
      <c r="H104" s="72">
        <v>-0.24343457410367664</v>
      </c>
    </row>
    <row r="105" spans="2:8" hidden="1" outlineLevel="1">
      <c r="B105" s="63" t="s">
        <v>84</v>
      </c>
      <c r="C105" s="36">
        <v>813</v>
      </c>
      <c r="D105" s="72">
        <v>-0.22645099904852517</v>
      </c>
      <c r="E105" s="97">
        <v>2650</v>
      </c>
      <c r="F105" s="57">
        <v>-0.21713441654357457</v>
      </c>
      <c r="G105" s="36">
        <v>3463</v>
      </c>
      <c r="H105" s="72">
        <v>-0.21934174932371509</v>
      </c>
    </row>
    <row r="106" spans="2:8" hidden="1" outlineLevel="1">
      <c r="B106" s="63" t="s">
        <v>83</v>
      </c>
      <c r="C106" s="36">
        <v>734</v>
      </c>
      <c r="D106" s="72">
        <v>0.39015151515151514</v>
      </c>
      <c r="E106" s="97">
        <v>2466</v>
      </c>
      <c r="F106" s="57">
        <v>-0.3119419642857143</v>
      </c>
      <c r="G106" s="36">
        <v>3200</v>
      </c>
      <c r="H106" s="72">
        <v>-0.22178988326848248</v>
      </c>
    </row>
    <row r="107" spans="2:8" hidden="1" outlineLevel="1">
      <c r="B107" s="63" t="s">
        <v>82</v>
      </c>
      <c r="C107" s="36">
        <v>516</v>
      </c>
      <c r="D107" s="72">
        <v>7.8125E-3</v>
      </c>
      <c r="E107" s="97">
        <v>2030</v>
      </c>
      <c r="F107" s="57">
        <v>2.577059120768066E-2</v>
      </c>
      <c r="G107" s="36">
        <v>2546</v>
      </c>
      <c r="H107" s="72">
        <v>2.2079486150140548E-2</v>
      </c>
    </row>
    <row r="108" spans="2:8" hidden="1" outlineLevel="1">
      <c r="B108" s="63" t="s">
        <v>81</v>
      </c>
      <c r="C108" s="36">
        <v>541</v>
      </c>
      <c r="D108" s="72">
        <v>0.27895981087470445</v>
      </c>
      <c r="E108" s="97">
        <v>1721</v>
      </c>
      <c r="F108" s="57">
        <v>-0.16253041362530418</v>
      </c>
      <c r="G108" s="36">
        <v>2262</v>
      </c>
      <c r="H108" s="72">
        <v>-8.7167070217917697E-2</v>
      </c>
    </row>
    <row r="109" spans="2:8" hidden="1" outlineLevel="1">
      <c r="B109" s="63" t="s">
        <v>80</v>
      </c>
      <c r="C109" s="36">
        <v>471</v>
      </c>
      <c r="D109" s="72">
        <v>0.29752066115702469</v>
      </c>
      <c r="E109" s="97">
        <v>1894</v>
      </c>
      <c r="F109" s="57">
        <v>6.1064425770308128E-2</v>
      </c>
      <c r="G109" s="36">
        <v>2365</v>
      </c>
      <c r="H109" s="72">
        <v>0.10102420856610794</v>
      </c>
    </row>
    <row r="110" spans="2:8" hidden="1" outlineLevel="1">
      <c r="B110" s="63" t="s">
        <v>79</v>
      </c>
      <c r="C110" s="36">
        <v>891</v>
      </c>
      <c r="D110" s="72">
        <v>1.2000000000000002</v>
      </c>
      <c r="E110" s="97">
        <v>1968</v>
      </c>
      <c r="F110" s="57">
        <v>-1.2543903662819877E-2</v>
      </c>
      <c r="G110" s="36">
        <v>2859</v>
      </c>
      <c r="H110" s="72">
        <v>0.1922435362802335</v>
      </c>
    </row>
    <row r="111" spans="2:8" collapsed="1">
      <c r="B111" s="105">
        <v>2004</v>
      </c>
      <c r="C111" s="66">
        <v>7298</v>
      </c>
      <c r="D111" s="67">
        <v>-9.9457058242843011E-2</v>
      </c>
      <c r="E111" s="66">
        <v>25185</v>
      </c>
      <c r="F111" s="67">
        <v>-0.19242608862951327</v>
      </c>
      <c r="G111" s="66">
        <v>32483</v>
      </c>
      <c r="H111" s="67">
        <v>-0.17325019088826676</v>
      </c>
    </row>
    <row r="112" spans="2:8" hidden="1" outlineLevel="1">
      <c r="B112" s="63" t="s">
        <v>90</v>
      </c>
      <c r="C112" s="36">
        <v>480</v>
      </c>
      <c r="D112" s="72">
        <v>0.66666666666666674</v>
      </c>
      <c r="E112" s="97">
        <v>1762</v>
      </c>
      <c r="F112" s="57">
        <v>-0.14257907542579074</v>
      </c>
      <c r="G112" s="36">
        <v>2242</v>
      </c>
      <c r="H112" s="72">
        <v>-4.3107127614169904E-2</v>
      </c>
    </row>
    <row r="113" spans="2:8" hidden="1" outlineLevel="1">
      <c r="B113" s="63" t="s">
        <v>89</v>
      </c>
      <c r="C113" s="36">
        <v>570</v>
      </c>
      <c r="D113" s="72">
        <v>0.65217391304347827</v>
      </c>
      <c r="E113" s="97">
        <v>1678</v>
      </c>
      <c r="F113" s="57">
        <v>8.4680025856496366E-2</v>
      </c>
      <c r="G113" s="36">
        <v>2248</v>
      </c>
      <c r="H113" s="72">
        <v>0.18816067653276947</v>
      </c>
    </row>
    <row r="114" spans="2:8" hidden="1" outlineLevel="1">
      <c r="B114" s="63" t="s">
        <v>88</v>
      </c>
      <c r="C114" s="36">
        <v>1047</v>
      </c>
      <c r="D114" s="72">
        <v>0.39043824701195229</v>
      </c>
      <c r="E114" s="97">
        <v>2911</v>
      </c>
      <c r="F114" s="57">
        <v>-7.587301587301587E-2</v>
      </c>
      <c r="G114" s="36">
        <v>3958</v>
      </c>
      <c r="H114" s="72">
        <v>1.4091724314629683E-2</v>
      </c>
    </row>
    <row r="115" spans="2:8" hidden="1" outlineLevel="1">
      <c r="B115" s="63" t="s">
        <v>87</v>
      </c>
      <c r="C115" s="36">
        <v>773</v>
      </c>
      <c r="D115" s="72">
        <v>-0.21761133603238869</v>
      </c>
      <c r="E115" s="97">
        <v>3031</v>
      </c>
      <c r="F115" s="57">
        <v>-0.19623442057809604</v>
      </c>
      <c r="G115" s="36">
        <v>3804</v>
      </c>
      <c r="H115" s="72">
        <v>-0.20067241017020387</v>
      </c>
    </row>
    <row r="116" spans="2:8" hidden="1" outlineLevel="1">
      <c r="B116" s="63" t="s">
        <v>86</v>
      </c>
      <c r="C116" s="36">
        <v>920</v>
      </c>
      <c r="D116" s="72">
        <v>-4.5643153526970903E-2</v>
      </c>
      <c r="E116" s="97">
        <v>3676</v>
      </c>
      <c r="F116" s="57">
        <v>-0.14031805425631427</v>
      </c>
      <c r="G116" s="36">
        <v>4596</v>
      </c>
      <c r="H116" s="72">
        <v>-0.12290076335877864</v>
      </c>
    </row>
    <row r="117" spans="2:8" hidden="1" outlineLevel="1">
      <c r="B117" s="63" t="s">
        <v>85</v>
      </c>
      <c r="C117" s="36">
        <v>1032</v>
      </c>
      <c r="D117" s="72">
        <v>6.7218200620475788E-2</v>
      </c>
      <c r="E117" s="97">
        <v>3347</v>
      </c>
      <c r="F117" s="57">
        <v>-8.7264794109626398E-2</v>
      </c>
      <c r="G117" s="36">
        <v>4379</v>
      </c>
      <c r="H117" s="72">
        <v>-5.5028053517479525E-2</v>
      </c>
    </row>
    <row r="118" spans="2:8" hidden="1" outlineLevel="1">
      <c r="B118" s="63" t="s">
        <v>84</v>
      </c>
      <c r="C118" s="36">
        <v>1051</v>
      </c>
      <c r="D118" s="72">
        <v>-0.16653449643140361</v>
      </c>
      <c r="E118" s="97">
        <v>3385</v>
      </c>
      <c r="F118" s="57">
        <v>1.1655708308427881E-2</v>
      </c>
      <c r="G118" s="36">
        <v>4436</v>
      </c>
      <c r="H118" s="72">
        <v>-3.711742999782941E-2</v>
      </c>
    </row>
    <row r="119" spans="2:8" hidden="1" outlineLevel="1">
      <c r="B119" s="63" t="s">
        <v>83</v>
      </c>
      <c r="C119" s="36">
        <v>528</v>
      </c>
      <c r="D119" s="72">
        <v>-0.52130553037171357</v>
      </c>
      <c r="E119" s="97">
        <v>3584</v>
      </c>
      <c r="F119" s="57">
        <v>-0.23663471778487755</v>
      </c>
      <c r="G119" s="36">
        <v>4112</v>
      </c>
      <c r="H119" s="72">
        <v>-0.29078992756122801</v>
      </c>
    </row>
    <row r="120" spans="2:8" hidden="1" outlineLevel="1">
      <c r="B120" s="63" t="s">
        <v>82</v>
      </c>
      <c r="C120" s="36">
        <v>512</v>
      </c>
      <c r="D120" s="72">
        <v>0.84837545126353797</v>
      </c>
      <c r="E120" s="97">
        <v>1979</v>
      </c>
      <c r="F120" s="57">
        <v>0.15393586005830895</v>
      </c>
      <c r="G120" s="36">
        <v>2491</v>
      </c>
      <c r="H120" s="72">
        <v>0.25050200803212852</v>
      </c>
    </row>
    <row r="121" spans="2:8" hidden="1" outlineLevel="1">
      <c r="B121" s="63" t="s">
        <v>81</v>
      </c>
      <c r="C121" s="36">
        <v>423</v>
      </c>
      <c r="D121" s="72">
        <v>-4.7058823529412264E-3</v>
      </c>
      <c r="E121" s="97">
        <v>2055</v>
      </c>
      <c r="F121" s="57">
        <v>-4.4186046511627941E-2</v>
      </c>
      <c r="G121" s="36">
        <v>2478</v>
      </c>
      <c r="H121" s="72">
        <v>-3.76699029126214E-2</v>
      </c>
    </row>
    <row r="122" spans="2:8" hidden="1" outlineLevel="1">
      <c r="B122" s="63" t="s">
        <v>80</v>
      </c>
      <c r="C122" s="36">
        <v>363</v>
      </c>
      <c r="D122" s="72">
        <v>-3.4574468085106336E-2</v>
      </c>
      <c r="E122" s="97">
        <v>1785</v>
      </c>
      <c r="F122" s="57">
        <v>-2.8307022318998398E-2</v>
      </c>
      <c r="G122" s="36">
        <v>2148</v>
      </c>
      <c r="H122" s="72">
        <v>-2.9371893357433398E-2</v>
      </c>
    </row>
    <row r="123" spans="2:8" hidden="1" outlineLevel="1">
      <c r="B123" s="63" t="s">
        <v>79</v>
      </c>
      <c r="C123" s="36">
        <v>405</v>
      </c>
      <c r="D123" s="72">
        <v>0.23475609756097571</v>
      </c>
      <c r="E123" s="97">
        <v>1993</v>
      </c>
      <c r="F123" s="57">
        <v>0.17097532314923614</v>
      </c>
      <c r="G123" s="36">
        <v>2398</v>
      </c>
      <c r="H123" s="72">
        <v>0.18128078817733995</v>
      </c>
    </row>
    <row r="124" spans="2:8" collapsed="1">
      <c r="B124" s="105">
        <v>2003</v>
      </c>
      <c r="C124" s="66">
        <v>8104</v>
      </c>
      <c r="D124" s="67">
        <v>3.5913312693498511E-3</v>
      </c>
      <c r="E124" s="66">
        <v>31186</v>
      </c>
      <c r="F124" s="67">
        <v>-8.0357406151396304E-2</v>
      </c>
      <c r="G124" s="66">
        <v>39290</v>
      </c>
      <c r="H124" s="67">
        <v>-6.4211880150526368E-2</v>
      </c>
    </row>
    <row r="125" spans="2:8" hidden="1" outlineLevel="1">
      <c r="B125" s="63" t="s">
        <v>90</v>
      </c>
      <c r="C125" s="36">
        <v>288</v>
      </c>
      <c r="D125" s="72">
        <v>-5.8823529411764719E-2</v>
      </c>
      <c r="E125" s="97">
        <v>2055</v>
      </c>
      <c r="F125" s="57">
        <v>0.25534514355528404</v>
      </c>
      <c r="G125" s="36">
        <v>2343</v>
      </c>
      <c r="H125" s="72">
        <v>0.20586721564590849</v>
      </c>
    </row>
    <row r="126" spans="2:8" hidden="1" outlineLevel="1">
      <c r="B126" s="63" t="s">
        <v>89</v>
      </c>
      <c r="C126" s="36">
        <v>345</v>
      </c>
      <c r="D126" s="72">
        <v>0.27777777777777768</v>
      </c>
      <c r="E126" s="97">
        <v>1547</v>
      </c>
      <c r="F126" s="57">
        <v>0.34521739130434792</v>
      </c>
      <c r="G126" s="36">
        <v>1892</v>
      </c>
      <c r="H126" s="72">
        <v>0.3323943661971831</v>
      </c>
    </row>
    <row r="127" spans="2:8" hidden="1" outlineLevel="1">
      <c r="B127" s="63" t="s">
        <v>88</v>
      </c>
      <c r="C127" s="36">
        <v>753</v>
      </c>
      <c r="D127" s="72">
        <v>0.26342281879194629</v>
      </c>
      <c r="E127" s="97">
        <v>3150</v>
      </c>
      <c r="F127" s="57">
        <v>0.12419700214132767</v>
      </c>
      <c r="G127" s="36">
        <v>3903</v>
      </c>
      <c r="H127" s="72">
        <v>0.14861683343143017</v>
      </c>
    </row>
    <row r="128" spans="2:8" hidden="1" outlineLevel="1">
      <c r="B128" s="63" t="s">
        <v>87</v>
      </c>
      <c r="C128" s="36">
        <v>988</v>
      </c>
      <c r="D128" s="72">
        <v>0.33513513513513504</v>
      </c>
      <c r="E128" s="97">
        <v>3771</v>
      </c>
      <c r="F128" s="57">
        <v>6.8877551020408267E-2</v>
      </c>
      <c r="G128" s="36">
        <v>4759</v>
      </c>
      <c r="H128" s="72">
        <v>0.11504217432052477</v>
      </c>
    </row>
    <row r="129" spans="2:8" hidden="1" outlineLevel="1">
      <c r="B129" s="63" t="s">
        <v>86</v>
      </c>
      <c r="C129" s="36">
        <v>964</v>
      </c>
      <c r="D129" s="72">
        <v>0.70017636684303342</v>
      </c>
      <c r="E129" s="97">
        <v>4276</v>
      </c>
      <c r="F129" s="57">
        <v>7.3027090694934849E-3</v>
      </c>
      <c r="G129" s="36">
        <v>5240</v>
      </c>
      <c r="H129" s="72">
        <v>8.8944305901911935E-2</v>
      </c>
    </row>
    <row r="130" spans="2:8" hidden="1" outlineLevel="1">
      <c r="B130" s="63" t="s">
        <v>85</v>
      </c>
      <c r="C130" s="36">
        <v>967</v>
      </c>
      <c r="D130" s="72">
        <v>0.58006535947712412</v>
      </c>
      <c r="E130" s="97">
        <v>3667</v>
      </c>
      <c r="F130" s="57">
        <v>-0.12377538829151735</v>
      </c>
      <c r="G130" s="36">
        <v>4634</v>
      </c>
      <c r="H130" s="72">
        <v>-3.397957056493639E-2</v>
      </c>
    </row>
    <row r="131" spans="2:8" hidden="1" outlineLevel="1">
      <c r="B131" s="63" t="s">
        <v>84</v>
      </c>
      <c r="C131" s="36">
        <v>1261</v>
      </c>
      <c r="D131" s="72">
        <v>1.8273542600896859</v>
      </c>
      <c r="E131" s="97">
        <v>3346</v>
      </c>
      <c r="F131" s="57">
        <v>-7.8744493392070458E-2</v>
      </c>
      <c r="G131" s="36">
        <v>4607</v>
      </c>
      <c r="H131" s="72">
        <v>0.1297204512015695</v>
      </c>
    </row>
    <row r="132" spans="2:8" hidden="1" outlineLevel="1">
      <c r="B132" s="63" t="s">
        <v>83</v>
      </c>
      <c r="C132" s="36">
        <v>1103</v>
      </c>
      <c r="D132" s="72">
        <v>1.2510204081632654</v>
      </c>
      <c r="E132" s="97">
        <v>4695</v>
      </c>
      <c r="F132" s="57">
        <v>0.83685446009389675</v>
      </c>
      <c r="G132" s="36">
        <v>5798</v>
      </c>
      <c r="H132" s="72">
        <v>0.90347997373604727</v>
      </c>
    </row>
    <row r="133" spans="2:8" hidden="1" outlineLevel="1">
      <c r="B133" s="63" t="s">
        <v>82</v>
      </c>
      <c r="C133" s="36">
        <v>277</v>
      </c>
      <c r="D133" s="72">
        <v>6.9498069498069581E-2</v>
      </c>
      <c r="E133" s="97">
        <v>1715</v>
      </c>
      <c r="F133" s="57">
        <v>0.59832246039142589</v>
      </c>
      <c r="G133" s="36">
        <v>1992</v>
      </c>
      <c r="H133" s="72">
        <v>0.49549549549549554</v>
      </c>
    </row>
    <row r="134" spans="2:8" hidden="1" outlineLevel="1">
      <c r="B134" s="63" t="s">
        <v>81</v>
      </c>
      <c r="C134" s="36">
        <v>425</v>
      </c>
      <c r="D134" s="72">
        <v>-2.7459954233409634E-2</v>
      </c>
      <c r="E134" s="97">
        <v>2150</v>
      </c>
      <c r="F134" s="57">
        <v>0.86794092093831443</v>
      </c>
      <c r="G134" s="36">
        <v>2575</v>
      </c>
      <c r="H134" s="72">
        <v>0.62153652392947101</v>
      </c>
    </row>
    <row r="135" spans="2:8" hidden="1" outlineLevel="1">
      <c r="B135" s="63" t="s">
        <v>80</v>
      </c>
      <c r="C135" s="36">
        <v>376</v>
      </c>
      <c r="D135" s="72">
        <v>-0.5436893203883495</v>
      </c>
      <c r="E135" s="97">
        <v>1837</v>
      </c>
      <c r="F135" s="57">
        <v>1.3672680412371134</v>
      </c>
      <c r="G135" s="36">
        <v>2213</v>
      </c>
      <c r="H135" s="72">
        <v>0.38312499999999994</v>
      </c>
    </row>
    <row r="136" spans="2:8" hidden="1" outlineLevel="1">
      <c r="B136" s="63" t="s">
        <v>79</v>
      </c>
      <c r="C136" s="36">
        <v>328</v>
      </c>
      <c r="D136" s="72">
        <v>-0.37878787878787878</v>
      </c>
      <c r="E136" s="97">
        <v>1702</v>
      </c>
      <c r="F136" s="57">
        <v>1.1681528662420382</v>
      </c>
      <c r="G136" s="36">
        <v>2030</v>
      </c>
      <c r="H136" s="72">
        <v>0.54607768469154605</v>
      </c>
    </row>
    <row r="137" spans="2:8" collapsed="1">
      <c r="B137" s="105">
        <v>2002</v>
      </c>
      <c r="C137" s="66">
        <v>8075</v>
      </c>
      <c r="D137" s="67">
        <v>0.32921810699588483</v>
      </c>
      <c r="E137" s="66">
        <v>33911</v>
      </c>
      <c r="F137" s="67">
        <v>0.2322311046511627</v>
      </c>
      <c r="G137" s="66">
        <v>41986</v>
      </c>
      <c r="H137" s="67">
        <v>0.2497693109093615</v>
      </c>
    </row>
    <row r="138" spans="2:8" hidden="1" outlineLevel="1">
      <c r="B138" s="63" t="s">
        <v>90</v>
      </c>
      <c r="C138" s="36">
        <v>306</v>
      </c>
      <c r="D138" s="72">
        <v>-0.52558139534883719</v>
      </c>
      <c r="E138" s="97">
        <v>1637</v>
      </c>
      <c r="F138" s="57">
        <v>-8.4797092671108354E-3</v>
      </c>
      <c r="G138" s="36">
        <v>1943</v>
      </c>
      <c r="H138" s="72">
        <v>-0.15374564459930318</v>
      </c>
    </row>
    <row r="139" spans="2:8" hidden="1" outlineLevel="1">
      <c r="B139" s="63" t="s">
        <v>89</v>
      </c>
      <c r="C139" s="36">
        <v>270</v>
      </c>
      <c r="D139" s="72">
        <v>-0.49248120300751874</v>
      </c>
      <c r="E139" s="97">
        <v>1150</v>
      </c>
      <c r="F139" s="57">
        <v>-0.31013797240551888</v>
      </c>
      <c r="G139" s="36">
        <v>1420</v>
      </c>
      <c r="H139" s="72">
        <v>-0.35425193269668032</v>
      </c>
    </row>
    <row r="140" spans="2:8" hidden="1" outlineLevel="1">
      <c r="B140" s="63" t="s">
        <v>88</v>
      </c>
      <c r="C140" s="36">
        <v>596</v>
      </c>
      <c r="D140" s="72">
        <v>1.442622950819672</v>
      </c>
      <c r="E140" s="97">
        <v>2802</v>
      </c>
      <c r="F140" s="57">
        <v>-3.5676061362821532E-4</v>
      </c>
      <c r="G140" s="36">
        <v>3398</v>
      </c>
      <c r="H140" s="72">
        <v>0.11519527404003949</v>
      </c>
    </row>
    <row r="141" spans="2:8" hidden="1" outlineLevel="1">
      <c r="B141" s="63" t="s">
        <v>87</v>
      </c>
      <c r="C141" s="36">
        <v>740</v>
      </c>
      <c r="D141" s="72">
        <v>0.33815551537070521</v>
      </c>
      <c r="E141" s="97">
        <v>3528</v>
      </c>
      <c r="F141" s="57">
        <v>0.18548387096774199</v>
      </c>
      <c r="G141" s="36">
        <v>4268</v>
      </c>
      <c r="H141" s="72">
        <v>0.20940776423916119</v>
      </c>
    </row>
    <row r="142" spans="2:8" hidden="1" outlineLevel="1">
      <c r="B142" s="63" t="s">
        <v>86</v>
      </c>
      <c r="C142" s="36">
        <v>567</v>
      </c>
      <c r="D142" s="72">
        <v>-0.16124260355029585</v>
      </c>
      <c r="E142" s="97">
        <v>4245</v>
      </c>
      <c r="F142" s="57">
        <v>0.23797025371828529</v>
      </c>
      <c r="G142" s="36">
        <v>4812</v>
      </c>
      <c r="H142" s="72">
        <v>0.17222898903775885</v>
      </c>
    </row>
    <row r="143" spans="2:8" hidden="1" outlineLevel="1">
      <c r="B143" s="63" t="s">
        <v>85</v>
      </c>
      <c r="C143" s="36">
        <v>612</v>
      </c>
      <c r="D143" s="72">
        <v>-6.1349693251533721E-2</v>
      </c>
      <c r="E143" s="97">
        <v>4185</v>
      </c>
      <c r="F143" s="57">
        <v>4.3901222249937533E-2</v>
      </c>
      <c r="G143" s="36">
        <v>4797</v>
      </c>
      <c r="H143" s="72">
        <v>2.917828792104693E-2</v>
      </c>
    </row>
    <row r="144" spans="2:8" hidden="1" outlineLevel="1">
      <c r="B144" s="63" t="s">
        <v>84</v>
      </c>
      <c r="C144" s="36">
        <v>446</v>
      </c>
      <c r="D144" s="72">
        <v>-0.43544303797468353</v>
      </c>
      <c r="E144" s="97">
        <v>3632</v>
      </c>
      <c r="F144" s="57">
        <v>0.19631093544137013</v>
      </c>
      <c r="G144" s="36">
        <v>4078</v>
      </c>
      <c r="H144" s="72">
        <v>6.5865133298484091E-2</v>
      </c>
    </row>
    <row r="145" spans="2:8" hidden="1" outlineLevel="1">
      <c r="B145" s="63" t="s">
        <v>83</v>
      </c>
      <c r="C145" s="36">
        <v>490</v>
      </c>
      <c r="D145" s="72">
        <v>0.84210526315789469</v>
      </c>
      <c r="E145" s="97">
        <v>2556</v>
      </c>
      <c r="F145" s="57">
        <v>-0.11403812824956672</v>
      </c>
      <c r="G145" s="36">
        <v>3046</v>
      </c>
      <c r="H145" s="72">
        <v>-3.3322754681053612E-2</v>
      </c>
    </row>
    <row r="146" spans="2:8" hidden="1" outlineLevel="1">
      <c r="B146" s="63" t="s">
        <v>82</v>
      </c>
      <c r="C146" s="36">
        <v>259</v>
      </c>
      <c r="D146" s="72">
        <v>-0.19314641744548289</v>
      </c>
      <c r="E146" s="97">
        <v>1073</v>
      </c>
      <c r="F146" s="57">
        <v>-1.4692378328741929E-2</v>
      </c>
      <c r="G146" s="36">
        <v>1332</v>
      </c>
      <c r="H146" s="72">
        <v>-5.5319148936170182E-2</v>
      </c>
    </row>
    <row r="147" spans="2:8" hidden="1" outlineLevel="1">
      <c r="B147" s="63" t="s">
        <v>81</v>
      </c>
      <c r="C147" s="36">
        <v>437</v>
      </c>
      <c r="D147" s="72">
        <v>0.11479591836734704</v>
      </c>
      <c r="E147" s="97">
        <v>1151</v>
      </c>
      <c r="F147" s="57">
        <v>0.83280254777070062</v>
      </c>
      <c r="G147" s="36">
        <v>1588</v>
      </c>
      <c r="H147" s="72">
        <v>0.55686274509803924</v>
      </c>
    </row>
    <row r="148" spans="2:8" hidden="1" outlineLevel="1">
      <c r="B148" s="63" t="s">
        <v>80</v>
      </c>
      <c r="C148" s="36">
        <v>824</v>
      </c>
      <c r="D148" s="72">
        <v>1</v>
      </c>
      <c r="E148" s="97">
        <v>776</v>
      </c>
      <c r="F148" s="57">
        <v>6.3013698630137061E-2</v>
      </c>
      <c r="G148" s="36">
        <v>1600</v>
      </c>
      <c r="H148" s="72">
        <v>0.40105078809106831</v>
      </c>
    </row>
    <row r="149" spans="2:8" hidden="1" outlineLevel="1">
      <c r="B149" s="63" t="s">
        <v>79</v>
      </c>
      <c r="C149" s="36">
        <v>528</v>
      </c>
      <c r="D149" s="72">
        <v>7.3170731707317138E-2</v>
      </c>
      <c r="E149" s="97">
        <v>785</v>
      </c>
      <c r="F149" s="57">
        <v>0.11189801699716706</v>
      </c>
      <c r="G149" s="36">
        <v>1313</v>
      </c>
      <c r="H149" s="72">
        <v>9.5993322203672848E-2</v>
      </c>
    </row>
    <row r="150" spans="2:8" collapsed="1">
      <c r="B150" s="105">
        <v>2001</v>
      </c>
      <c r="C150" s="66">
        <v>6075</v>
      </c>
      <c r="D150" s="67">
        <v>1.6736401673640211E-2</v>
      </c>
      <c r="E150" s="66">
        <v>27520</v>
      </c>
      <c r="F150" s="67">
        <v>7.4622203131711418E-2</v>
      </c>
      <c r="G150" s="66">
        <v>33595</v>
      </c>
      <c r="H150" s="67">
        <v>6.3671479229989947E-2</v>
      </c>
    </row>
    <row r="151" spans="2:8" hidden="1" outlineLevel="1">
      <c r="B151" s="63" t="s">
        <v>90</v>
      </c>
      <c r="C151" s="36">
        <v>645</v>
      </c>
      <c r="D151" s="72">
        <v>0.27722772277227725</v>
      </c>
      <c r="E151" s="97">
        <v>1651</v>
      </c>
      <c r="F151" s="57">
        <v>0.89770114942528734</v>
      </c>
      <c r="G151" s="36">
        <v>2296</v>
      </c>
      <c r="H151" s="72">
        <v>0.66981818181818187</v>
      </c>
    </row>
    <row r="152" spans="2:8" hidden="1" outlineLevel="1">
      <c r="B152" s="63" t="s">
        <v>89</v>
      </c>
      <c r="C152" s="36">
        <v>532</v>
      </c>
      <c r="D152" s="72">
        <v>1.8832391713747842E-3</v>
      </c>
      <c r="E152" s="97">
        <v>1667</v>
      </c>
      <c r="F152" s="57">
        <v>0.56967984934086635</v>
      </c>
      <c r="G152" s="36">
        <v>2199</v>
      </c>
      <c r="H152" s="72">
        <v>0.38041431261770242</v>
      </c>
    </row>
    <row r="153" spans="2:8" hidden="1" outlineLevel="1">
      <c r="B153" s="63" t="s">
        <v>88</v>
      </c>
      <c r="C153" s="36">
        <v>244</v>
      </c>
      <c r="D153" s="72">
        <v>-0.56966490299823636</v>
      </c>
      <c r="E153" s="97">
        <v>2803</v>
      </c>
      <c r="F153" s="57">
        <v>0.19991438356164393</v>
      </c>
      <c r="G153" s="36">
        <v>3047</v>
      </c>
      <c r="H153" s="72">
        <v>4.9603858077850393E-2</v>
      </c>
    </row>
    <row r="154" spans="2:8" hidden="1" outlineLevel="1">
      <c r="B154" s="63" t="s">
        <v>87</v>
      </c>
      <c r="C154" s="36">
        <v>553</v>
      </c>
      <c r="D154" s="72">
        <v>0.20217391304347831</v>
      </c>
      <c r="E154" s="97">
        <v>2976</v>
      </c>
      <c r="F154" s="57">
        <v>0.22570016474464571</v>
      </c>
      <c r="G154" s="36">
        <v>3529</v>
      </c>
      <c r="H154" s="72">
        <v>0.22195290858725758</v>
      </c>
    </row>
    <row r="155" spans="2:8" hidden="1" outlineLevel="1">
      <c r="B155" s="63" t="s">
        <v>86</v>
      </c>
      <c r="C155" s="36">
        <v>676</v>
      </c>
      <c r="D155" s="72">
        <v>-4.6544428772919644E-2</v>
      </c>
      <c r="E155" s="97">
        <v>3429</v>
      </c>
      <c r="F155" s="57">
        <v>0.10186375321336771</v>
      </c>
      <c r="G155" s="36">
        <v>4105</v>
      </c>
      <c r="H155" s="72">
        <v>7.4326092645904174E-2</v>
      </c>
    </row>
    <row r="156" spans="2:8" hidden="1" outlineLevel="1">
      <c r="B156" s="63" t="s">
        <v>85</v>
      </c>
      <c r="C156" s="36">
        <v>652</v>
      </c>
      <c r="D156" s="72">
        <v>-0.342741935483871</v>
      </c>
      <c r="E156" s="97">
        <v>4009</v>
      </c>
      <c r="F156" s="57">
        <v>0.70378240543986403</v>
      </c>
      <c r="G156" s="36">
        <v>4661</v>
      </c>
      <c r="H156" s="72">
        <v>0.3934230194319881</v>
      </c>
    </row>
    <row r="157" spans="2:8" hidden="1" outlineLevel="1">
      <c r="B157" s="63" t="s">
        <v>84</v>
      </c>
      <c r="C157" s="36">
        <v>790</v>
      </c>
      <c r="D157" s="72">
        <v>0.71739130434782616</v>
      </c>
      <c r="E157" s="97">
        <v>3036</v>
      </c>
      <c r="F157" s="57">
        <v>0.59537572254335269</v>
      </c>
      <c r="G157" s="36">
        <v>3826</v>
      </c>
      <c r="H157" s="72">
        <v>0.61912822683030044</v>
      </c>
    </row>
    <row r="158" spans="2:8" hidden="1" outlineLevel="1">
      <c r="B158" s="63" t="s">
        <v>83</v>
      </c>
      <c r="C158" s="36">
        <v>266</v>
      </c>
      <c r="D158" s="72">
        <v>7.6923076923076872E-2</v>
      </c>
      <c r="E158" s="97">
        <v>2885</v>
      </c>
      <c r="F158" s="57">
        <v>0.39912706110572249</v>
      </c>
      <c r="G158" s="36">
        <v>3151</v>
      </c>
      <c r="H158" s="72">
        <v>0.36466002598527503</v>
      </c>
    </row>
    <row r="159" spans="2:8" hidden="1" outlineLevel="1">
      <c r="B159" s="63" t="s">
        <v>82</v>
      </c>
      <c r="C159" s="36">
        <v>321</v>
      </c>
      <c r="D159" s="72">
        <v>-0.49843749999999998</v>
      </c>
      <c r="E159" s="97">
        <v>1089</v>
      </c>
      <c r="F159" s="57">
        <v>-0.22711142654364802</v>
      </c>
      <c r="G159" s="36">
        <v>1410</v>
      </c>
      <c r="H159" s="72">
        <v>-0.31185944363103957</v>
      </c>
    </row>
    <row r="160" spans="2:8" hidden="1" outlineLevel="1">
      <c r="B160" s="63" t="s">
        <v>81</v>
      </c>
      <c r="C160" s="36">
        <v>392</v>
      </c>
      <c r="D160" s="72">
        <v>-0.14035087719298245</v>
      </c>
      <c r="E160" s="97">
        <v>628</v>
      </c>
      <c r="F160" s="57">
        <v>-0.55174875089221986</v>
      </c>
      <c r="G160" s="36">
        <v>1020</v>
      </c>
      <c r="H160" s="72">
        <v>-0.45072697899838454</v>
      </c>
    </row>
    <row r="161" spans="2:8" hidden="1" outlineLevel="1">
      <c r="B161" s="63" t="s">
        <v>80</v>
      </c>
      <c r="C161" s="36">
        <v>412</v>
      </c>
      <c r="D161" s="72">
        <v>4.0404040404040442E-2</v>
      </c>
      <c r="E161" s="97">
        <v>730</v>
      </c>
      <c r="F161" s="57">
        <v>-0.72126765941198934</v>
      </c>
      <c r="G161" s="36">
        <v>1142</v>
      </c>
      <c r="H161" s="72">
        <v>-0.62122719734660037</v>
      </c>
    </row>
    <row r="162" spans="2:8" hidden="1" outlineLevel="1">
      <c r="B162" s="63" t="s">
        <v>79</v>
      </c>
      <c r="C162" s="36">
        <v>492</v>
      </c>
      <c r="D162" s="72">
        <v>-0.16040955631399323</v>
      </c>
      <c r="E162" s="97">
        <v>706</v>
      </c>
      <c r="F162" s="57">
        <v>-0.47548291233283801</v>
      </c>
      <c r="G162" s="36">
        <v>1198</v>
      </c>
      <c r="H162" s="72">
        <v>-0.37991718426501031</v>
      </c>
    </row>
    <row r="163" spans="2:8" collapsed="1">
      <c r="B163" s="105">
        <v>2000</v>
      </c>
      <c r="C163" s="66">
        <v>5975</v>
      </c>
      <c r="D163" s="67">
        <v>-8.7646969002901254E-2</v>
      </c>
      <c r="E163" s="66">
        <v>25609</v>
      </c>
      <c r="F163" s="67">
        <v>0.11824811143618175</v>
      </c>
      <c r="G163" s="66">
        <v>31584</v>
      </c>
      <c r="H163" s="67">
        <v>7.2461799660441528E-2</v>
      </c>
    </row>
    <row r="164" spans="2:8" hidden="1" outlineLevel="1">
      <c r="B164" s="63" t="s">
        <v>90</v>
      </c>
      <c r="C164" s="36">
        <v>505</v>
      </c>
      <c r="D164" s="72">
        <v>-9.8214285714285698E-2</v>
      </c>
      <c r="E164" s="97">
        <v>870</v>
      </c>
      <c r="F164" s="57">
        <v>0.53169014084507049</v>
      </c>
      <c r="G164" s="36">
        <v>1375</v>
      </c>
      <c r="H164" s="72">
        <v>0.21897163120567376</v>
      </c>
    </row>
    <row r="165" spans="2:8" hidden="1" outlineLevel="1">
      <c r="B165" s="63" t="s">
        <v>89</v>
      </c>
      <c r="C165" s="36">
        <v>531</v>
      </c>
      <c r="D165" s="72">
        <v>0.12262156448202965</v>
      </c>
      <c r="E165" s="97">
        <v>1062</v>
      </c>
      <c r="F165" s="57">
        <v>1.2547770700636942</v>
      </c>
      <c r="G165" s="36">
        <v>1593</v>
      </c>
      <c r="H165" s="72">
        <v>0.6875</v>
      </c>
    </row>
    <row r="166" spans="2:8" hidden="1" outlineLevel="1">
      <c r="B166" s="63" t="s">
        <v>88</v>
      </c>
      <c r="C166" s="36">
        <v>567</v>
      </c>
      <c r="D166" s="72">
        <v>0.33098591549295775</v>
      </c>
      <c r="E166" s="97">
        <v>2336</v>
      </c>
      <c r="F166" s="57">
        <v>0.48035487959442325</v>
      </c>
      <c r="G166" s="36">
        <v>2903</v>
      </c>
      <c r="H166" s="72">
        <v>0.44860279441117767</v>
      </c>
    </row>
    <row r="167" spans="2:8" hidden="1" outlineLevel="1">
      <c r="B167" s="63" t="s">
        <v>87</v>
      </c>
      <c r="C167" s="36">
        <v>460</v>
      </c>
      <c r="D167" s="72">
        <v>0.22994652406417115</v>
      </c>
      <c r="E167" s="97">
        <v>2428</v>
      </c>
      <c r="F167" s="57">
        <v>0.25607863424728405</v>
      </c>
      <c r="G167" s="36">
        <v>2888</v>
      </c>
      <c r="H167" s="72">
        <v>0.25184221933246631</v>
      </c>
    </row>
    <row r="168" spans="2:8" hidden="1" outlineLevel="1">
      <c r="B168" s="63" t="s">
        <v>86</v>
      </c>
      <c r="C168" s="36">
        <v>709</v>
      </c>
      <c r="D168" s="72">
        <v>-0.50070422535211268</v>
      </c>
      <c r="E168" s="97">
        <v>3112</v>
      </c>
      <c r="F168" s="57">
        <v>0.14285714285714279</v>
      </c>
      <c r="G168" s="36">
        <v>3821</v>
      </c>
      <c r="H168" s="72">
        <v>-7.7721457880762679E-2</v>
      </c>
    </row>
    <row r="169" spans="2:8" hidden="1" outlineLevel="1">
      <c r="B169" s="63" t="s">
        <v>85</v>
      </c>
      <c r="C169" s="36">
        <v>992</v>
      </c>
      <c r="D169" s="72">
        <v>0.45029239766081863</v>
      </c>
      <c r="E169" s="97">
        <v>2353</v>
      </c>
      <c r="F169" s="57">
        <v>-1.71261487050961E-2</v>
      </c>
      <c r="G169" s="36">
        <v>3345</v>
      </c>
      <c r="H169" s="72">
        <v>8.6744639376218347E-2</v>
      </c>
    </row>
    <row r="170" spans="2:8" hidden="1" outlineLevel="1">
      <c r="B170" s="63" t="s">
        <v>84</v>
      </c>
      <c r="C170" s="36">
        <v>460</v>
      </c>
      <c r="D170" s="72">
        <v>-0.35664335664335667</v>
      </c>
      <c r="E170" s="97">
        <v>1903</v>
      </c>
      <c r="F170" s="57">
        <v>2.532327586206895E-2</v>
      </c>
      <c r="G170" s="36">
        <v>2363</v>
      </c>
      <c r="H170" s="72">
        <v>-8.0902372617658536E-2</v>
      </c>
    </row>
    <row r="171" spans="2:8" hidden="1" outlineLevel="1">
      <c r="B171" s="63" t="s">
        <v>83</v>
      </c>
      <c r="C171" s="36">
        <v>247</v>
      </c>
      <c r="D171" s="72">
        <v>-0.44117647058823528</v>
      </c>
      <c r="E171" s="97">
        <v>2062</v>
      </c>
      <c r="F171" s="57">
        <v>3.3066132264529147E-2</v>
      </c>
      <c r="G171" s="36">
        <v>2309</v>
      </c>
      <c r="H171" s="72">
        <v>-5.291222313371613E-2</v>
      </c>
    </row>
    <row r="172" spans="2:8" hidden="1" outlineLevel="1">
      <c r="B172" s="63" t="s">
        <v>82</v>
      </c>
      <c r="C172" s="36">
        <v>640</v>
      </c>
      <c r="D172" s="72">
        <v>0.797752808988764</v>
      </c>
      <c r="E172" s="97">
        <v>1409</v>
      </c>
      <c r="F172" s="57">
        <v>1.4293103448275861</v>
      </c>
      <c r="G172" s="36">
        <v>2049</v>
      </c>
      <c r="H172" s="72">
        <v>1.1891025641025643</v>
      </c>
    </row>
    <row r="173" spans="2:8" hidden="1" outlineLevel="1">
      <c r="B173" s="63" t="s">
        <v>81</v>
      </c>
      <c r="C173" s="36">
        <v>456</v>
      </c>
      <c r="D173" s="72">
        <v>9.8795180722891507E-2</v>
      </c>
      <c r="E173" s="97">
        <v>1401</v>
      </c>
      <c r="F173" s="57">
        <v>2.0259179265658749</v>
      </c>
      <c r="G173" s="36">
        <v>1857</v>
      </c>
      <c r="H173" s="72">
        <v>1.1150341685649203</v>
      </c>
    </row>
    <row r="174" spans="2:8" hidden="1" outlineLevel="1">
      <c r="B174" s="63" t="s">
        <v>80</v>
      </c>
      <c r="C174" s="36">
        <v>396</v>
      </c>
      <c r="D174" s="72">
        <v>-0.41333333333333333</v>
      </c>
      <c r="E174" s="97">
        <v>2619</v>
      </c>
      <c r="F174" s="57">
        <v>5.5149253731343286</v>
      </c>
      <c r="G174" s="36">
        <v>3015</v>
      </c>
      <c r="H174" s="72">
        <v>1.7994428969359331</v>
      </c>
    </row>
    <row r="175" spans="2:8" hidden="1" outlineLevel="1">
      <c r="B175" s="63" t="s">
        <v>79</v>
      </c>
      <c r="C175" s="36">
        <v>586</v>
      </c>
      <c r="D175" s="72">
        <v>0.21074380165289264</v>
      </c>
      <c r="E175" s="97">
        <v>1346</v>
      </c>
      <c r="F175" s="57">
        <v>1.0998439937597504</v>
      </c>
      <c r="G175" s="36">
        <v>1932</v>
      </c>
      <c r="H175" s="72">
        <v>0.71733333333333338</v>
      </c>
    </row>
    <row r="176" spans="2:8" collapsed="1">
      <c r="B176" s="105">
        <v>1999</v>
      </c>
      <c r="C176" s="66">
        <v>6549</v>
      </c>
      <c r="D176" s="67">
        <v>-6.7625284738040969E-2</v>
      </c>
      <c r="E176" s="66">
        <v>22901</v>
      </c>
      <c r="F176" s="67">
        <v>0.46754245434155717</v>
      </c>
      <c r="G176" s="66">
        <v>29450</v>
      </c>
      <c r="H176" s="67">
        <v>0.30142737195633917</v>
      </c>
    </row>
    <row r="177" spans="2:8" hidden="1" outlineLevel="1">
      <c r="B177" s="63" t="s">
        <v>90</v>
      </c>
      <c r="C177" s="36">
        <v>560</v>
      </c>
      <c r="D177" s="72">
        <v>-6.9767441860465129E-2</v>
      </c>
      <c r="E177" s="97">
        <v>568</v>
      </c>
      <c r="F177" s="57">
        <v>6.9679849340866351E-2</v>
      </c>
      <c r="G177" s="36">
        <v>1128</v>
      </c>
      <c r="H177" s="72">
        <v>-4.4130626654897975E-3</v>
      </c>
    </row>
    <row r="178" spans="2:8" hidden="1" outlineLevel="1">
      <c r="B178" s="63" t="s">
        <v>89</v>
      </c>
      <c r="C178" s="36">
        <v>473</v>
      </c>
      <c r="D178" s="72">
        <v>-0.40874999999999995</v>
      </c>
      <c r="E178" s="97">
        <v>471</v>
      </c>
      <c r="F178" s="57">
        <v>8.0275229357798183E-2</v>
      </c>
      <c r="G178" s="36">
        <v>944</v>
      </c>
      <c r="H178" s="72">
        <v>-0.2362459546925566</v>
      </c>
    </row>
    <row r="179" spans="2:8" hidden="1" outlineLevel="1">
      <c r="B179" s="63" t="s">
        <v>88</v>
      </c>
      <c r="C179" s="36">
        <v>426</v>
      </c>
      <c r="D179" s="72">
        <v>8.6734693877551061E-2</v>
      </c>
      <c r="E179" s="97">
        <v>1578</v>
      </c>
      <c r="F179" s="57">
        <v>0.55467980295566499</v>
      </c>
      <c r="G179" s="36">
        <v>2004</v>
      </c>
      <c r="H179" s="72">
        <v>0.42430703624733468</v>
      </c>
    </row>
    <row r="180" spans="2:8" hidden="1" outlineLevel="1">
      <c r="B180" s="63" t="s">
        <v>87</v>
      </c>
      <c r="C180" s="36">
        <v>374</v>
      </c>
      <c r="D180" s="72">
        <v>0.30769230769230771</v>
      </c>
      <c r="E180" s="97">
        <v>1933</v>
      </c>
      <c r="F180" s="57">
        <v>0.47444698703279942</v>
      </c>
      <c r="G180" s="36">
        <v>2307</v>
      </c>
      <c r="H180" s="72">
        <v>0.44458359423919847</v>
      </c>
    </row>
    <row r="181" spans="2:8" hidden="1" outlineLevel="1">
      <c r="B181" s="63" t="s">
        <v>86</v>
      </c>
      <c r="C181" s="36">
        <v>1420</v>
      </c>
      <c r="D181" s="72">
        <v>1.4108658743633278</v>
      </c>
      <c r="E181" s="97">
        <v>2723</v>
      </c>
      <c r="F181" s="57">
        <v>0.64432367149758463</v>
      </c>
      <c r="G181" s="36">
        <v>4143</v>
      </c>
      <c r="H181" s="72">
        <v>0.84543429844097995</v>
      </c>
    </row>
    <row r="182" spans="2:8" hidden="1" outlineLevel="1">
      <c r="B182" s="63" t="s">
        <v>85</v>
      </c>
      <c r="C182" s="36">
        <v>684</v>
      </c>
      <c r="D182" s="72">
        <v>0.52678571428571419</v>
      </c>
      <c r="E182" s="97">
        <v>2394</v>
      </c>
      <c r="F182" s="57">
        <v>0.88801261829653</v>
      </c>
      <c r="G182" s="36">
        <v>3078</v>
      </c>
      <c r="H182" s="72">
        <v>0.79370629370629375</v>
      </c>
    </row>
    <row r="183" spans="2:8" hidden="1" outlineLevel="1">
      <c r="B183" s="63" t="s">
        <v>84</v>
      </c>
      <c r="C183" s="36">
        <v>715</v>
      </c>
      <c r="D183" s="72">
        <v>-0.37335670464504822</v>
      </c>
      <c r="E183" s="97">
        <v>1856</v>
      </c>
      <c r="F183" s="57">
        <v>0.46719367588932803</v>
      </c>
      <c r="G183" s="36">
        <v>2571</v>
      </c>
      <c r="H183" s="72">
        <v>6.8578553615959992E-2</v>
      </c>
    </row>
    <row r="184" spans="2:8" hidden="1" outlineLevel="1">
      <c r="B184" s="63" t="s">
        <v>83</v>
      </c>
      <c r="C184" s="36">
        <v>442</v>
      </c>
      <c r="D184" s="72">
        <v>4.0000000000000036E-2</v>
      </c>
      <c r="E184" s="97">
        <v>1996</v>
      </c>
      <c r="F184" s="57">
        <v>0.4206405693950177</v>
      </c>
      <c r="G184" s="36">
        <v>2438</v>
      </c>
      <c r="H184" s="72">
        <v>0.33224043715846996</v>
      </c>
    </row>
    <row r="185" spans="2:8" hidden="1" outlineLevel="1">
      <c r="B185" s="63" t="s">
        <v>82</v>
      </c>
      <c r="C185" s="36">
        <v>356</v>
      </c>
      <c r="D185" s="72">
        <v>0.11949685534591192</v>
      </c>
      <c r="E185" s="97">
        <v>580</v>
      </c>
      <c r="F185" s="57">
        <v>2.1126760563380254E-2</v>
      </c>
      <c r="G185" s="36">
        <v>936</v>
      </c>
      <c r="H185" s="72">
        <v>5.6433408577878152E-2</v>
      </c>
    </row>
    <row r="186" spans="2:8" hidden="1" outlineLevel="1">
      <c r="B186" s="63" t="s">
        <v>81</v>
      </c>
      <c r="C186" s="36">
        <v>415</v>
      </c>
      <c r="D186" s="72">
        <v>-3.0373831775700966E-2</v>
      </c>
      <c r="E186" s="97">
        <v>463</v>
      </c>
      <c r="F186" s="57">
        <v>-0.11977186311787069</v>
      </c>
      <c r="G186" s="36">
        <v>878</v>
      </c>
      <c r="H186" s="72">
        <v>-7.9664570230607912E-2</v>
      </c>
    </row>
    <row r="187" spans="2:8" hidden="1" outlineLevel="1">
      <c r="B187" s="63" t="s">
        <v>80</v>
      </c>
      <c r="C187" s="36">
        <v>675</v>
      </c>
      <c r="D187" s="72">
        <v>1.0029673590504453</v>
      </c>
      <c r="E187" s="97">
        <v>402</v>
      </c>
      <c r="F187" s="57">
        <v>-0.70353982300884954</v>
      </c>
      <c r="G187" s="36">
        <v>1077</v>
      </c>
      <c r="H187" s="72">
        <v>-0.36385115180153571</v>
      </c>
    </row>
    <row r="188" spans="2:8" hidden="1" outlineLevel="1">
      <c r="B188" s="63" t="s">
        <v>79</v>
      </c>
      <c r="C188" s="36">
        <v>484</v>
      </c>
      <c r="D188" s="72">
        <v>1.0862068965517242</v>
      </c>
      <c r="E188" s="97">
        <v>641</v>
      </c>
      <c r="F188" s="57">
        <v>0.44369369369369371</v>
      </c>
      <c r="G188" s="36">
        <v>1125</v>
      </c>
      <c r="H188" s="72">
        <v>0.66420118343195256</v>
      </c>
    </row>
    <row r="189" spans="2:8" collapsed="1">
      <c r="B189" s="105">
        <v>1998</v>
      </c>
      <c r="C189" s="66">
        <v>7024</v>
      </c>
      <c r="D189" s="67">
        <v>0.17105701900633541</v>
      </c>
      <c r="E189" s="66">
        <v>15605</v>
      </c>
      <c r="F189" s="67">
        <v>0.324590442237501</v>
      </c>
      <c r="G189" s="66">
        <v>22629</v>
      </c>
      <c r="H189" s="67">
        <v>0.27279374543000179</v>
      </c>
    </row>
    <row r="190" spans="2:8" hidden="1" outlineLevel="1">
      <c r="B190" s="63" t="s">
        <v>90</v>
      </c>
      <c r="C190" s="36">
        <v>602</v>
      </c>
      <c r="D190" s="72">
        <v>1.774193548387097</v>
      </c>
      <c r="E190" s="97">
        <v>531</v>
      </c>
      <c r="F190" s="57">
        <v>3.7109375E-2</v>
      </c>
      <c r="G190" s="36">
        <v>1133</v>
      </c>
      <c r="H190" s="72">
        <v>0.55418381344307277</v>
      </c>
    </row>
    <row r="191" spans="2:8" hidden="1" outlineLevel="1">
      <c r="B191" s="63" t="s">
        <v>89</v>
      </c>
      <c r="C191" s="36">
        <v>800</v>
      </c>
      <c r="D191" s="72">
        <v>1.2662889518413598</v>
      </c>
      <c r="E191" s="97">
        <v>436</v>
      </c>
      <c r="F191" s="57">
        <v>-0.19852941176470584</v>
      </c>
      <c r="G191" s="36">
        <v>1236</v>
      </c>
      <c r="H191" s="72">
        <v>0.37792642140468224</v>
      </c>
    </row>
    <row r="192" spans="2:8" hidden="1" outlineLevel="1">
      <c r="B192" s="63" t="s">
        <v>88</v>
      </c>
      <c r="C192" s="36">
        <v>392</v>
      </c>
      <c r="D192" s="72">
        <v>-0.29874776386404289</v>
      </c>
      <c r="E192" s="97">
        <v>1015</v>
      </c>
      <c r="F192" s="57">
        <v>-0.32602921646746352</v>
      </c>
      <c r="G192" s="36">
        <v>1407</v>
      </c>
      <c r="H192" s="72">
        <v>-0.31864406779661014</v>
      </c>
    </row>
    <row r="193" spans="2:8" hidden="1" outlineLevel="1">
      <c r="B193" s="63" t="s">
        <v>87</v>
      </c>
      <c r="C193" s="36">
        <v>286</v>
      </c>
      <c r="D193" s="72">
        <v>-0.51770657672849918</v>
      </c>
      <c r="E193" s="97">
        <v>1311</v>
      </c>
      <c r="F193" s="57">
        <v>-0.26348314606741574</v>
      </c>
      <c r="G193" s="36">
        <v>1597</v>
      </c>
      <c r="H193" s="72">
        <v>-0.32701222081753056</v>
      </c>
    </row>
    <row r="194" spans="2:8" hidden="1" outlineLevel="1">
      <c r="B194" s="63" t="s">
        <v>86</v>
      </c>
      <c r="C194" s="36">
        <v>589</v>
      </c>
      <c r="D194" s="72">
        <v>-0.49136442141623493</v>
      </c>
      <c r="E194" s="97">
        <v>1656</v>
      </c>
      <c r="F194" s="57">
        <v>-0.37367624810892586</v>
      </c>
      <c r="G194" s="36">
        <v>2245</v>
      </c>
      <c r="H194" s="72">
        <v>-0.40952130457653868</v>
      </c>
    </row>
    <row r="195" spans="2:8" hidden="1" outlineLevel="1">
      <c r="B195" s="63" t="s">
        <v>85</v>
      </c>
      <c r="C195" s="36">
        <v>448</v>
      </c>
      <c r="D195" s="72">
        <v>-0.17798165137614674</v>
      </c>
      <c r="E195" s="97">
        <v>1268</v>
      </c>
      <c r="F195" s="57">
        <v>-0.41512915129151295</v>
      </c>
      <c r="G195" s="36">
        <v>1716</v>
      </c>
      <c r="H195" s="72">
        <v>-0.36748986361960934</v>
      </c>
    </row>
    <row r="196" spans="2:8" hidden="1" outlineLevel="1">
      <c r="B196" s="63" t="s">
        <v>84</v>
      </c>
      <c r="C196" s="36">
        <v>1141</v>
      </c>
      <c r="D196" s="72">
        <v>0.8643790849673203</v>
      </c>
      <c r="E196" s="97">
        <v>1265</v>
      </c>
      <c r="F196" s="57">
        <v>-0.53355457227138636</v>
      </c>
      <c r="G196" s="36">
        <v>2406</v>
      </c>
      <c r="H196" s="72">
        <v>-0.276173285198556</v>
      </c>
    </row>
    <row r="197" spans="2:8" hidden="1" outlineLevel="1">
      <c r="B197" s="63" t="s">
        <v>83</v>
      </c>
      <c r="C197" s="36">
        <v>425</v>
      </c>
      <c r="D197" s="72">
        <v>-0.21150278293135438</v>
      </c>
      <c r="E197" s="97">
        <v>1405</v>
      </c>
      <c r="F197" s="57">
        <v>-0.31127450980392157</v>
      </c>
      <c r="G197" s="36">
        <v>1830</v>
      </c>
      <c r="H197" s="72">
        <v>-0.29042264443582788</v>
      </c>
    </row>
    <row r="198" spans="2:8" hidden="1" outlineLevel="1">
      <c r="B198" s="63" t="s">
        <v>82</v>
      </c>
      <c r="C198" s="36">
        <v>318</v>
      </c>
      <c r="D198" s="72">
        <v>7.7966101694915357E-2</v>
      </c>
      <c r="E198" s="97">
        <v>568</v>
      </c>
      <c r="F198" s="57">
        <v>-0.52745424292845255</v>
      </c>
      <c r="G198" s="36">
        <v>886</v>
      </c>
      <c r="H198" s="72">
        <v>-0.40814963259853043</v>
      </c>
    </row>
    <row r="199" spans="2:8" hidden="1" outlineLevel="1">
      <c r="B199" s="63" t="s">
        <v>81</v>
      </c>
      <c r="C199" s="36">
        <v>428</v>
      </c>
      <c r="D199" s="72">
        <v>0.47079037800687296</v>
      </c>
      <c r="E199" s="97">
        <v>526</v>
      </c>
      <c r="F199" s="57">
        <v>-0.57305194805194803</v>
      </c>
      <c r="G199" s="36">
        <v>954</v>
      </c>
      <c r="H199" s="72">
        <v>-0.37360472751149043</v>
      </c>
    </row>
    <row r="200" spans="2:8" hidden="1" outlineLevel="1">
      <c r="B200" s="63" t="s">
        <v>80</v>
      </c>
      <c r="C200" s="36">
        <v>337</v>
      </c>
      <c r="D200" s="72">
        <v>0.37551020408163271</v>
      </c>
      <c r="E200" s="97">
        <v>1356</v>
      </c>
      <c r="F200" s="57">
        <v>0.14237573715248519</v>
      </c>
      <c r="G200" s="36">
        <v>1693</v>
      </c>
      <c r="H200" s="72">
        <v>0.1822625698324023</v>
      </c>
    </row>
    <row r="201" spans="2:8" hidden="1" outlineLevel="1">
      <c r="B201" s="63" t="s">
        <v>79</v>
      </c>
      <c r="C201" s="36">
        <v>232</v>
      </c>
      <c r="D201" s="72">
        <v>-8.3003952569169925E-2</v>
      </c>
      <c r="E201" s="97">
        <v>444</v>
      </c>
      <c r="F201" s="57">
        <v>-0.57673975214489992</v>
      </c>
      <c r="G201" s="36">
        <v>676</v>
      </c>
      <c r="H201" s="72">
        <v>-0.48079877112135172</v>
      </c>
    </row>
    <row r="202" spans="2:8" collapsed="1">
      <c r="B202" s="105">
        <v>1997</v>
      </c>
      <c r="C202" s="66">
        <v>5998</v>
      </c>
      <c r="D202" s="67">
        <v>5.97173144876324E-2</v>
      </c>
      <c r="E202" s="66">
        <v>11781</v>
      </c>
      <c r="F202" s="67">
        <v>-0.36579457364341084</v>
      </c>
      <c r="G202" s="66">
        <v>17779</v>
      </c>
      <c r="H202" s="67">
        <v>-0.26642185179072453</v>
      </c>
    </row>
    <row r="203" spans="2:8" hidden="1" outlineLevel="1">
      <c r="B203" s="63" t="s">
        <v>90</v>
      </c>
      <c r="C203" s="36">
        <v>217</v>
      </c>
      <c r="D203" s="72">
        <v>-0.33639143730886845</v>
      </c>
      <c r="E203" s="97">
        <v>512</v>
      </c>
      <c r="F203" s="57">
        <v>-0.63480741797432239</v>
      </c>
      <c r="G203" s="36">
        <v>729</v>
      </c>
      <c r="H203" s="72">
        <v>-0.578368999421631</v>
      </c>
    </row>
    <row r="204" spans="2:8" hidden="1" outlineLevel="1">
      <c r="B204" s="63" t="s">
        <v>89</v>
      </c>
      <c r="C204" s="36">
        <v>353</v>
      </c>
      <c r="D204" s="72">
        <v>0.54148471615720517</v>
      </c>
      <c r="E204" s="97">
        <v>544</v>
      </c>
      <c r="F204" s="57">
        <v>-0.52695652173913043</v>
      </c>
      <c r="G204" s="36">
        <v>897</v>
      </c>
      <c r="H204" s="72">
        <v>-0.34952864394488758</v>
      </c>
    </row>
    <row r="205" spans="2:8" hidden="1" outlineLevel="1">
      <c r="B205" s="63" t="s">
        <v>88</v>
      </c>
      <c r="C205" s="36">
        <v>559</v>
      </c>
      <c r="D205" s="72">
        <v>-5.4145516074450062E-2</v>
      </c>
      <c r="E205" s="97">
        <v>1506</v>
      </c>
      <c r="F205" s="57">
        <v>-0.27246376811594208</v>
      </c>
      <c r="G205" s="36">
        <v>2065</v>
      </c>
      <c r="H205" s="72">
        <v>-0.22397594889139416</v>
      </c>
    </row>
    <row r="206" spans="2:8" hidden="1" outlineLevel="1">
      <c r="B206" s="63" t="s">
        <v>87</v>
      </c>
      <c r="C206" s="36">
        <v>593</v>
      </c>
      <c r="D206" s="72">
        <v>3.3101045296167309E-2</v>
      </c>
      <c r="E206" s="97">
        <v>1780</v>
      </c>
      <c r="F206" s="57">
        <v>-0.56890288205376605</v>
      </c>
      <c r="G206" s="36">
        <v>2373</v>
      </c>
      <c r="H206" s="72">
        <v>-0.49542844992557944</v>
      </c>
    </row>
    <row r="207" spans="2:8" hidden="1" outlineLevel="1">
      <c r="B207" s="63" t="s">
        <v>86</v>
      </c>
      <c r="C207" s="36">
        <v>1158</v>
      </c>
      <c r="D207" s="72">
        <v>1.16044776119403</v>
      </c>
      <c r="E207" s="97">
        <v>2644</v>
      </c>
      <c r="F207" s="57">
        <v>-0.25205091937765201</v>
      </c>
      <c r="G207" s="36">
        <v>3802</v>
      </c>
      <c r="H207" s="72">
        <v>-6.6077130926062377E-2</v>
      </c>
    </row>
    <row r="208" spans="2:8" hidden="1" outlineLevel="1">
      <c r="B208" s="63" t="s">
        <v>85</v>
      </c>
      <c r="C208" s="36">
        <v>545</v>
      </c>
      <c r="D208" s="72">
        <v>-9.0909090909090384E-3</v>
      </c>
      <c r="E208" s="97">
        <v>2168</v>
      </c>
      <c r="F208" s="57">
        <v>-0.3979450152735351</v>
      </c>
      <c r="G208" s="36">
        <v>2713</v>
      </c>
      <c r="H208" s="72">
        <v>-0.34642254878342571</v>
      </c>
    </row>
    <row r="209" spans="2:8" hidden="1" outlineLevel="1">
      <c r="B209" s="63" t="s">
        <v>84</v>
      </c>
      <c r="C209" s="36">
        <v>612</v>
      </c>
      <c r="D209" s="72">
        <v>-0.31543624161073824</v>
      </c>
      <c r="E209" s="97">
        <v>2712</v>
      </c>
      <c r="F209" s="57">
        <v>-0.2744783306581059</v>
      </c>
      <c r="G209" s="36">
        <v>3324</v>
      </c>
      <c r="H209" s="72">
        <v>-0.28238341968911918</v>
      </c>
    </row>
    <row r="210" spans="2:8" hidden="1" outlineLevel="1">
      <c r="B210" s="63" t="s">
        <v>83</v>
      </c>
      <c r="C210" s="36">
        <v>539</v>
      </c>
      <c r="D210" s="72">
        <v>-0.4483111566018424</v>
      </c>
      <c r="E210" s="97">
        <v>2040</v>
      </c>
      <c r="F210" s="57">
        <v>-8.5611833258628423E-2</v>
      </c>
      <c r="G210" s="36">
        <v>2579</v>
      </c>
      <c r="H210" s="72">
        <v>-0.19607231920199497</v>
      </c>
    </row>
    <row r="211" spans="2:8" hidden="1" outlineLevel="1">
      <c r="B211" s="63" t="s">
        <v>82</v>
      </c>
      <c r="C211" s="36">
        <v>295</v>
      </c>
      <c r="D211" s="72">
        <v>-0.18732782369146006</v>
      </c>
      <c r="E211" s="97">
        <v>1202</v>
      </c>
      <c r="F211" s="57">
        <v>-0.26212400245549416</v>
      </c>
      <c r="G211" s="36">
        <v>1497</v>
      </c>
      <c r="H211" s="72">
        <v>-0.24849397590361444</v>
      </c>
    </row>
    <row r="212" spans="2:8" hidden="1" outlineLevel="1">
      <c r="B212" s="63" t="s">
        <v>81</v>
      </c>
      <c r="C212" s="36">
        <v>291</v>
      </c>
      <c r="D212" s="72">
        <v>-0.48035714285714282</v>
      </c>
      <c r="E212" s="97">
        <v>1232</v>
      </c>
      <c r="F212" s="57">
        <v>0.39209039548022595</v>
      </c>
      <c r="G212" s="36">
        <v>1523</v>
      </c>
      <c r="H212" s="72">
        <v>5.3979238754325198E-2</v>
      </c>
    </row>
    <row r="213" spans="2:8" hidden="1" outlineLevel="1">
      <c r="B213" s="63" t="s">
        <v>80</v>
      </c>
      <c r="C213" s="36">
        <v>245</v>
      </c>
      <c r="D213" s="72">
        <v>-0.3098591549295775</v>
      </c>
      <c r="E213" s="97">
        <v>1187</v>
      </c>
      <c r="F213" s="57">
        <v>0.47087980173482036</v>
      </c>
      <c r="G213" s="36">
        <v>1432</v>
      </c>
      <c r="H213" s="72">
        <v>0.2323580034423407</v>
      </c>
    </row>
    <row r="214" spans="2:8" hidden="1" outlineLevel="1">
      <c r="B214" s="63" t="s">
        <v>79</v>
      </c>
      <c r="C214" s="36">
        <v>253</v>
      </c>
      <c r="D214" s="72">
        <v>0.19339622641509435</v>
      </c>
      <c r="E214" s="97">
        <v>1049</v>
      </c>
      <c r="F214" s="57">
        <v>0.63650546021840881</v>
      </c>
      <c r="G214" s="36">
        <v>1302</v>
      </c>
      <c r="H214" s="72">
        <v>0.52637749120750299</v>
      </c>
    </row>
    <row r="215" spans="2:8" collapsed="1">
      <c r="B215" s="105">
        <v>1996</v>
      </c>
      <c r="C215" s="66">
        <v>5660</v>
      </c>
      <c r="D215" s="67">
        <v>-8.2360570687418977E-2</v>
      </c>
      <c r="E215" s="66">
        <v>18576</v>
      </c>
      <c r="F215" s="67">
        <v>-0.28050197536602373</v>
      </c>
      <c r="G215" s="66">
        <v>24236</v>
      </c>
      <c r="H215" s="67">
        <v>-0.24229350340774092</v>
      </c>
    </row>
    <row r="216" spans="2:8" hidden="1" outlineLevel="1">
      <c r="B216" s="63" t="s">
        <v>90</v>
      </c>
      <c r="C216" s="36">
        <v>327</v>
      </c>
      <c r="D216" s="72">
        <v>-0.8287958115183246</v>
      </c>
      <c r="E216" s="97">
        <v>1402</v>
      </c>
      <c r="F216" s="57">
        <v>1.5819521178637199</v>
      </c>
      <c r="G216" s="36">
        <v>1729</v>
      </c>
      <c r="H216" s="72">
        <v>-0.2951487973909499</v>
      </c>
    </row>
    <row r="217" spans="2:8" hidden="1" outlineLevel="1">
      <c r="B217" s="63" t="s">
        <v>89</v>
      </c>
      <c r="C217" s="36">
        <v>229</v>
      </c>
      <c r="D217" s="72">
        <v>-0.36388888888888893</v>
      </c>
      <c r="E217" s="97">
        <v>1150</v>
      </c>
      <c r="F217" s="57">
        <v>0.21564482029598309</v>
      </c>
      <c r="G217" s="36">
        <v>1379</v>
      </c>
      <c r="H217" s="72">
        <v>5.5895865237366005E-2</v>
      </c>
    </row>
    <row r="218" spans="2:8" hidden="1" outlineLevel="1">
      <c r="B218" s="63" t="s">
        <v>88</v>
      </c>
      <c r="C218" s="36">
        <v>591</v>
      </c>
      <c r="D218" s="72">
        <v>0.2338204592901878</v>
      </c>
      <c r="E218" s="97">
        <v>2070</v>
      </c>
      <c r="F218" s="57">
        <v>0.51759530791788855</v>
      </c>
      <c r="G218" s="36">
        <v>2661</v>
      </c>
      <c r="H218" s="72">
        <v>0.44384156266956043</v>
      </c>
    </row>
    <row r="219" spans="2:8" hidden="1" outlineLevel="1">
      <c r="B219" s="63" t="s">
        <v>87</v>
      </c>
      <c r="C219" s="36">
        <v>574</v>
      </c>
      <c r="D219" s="72">
        <v>3.4965034965035446E-3</v>
      </c>
      <c r="E219" s="97">
        <v>4129</v>
      </c>
      <c r="F219" s="57">
        <v>0.81734154929577474</v>
      </c>
      <c r="G219" s="36">
        <v>4703</v>
      </c>
      <c r="H219" s="72">
        <v>0.65365682137834047</v>
      </c>
    </row>
    <row r="220" spans="2:8" hidden="1" outlineLevel="1">
      <c r="B220" s="63" t="s">
        <v>86</v>
      </c>
      <c r="C220" s="36">
        <v>536</v>
      </c>
      <c r="D220" s="72">
        <v>0.31051344743276288</v>
      </c>
      <c r="E220" s="97">
        <v>3535</v>
      </c>
      <c r="F220" s="57">
        <v>0.34257500949487274</v>
      </c>
      <c r="G220" s="36">
        <v>4071</v>
      </c>
      <c r="H220" s="72">
        <v>0.3382642998027614</v>
      </c>
    </row>
    <row r="221" spans="2:8" hidden="1" outlineLevel="1">
      <c r="B221" s="63" t="s">
        <v>85</v>
      </c>
      <c r="C221" s="36">
        <v>550</v>
      </c>
      <c r="D221" s="72">
        <v>-2.4822695035460973E-2</v>
      </c>
      <c r="E221" s="97">
        <v>3601</v>
      </c>
      <c r="F221" s="57">
        <v>-0.13686481303930964</v>
      </c>
      <c r="G221" s="36">
        <v>4151</v>
      </c>
      <c r="H221" s="72">
        <v>-0.12352195945945943</v>
      </c>
    </row>
    <row r="222" spans="2:8" hidden="1" outlineLevel="1">
      <c r="B222" s="63" t="s">
        <v>84</v>
      </c>
      <c r="C222" s="36">
        <v>894</v>
      </c>
      <c r="D222" s="72">
        <v>4.3532934131736525</v>
      </c>
      <c r="E222" s="97">
        <v>3738</v>
      </c>
      <c r="F222" s="57">
        <v>1.0976430976430978</v>
      </c>
      <c r="G222" s="36">
        <v>4632</v>
      </c>
      <c r="H222" s="72">
        <v>1.3766033863519755</v>
      </c>
    </row>
    <row r="223" spans="2:8" hidden="1" outlineLevel="1">
      <c r="B223" s="63" t="s">
        <v>83</v>
      </c>
      <c r="C223" s="36">
        <v>977</v>
      </c>
      <c r="D223" s="72">
        <v>-0.3257418909592823</v>
      </c>
      <c r="E223" s="97">
        <v>2231</v>
      </c>
      <c r="F223" s="57">
        <v>0.45912361020274695</v>
      </c>
      <c r="G223" s="36">
        <v>3208</v>
      </c>
      <c r="H223" s="72">
        <v>7.723304231027539E-2</v>
      </c>
    </row>
    <row r="224" spans="2:8" hidden="1" outlineLevel="1">
      <c r="B224" s="63" t="s">
        <v>82</v>
      </c>
      <c r="C224" s="36">
        <v>363</v>
      </c>
      <c r="D224" s="72">
        <v>1.9662921348314599E-2</v>
      </c>
      <c r="E224" s="97">
        <v>1629</v>
      </c>
      <c r="F224" s="57">
        <v>0.23972602739726034</v>
      </c>
      <c r="G224" s="36">
        <v>1992</v>
      </c>
      <c r="H224" s="72">
        <v>0.19281437125748502</v>
      </c>
    </row>
    <row r="225" spans="2:8" hidden="1" outlineLevel="1">
      <c r="B225" s="63" t="s">
        <v>81</v>
      </c>
      <c r="C225" s="36">
        <v>560</v>
      </c>
      <c r="D225" s="72">
        <v>1.4778761061946901</v>
      </c>
      <c r="E225" s="97">
        <v>885</v>
      </c>
      <c r="F225" s="57">
        <v>-0.11233701103309934</v>
      </c>
      <c r="G225" s="36">
        <v>1445</v>
      </c>
      <c r="H225" s="72">
        <v>0.18152085036794774</v>
      </c>
    </row>
    <row r="226" spans="2:8" hidden="1" outlineLevel="1">
      <c r="B226" s="63" t="s">
        <v>80</v>
      </c>
      <c r="C226" s="36">
        <v>355</v>
      </c>
      <c r="D226" s="72">
        <v>-0.14043583535108961</v>
      </c>
      <c r="E226" s="97">
        <v>807</v>
      </c>
      <c r="F226" s="57">
        <v>-0.19057171514543636</v>
      </c>
      <c r="G226" s="36">
        <v>1162</v>
      </c>
      <c r="H226" s="72">
        <v>-0.17588652482269507</v>
      </c>
    </row>
    <row r="227" spans="2:8" hidden="1" outlineLevel="1">
      <c r="B227" s="63" t="s">
        <v>79</v>
      </c>
      <c r="C227" s="36">
        <v>212</v>
      </c>
      <c r="D227" s="72">
        <v>-0.33750000000000002</v>
      </c>
      <c r="E227" s="97">
        <v>641</v>
      </c>
      <c r="F227" s="57">
        <v>-0.46494156928213692</v>
      </c>
      <c r="G227" s="36">
        <v>853</v>
      </c>
      <c r="H227" s="72">
        <v>-0.43807641633728589</v>
      </c>
    </row>
    <row r="228" spans="2:8" collapsed="1">
      <c r="B228" s="105">
        <v>1995</v>
      </c>
      <c r="C228" s="66">
        <v>6168</v>
      </c>
      <c r="D228" s="67">
        <v>-0.14629757785467123</v>
      </c>
      <c r="E228" s="66">
        <v>25818</v>
      </c>
      <c r="F228" s="67">
        <v>0.30743910467412761</v>
      </c>
      <c r="G228" s="66">
        <v>31986</v>
      </c>
      <c r="H228" s="67">
        <v>0.18589648524395663</v>
      </c>
    </row>
    <row r="229" spans="2:8" hidden="1" outlineLevel="1">
      <c r="B229" s="63" t="s">
        <v>90</v>
      </c>
      <c r="C229" s="36">
        <v>1910</v>
      </c>
      <c r="D229" s="72">
        <v>9.6703910614525146</v>
      </c>
      <c r="E229" s="97">
        <v>543</v>
      </c>
      <c r="F229" s="57">
        <v>-0.37152777777777779</v>
      </c>
      <c r="G229" s="36">
        <v>2453</v>
      </c>
      <c r="H229" s="72">
        <v>1.3518696069031639</v>
      </c>
    </row>
    <row r="230" spans="2:8" hidden="1" outlineLevel="1">
      <c r="B230" s="63" t="s">
        <v>89</v>
      </c>
      <c r="C230" s="36">
        <v>360</v>
      </c>
      <c r="D230" s="72">
        <v>0.34328358208955234</v>
      </c>
      <c r="E230" s="97">
        <v>946</v>
      </c>
      <c r="F230" s="57">
        <v>-5.7768924302788793E-2</v>
      </c>
      <c r="G230" s="36">
        <v>1306</v>
      </c>
      <c r="H230" s="72">
        <v>2.6729559748427612E-2</v>
      </c>
    </row>
    <row r="231" spans="2:8" hidden="1" outlineLevel="1">
      <c r="B231" s="63" t="s">
        <v>88</v>
      </c>
      <c r="C231" s="36">
        <v>479</v>
      </c>
      <c r="D231" s="72">
        <v>-0.48439181916038754</v>
      </c>
      <c r="E231" s="97">
        <v>1364</v>
      </c>
      <c r="F231" s="57">
        <v>-0.53462981917434327</v>
      </c>
      <c r="G231" s="36">
        <v>1843</v>
      </c>
      <c r="H231" s="72">
        <v>-0.52253886010362693</v>
      </c>
    </row>
    <row r="232" spans="2:8" hidden="1" outlineLevel="1">
      <c r="B232" s="63" t="s">
        <v>87</v>
      </c>
      <c r="C232" s="36">
        <v>572</v>
      </c>
      <c r="D232" s="72">
        <v>-0.27226463104325704</v>
      </c>
      <c r="E232" s="97">
        <v>2272</v>
      </c>
      <c r="F232" s="57">
        <v>-8.5714285714285743E-2</v>
      </c>
      <c r="G232" s="36">
        <v>2844</v>
      </c>
      <c r="H232" s="72">
        <v>-0.13054111892387654</v>
      </c>
    </row>
    <row r="233" spans="2:8" hidden="1" outlineLevel="1">
      <c r="B233" s="63" t="s">
        <v>86</v>
      </c>
      <c r="C233" s="36">
        <v>409</v>
      </c>
      <c r="D233" s="72">
        <v>-0.43508287292817682</v>
      </c>
      <c r="E233" s="97">
        <v>2633</v>
      </c>
      <c r="F233" s="57">
        <v>0.44988986784140961</v>
      </c>
      <c r="G233" s="36">
        <v>3042</v>
      </c>
      <c r="H233" s="72">
        <v>0.19763779527559056</v>
      </c>
    </row>
    <row r="234" spans="2:8" hidden="1" outlineLevel="1">
      <c r="B234" s="63" t="s">
        <v>85</v>
      </c>
      <c r="C234" s="36">
        <v>564</v>
      </c>
      <c r="D234" s="72">
        <v>-0.45612343297974922</v>
      </c>
      <c r="E234" s="97">
        <v>4172</v>
      </c>
      <c r="F234" s="57">
        <v>0.5509293680297398</v>
      </c>
      <c r="G234" s="36">
        <v>4736</v>
      </c>
      <c r="H234" s="72">
        <v>0.27072712637510055</v>
      </c>
    </row>
    <row r="235" spans="2:8" hidden="1" outlineLevel="1">
      <c r="B235" s="63" t="s">
        <v>84</v>
      </c>
      <c r="C235" s="36">
        <v>167</v>
      </c>
      <c r="D235" s="72">
        <v>-0.70284697508896798</v>
      </c>
      <c r="E235" s="97">
        <v>1782</v>
      </c>
      <c r="F235" s="57">
        <v>-1.0549694614103267E-2</v>
      </c>
      <c r="G235" s="36">
        <v>1949</v>
      </c>
      <c r="H235" s="72">
        <v>-0.17520101565806179</v>
      </c>
    </row>
    <row r="236" spans="2:8" hidden="1" outlineLevel="1">
      <c r="B236" s="63" t="s">
        <v>83</v>
      </c>
      <c r="C236" s="36">
        <v>1449</v>
      </c>
      <c r="D236" s="72">
        <v>1.0294117647058822</v>
      </c>
      <c r="E236" s="97">
        <v>1529</v>
      </c>
      <c r="F236" s="57">
        <v>-0.50211657440573099</v>
      </c>
      <c r="G236" s="36">
        <v>2978</v>
      </c>
      <c r="H236" s="72">
        <v>-0.21321003963011886</v>
      </c>
    </row>
    <row r="237" spans="2:8" hidden="1" outlineLevel="1">
      <c r="B237" s="63" t="s">
        <v>82</v>
      </c>
      <c r="C237" s="36">
        <v>356</v>
      </c>
      <c r="D237" s="72">
        <v>-0.54649681528662419</v>
      </c>
      <c r="E237" s="97">
        <v>1314</v>
      </c>
      <c r="F237" s="57">
        <v>-0.4741896758703481</v>
      </c>
      <c r="G237" s="36">
        <v>1670</v>
      </c>
      <c r="H237" s="72">
        <v>-0.49147381242387334</v>
      </c>
    </row>
    <row r="238" spans="2:8" hidden="1" outlineLevel="1">
      <c r="B238" s="63" t="s">
        <v>81</v>
      </c>
      <c r="C238" s="36">
        <v>226</v>
      </c>
      <c r="D238" s="72">
        <v>-0.7328605200945626</v>
      </c>
      <c r="E238" s="97">
        <v>997</v>
      </c>
      <c r="F238" s="57">
        <v>0.28978007761966373</v>
      </c>
      <c r="G238" s="36">
        <v>1223</v>
      </c>
      <c r="H238" s="72">
        <v>-0.24459542927733169</v>
      </c>
    </row>
    <row r="239" spans="2:8" hidden="1" outlineLevel="1">
      <c r="B239" s="63" t="s">
        <v>80</v>
      </c>
      <c r="C239" s="36">
        <v>413</v>
      </c>
      <c r="D239" s="72">
        <v>-0.5369955156950672</v>
      </c>
      <c r="E239" s="97">
        <v>997</v>
      </c>
      <c r="F239" s="57">
        <v>-0.24009146341463417</v>
      </c>
      <c r="G239" s="36">
        <v>1410</v>
      </c>
      <c r="H239" s="72">
        <v>-0.36025408348457355</v>
      </c>
    </row>
    <row r="240" spans="2:8" hidden="1" outlineLevel="1">
      <c r="B240" s="63" t="s">
        <v>79</v>
      </c>
      <c r="C240" s="36">
        <v>320</v>
      </c>
      <c r="D240" s="72">
        <v>-0.70588235294117641</v>
      </c>
      <c r="E240" s="97">
        <v>1198</v>
      </c>
      <c r="F240" s="57">
        <v>-3.8523274478330705E-2</v>
      </c>
      <c r="G240" s="36">
        <v>1518</v>
      </c>
      <c r="H240" s="72">
        <v>-0.34961439588688947</v>
      </c>
    </row>
    <row r="241" spans="2:8" collapsed="1">
      <c r="B241" s="105">
        <v>1994</v>
      </c>
      <c r="C241" s="66">
        <v>7225</v>
      </c>
      <c r="D241" s="67">
        <v>-0.1799091940976163</v>
      </c>
      <c r="E241" s="66">
        <v>19747</v>
      </c>
      <c r="F241" s="67">
        <v>-0.12204339320647339</v>
      </c>
      <c r="G241" s="66">
        <v>26972</v>
      </c>
      <c r="H241" s="67">
        <v>-0.13832981918088305</v>
      </c>
    </row>
    <row r="242" spans="2:8" hidden="1" outlineLevel="1">
      <c r="B242" s="63" t="s">
        <v>90</v>
      </c>
      <c r="C242" s="36">
        <v>179</v>
      </c>
      <c r="D242" s="72">
        <v>-0.82099999999999995</v>
      </c>
      <c r="E242" s="97">
        <v>864</v>
      </c>
      <c r="F242" s="57">
        <v>-0.24804177545691908</v>
      </c>
      <c r="G242" s="36">
        <v>1043</v>
      </c>
      <c r="H242" s="72">
        <v>-0.51465798045602607</v>
      </c>
    </row>
    <row r="243" spans="2:8" hidden="1" outlineLevel="1">
      <c r="B243" s="63" t="s">
        <v>89</v>
      </c>
      <c r="C243" s="36">
        <v>268</v>
      </c>
      <c r="D243" s="72">
        <v>-0.68945538818076479</v>
      </c>
      <c r="E243" s="97">
        <v>1004</v>
      </c>
      <c r="F243" s="57">
        <v>-4.2897998093422318E-2</v>
      </c>
      <c r="G243" s="36">
        <v>1272</v>
      </c>
      <c r="H243" s="72">
        <v>-0.33472803347280333</v>
      </c>
    </row>
    <row r="244" spans="2:8" hidden="1" outlineLevel="1">
      <c r="B244" s="63" t="s">
        <v>88</v>
      </c>
      <c r="C244" s="36">
        <v>929</v>
      </c>
      <c r="D244" s="72">
        <v>-9.7181729834791009E-2</v>
      </c>
      <c r="E244" s="97">
        <v>2931</v>
      </c>
      <c r="F244" s="57">
        <v>0.93977498345466581</v>
      </c>
      <c r="G244" s="36">
        <v>3860</v>
      </c>
      <c r="H244" s="72">
        <v>0.51968503937007871</v>
      </c>
    </row>
    <row r="245" spans="2:8" hidden="1" outlineLevel="1">
      <c r="B245" s="63" t="s">
        <v>87</v>
      </c>
      <c r="C245" s="36">
        <v>786</v>
      </c>
      <c r="D245" s="72">
        <v>0.10238429172510521</v>
      </c>
      <c r="E245" s="97">
        <v>2485</v>
      </c>
      <c r="F245" s="57">
        <v>0.52923076923076917</v>
      </c>
      <c r="G245" s="36">
        <v>3271</v>
      </c>
      <c r="H245" s="72">
        <v>0.39905902480752786</v>
      </c>
    </row>
    <row r="246" spans="2:8" hidden="1" outlineLevel="1">
      <c r="B246" s="63" t="s">
        <v>86</v>
      </c>
      <c r="C246" s="36">
        <v>724</v>
      </c>
      <c r="D246" s="72">
        <v>-0.71269841269841272</v>
      </c>
      <c r="E246" s="97">
        <v>1816</v>
      </c>
      <c r="F246" s="57">
        <v>0.29714285714285715</v>
      </c>
      <c r="G246" s="36">
        <v>2540</v>
      </c>
      <c r="H246" s="72">
        <v>-0.35204081632653061</v>
      </c>
    </row>
    <row r="247" spans="2:8" hidden="1" outlineLevel="1">
      <c r="B247" s="63" t="s">
        <v>85</v>
      </c>
      <c r="C247" s="36">
        <v>1037</v>
      </c>
      <c r="D247" s="72">
        <v>-0.2261194029850746</v>
      </c>
      <c r="E247" s="97">
        <v>2690</v>
      </c>
      <c r="F247" s="57">
        <v>0.59738717339667469</v>
      </c>
      <c r="G247" s="36">
        <v>3727</v>
      </c>
      <c r="H247" s="72">
        <v>0.23247354497354489</v>
      </c>
    </row>
    <row r="248" spans="2:8" hidden="1" outlineLevel="1">
      <c r="B248" s="63" t="s">
        <v>84</v>
      </c>
      <c r="C248" s="36">
        <v>562</v>
      </c>
      <c r="D248" s="72">
        <v>-0.63315926892950392</v>
      </c>
      <c r="E248" s="97">
        <v>1801</v>
      </c>
      <c r="F248" s="57">
        <v>-0.39380679905755633</v>
      </c>
      <c r="G248" s="36">
        <v>2363</v>
      </c>
      <c r="H248" s="72">
        <v>-0.47523872973573178</v>
      </c>
    </row>
    <row r="249" spans="2:8" hidden="1" outlineLevel="1">
      <c r="B249" s="63" t="s">
        <v>83</v>
      </c>
      <c r="C249" s="36">
        <v>714</v>
      </c>
      <c r="D249" s="72">
        <v>-0.48596112311015116</v>
      </c>
      <c r="E249" s="97">
        <v>3071</v>
      </c>
      <c r="F249" s="57">
        <v>1.4726247987117551</v>
      </c>
      <c r="G249" s="36">
        <v>3785</v>
      </c>
      <c r="H249" s="72">
        <v>0.43861649562903837</v>
      </c>
    </row>
    <row r="250" spans="2:8" hidden="1" outlineLevel="1">
      <c r="B250" s="63" t="s">
        <v>82</v>
      </c>
      <c r="C250" s="36">
        <v>785</v>
      </c>
      <c r="D250" s="72">
        <v>-0.58727655099894849</v>
      </c>
      <c r="E250" s="97">
        <v>2499</v>
      </c>
      <c r="F250" s="57">
        <v>2.9856459330143541</v>
      </c>
      <c r="G250" s="36">
        <v>3284</v>
      </c>
      <c r="H250" s="72">
        <v>0.29853697113483579</v>
      </c>
    </row>
    <row r="251" spans="2:8" hidden="1" outlineLevel="1">
      <c r="B251" s="63" t="s">
        <v>81</v>
      </c>
      <c r="C251" s="36">
        <v>846</v>
      </c>
      <c r="D251" s="72">
        <v>2.1102941176470589</v>
      </c>
      <c r="E251" s="97">
        <v>773</v>
      </c>
      <c r="F251" s="57">
        <v>0.33275862068965512</v>
      </c>
      <c r="G251" s="36">
        <v>1619</v>
      </c>
      <c r="H251" s="72">
        <v>0.90023474178403751</v>
      </c>
    </row>
    <row r="252" spans="2:8" hidden="1" outlineLevel="1">
      <c r="B252" s="63" t="s">
        <v>80</v>
      </c>
      <c r="C252" s="36">
        <v>892</v>
      </c>
      <c r="D252" s="72">
        <v>-0.25104953820319065</v>
      </c>
      <c r="E252" s="97">
        <v>1312</v>
      </c>
      <c r="F252" s="57">
        <v>0.86099290780141846</v>
      </c>
      <c r="G252" s="36">
        <v>2204</v>
      </c>
      <c r="H252" s="72">
        <v>0.16244725738396615</v>
      </c>
    </row>
    <row r="253" spans="2:8" hidden="1" outlineLevel="1">
      <c r="B253" s="63" t="s">
        <v>79</v>
      </c>
      <c r="C253" s="36">
        <v>1088</v>
      </c>
      <c r="D253" s="72">
        <v>-0.38461538461538458</v>
      </c>
      <c r="E253" s="97">
        <v>1246</v>
      </c>
      <c r="F253" s="57">
        <v>0.85692995529061111</v>
      </c>
      <c r="G253" s="36">
        <v>2334</v>
      </c>
      <c r="H253" s="72">
        <v>-4.3050430504305015E-2</v>
      </c>
    </row>
    <row r="254" spans="2:8" collapsed="1">
      <c r="B254" s="105">
        <v>1993</v>
      </c>
      <c r="C254" s="66">
        <v>8810</v>
      </c>
      <c r="D254" s="67">
        <v>-0.43230878278239582</v>
      </c>
      <c r="E254" s="66">
        <v>22492</v>
      </c>
      <c r="F254" s="67">
        <v>0.4783751807545682</v>
      </c>
      <c r="G254" s="66">
        <v>31302</v>
      </c>
      <c r="H254" s="67">
        <v>1.8514300588943433E-2</v>
      </c>
    </row>
    <row r="255" spans="2:8" hidden="1" outlineLevel="1">
      <c r="B255" s="63" t="s">
        <v>90</v>
      </c>
      <c r="C255" s="36">
        <v>1000</v>
      </c>
      <c r="D255" s="72">
        <v>12.333333333333334</v>
      </c>
      <c r="E255" s="97">
        <v>1149</v>
      </c>
      <c r="F255" s="57">
        <v>1.2618110236220472</v>
      </c>
      <c r="G255" s="36">
        <v>2149</v>
      </c>
      <c r="H255" s="72">
        <v>2.6861063464837049</v>
      </c>
    </row>
    <row r="256" spans="2:8" hidden="1" outlineLevel="1">
      <c r="B256" s="63" t="s">
        <v>89</v>
      </c>
      <c r="C256" s="36">
        <v>863</v>
      </c>
      <c r="D256" s="72">
        <v>9.2738095238095237</v>
      </c>
      <c r="E256" s="97">
        <v>1049</v>
      </c>
      <c r="F256" s="57">
        <v>0.91074681238615662</v>
      </c>
      <c r="G256" s="36">
        <v>1912</v>
      </c>
      <c r="H256" s="72">
        <v>2.0205371248025275</v>
      </c>
    </row>
    <row r="257" spans="2:8" hidden="1" outlineLevel="1">
      <c r="B257" s="63" t="s">
        <v>88</v>
      </c>
      <c r="C257" s="36">
        <v>1029</v>
      </c>
      <c r="D257" s="72">
        <v>-0.36166253101736978</v>
      </c>
      <c r="E257" s="97">
        <v>1511</v>
      </c>
      <c r="F257" s="57">
        <v>0.68450390189520616</v>
      </c>
      <c r="G257" s="36">
        <v>2540</v>
      </c>
      <c r="H257" s="72">
        <v>1.2355520127540931E-2</v>
      </c>
    </row>
    <row r="258" spans="2:8" hidden="1" outlineLevel="1">
      <c r="B258" s="63" t="s">
        <v>87</v>
      </c>
      <c r="C258" s="36">
        <v>713</v>
      </c>
      <c r="D258" s="72">
        <v>-0.53701298701298694</v>
      </c>
      <c r="E258" s="97">
        <v>1625</v>
      </c>
      <c r="F258" s="57">
        <v>-3.0429594272076366E-2</v>
      </c>
      <c r="G258" s="36">
        <v>2338</v>
      </c>
      <c r="H258" s="72">
        <v>-0.27300995024875618</v>
      </c>
    </row>
    <row r="259" spans="2:8" hidden="1" outlineLevel="1">
      <c r="B259" s="63" t="s">
        <v>86</v>
      </c>
      <c r="C259" s="36">
        <v>2520</v>
      </c>
      <c r="D259" s="72">
        <v>0.43263217737350756</v>
      </c>
      <c r="E259" s="97">
        <v>1400</v>
      </c>
      <c r="F259" s="57">
        <v>0.63170163170163174</v>
      </c>
      <c r="G259" s="36">
        <v>3920</v>
      </c>
      <c r="H259" s="72">
        <v>0.49789835689721063</v>
      </c>
    </row>
    <row r="260" spans="2:8" hidden="1" outlineLevel="1">
      <c r="B260" s="63" t="s">
        <v>85</v>
      </c>
      <c r="C260" s="36">
        <v>1340</v>
      </c>
      <c r="D260" s="72">
        <v>-0.10367892976588633</v>
      </c>
      <c r="E260" s="97">
        <v>1684</v>
      </c>
      <c r="F260" s="57">
        <v>-0.38741360494725352</v>
      </c>
      <c r="G260" s="36">
        <v>3024</v>
      </c>
      <c r="H260" s="72">
        <v>-0.28746465598491988</v>
      </c>
    </row>
    <row r="261" spans="2:8" hidden="1" outlineLevel="1">
      <c r="B261" s="63" t="s">
        <v>84</v>
      </c>
      <c r="C261" s="36">
        <v>1532</v>
      </c>
      <c r="D261" s="72">
        <v>0.18944099378881996</v>
      </c>
      <c r="E261" s="97">
        <v>2971</v>
      </c>
      <c r="F261" s="57">
        <v>3.7612179487179489</v>
      </c>
      <c r="G261" s="36">
        <v>4503</v>
      </c>
      <c r="H261" s="72">
        <v>1.3551255230125525</v>
      </c>
    </row>
    <row r="262" spans="2:8" hidden="1" outlineLevel="1">
      <c r="B262" s="63" t="s">
        <v>83</v>
      </c>
      <c r="C262" s="36">
        <v>1389</v>
      </c>
      <c r="D262" s="72">
        <v>15.734939759036145</v>
      </c>
      <c r="E262" s="97">
        <v>1242</v>
      </c>
      <c r="F262" s="57">
        <v>1.9712918660287082</v>
      </c>
      <c r="G262" s="36">
        <v>2631</v>
      </c>
      <c r="H262" s="72">
        <v>4.2514970059880239</v>
      </c>
    </row>
    <row r="263" spans="2:8" hidden="1" outlineLevel="1">
      <c r="B263" s="63" t="s">
        <v>82</v>
      </c>
      <c r="C263" s="36">
        <v>1902</v>
      </c>
      <c r="D263" s="72">
        <v>0.55901639344262288</v>
      </c>
      <c r="E263" s="97">
        <v>627</v>
      </c>
      <c r="F263" s="57">
        <v>0.25651302605210424</v>
      </c>
      <c r="G263" s="36">
        <v>2529</v>
      </c>
      <c r="H263" s="72">
        <v>0.47120418848167533</v>
      </c>
    </row>
    <row r="264" spans="2:8" hidden="1" outlineLevel="1">
      <c r="B264" s="63" t="s">
        <v>81</v>
      </c>
      <c r="C264" s="36">
        <v>272</v>
      </c>
      <c r="D264" s="72">
        <v>-0.80626780626780625</v>
      </c>
      <c r="E264" s="97">
        <v>580</v>
      </c>
      <c r="F264" s="57">
        <v>-0.26767676767676762</v>
      </c>
      <c r="G264" s="36">
        <v>852</v>
      </c>
      <c r="H264" s="72">
        <v>-0.61202185792349728</v>
      </c>
    </row>
    <row r="265" spans="2:8" hidden="1" outlineLevel="1">
      <c r="B265" s="63" t="s">
        <v>80</v>
      </c>
      <c r="C265" s="36">
        <v>1191</v>
      </c>
      <c r="D265" s="72">
        <v>0.11830985915492964</v>
      </c>
      <c r="E265" s="97">
        <v>705</v>
      </c>
      <c r="F265" s="57">
        <v>2.1900452488687785</v>
      </c>
      <c r="G265" s="36">
        <v>1896</v>
      </c>
      <c r="H265" s="72">
        <v>0.47433903576982894</v>
      </c>
    </row>
    <row r="266" spans="2:8" hidden="1" outlineLevel="1">
      <c r="B266" s="63" t="s">
        <v>79</v>
      </c>
      <c r="C266" s="36">
        <v>1768</v>
      </c>
      <c r="D266" s="72">
        <v>11.027210884353741</v>
      </c>
      <c r="E266" s="97">
        <v>671</v>
      </c>
      <c r="F266" s="57">
        <v>1.5513307984790874</v>
      </c>
      <c r="G266" s="36">
        <v>2439</v>
      </c>
      <c r="H266" s="72">
        <v>4.9487804878048784</v>
      </c>
    </row>
    <row r="267" spans="2:8" collapsed="1">
      <c r="B267" s="105">
        <v>1992</v>
      </c>
      <c r="C267" s="66">
        <v>15519</v>
      </c>
      <c r="D267" s="67">
        <v>0.31829765545361877</v>
      </c>
      <c r="E267" s="66">
        <v>15214</v>
      </c>
      <c r="F267" s="67">
        <v>0.51322856574497711</v>
      </c>
      <c r="G267" s="66">
        <v>30733</v>
      </c>
      <c r="H267" s="67">
        <v>0.40809126729588563</v>
      </c>
    </row>
    <row r="268" spans="2:8" hidden="1" outlineLevel="1">
      <c r="B268" s="63" t="s">
        <v>90</v>
      </c>
      <c r="C268" s="36">
        <v>75</v>
      </c>
      <c r="D268" s="72">
        <v>-0.90157480314960625</v>
      </c>
      <c r="E268" s="97">
        <v>508</v>
      </c>
      <c r="F268" s="57">
        <v>2.9076923076923076</v>
      </c>
      <c r="G268" s="36">
        <v>583</v>
      </c>
      <c r="H268" s="72">
        <v>-0.3464125560538116</v>
      </c>
    </row>
    <row r="269" spans="2:8" hidden="1" outlineLevel="1">
      <c r="B269" s="63" t="s">
        <v>89</v>
      </c>
      <c r="C269" s="36">
        <v>84</v>
      </c>
      <c r="D269" s="72">
        <v>-0.8957816377171216</v>
      </c>
      <c r="E269" s="97">
        <v>549</v>
      </c>
      <c r="F269" s="57">
        <v>1.0036496350364965</v>
      </c>
      <c r="G269" s="36">
        <v>633</v>
      </c>
      <c r="H269" s="72">
        <v>-0.41388888888888886</v>
      </c>
    </row>
    <row r="270" spans="2:8" hidden="1" outlineLevel="1">
      <c r="B270" s="63" t="s">
        <v>88</v>
      </c>
      <c r="C270" s="36">
        <v>1612</v>
      </c>
      <c r="D270" s="72">
        <v>1.3028571428571429</v>
      </c>
      <c r="E270" s="97">
        <v>897</v>
      </c>
      <c r="F270" s="57">
        <v>0.84948453608247432</v>
      </c>
      <c r="G270" s="36">
        <v>2509</v>
      </c>
      <c r="H270" s="72">
        <v>1.1172995780590718</v>
      </c>
    </row>
    <row r="271" spans="2:8" hidden="1" outlineLevel="1">
      <c r="B271" s="63" t="s">
        <v>87</v>
      </c>
      <c r="C271" s="36">
        <v>1540</v>
      </c>
      <c r="D271" s="72">
        <v>2.6579572446555821</v>
      </c>
      <c r="E271" s="97">
        <v>1676</v>
      </c>
      <c r="F271" s="57">
        <v>2.7244444444444444</v>
      </c>
      <c r="G271" s="36">
        <v>3216</v>
      </c>
      <c r="H271" s="72">
        <v>2.6923076923076925</v>
      </c>
    </row>
    <row r="272" spans="2:8" hidden="1" outlineLevel="1">
      <c r="B272" s="63" t="s">
        <v>86</v>
      </c>
      <c r="C272" s="36">
        <v>1759</v>
      </c>
      <c r="D272" s="72">
        <v>4.6741935483870964</v>
      </c>
      <c r="E272" s="97">
        <v>858</v>
      </c>
      <c r="F272" s="57">
        <v>0.40886699507389168</v>
      </c>
      <c r="G272" s="36">
        <v>2617</v>
      </c>
      <c r="H272" s="72">
        <v>1.8476605005440696</v>
      </c>
    </row>
    <row r="273" spans="2:8" hidden="1" outlineLevel="1">
      <c r="B273" s="63" t="s">
        <v>85</v>
      </c>
      <c r="C273" s="36">
        <v>1495</v>
      </c>
      <c r="D273" s="72">
        <v>12.715596330275229</v>
      </c>
      <c r="E273" s="97">
        <v>2749</v>
      </c>
      <c r="F273" s="57">
        <v>3.4699186991869917</v>
      </c>
      <c r="G273" s="36">
        <v>4244</v>
      </c>
      <c r="H273" s="72">
        <v>4.8618784530386741</v>
      </c>
    </row>
    <row r="274" spans="2:8" hidden="1" outlineLevel="1">
      <c r="B274" s="63" t="s">
        <v>84</v>
      </c>
      <c r="C274" s="36">
        <v>1288</v>
      </c>
      <c r="D274" s="72">
        <v>10.199999999999999</v>
      </c>
      <c r="E274" s="97">
        <v>624</v>
      </c>
      <c r="F274" s="57">
        <v>0.18181818181818188</v>
      </c>
      <c r="G274" s="36">
        <v>1912</v>
      </c>
      <c r="H274" s="72">
        <v>1.9735614307931573</v>
      </c>
    </row>
    <row r="275" spans="2:8" hidden="1" outlineLevel="1">
      <c r="B275" s="63" t="s">
        <v>83</v>
      </c>
      <c r="C275" s="36">
        <v>83</v>
      </c>
      <c r="D275" s="72">
        <v>-2.352941176470591E-2</v>
      </c>
      <c r="E275" s="97">
        <v>418</v>
      </c>
      <c r="F275" s="57">
        <v>0.21159420289855069</v>
      </c>
      <c r="G275" s="36">
        <v>501</v>
      </c>
      <c r="H275" s="72">
        <v>0.16511627906976734</v>
      </c>
    </row>
    <row r="276" spans="2:8" hidden="1" outlineLevel="1">
      <c r="B276" s="63" t="s">
        <v>82</v>
      </c>
      <c r="C276" s="36">
        <v>1220</v>
      </c>
      <c r="D276" s="72">
        <v>10.090909090909092</v>
      </c>
      <c r="E276" s="97">
        <v>499</v>
      </c>
      <c r="F276" s="57">
        <v>0.1188340807174888</v>
      </c>
      <c r="G276" s="36">
        <v>1719</v>
      </c>
      <c r="H276" s="72">
        <v>2.0917266187050361</v>
      </c>
    </row>
    <row r="277" spans="2:8" hidden="1" outlineLevel="1">
      <c r="B277" s="63" t="s">
        <v>81</v>
      </c>
      <c r="C277" s="36">
        <v>1404</v>
      </c>
      <c r="D277" s="72">
        <v>12.121495327102803</v>
      </c>
      <c r="E277" s="97">
        <v>792</v>
      </c>
      <c r="F277" s="57">
        <v>0.41176470588235303</v>
      </c>
      <c r="G277" s="36">
        <v>2196</v>
      </c>
      <c r="H277" s="72">
        <v>2.2874251497005988</v>
      </c>
    </row>
    <row r="278" spans="2:8" hidden="1" outlineLevel="1">
      <c r="B278" s="63" t="s">
        <v>80</v>
      </c>
      <c r="C278" s="36">
        <v>1065</v>
      </c>
      <c r="D278" s="72">
        <v>4.756756756756757</v>
      </c>
      <c r="E278" s="97">
        <v>221</v>
      </c>
      <c r="F278" s="57">
        <v>-0.43908629441624369</v>
      </c>
      <c r="G278" s="36">
        <v>1286</v>
      </c>
      <c r="H278" s="72">
        <v>1.2210708117443869</v>
      </c>
    </row>
    <row r="279" spans="2:8" hidden="1" outlineLevel="1">
      <c r="B279" s="63" t="s">
        <v>79</v>
      </c>
      <c r="C279" s="36">
        <v>147</v>
      </c>
      <c r="D279" s="72">
        <v>0.53125</v>
      </c>
      <c r="E279" s="97">
        <v>263</v>
      </c>
      <c r="F279" s="57">
        <v>-7.7192982456140369E-2</v>
      </c>
      <c r="G279" s="36">
        <v>410</v>
      </c>
      <c r="H279" s="72">
        <v>7.6115485564304475E-2</v>
      </c>
    </row>
    <row r="280" spans="2:8" collapsed="1">
      <c r="B280" s="105">
        <v>1991</v>
      </c>
      <c r="C280" s="66">
        <v>11772</v>
      </c>
      <c r="D280" s="67">
        <v>2.0930110352075668</v>
      </c>
      <c r="E280" s="66">
        <v>10054</v>
      </c>
      <c r="F280" s="67">
        <v>0.96290511518937905</v>
      </c>
      <c r="G280" s="66">
        <v>21826</v>
      </c>
      <c r="H280" s="67">
        <v>1.4446684587813619</v>
      </c>
    </row>
    <row r="281" spans="2:8" hidden="1" outlineLevel="1">
      <c r="B281" s="63" t="s">
        <v>90</v>
      </c>
      <c r="C281" s="36">
        <v>762</v>
      </c>
      <c r="D281" s="72">
        <v>7.8604651162790695</v>
      </c>
      <c r="E281" s="97">
        <v>130</v>
      </c>
      <c r="F281" s="57">
        <v>-0.67171717171717171</v>
      </c>
      <c r="G281" s="36">
        <v>892</v>
      </c>
      <c r="H281" s="72">
        <v>0.85062240663900424</v>
      </c>
    </row>
    <row r="282" spans="2:8" hidden="1" outlineLevel="1">
      <c r="B282" s="63" t="s">
        <v>89</v>
      </c>
      <c r="C282" s="36">
        <v>806</v>
      </c>
      <c r="D282" s="72">
        <v>11.793650793650794</v>
      </c>
      <c r="E282" s="97">
        <v>274</v>
      </c>
      <c r="F282" s="57">
        <v>-0.32678132678132676</v>
      </c>
      <c r="G282" s="36">
        <v>1080</v>
      </c>
      <c r="H282" s="72">
        <v>1.2978723404255321</v>
      </c>
    </row>
    <row r="283" spans="2:8" hidden="1" outlineLevel="1">
      <c r="B283" s="63" t="s">
        <v>88</v>
      </c>
      <c r="C283" s="36">
        <v>700</v>
      </c>
      <c r="D283" s="72">
        <v>4.785123966942149</v>
      </c>
      <c r="E283" s="97">
        <v>485</v>
      </c>
      <c r="F283" s="57">
        <v>-7.088122605363989E-2</v>
      </c>
      <c r="G283" s="36">
        <v>1185</v>
      </c>
      <c r="H283" s="72">
        <v>0.84292379471228607</v>
      </c>
    </row>
    <row r="284" spans="2:8" hidden="1" outlineLevel="1">
      <c r="B284" s="63" t="s">
        <v>87</v>
      </c>
      <c r="C284" s="36">
        <v>421</v>
      </c>
      <c r="D284" s="72">
        <v>1.7161290322580647</v>
      </c>
      <c r="E284" s="97">
        <v>450</v>
      </c>
      <c r="F284" s="57">
        <v>-0.10358565737051795</v>
      </c>
      <c r="G284" s="36">
        <v>871</v>
      </c>
      <c r="H284" s="72">
        <v>0.32572298325722993</v>
      </c>
    </row>
    <row r="285" spans="2:8" hidden="1" outlineLevel="1">
      <c r="B285" s="63" t="s">
        <v>86</v>
      </c>
      <c r="C285" s="36">
        <v>310</v>
      </c>
      <c r="D285" s="72">
        <v>1.2627737226277373</v>
      </c>
      <c r="E285" s="97">
        <v>609</v>
      </c>
      <c r="F285" s="57">
        <v>-1.9323671497584516E-2</v>
      </c>
      <c r="G285" s="36">
        <v>919</v>
      </c>
      <c r="H285" s="72">
        <v>0.21240105540897103</v>
      </c>
    </row>
    <row r="286" spans="2:8" hidden="1" outlineLevel="1">
      <c r="B286" s="63" t="s">
        <v>85</v>
      </c>
      <c r="C286" s="36">
        <v>109</v>
      </c>
      <c r="D286" s="72">
        <v>0.17204301075268824</v>
      </c>
      <c r="E286" s="97">
        <v>615</v>
      </c>
      <c r="F286" s="57">
        <v>8.8495575221238854E-2</v>
      </c>
      <c r="G286" s="36">
        <v>724</v>
      </c>
      <c r="H286" s="72">
        <v>0.10030395136778125</v>
      </c>
    </row>
    <row r="287" spans="2:8" hidden="1" outlineLevel="1">
      <c r="B287" s="63" t="s">
        <v>84</v>
      </c>
      <c r="C287" s="36">
        <v>115</v>
      </c>
      <c r="D287" s="72">
        <v>-0.54365079365079372</v>
      </c>
      <c r="E287" s="97">
        <v>528</v>
      </c>
      <c r="F287" s="57">
        <v>-0.32567049808429116</v>
      </c>
      <c r="G287" s="36">
        <v>643</v>
      </c>
      <c r="H287" s="72">
        <v>-0.37874396135265698</v>
      </c>
    </row>
    <row r="288" spans="2:8" hidden="1" outlineLevel="1">
      <c r="B288" s="63" t="s">
        <v>83</v>
      </c>
      <c r="C288" s="36">
        <v>85</v>
      </c>
      <c r="D288" s="72">
        <v>-0.53804347826086962</v>
      </c>
      <c r="E288" s="97">
        <v>345</v>
      </c>
      <c r="F288" s="57">
        <v>0.25912408759124084</v>
      </c>
      <c r="G288" s="36">
        <v>430</v>
      </c>
      <c r="H288" s="72">
        <v>-6.1135371179039333E-2</v>
      </c>
    </row>
    <row r="289" spans="2:8" hidden="1" outlineLevel="1">
      <c r="B289" s="63" t="s">
        <v>82</v>
      </c>
      <c r="C289" s="36">
        <v>110</v>
      </c>
      <c r="D289" s="72">
        <v>-0.16666666666666663</v>
      </c>
      <c r="E289" s="97">
        <v>446</v>
      </c>
      <c r="F289" s="57">
        <v>-0.19784172661870503</v>
      </c>
      <c r="G289" s="36">
        <v>556</v>
      </c>
      <c r="H289" s="72">
        <v>-0.19186046511627908</v>
      </c>
    </row>
    <row r="290" spans="2:8" hidden="1" outlineLevel="1">
      <c r="B290" s="63" t="s">
        <v>81</v>
      </c>
      <c r="C290" s="36">
        <v>107</v>
      </c>
      <c r="D290" s="72">
        <v>-0.65814696485623003</v>
      </c>
      <c r="E290" s="97">
        <v>561</v>
      </c>
      <c r="F290" s="57">
        <v>-0.27706185567010311</v>
      </c>
      <c r="G290" s="36">
        <v>668</v>
      </c>
      <c r="H290" s="72">
        <v>-0.3865932047750229</v>
      </c>
    </row>
    <row r="291" spans="2:8" hidden="1" outlineLevel="1">
      <c r="B291" s="63" t="s">
        <v>80</v>
      </c>
      <c r="C291" s="36">
        <v>185</v>
      </c>
      <c r="D291" s="72">
        <v>1.4025974025974026</v>
      </c>
      <c r="E291" s="97">
        <v>394</v>
      </c>
      <c r="F291" s="57">
        <v>1.8970588235294117</v>
      </c>
      <c r="G291" s="36">
        <v>579</v>
      </c>
      <c r="H291" s="72">
        <v>1.7183098591549295</v>
      </c>
    </row>
    <row r="292" spans="2:8" hidden="1" outlineLevel="1">
      <c r="B292" s="63" t="s">
        <v>79</v>
      </c>
      <c r="C292" s="36">
        <v>96</v>
      </c>
      <c r="D292" s="72">
        <v>-0.77777777777777779</v>
      </c>
      <c r="E292" s="97">
        <v>285</v>
      </c>
      <c r="F292" s="57">
        <v>2.9583333333333335</v>
      </c>
      <c r="G292" s="36">
        <v>381</v>
      </c>
      <c r="H292" s="72">
        <v>-0.24404761904761907</v>
      </c>
    </row>
    <row r="293" spans="2:8" collapsed="1">
      <c r="B293" s="105">
        <v>1990</v>
      </c>
      <c r="C293" s="66">
        <v>3806</v>
      </c>
      <c r="D293" s="67">
        <v>0.86112469437652805</v>
      </c>
      <c r="E293" s="66">
        <v>5122</v>
      </c>
      <c r="F293" s="67">
        <v>-8.6987522281639973E-2</v>
      </c>
      <c r="G293" s="66">
        <v>8928</v>
      </c>
      <c r="H293" s="67">
        <v>0.16629653821032009</v>
      </c>
    </row>
    <row r="294" spans="2:8" hidden="1" outlineLevel="1">
      <c r="B294" s="63" t="s">
        <v>90</v>
      </c>
      <c r="C294" s="36">
        <v>86</v>
      </c>
      <c r="D294" s="72">
        <v>-0.72168284789644011</v>
      </c>
      <c r="E294" s="97">
        <v>396</v>
      </c>
      <c r="F294" s="57">
        <v>4.8235294117647056</v>
      </c>
      <c r="G294" s="36">
        <v>482</v>
      </c>
      <c r="H294" s="72">
        <v>0.27851458885941649</v>
      </c>
    </row>
    <row r="295" spans="2:8" hidden="1" outlineLevel="1">
      <c r="B295" s="63" t="s">
        <v>89</v>
      </c>
      <c r="C295" s="36">
        <v>63</v>
      </c>
      <c r="D295" s="72">
        <v>-0.76923076923076916</v>
      </c>
      <c r="E295" s="97">
        <v>407</v>
      </c>
      <c r="F295" s="57">
        <v>6.2678571428571432</v>
      </c>
      <c r="G295" s="36">
        <v>470</v>
      </c>
      <c r="H295" s="72">
        <v>0.4285714285714286</v>
      </c>
    </row>
    <row r="296" spans="2:8" hidden="1" outlineLevel="1">
      <c r="B296" s="63" t="s">
        <v>88</v>
      </c>
      <c r="C296" s="36">
        <v>121</v>
      </c>
      <c r="D296" s="72">
        <v>-0.35978835978835977</v>
      </c>
      <c r="E296" s="97">
        <v>522</v>
      </c>
      <c r="F296" s="57">
        <v>1.139344262295082</v>
      </c>
      <c r="G296" s="36">
        <v>643</v>
      </c>
      <c r="H296" s="72">
        <v>0.48498845265588919</v>
      </c>
    </row>
    <row r="297" spans="2:8" hidden="1" outlineLevel="1">
      <c r="B297" s="63" t="s">
        <v>87</v>
      </c>
      <c r="C297" s="36">
        <v>155</v>
      </c>
      <c r="D297" s="72">
        <v>-0.31718061674008813</v>
      </c>
      <c r="E297" s="97">
        <v>502</v>
      </c>
      <c r="F297" s="57">
        <v>-0.25739644970414199</v>
      </c>
      <c r="G297" s="36">
        <v>657</v>
      </c>
      <c r="H297" s="72">
        <v>-0.27242524916943522</v>
      </c>
    </row>
    <row r="298" spans="2:8" hidden="1" outlineLevel="1">
      <c r="B298" s="63" t="s">
        <v>86</v>
      </c>
      <c r="C298" s="36">
        <v>137</v>
      </c>
      <c r="D298" s="72">
        <v>-0.38009049773755654</v>
      </c>
      <c r="E298" s="97">
        <v>621</v>
      </c>
      <c r="F298" s="57">
        <v>0.10892857142857149</v>
      </c>
      <c r="G298" s="36">
        <v>758</v>
      </c>
      <c r="H298" s="72">
        <v>-2.944942381562099E-2</v>
      </c>
    </row>
    <row r="299" spans="2:8" hidden="1" outlineLevel="1">
      <c r="B299" s="63" t="s">
        <v>85</v>
      </c>
      <c r="C299" s="36">
        <v>93</v>
      </c>
      <c r="D299" s="72">
        <v>-0.80864197530864201</v>
      </c>
      <c r="E299" s="97">
        <v>565</v>
      </c>
      <c r="F299" s="57">
        <v>-0.52078032230703986</v>
      </c>
      <c r="G299" s="36">
        <v>658</v>
      </c>
      <c r="H299" s="72">
        <v>-0.60480480480480481</v>
      </c>
    </row>
    <row r="300" spans="2:8" hidden="1" outlineLevel="1">
      <c r="B300" s="63" t="s">
        <v>84</v>
      </c>
      <c r="C300" s="36">
        <v>252</v>
      </c>
      <c r="D300" s="72">
        <v>2.0731707317073171</v>
      </c>
      <c r="E300" s="97">
        <v>783</v>
      </c>
      <c r="F300" s="57">
        <v>3.9840637450199168E-2</v>
      </c>
      <c r="G300" s="36">
        <v>1035</v>
      </c>
      <c r="H300" s="72">
        <v>0.23952095808383222</v>
      </c>
    </row>
    <row r="301" spans="2:8" hidden="1" outlineLevel="1">
      <c r="B301" s="63" t="s">
        <v>83</v>
      </c>
      <c r="C301" s="36">
        <v>184</v>
      </c>
      <c r="D301" s="72">
        <v>-0.3783783783783784</v>
      </c>
      <c r="E301" s="97">
        <v>274</v>
      </c>
      <c r="F301" s="57">
        <v>-0.17964071856287422</v>
      </c>
      <c r="G301" s="36">
        <v>458</v>
      </c>
      <c r="H301" s="72">
        <v>-0.27301587301587305</v>
      </c>
    </row>
    <row r="302" spans="2:8" hidden="1" outlineLevel="1">
      <c r="B302" s="63" t="s">
        <v>82</v>
      </c>
      <c r="C302" s="36">
        <v>132</v>
      </c>
      <c r="D302" s="72">
        <v>0.375</v>
      </c>
      <c r="E302" s="97">
        <v>556</v>
      </c>
      <c r="F302" s="57">
        <v>4.0545454545454547</v>
      </c>
      <c r="G302" s="36">
        <v>688</v>
      </c>
      <c r="H302" s="72">
        <v>2.3398058252427183</v>
      </c>
    </row>
    <row r="303" spans="2:8" hidden="1" outlineLevel="1">
      <c r="B303" s="63" t="s">
        <v>81</v>
      </c>
      <c r="C303" s="36">
        <v>313</v>
      </c>
      <c r="D303" s="72">
        <v>1.0457516339869279</v>
      </c>
      <c r="E303" s="97">
        <v>776</v>
      </c>
      <c r="F303" s="57">
        <v>9.486486486486486</v>
      </c>
      <c r="G303" s="36">
        <v>1089</v>
      </c>
      <c r="H303" s="72">
        <v>3.7973568281938324</v>
      </c>
    </row>
    <row r="304" spans="2:8" hidden="1" outlineLevel="1">
      <c r="B304" s="63" t="s">
        <v>80</v>
      </c>
      <c r="C304" s="36">
        <v>77</v>
      </c>
      <c r="D304" s="72">
        <v>-0.34745762711864403</v>
      </c>
      <c r="E304" s="97">
        <v>136</v>
      </c>
      <c r="F304" s="57">
        <v>0.27102803738317749</v>
      </c>
      <c r="G304" s="36">
        <v>213</v>
      </c>
      <c r="H304" s="72">
        <v>-5.3333333333333344E-2</v>
      </c>
    </row>
    <row r="305" spans="2:8" hidden="1" outlineLevel="1">
      <c r="B305" s="63" t="s">
        <v>79</v>
      </c>
      <c r="C305" s="36">
        <v>432</v>
      </c>
      <c r="D305" s="72">
        <v>2.2000000000000002</v>
      </c>
      <c r="E305" s="97">
        <v>72</v>
      </c>
      <c r="F305" s="57" t="s">
        <v>143</v>
      </c>
      <c r="G305" s="36">
        <v>504</v>
      </c>
      <c r="H305" s="72">
        <v>2.7333333333333334</v>
      </c>
    </row>
    <row r="306" spans="2:8" collapsed="1">
      <c r="B306" s="105">
        <v>1989</v>
      </c>
      <c r="C306" s="66">
        <v>2045</v>
      </c>
      <c r="D306" s="67">
        <v>-0.20889748549323017</v>
      </c>
      <c r="E306" s="66">
        <v>5610</v>
      </c>
      <c r="F306" s="67">
        <v>0.34823359769286233</v>
      </c>
      <c r="G306" s="66">
        <v>7655</v>
      </c>
      <c r="H306" s="67">
        <v>0.134746516454195</v>
      </c>
    </row>
    <row r="307" spans="2:8" hidden="1" outlineLevel="1">
      <c r="B307" s="63" t="s">
        <v>90</v>
      </c>
      <c r="C307" s="36">
        <v>309</v>
      </c>
      <c r="D307" s="72">
        <v>1.7345132743362832</v>
      </c>
      <c r="E307" s="97">
        <v>68</v>
      </c>
      <c r="F307" s="57">
        <v>1.7200000000000002</v>
      </c>
      <c r="G307" s="36">
        <v>377</v>
      </c>
      <c r="H307" s="72">
        <v>1.7318840579710146</v>
      </c>
    </row>
    <row r="308" spans="2:8" hidden="1" outlineLevel="1">
      <c r="B308" s="63" t="s">
        <v>89</v>
      </c>
      <c r="C308" s="36">
        <v>273</v>
      </c>
      <c r="D308" s="72">
        <v>0.76129032258064511</v>
      </c>
      <c r="E308" s="97">
        <v>56</v>
      </c>
      <c r="F308" s="57">
        <v>-8.1967213114754078E-2</v>
      </c>
      <c r="G308" s="36">
        <v>329</v>
      </c>
      <c r="H308" s="72">
        <v>0.52314814814814814</v>
      </c>
    </row>
    <row r="309" spans="2:8" hidden="1" outlineLevel="1">
      <c r="B309" s="63" t="s">
        <v>88</v>
      </c>
      <c r="C309" s="36">
        <v>189</v>
      </c>
      <c r="D309" s="72">
        <v>-0.55106888361045137</v>
      </c>
      <c r="E309" s="97">
        <v>244</v>
      </c>
      <c r="F309" s="57">
        <v>0.25773195876288657</v>
      </c>
      <c r="G309" s="36">
        <v>433</v>
      </c>
      <c r="H309" s="72">
        <v>-0.29593495934959346</v>
      </c>
    </row>
    <row r="310" spans="2:8" hidden="1" outlineLevel="1">
      <c r="B310" s="63" t="s">
        <v>87</v>
      </c>
      <c r="C310" s="36">
        <v>227</v>
      </c>
      <c r="D310" s="72">
        <v>0.22043010752688175</v>
      </c>
      <c r="E310" s="97">
        <v>676</v>
      </c>
      <c r="F310" s="57">
        <v>0.69849246231155782</v>
      </c>
      <c r="G310" s="36">
        <v>903</v>
      </c>
      <c r="H310" s="72">
        <v>0.54623287671232879</v>
      </c>
    </row>
    <row r="311" spans="2:8" hidden="1" outlineLevel="1">
      <c r="B311" s="63" t="s">
        <v>86</v>
      </c>
      <c r="C311" s="36">
        <v>221</v>
      </c>
      <c r="D311" s="72">
        <v>1.9864864864864864</v>
      </c>
      <c r="E311" s="97">
        <v>560</v>
      </c>
      <c r="F311" s="57">
        <v>0.75548589341692796</v>
      </c>
      <c r="G311" s="36">
        <v>781</v>
      </c>
      <c r="H311" s="72">
        <v>0.98727735368956737</v>
      </c>
    </row>
    <row r="312" spans="2:8" hidden="1" outlineLevel="1">
      <c r="B312" s="63" t="s">
        <v>85</v>
      </c>
      <c r="C312" s="36">
        <v>486</v>
      </c>
      <c r="D312" s="72">
        <v>5.75</v>
      </c>
      <c r="E312" s="97">
        <v>1179</v>
      </c>
      <c r="F312" s="57">
        <v>2.5405405405405403</v>
      </c>
      <c r="G312" s="36">
        <v>1665</v>
      </c>
      <c r="H312" s="72">
        <v>3.1111111111111107</v>
      </c>
    </row>
    <row r="313" spans="2:8" hidden="1" outlineLevel="1">
      <c r="B313" s="63" t="s">
        <v>84</v>
      </c>
      <c r="C313" s="36">
        <v>82</v>
      </c>
      <c r="D313" s="72">
        <v>-0.17171717171717171</v>
      </c>
      <c r="E313" s="97">
        <v>753</v>
      </c>
      <c r="F313" s="57">
        <v>0.58193277310924363</v>
      </c>
      <c r="G313" s="36">
        <v>835</v>
      </c>
      <c r="H313" s="72">
        <v>0.45217391304347831</v>
      </c>
    </row>
    <row r="314" spans="2:8" hidden="1" outlineLevel="1">
      <c r="B314" s="63" t="s">
        <v>83</v>
      </c>
      <c r="C314" s="36">
        <v>296</v>
      </c>
      <c r="D314" s="72">
        <v>0.73099415204678353</v>
      </c>
      <c r="E314" s="97">
        <v>334</v>
      </c>
      <c r="F314" s="57">
        <v>-0.43676222596964587</v>
      </c>
      <c r="G314" s="36">
        <v>630</v>
      </c>
      <c r="H314" s="72">
        <v>-0.17539267015706805</v>
      </c>
    </row>
    <row r="315" spans="2:8" hidden="1" outlineLevel="1">
      <c r="B315" s="63" t="s">
        <v>82</v>
      </c>
      <c r="C315" s="36">
        <v>96</v>
      </c>
      <c r="D315" s="72">
        <v>2.1276595744680771E-2</v>
      </c>
      <c r="E315" s="97">
        <v>110</v>
      </c>
      <c r="F315" s="57">
        <v>-0.67647058823529416</v>
      </c>
      <c r="G315" s="36">
        <v>206</v>
      </c>
      <c r="H315" s="72">
        <v>-0.52534562211981561</v>
      </c>
    </row>
    <row r="316" spans="2:8" hidden="1" outlineLevel="1">
      <c r="B316" s="63" t="s">
        <v>81</v>
      </c>
      <c r="C316" s="36">
        <v>153</v>
      </c>
      <c r="D316" s="72">
        <v>0.4854368932038835</v>
      </c>
      <c r="E316" s="97">
        <v>74</v>
      </c>
      <c r="F316" s="57">
        <v>-0.66055045871559637</v>
      </c>
      <c r="G316" s="36">
        <v>227</v>
      </c>
      <c r="H316" s="72">
        <v>-0.29283489096573212</v>
      </c>
    </row>
    <row r="317" spans="2:8" hidden="1" outlineLevel="1">
      <c r="B317" s="63" t="s">
        <v>80</v>
      </c>
      <c r="C317" s="36">
        <v>118</v>
      </c>
      <c r="D317" s="72">
        <v>0.25531914893617014</v>
      </c>
      <c r="E317" s="97">
        <v>107</v>
      </c>
      <c r="F317" s="57">
        <v>-0.48803827751196172</v>
      </c>
      <c r="G317" s="36">
        <v>225</v>
      </c>
      <c r="H317" s="72">
        <v>-0.25742574257425743</v>
      </c>
    </row>
    <row r="318" spans="2:8" hidden="1" outlineLevel="1">
      <c r="B318" s="63" t="s">
        <v>79</v>
      </c>
      <c r="C318" s="36">
        <v>135</v>
      </c>
      <c r="D318" s="72">
        <v>0.21621621621621623</v>
      </c>
      <c r="E318" s="97">
        <v>0</v>
      </c>
      <c r="F318" s="57">
        <v>-1</v>
      </c>
      <c r="G318" s="36">
        <v>135</v>
      </c>
      <c r="H318" s="72">
        <v>-0.74907063197026025</v>
      </c>
    </row>
    <row r="319" spans="2:8" collapsed="1">
      <c r="B319" s="105">
        <v>1988</v>
      </c>
      <c r="C319" s="66">
        <v>2585</v>
      </c>
      <c r="D319" s="67">
        <v>0.52687536916715882</v>
      </c>
      <c r="E319" s="66">
        <v>4161</v>
      </c>
      <c r="F319" s="67">
        <v>0.15808516559977726</v>
      </c>
      <c r="G319" s="66">
        <v>6746</v>
      </c>
      <c r="H319" s="67">
        <v>0.27620128641695052</v>
      </c>
    </row>
    <row r="320" spans="2:8" hidden="1" outlineLevel="1">
      <c r="B320" s="63" t="s">
        <v>90</v>
      </c>
      <c r="C320" s="36">
        <v>113</v>
      </c>
      <c r="D320" s="72">
        <v>0.10784313725490202</v>
      </c>
      <c r="E320" s="97">
        <v>25</v>
      </c>
      <c r="F320" s="57">
        <v>-0.90706319702602234</v>
      </c>
      <c r="G320" s="36">
        <v>138</v>
      </c>
      <c r="H320" s="72">
        <v>-0.62803234501347704</v>
      </c>
    </row>
    <row r="321" spans="2:8" hidden="1" outlineLevel="1">
      <c r="B321" s="63" t="s">
        <v>89</v>
      </c>
      <c r="C321" s="36">
        <v>155</v>
      </c>
      <c r="D321" s="72">
        <v>1.7192982456140351</v>
      </c>
      <c r="E321" s="97">
        <v>61</v>
      </c>
      <c r="F321" s="57">
        <v>-0.81626506024096379</v>
      </c>
      <c r="G321" s="36">
        <v>216</v>
      </c>
      <c r="H321" s="72">
        <v>-0.44473007712082258</v>
      </c>
    </row>
    <row r="322" spans="2:8" hidden="1" outlineLevel="1">
      <c r="B322" s="63" t="s">
        <v>88</v>
      </c>
      <c r="C322" s="36">
        <v>421</v>
      </c>
      <c r="D322" s="72">
        <v>8.3555555555555561</v>
      </c>
      <c r="E322" s="97">
        <v>194</v>
      </c>
      <c r="F322" s="57">
        <v>-0.51378446115288223</v>
      </c>
      <c r="G322" s="36">
        <v>615</v>
      </c>
      <c r="H322" s="72">
        <v>0.38513513513513509</v>
      </c>
    </row>
    <row r="323" spans="2:8" hidden="1" outlineLevel="1">
      <c r="B323" s="63" t="s">
        <v>87</v>
      </c>
      <c r="C323" s="36">
        <v>186</v>
      </c>
      <c r="D323" s="72">
        <v>3.3255813953488369</v>
      </c>
      <c r="E323" s="97">
        <v>398</v>
      </c>
      <c r="F323" s="57">
        <v>-7.870370370370372E-2</v>
      </c>
      <c r="G323" s="36">
        <v>584</v>
      </c>
      <c r="H323" s="72">
        <v>0.22947368421052627</v>
      </c>
    </row>
    <row r="324" spans="2:8" hidden="1" outlineLevel="1">
      <c r="B324" s="63" t="s">
        <v>86</v>
      </c>
      <c r="C324" s="36">
        <v>74</v>
      </c>
      <c r="D324" s="72">
        <v>0.94736842105263164</v>
      </c>
      <c r="E324" s="97">
        <v>319</v>
      </c>
      <c r="F324" s="57">
        <v>-0.42522522522522521</v>
      </c>
      <c r="G324" s="36">
        <v>393</v>
      </c>
      <c r="H324" s="72">
        <v>-0.33726812816188867</v>
      </c>
    </row>
    <row r="325" spans="2:8" hidden="1" outlineLevel="1">
      <c r="B325" s="63" t="s">
        <v>85</v>
      </c>
      <c r="C325" s="36">
        <v>72</v>
      </c>
      <c r="D325" s="72">
        <v>-0.26530612244897955</v>
      </c>
      <c r="E325" s="97">
        <v>333</v>
      </c>
      <c r="F325" s="57">
        <v>-0.37988826815642462</v>
      </c>
      <c r="G325" s="36">
        <v>405</v>
      </c>
      <c r="H325" s="72">
        <v>-0.36220472440944884</v>
      </c>
    </row>
    <row r="326" spans="2:8" hidden="1" outlineLevel="1">
      <c r="B326" s="63" t="s">
        <v>84</v>
      </c>
      <c r="C326" s="36">
        <v>99</v>
      </c>
      <c r="D326" s="72">
        <v>-6.6037735849056589E-2</v>
      </c>
      <c r="E326" s="97">
        <v>476</v>
      </c>
      <c r="F326" s="57">
        <v>-0.25039370078740153</v>
      </c>
      <c r="G326" s="36">
        <v>575</v>
      </c>
      <c r="H326" s="72">
        <v>-0.22402159244264508</v>
      </c>
    </row>
    <row r="327" spans="2:8" hidden="1" outlineLevel="1">
      <c r="B327" s="63" t="s">
        <v>83</v>
      </c>
      <c r="C327" s="36">
        <v>171</v>
      </c>
      <c r="D327" s="72">
        <v>0.64423076923076916</v>
      </c>
      <c r="E327" s="97">
        <v>593</v>
      </c>
      <c r="F327" s="57">
        <v>0.16046966731898249</v>
      </c>
      <c r="G327" s="36">
        <v>764</v>
      </c>
      <c r="H327" s="72">
        <v>0.24227642276422756</v>
      </c>
    </row>
    <row r="328" spans="2:8" hidden="1" outlineLevel="1">
      <c r="B328" s="63" t="s">
        <v>82</v>
      </c>
      <c r="C328" s="36">
        <v>94</v>
      </c>
      <c r="D328" s="72">
        <v>-6.9306930693069257E-2</v>
      </c>
      <c r="E328" s="97">
        <v>340</v>
      </c>
      <c r="F328" s="57">
        <v>8.6261980830670826E-2</v>
      </c>
      <c r="G328" s="36">
        <v>434</v>
      </c>
      <c r="H328" s="72">
        <v>4.8309178743961345E-2</v>
      </c>
    </row>
    <row r="329" spans="2:8" hidden="1" outlineLevel="1">
      <c r="B329" s="63" t="s">
        <v>81</v>
      </c>
      <c r="C329" s="36">
        <v>103</v>
      </c>
      <c r="D329" s="72">
        <v>-9.6153846153845812E-3</v>
      </c>
      <c r="E329" s="97">
        <v>218</v>
      </c>
      <c r="F329" s="57">
        <v>-0.34730538922155685</v>
      </c>
      <c r="G329" s="36">
        <v>321</v>
      </c>
      <c r="H329" s="72">
        <v>-0.26712328767123283</v>
      </c>
    </row>
    <row r="330" spans="2:8" hidden="1" outlineLevel="1">
      <c r="B330" s="63" t="s">
        <v>80</v>
      </c>
      <c r="C330" s="36">
        <v>94</v>
      </c>
      <c r="D330" s="72">
        <v>-0.84067796610169498</v>
      </c>
      <c r="E330" s="97">
        <v>209</v>
      </c>
      <c r="F330" s="57">
        <v>-0.27177700348432055</v>
      </c>
      <c r="G330" s="36">
        <v>303</v>
      </c>
      <c r="H330" s="72">
        <v>-0.65450399087799316</v>
      </c>
    </row>
    <row r="331" spans="2:8" hidden="1" outlineLevel="1">
      <c r="B331" s="63" t="s">
        <v>79</v>
      </c>
      <c r="C331" s="36">
        <v>111</v>
      </c>
      <c r="D331" s="72">
        <v>-7.4999999999999956E-2</v>
      </c>
      <c r="E331" s="97">
        <v>427</v>
      </c>
      <c r="F331" s="57">
        <v>8.3756345177665059E-2</v>
      </c>
      <c r="G331" s="36">
        <v>538</v>
      </c>
      <c r="H331" s="72">
        <v>4.6692607003891107E-2</v>
      </c>
    </row>
    <row r="332" spans="2:8" collapsed="1">
      <c r="B332" s="105">
        <v>1987</v>
      </c>
      <c r="C332" s="66">
        <v>1693</v>
      </c>
      <c r="D332" s="67">
        <v>0.12267904509283811</v>
      </c>
      <c r="E332" s="66">
        <v>3593</v>
      </c>
      <c r="F332" s="67">
        <v>-0.28111244497799115</v>
      </c>
      <c r="G332" s="66">
        <v>5286</v>
      </c>
      <c r="H332" s="67">
        <v>-0.18751921303412233</v>
      </c>
    </row>
    <row r="333" spans="2:8" hidden="1" outlineLevel="1">
      <c r="B333" s="63" t="s">
        <v>90</v>
      </c>
      <c r="C333" s="36">
        <v>102</v>
      </c>
      <c r="D333" s="72">
        <v>0.72881355932203395</v>
      </c>
      <c r="E333" s="97">
        <v>269</v>
      </c>
      <c r="F333" s="57">
        <v>-0.25069637883008355</v>
      </c>
      <c r="G333" s="36">
        <v>371</v>
      </c>
      <c r="H333" s="72">
        <v>-0.11244019138755978</v>
      </c>
    </row>
    <row r="334" spans="2:8" hidden="1" outlineLevel="1">
      <c r="B334" s="63" t="s">
        <v>89</v>
      </c>
      <c r="C334" s="36">
        <v>57</v>
      </c>
      <c r="D334" s="72">
        <v>0.35714285714285721</v>
      </c>
      <c r="E334" s="97">
        <v>332</v>
      </c>
      <c r="F334" s="57">
        <v>-0.50887573964497035</v>
      </c>
      <c r="G334" s="36">
        <v>389</v>
      </c>
      <c r="H334" s="72">
        <v>-0.45821727019498604</v>
      </c>
    </row>
    <row r="335" spans="2:8" hidden="1" outlineLevel="1">
      <c r="B335" s="63" t="s">
        <v>88</v>
      </c>
      <c r="C335" s="36">
        <v>45</v>
      </c>
      <c r="D335" s="72">
        <v>-0.3571428571428571</v>
      </c>
      <c r="E335" s="97">
        <v>399</v>
      </c>
      <c r="F335" s="57">
        <v>-0.17731958762886602</v>
      </c>
      <c r="G335" s="36">
        <v>444</v>
      </c>
      <c r="H335" s="72">
        <v>-0.19999999999999996</v>
      </c>
    </row>
    <row r="336" spans="2:8" hidden="1" outlineLevel="1">
      <c r="B336" s="63" t="s">
        <v>87</v>
      </c>
      <c r="C336" s="36">
        <v>43</v>
      </c>
      <c r="D336" s="72">
        <v>-0.87853107344632764</v>
      </c>
      <c r="E336" s="97">
        <v>432</v>
      </c>
      <c r="F336" s="57">
        <v>0.6875</v>
      </c>
      <c r="G336" s="36">
        <v>475</v>
      </c>
      <c r="H336" s="72">
        <v>-0.22131147540983609</v>
      </c>
    </row>
    <row r="337" spans="2:8" hidden="1" outlineLevel="1">
      <c r="B337" s="63" t="s">
        <v>86</v>
      </c>
      <c r="C337" s="36">
        <v>38</v>
      </c>
      <c r="D337" s="72">
        <v>-0.48648648648648651</v>
      </c>
      <c r="E337" s="97">
        <v>555</v>
      </c>
      <c r="F337" s="57">
        <v>0.29069767441860472</v>
      </c>
      <c r="G337" s="36">
        <v>593</v>
      </c>
      <c r="H337" s="72">
        <v>0.17658730158730163</v>
      </c>
    </row>
    <row r="338" spans="2:8" hidden="1" outlineLevel="1">
      <c r="B338" s="63" t="s">
        <v>85</v>
      </c>
      <c r="C338" s="36">
        <v>98</v>
      </c>
      <c r="D338" s="72">
        <v>-0.46448087431693985</v>
      </c>
      <c r="E338" s="97">
        <v>537</v>
      </c>
      <c r="F338" s="57">
        <v>1.018796992481203</v>
      </c>
      <c r="G338" s="36">
        <v>635</v>
      </c>
      <c r="H338" s="72">
        <v>0.41425389755011133</v>
      </c>
    </row>
    <row r="339" spans="2:8" hidden="1" outlineLevel="1">
      <c r="B339" s="63" t="s">
        <v>84</v>
      </c>
      <c r="C339" s="36">
        <v>106</v>
      </c>
      <c r="D339" s="72">
        <v>0.76666666666666661</v>
      </c>
      <c r="E339" s="97">
        <v>635</v>
      </c>
      <c r="F339" s="57">
        <v>0.57568238213399514</v>
      </c>
      <c r="G339" s="36">
        <v>741</v>
      </c>
      <c r="H339" s="72">
        <v>0.60043196544276456</v>
      </c>
    </row>
    <row r="340" spans="2:8" hidden="1" outlineLevel="1">
      <c r="B340" s="63" t="s">
        <v>83</v>
      </c>
      <c r="C340" s="36">
        <v>104</v>
      </c>
      <c r="D340" s="72">
        <v>0.92592592592592582</v>
      </c>
      <c r="E340" s="97">
        <v>511</v>
      </c>
      <c r="F340" s="57">
        <v>1.1203319502074689</v>
      </c>
      <c r="G340" s="36">
        <v>615</v>
      </c>
      <c r="H340" s="72">
        <v>1.0847457627118646</v>
      </c>
    </row>
    <row r="341" spans="2:8" hidden="1" outlineLevel="1">
      <c r="B341" s="63" t="s">
        <v>82</v>
      </c>
      <c r="C341" s="36">
        <v>101</v>
      </c>
      <c r="D341" s="72">
        <v>0.32894736842105265</v>
      </c>
      <c r="E341" s="97">
        <v>313</v>
      </c>
      <c r="F341" s="57">
        <v>1.2944983818770295E-2</v>
      </c>
      <c r="G341" s="36">
        <v>414</v>
      </c>
      <c r="H341" s="72">
        <v>7.5324675324675239E-2</v>
      </c>
    </row>
    <row r="342" spans="2:8" hidden="1" outlineLevel="1">
      <c r="B342" s="63" t="s">
        <v>81</v>
      </c>
      <c r="C342" s="36">
        <v>104</v>
      </c>
      <c r="D342" s="72">
        <v>0.89090909090909087</v>
      </c>
      <c r="E342" s="97">
        <v>334</v>
      </c>
      <c r="F342" s="57">
        <v>3.3947368421052628</v>
      </c>
      <c r="G342" s="36">
        <v>438</v>
      </c>
      <c r="H342" s="72">
        <v>2.3435114503816794</v>
      </c>
    </row>
    <row r="343" spans="2:8" hidden="1" outlineLevel="1">
      <c r="B343" s="63" t="s">
        <v>80</v>
      </c>
      <c r="C343" s="36">
        <v>590</v>
      </c>
      <c r="D343" s="72">
        <v>12.720930232558139</v>
      </c>
      <c r="E343" s="97">
        <v>287</v>
      </c>
      <c r="F343" s="57">
        <v>6.9722222222222223</v>
      </c>
      <c r="G343" s="36">
        <v>877</v>
      </c>
      <c r="H343" s="72">
        <v>10.101265822784811</v>
      </c>
    </row>
    <row r="344" spans="2:8" hidden="1" outlineLevel="1">
      <c r="B344" s="63" t="s">
        <v>79</v>
      </c>
      <c r="C344" s="36">
        <v>120</v>
      </c>
      <c r="D344" s="72">
        <v>4.4545454545454541</v>
      </c>
      <c r="E344" s="97">
        <v>394</v>
      </c>
      <c r="F344" s="57">
        <v>2.8627450980392157</v>
      </c>
      <c r="G344" s="36">
        <v>514</v>
      </c>
      <c r="H344" s="72">
        <v>3.145161290322581</v>
      </c>
    </row>
    <row r="345" spans="2:8" collapsed="1">
      <c r="B345" s="105">
        <v>1986</v>
      </c>
      <c r="C345" s="66">
        <v>1508</v>
      </c>
      <c r="D345" s="67">
        <v>0.38095238095238093</v>
      </c>
      <c r="E345" s="66">
        <v>4998</v>
      </c>
      <c r="F345" s="67">
        <v>0.3734542456718879</v>
      </c>
      <c r="G345" s="66">
        <v>6506</v>
      </c>
      <c r="H345" s="67">
        <v>0.37518495032762633</v>
      </c>
    </row>
    <row r="346" spans="2:8" hidden="1" outlineLevel="1">
      <c r="B346" s="63" t="s">
        <v>90</v>
      </c>
      <c r="C346" s="36">
        <v>59</v>
      </c>
      <c r="D346" s="72" t="s">
        <v>143</v>
      </c>
      <c r="E346" s="97">
        <v>359</v>
      </c>
      <c r="F346" s="57" t="s">
        <v>143</v>
      </c>
      <c r="G346" s="36">
        <v>418</v>
      </c>
      <c r="H346" s="72" t="s">
        <v>143</v>
      </c>
    </row>
    <row r="347" spans="2:8" hidden="1" outlineLevel="1">
      <c r="B347" s="63" t="s">
        <v>89</v>
      </c>
      <c r="C347" s="36">
        <v>42</v>
      </c>
      <c r="D347" s="72" t="s">
        <v>143</v>
      </c>
      <c r="E347" s="97">
        <v>676</v>
      </c>
      <c r="F347" s="57" t="s">
        <v>143</v>
      </c>
      <c r="G347" s="36">
        <v>718</v>
      </c>
      <c r="H347" s="72" t="s">
        <v>143</v>
      </c>
    </row>
    <row r="348" spans="2:8" hidden="1" outlineLevel="1">
      <c r="B348" s="63" t="s">
        <v>88</v>
      </c>
      <c r="C348" s="36">
        <v>70</v>
      </c>
      <c r="D348" s="72" t="s">
        <v>143</v>
      </c>
      <c r="E348" s="97">
        <v>485</v>
      </c>
      <c r="F348" s="57" t="s">
        <v>143</v>
      </c>
      <c r="G348" s="36">
        <v>555</v>
      </c>
      <c r="H348" s="72" t="s">
        <v>143</v>
      </c>
    </row>
    <row r="349" spans="2:8" hidden="1" outlineLevel="1">
      <c r="B349" s="63" t="s">
        <v>87</v>
      </c>
      <c r="C349" s="36">
        <v>354</v>
      </c>
      <c r="D349" s="72" t="s">
        <v>143</v>
      </c>
      <c r="E349" s="97">
        <v>256</v>
      </c>
      <c r="F349" s="57" t="s">
        <v>143</v>
      </c>
      <c r="G349" s="36">
        <v>610</v>
      </c>
      <c r="H349" s="72" t="s">
        <v>143</v>
      </c>
    </row>
    <row r="350" spans="2:8" hidden="1" outlineLevel="1">
      <c r="B350" s="63" t="s">
        <v>86</v>
      </c>
      <c r="C350" s="36">
        <v>74</v>
      </c>
      <c r="D350" s="72" t="s">
        <v>143</v>
      </c>
      <c r="E350" s="97">
        <v>430</v>
      </c>
      <c r="F350" s="57" t="s">
        <v>143</v>
      </c>
      <c r="G350" s="36">
        <v>504</v>
      </c>
      <c r="H350" s="72" t="s">
        <v>143</v>
      </c>
    </row>
    <row r="351" spans="2:8" hidden="1" outlineLevel="1">
      <c r="B351" s="63" t="s">
        <v>85</v>
      </c>
      <c r="C351" s="36">
        <v>183</v>
      </c>
      <c r="D351" s="72" t="s">
        <v>143</v>
      </c>
      <c r="E351" s="97">
        <v>266</v>
      </c>
      <c r="F351" s="57" t="s">
        <v>143</v>
      </c>
      <c r="G351" s="36">
        <v>449</v>
      </c>
      <c r="H351" s="72" t="s">
        <v>143</v>
      </c>
    </row>
    <row r="352" spans="2:8" hidden="1" outlineLevel="1">
      <c r="B352" s="63" t="s">
        <v>84</v>
      </c>
      <c r="C352" s="36">
        <v>60</v>
      </c>
      <c r="D352" s="72" t="s">
        <v>143</v>
      </c>
      <c r="E352" s="97">
        <v>403</v>
      </c>
      <c r="F352" s="57" t="s">
        <v>143</v>
      </c>
      <c r="G352" s="36">
        <v>463</v>
      </c>
      <c r="H352" s="72" t="s">
        <v>143</v>
      </c>
    </row>
    <row r="353" spans="2:8" hidden="1" outlineLevel="1">
      <c r="B353" s="63" t="s">
        <v>83</v>
      </c>
      <c r="C353" s="36">
        <v>54</v>
      </c>
      <c r="D353" s="72" t="s">
        <v>143</v>
      </c>
      <c r="E353" s="97">
        <v>241</v>
      </c>
      <c r="F353" s="57" t="s">
        <v>143</v>
      </c>
      <c r="G353" s="36">
        <v>295</v>
      </c>
      <c r="H353" s="72" t="s">
        <v>143</v>
      </c>
    </row>
    <row r="354" spans="2:8" hidden="1" outlineLevel="1">
      <c r="B354" s="63" t="s">
        <v>82</v>
      </c>
      <c r="C354" s="36">
        <v>76</v>
      </c>
      <c r="D354" s="72" t="s">
        <v>143</v>
      </c>
      <c r="E354" s="97">
        <v>309</v>
      </c>
      <c r="F354" s="57" t="s">
        <v>143</v>
      </c>
      <c r="G354" s="36">
        <v>385</v>
      </c>
      <c r="H354" s="72" t="s">
        <v>143</v>
      </c>
    </row>
    <row r="355" spans="2:8" hidden="1" outlineLevel="1">
      <c r="B355" s="63" t="s">
        <v>81</v>
      </c>
      <c r="C355" s="36">
        <v>55</v>
      </c>
      <c r="D355" s="72" t="s">
        <v>143</v>
      </c>
      <c r="E355" s="97">
        <v>76</v>
      </c>
      <c r="F355" s="57" t="s">
        <v>143</v>
      </c>
      <c r="G355" s="36">
        <v>131</v>
      </c>
      <c r="H355" s="72" t="s">
        <v>143</v>
      </c>
    </row>
    <row r="356" spans="2:8" hidden="1" outlineLevel="1">
      <c r="B356" s="63" t="s">
        <v>80</v>
      </c>
      <c r="C356" s="36">
        <v>43</v>
      </c>
      <c r="D356" s="72" t="s">
        <v>143</v>
      </c>
      <c r="E356" s="97">
        <v>36</v>
      </c>
      <c r="F356" s="57" t="s">
        <v>143</v>
      </c>
      <c r="G356" s="36">
        <v>79</v>
      </c>
      <c r="H356" s="72" t="s">
        <v>143</v>
      </c>
    </row>
    <row r="357" spans="2:8" hidden="1" outlineLevel="1">
      <c r="B357" s="63" t="s">
        <v>79</v>
      </c>
      <c r="C357" s="36">
        <v>22</v>
      </c>
      <c r="D357" s="72" t="s">
        <v>143</v>
      </c>
      <c r="E357" s="97">
        <v>102</v>
      </c>
      <c r="F357" s="57" t="s">
        <v>143</v>
      </c>
      <c r="G357" s="36">
        <v>124</v>
      </c>
      <c r="H357" s="72" t="s">
        <v>143</v>
      </c>
    </row>
    <row r="358" spans="2:8" collapsed="1">
      <c r="B358" s="105">
        <v>1985</v>
      </c>
      <c r="C358" s="66">
        <v>1092</v>
      </c>
      <c r="D358" s="67" t="s">
        <v>143</v>
      </c>
      <c r="E358" s="66">
        <v>3639</v>
      </c>
      <c r="F358" s="67" t="s">
        <v>143</v>
      </c>
      <c r="G358" s="66">
        <v>4731</v>
      </c>
      <c r="H358" s="67" t="s">
        <v>143</v>
      </c>
    </row>
    <row r="359" spans="2:8" hidden="1" outlineLevel="1">
      <c r="B359" s="63" t="s">
        <v>90</v>
      </c>
      <c r="C359" s="36" t="s">
        <v>143</v>
      </c>
      <c r="D359" s="72" t="s">
        <v>143</v>
      </c>
      <c r="E359" s="97" t="s">
        <v>143</v>
      </c>
      <c r="F359" s="57" t="s">
        <v>143</v>
      </c>
      <c r="G359" s="36" t="s">
        <v>143</v>
      </c>
      <c r="H359" s="72" t="s">
        <v>143</v>
      </c>
    </row>
    <row r="360" spans="2:8" hidden="1" outlineLevel="1">
      <c r="B360" s="63" t="s">
        <v>89</v>
      </c>
      <c r="C360" s="36" t="s">
        <v>143</v>
      </c>
      <c r="D360" s="72" t="s">
        <v>143</v>
      </c>
      <c r="E360" s="97" t="s">
        <v>143</v>
      </c>
      <c r="F360" s="57" t="s">
        <v>143</v>
      </c>
      <c r="G360" s="36" t="s">
        <v>143</v>
      </c>
      <c r="H360" s="72" t="s">
        <v>143</v>
      </c>
    </row>
    <row r="361" spans="2:8" hidden="1" outlineLevel="1">
      <c r="B361" s="63" t="s">
        <v>88</v>
      </c>
      <c r="C361" s="36" t="s">
        <v>143</v>
      </c>
      <c r="D361" s="72" t="s">
        <v>143</v>
      </c>
      <c r="E361" s="97" t="s">
        <v>143</v>
      </c>
      <c r="F361" s="57" t="s">
        <v>143</v>
      </c>
      <c r="G361" s="36" t="s">
        <v>143</v>
      </c>
      <c r="H361" s="72" t="s">
        <v>143</v>
      </c>
    </row>
    <row r="362" spans="2:8" hidden="1" outlineLevel="1">
      <c r="B362" s="63" t="s">
        <v>87</v>
      </c>
      <c r="C362" s="36" t="s">
        <v>143</v>
      </c>
      <c r="D362" s="72" t="s">
        <v>143</v>
      </c>
      <c r="E362" s="97" t="s">
        <v>143</v>
      </c>
      <c r="F362" s="57" t="s">
        <v>143</v>
      </c>
      <c r="G362" s="36" t="s">
        <v>143</v>
      </c>
      <c r="H362" s="72" t="s">
        <v>143</v>
      </c>
    </row>
    <row r="363" spans="2:8" hidden="1" outlineLevel="1">
      <c r="B363" s="63" t="s">
        <v>86</v>
      </c>
      <c r="C363" s="36" t="s">
        <v>143</v>
      </c>
      <c r="D363" s="72" t="s">
        <v>143</v>
      </c>
      <c r="E363" s="97" t="s">
        <v>143</v>
      </c>
      <c r="F363" s="57" t="s">
        <v>143</v>
      </c>
      <c r="G363" s="36" t="s">
        <v>143</v>
      </c>
      <c r="H363" s="72" t="s">
        <v>143</v>
      </c>
    </row>
    <row r="364" spans="2:8" hidden="1" outlineLevel="1">
      <c r="B364" s="63" t="s">
        <v>85</v>
      </c>
      <c r="C364" s="36" t="s">
        <v>143</v>
      </c>
      <c r="D364" s="72" t="s">
        <v>143</v>
      </c>
      <c r="E364" s="97" t="s">
        <v>143</v>
      </c>
      <c r="F364" s="57" t="s">
        <v>143</v>
      </c>
      <c r="G364" s="36" t="s">
        <v>143</v>
      </c>
      <c r="H364" s="72" t="s">
        <v>143</v>
      </c>
    </row>
    <row r="365" spans="2:8" hidden="1" outlineLevel="1">
      <c r="B365" s="63" t="s">
        <v>84</v>
      </c>
      <c r="C365" s="36" t="s">
        <v>143</v>
      </c>
      <c r="D365" s="72" t="s">
        <v>143</v>
      </c>
      <c r="E365" s="97" t="s">
        <v>143</v>
      </c>
      <c r="F365" s="57" t="s">
        <v>143</v>
      </c>
      <c r="G365" s="36" t="s">
        <v>143</v>
      </c>
      <c r="H365" s="72" t="s">
        <v>143</v>
      </c>
    </row>
    <row r="366" spans="2:8" hidden="1" outlineLevel="1">
      <c r="B366" s="63" t="s">
        <v>83</v>
      </c>
      <c r="C366" s="36" t="s">
        <v>143</v>
      </c>
      <c r="D366" s="72" t="s">
        <v>143</v>
      </c>
      <c r="E366" s="97" t="s">
        <v>143</v>
      </c>
      <c r="F366" s="57" t="s">
        <v>143</v>
      </c>
      <c r="G366" s="36" t="s">
        <v>143</v>
      </c>
      <c r="H366" s="72" t="s">
        <v>143</v>
      </c>
    </row>
    <row r="367" spans="2:8" hidden="1" outlineLevel="1">
      <c r="B367" s="63" t="s">
        <v>82</v>
      </c>
      <c r="C367" s="36" t="s">
        <v>143</v>
      </c>
      <c r="D367" s="72" t="s">
        <v>143</v>
      </c>
      <c r="E367" s="97" t="s">
        <v>143</v>
      </c>
      <c r="F367" s="57" t="s">
        <v>143</v>
      </c>
      <c r="G367" s="36" t="s">
        <v>143</v>
      </c>
      <c r="H367" s="72" t="s">
        <v>143</v>
      </c>
    </row>
    <row r="368" spans="2:8" hidden="1" outlineLevel="1">
      <c r="B368" s="63" t="s">
        <v>81</v>
      </c>
      <c r="C368" s="36" t="s">
        <v>143</v>
      </c>
      <c r="D368" s="72" t="s">
        <v>143</v>
      </c>
      <c r="E368" s="97" t="s">
        <v>143</v>
      </c>
      <c r="F368" s="57" t="s">
        <v>143</v>
      </c>
      <c r="G368" s="36" t="s">
        <v>143</v>
      </c>
      <c r="H368" s="72" t="s">
        <v>143</v>
      </c>
    </row>
    <row r="369" spans="2:8" hidden="1" outlineLevel="1">
      <c r="B369" s="63" t="s">
        <v>80</v>
      </c>
      <c r="C369" s="36" t="s">
        <v>143</v>
      </c>
      <c r="D369" s="72" t="s">
        <v>143</v>
      </c>
      <c r="E369" s="97" t="s">
        <v>143</v>
      </c>
      <c r="F369" s="57" t="s">
        <v>143</v>
      </c>
      <c r="G369" s="36" t="s">
        <v>143</v>
      </c>
      <c r="H369" s="72" t="s">
        <v>143</v>
      </c>
    </row>
    <row r="370" spans="2:8" hidden="1" outlineLevel="1">
      <c r="B370" s="63" t="s">
        <v>79</v>
      </c>
      <c r="C370" s="36" t="s">
        <v>143</v>
      </c>
      <c r="D370" s="72" t="s">
        <v>143</v>
      </c>
      <c r="E370" s="97" t="s">
        <v>143</v>
      </c>
      <c r="F370" s="57" t="s">
        <v>143</v>
      </c>
      <c r="G370" s="36" t="s">
        <v>143</v>
      </c>
      <c r="H370" s="72" t="s">
        <v>143</v>
      </c>
    </row>
    <row r="371" spans="2:8" hidden="1" collapsed="1">
      <c r="B371" s="105">
        <v>1984</v>
      </c>
      <c r="C371" s="66" t="s">
        <v>143</v>
      </c>
      <c r="D371" s="67" t="s">
        <v>143</v>
      </c>
      <c r="E371" s="66" t="s">
        <v>143</v>
      </c>
      <c r="F371" s="67" t="s">
        <v>143</v>
      </c>
      <c r="G371" s="66" t="s">
        <v>143</v>
      </c>
      <c r="H371" s="67" t="s">
        <v>143</v>
      </c>
    </row>
    <row r="372" spans="2:8" hidden="1" outlineLevel="1">
      <c r="B372" s="63" t="s">
        <v>90</v>
      </c>
      <c r="C372" s="36" t="s">
        <v>143</v>
      </c>
      <c r="D372" s="72" t="s">
        <v>143</v>
      </c>
      <c r="E372" s="97" t="s">
        <v>143</v>
      </c>
      <c r="F372" s="57" t="s">
        <v>143</v>
      </c>
      <c r="G372" s="36" t="s">
        <v>143</v>
      </c>
      <c r="H372" s="72" t="s">
        <v>143</v>
      </c>
    </row>
    <row r="373" spans="2:8" hidden="1" outlineLevel="1">
      <c r="B373" s="63" t="s">
        <v>89</v>
      </c>
      <c r="C373" s="36" t="s">
        <v>143</v>
      </c>
      <c r="D373" s="72" t="s">
        <v>143</v>
      </c>
      <c r="E373" s="97" t="s">
        <v>143</v>
      </c>
      <c r="F373" s="57" t="s">
        <v>143</v>
      </c>
      <c r="G373" s="36" t="s">
        <v>143</v>
      </c>
      <c r="H373" s="72" t="s">
        <v>143</v>
      </c>
    </row>
    <row r="374" spans="2:8" hidden="1" outlineLevel="1">
      <c r="B374" s="63" t="s">
        <v>88</v>
      </c>
      <c r="C374" s="36" t="s">
        <v>143</v>
      </c>
      <c r="D374" s="72" t="s">
        <v>143</v>
      </c>
      <c r="E374" s="97" t="s">
        <v>143</v>
      </c>
      <c r="F374" s="57" t="s">
        <v>143</v>
      </c>
      <c r="G374" s="36" t="s">
        <v>143</v>
      </c>
      <c r="H374" s="72" t="s">
        <v>143</v>
      </c>
    </row>
    <row r="375" spans="2:8" hidden="1" outlineLevel="1">
      <c r="B375" s="63" t="s">
        <v>87</v>
      </c>
      <c r="C375" s="36" t="s">
        <v>143</v>
      </c>
      <c r="D375" s="72" t="s">
        <v>143</v>
      </c>
      <c r="E375" s="97" t="s">
        <v>143</v>
      </c>
      <c r="F375" s="57" t="s">
        <v>143</v>
      </c>
      <c r="G375" s="36" t="s">
        <v>143</v>
      </c>
      <c r="H375" s="72" t="s">
        <v>143</v>
      </c>
    </row>
    <row r="376" spans="2:8" hidden="1" outlineLevel="1">
      <c r="B376" s="63" t="s">
        <v>86</v>
      </c>
      <c r="C376" s="36" t="s">
        <v>143</v>
      </c>
      <c r="D376" s="72" t="s">
        <v>143</v>
      </c>
      <c r="E376" s="97" t="s">
        <v>143</v>
      </c>
      <c r="F376" s="57" t="s">
        <v>143</v>
      </c>
      <c r="G376" s="36" t="s">
        <v>143</v>
      </c>
      <c r="H376" s="72" t="s">
        <v>143</v>
      </c>
    </row>
    <row r="377" spans="2:8" hidden="1" outlineLevel="1">
      <c r="B377" s="63" t="s">
        <v>85</v>
      </c>
      <c r="C377" s="36" t="s">
        <v>143</v>
      </c>
      <c r="D377" s="72" t="s">
        <v>143</v>
      </c>
      <c r="E377" s="97" t="s">
        <v>143</v>
      </c>
      <c r="F377" s="57" t="s">
        <v>143</v>
      </c>
      <c r="G377" s="36" t="s">
        <v>143</v>
      </c>
      <c r="H377" s="72" t="s">
        <v>143</v>
      </c>
    </row>
    <row r="378" spans="2:8" hidden="1" outlineLevel="1">
      <c r="B378" s="63" t="s">
        <v>84</v>
      </c>
      <c r="C378" s="36" t="s">
        <v>143</v>
      </c>
      <c r="D378" s="72" t="s">
        <v>143</v>
      </c>
      <c r="E378" s="97" t="s">
        <v>143</v>
      </c>
      <c r="F378" s="57" t="s">
        <v>143</v>
      </c>
      <c r="G378" s="36" t="s">
        <v>143</v>
      </c>
      <c r="H378" s="72" t="s">
        <v>143</v>
      </c>
    </row>
    <row r="379" spans="2:8" hidden="1" outlineLevel="1">
      <c r="B379" s="63" t="s">
        <v>83</v>
      </c>
      <c r="C379" s="36" t="s">
        <v>143</v>
      </c>
      <c r="D379" s="72" t="s">
        <v>143</v>
      </c>
      <c r="E379" s="97" t="s">
        <v>143</v>
      </c>
      <c r="F379" s="57" t="s">
        <v>143</v>
      </c>
      <c r="G379" s="36" t="s">
        <v>143</v>
      </c>
      <c r="H379" s="72" t="s">
        <v>143</v>
      </c>
    </row>
    <row r="380" spans="2:8" hidden="1" outlineLevel="1">
      <c r="B380" s="63" t="s">
        <v>82</v>
      </c>
      <c r="C380" s="36" t="s">
        <v>143</v>
      </c>
      <c r="D380" s="72" t="s">
        <v>143</v>
      </c>
      <c r="E380" s="97" t="s">
        <v>143</v>
      </c>
      <c r="F380" s="57" t="s">
        <v>143</v>
      </c>
      <c r="G380" s="36" t="s">
        <v>143</v>
      </c>
      <c r="H380" s="72" t="s">
        <v>143</v>
      </c>
    </row>
    <row r="381" spans="2:8" hidden="1" outlineLevel="1">
      <c r="B381" s="63" t="s">
        <v>81</v>
      </c>
      <c r="C381" s="36" t="s">
        <v>143</v>
      </c>
      <c r="D381" s="72" t="s">
        <v>143</v>
      </c>
      <c r="E381" s="97" t="s">
        <v>143</v>
      </c>
      <c r="F381" s="57" t="s">
        <v>143</v>
      </c>
      <c r="G381" s="36" t="s">
        <v>143</v>
      </c>
      <c r="H381" s="72" t="s">
        <v>143</v>
      </c>
    </row>
    <row r="382" spans="2:8" hidden="1" outlineLevel="1">
      <c r="B382" s="63" t="s">
        <v>80</v>
      </c>
      <c r="C382" s="36" t="s">
        <v>143</v>
      </c>
      <c r="D382" s="72" t="s">
        <v>143</v>
      </c>
      <c r="E382" s="97" t="s">
        <v>143</v>
      </c>
      <c r="F382" s="57" t="s">
        <v>143</v>
      </c>
      <c r="G382" s="36" t="s">
        <v>143</v>
      </c>
      <c r="H382" s="72" t="s">
        <v>143</v>
      </c>
    </row>
    <row r="383" spans="2:8" hidden="1" outlineLevel="1">
      <c r="B383" s="63" t="s">
        <v>79</v>
      </c>
      <c r="C383" s="36" t="s">
        <v>143</v>
      </c>
      <c r="D383" s="72" t="s">
        <v>143</v>
      </c>
      <c r="E383" s="97" t="s">
        <v>143</v>
      </c>
      <c r="F383" s="57" t="s">
        <v>143</v>
      </c>
      <c r="G383" s="36" t="s">
        <v>143</v>
      </c>
      <c r="H383" s="72" t="s">
        <v>143</v>
      </c>
    </row>
    <row r="384" spans="2:8" hidden="1" collapsed="1">
      <c r="B384" s="105">
        <v>1983</v>
      </c>
      <c r="C384" s="66" t="s">
        <v>143</v>
      </c>
      <c r="D384" s="67" t="s">
        <v>143</v>
      </c>
      <c r="E384" s="66" t="s">
        <v>143</v>
      </c>
      <c r="F384" s="67" t="s">
        <v>143</v>
      </c>
      <c r="G384" s="66" t="s">
        <v>143</v>
      </c>
      <c r="H384" s="67" t="s">
        <v>143</v>
      </c>
    </row>
    <row r="385" spans="2:8" hidden="1" outlineLevel="1">
      <c r="B385" s="63" t="s">
        <v>90</v>
      </c>
      <c r="C385" s="36" t="s">
        <v>143</v>
      </c>
      <c r="D385" s="72" t="s">
        <v>143</v>
      </c>
      <c r="E385" s="97" t="s">
        <v>143</v>
      </c>
      <c r="F385" s="57" t="s">
        <v>143</v>
      </c>
      <c r="G385" s="36" t="s">
        <v>143</v>
      </c>
      <c r="H385" s="72" t="s">
        <v>143</v>
      </c>
    </row>
    <row r="386" spans="2:8" hidden="1" outlineLevel="1">
      <c r="B386" s="63" t="s">
        <v>89</v>
      </c>
      <c r="C386" s="36" t="s">
        <v>143</v>
      </c>
      <c r="D386" s="72" t="s">
        <v>143</v>
      </c>
      <c r="E386" s="97" t="s">
        <v>143</v>
      </c>
      <c r="F386" s="57" t="s">
        <v>143</v>
      </c>
      <c r="G386" s="36" t="s">
        <v>143</v>
      </c>
      <c r="H386" s="72" t="s">
        <v>143</v>
      </c>
    </row>
    <row r="387" spans="2:8" hidden="1" outlineLevel="1">
      <c r="B387" s="63" t="s">
        <v>88</v>
      </c>
      <c r="C387" s="36" t="s">
        <v>143</v>
      </c>
      <c r="D387" s="72" t="s">
        <v>143</v>
      </c>
      <c r="E387" s="97" t="s">
        <v>143</v>
      </c>
      <c r="F387" s="57" t="s">
        <v>143</v>
      </c>
      <c r="G387" s="36" t="s">
        <v>143</v>
      </c>
      <c r="H387" s="72" t="s">
        <v>143</v>
      </c>
    </row>
    <row r="388" spans="2:8" hidden="1" outlineLevel="1">
      <c r="B388" s="63" t="s">
        <v>87</v>
      </c>
      <c r="C388" s="36" t="s">
        <v>143</v>
      </c>
      <c r="D388" s="72" t="s">
        <v>143</v>
      </c>
      <c r="E388" s="97" t="s">
        <v>143</v>
      </c>
      <c r="F388" s="57" t="s">
        <v>143</v>
      </c>
      <c r="G388" s="36" t="s">
        <v>143</v>
      </c>
      <c r="H388" s="72" t="s">
        <v>143</v>
      </c>
    </row>
    <row r="389" spans="2:8" hidden="1" outlineLevel="1">
      <c r="B389" s="63" t="s">
        <v>86</v>
      </c>
      <c r="C389" s="36" t="s">
        <v>143</v>
      </c>
      <c r="D389" s="72" t="s">
        <v>143</v>
      </c>
      <c r="E389" s="97" t="s">
        <v>143</v>
      </c>
      <c r="F389" s="57" t="s">
        <v>143</v>
      </c>
      <c r="G389" s="36" t="s">
        <v>143</v>
      </c>
      <c r="H389" s="72" t="s">
        <v>143</v>
      </c>
    </row>
    <row r="390" spans="2:8" hidden="1" outlineLevel="1">
      <c r="B390" s="63" t="s">
        <v>85</v>
      </c>
      <c r="C390" s="36" t="s">
        <v>143</v>
      </c>
      <c r="D390" s="72" t="s">
        <v>143</v>
      </c>
      <c r="E390" s="97" t="s">
        <v>143</v>
      </c>
      <c r="F390" s="57" t="s">
        <v>143</v>
      </c>
      <c r="G390" s="36" t="s">
        <v>143</v>
      </c>
      <c r="H390" s="72" t="s">
        <v>143</v>
      </c>
    </row>
    <row r="391" spans="2:8" hidden="1" outlineLevel="1">
      <c r="B391" s="63" t="s">
        <v>84</v>
      </c>
      <c r="C391" s="36" t="s">
        <v>143</v>
      </c>
      <c r="D391" s="72" t="s">
        <v>143</v>
      </c>
      <c r="E391" s="97" t="s">
        <v>143</v>
      </c>
      <c r="F391" s="57" t="s">
        <v>143</v>
      </c>
      <c r="G391" s="36" t="s">
        <v>143</v>
      </c>
      <c r="H391" s="72" t="s">
        <v>143</v>
      </c>
    </row>
    <row r="392" spans="2:8" hidden="1" outlineLevel="1">
      <c r="B392" s="63" t="s">
        <v>83</v>
      </c>
      <c r="C392" s="36" t="s">
        <v>143</v>
      </c>
      <c r="D392" s="72" t="s">
        <v>143</v>
      </c>
      <c r="E392" s="97" t="s">
        <v>143</v>
      </c>
      <c r="F392" s="57" t="s">
        <v>143</v>
      </c>
      <c r="G392" s="36" t="s">
        <v>143</v>
      </c>
      <c r="H392" s="72" t="s">
        <v>143</v>
      </c>
    </row>
    <row r="393" spans="2:8" hidden="1" outlineLevel="1">
      <c r="B393" s="63" t="s">
        <v>82</v>
      </c>
      <c r="C393" s="36" t="s">
        <v>143</v>
      </c>
      <c r="D393" s="72" t="s">
        <v>143</v>
      </c>
      <c r="E393" s="97" t="s">
        <v>143</v>
      </c>
      <c r="F393" s="57" t="s">
        <v>143</v>
      </c>
      <c r="G393" s="36" t="s">
        <v>143</v>
      </c>
      <c r="H393" s="72" t="s">
        <v>143</v>
      </c>
    </row>
    <row r="394" spans="2:8" hidden="1" outlineLevel="1">
      <c r="B394" s="63" t="s">
        <v>81</v>
      </c>
      <c r="C394" s="36" t="s">
        <v>143</v>
      </c>
      <c r="D394" s="72" t="s">
        <v>143</v>
      </c>
      <c r="E394" s="97" t="s">
        <v>143</v>
      </c>
      <c r="F394" s="57" t="s">
        <v>143</v>
      </c>
      <c r="G394" s="36" t="s">
        <v>143</v>
      </c>
      <c r="H394" s="72" t="s">
        <v>143</v>
      </c>
    </row>
    <row r="395" spans="2:8" hidden="1" outlineLevel="1">
      <c r="B395" s="63" t="s">
        <v>80</v>
      </c>
      <c r="C395" s="36" t="s">
        <v>143</v>
      </c>
      <c r="D395" s="72" t="s">
        <v>143</v>
      </c>
      <c r="E395" s="97" t="s">
        <v>143</v>
      </c>
      <c r="F395" s="57" t="s">
        <v>143</v>
      </c>
      <c r="G395" s="36" t="s">
        <v>143</v>
      </c>
      <c r="H395" s="72" t="s">
        <v>143</v>
      </c>
    </row>
    <row r="396" spans="2:8" hidden="1" outlineLevel="1">
      <c r="B396" s="63" t="s">
        <v>79</v>
      </c>
      <c r="C396" s="36" t="s">
        <v>143</v>
      </c>
      <c r="D396" s="72" t="s">
        <v>143</v>
      </c>
      <c r="E396" s="97" t="s">
        <v>143</v>
      </c>
      <c r="F396" s="57" t="s">
        <v>143</v>
      </c>
      <c r="G396" s="36" t="s">
        <v>143</v>
      </c>
      <c r="H396" s="72" t="s">
        <v>143</v>
      </c>
    </row>
    <row r="397" spans="2:8" hidden="1" collapsed="1">
      <c r="B397" s="105">
        <v>1982</v>
      </c>
      <c r="C397" s="66" t="s">
        <v>143</v>
      </c>
      <c r="D397" s="67" t="s">
        <v>143</v>
      </c>
      <c r="E397" s="66" t="s">
        <v>143</v>
      </c>
      <c r="F397" s="67" t="s">
        <v>143</v>
      </c>
      <c r="G397" s="66" t="s">
        <v>143</v>
      </c>
      <c r="H397" s="67" t="s">
        <v>143</v>
      </c>
    </row>
    <row r="398" spans="2:8" hidden="1" outlineLevel="1">
      <c r="B398" s="63" t="s">
        <v>90</v>
      </c>
      <c r="C398" s="36" t="s">
        <v>143</v>
      </c>
      <c r="D398" s="72" t="s">
        <v>143</v>
      </c>
      <c r="E398" s="97" t="s">
        <v>143</v>
      </c>
      <c r="F398" s="57" t="s">
        <v>143</v>
      </c>
      <c r="G398" s="36" t="s">
        <v>143</v>
      </c>
      <c r="H398" s="72" t="s">
        <v>143</v>
      </c>
    </row>
    <row r="399" spans="2:8" hidden="1" outlineLevel="1">
      <c r="B399" s="63" t="s">
        <v>89</v>
      </c>
      <c r="C399" s="36" t="s">
        <v>143</v>
      </c>
      <c r="D399" s="72" t="s">
        <v>143</v>
      </c>
      <c r="E399" s="97" t="s">
        <v>143</v>
      </c>
      <c r="F399" s="57" t="s">
        <v>143</v>
      </c>
      <c r="G399" s="36" t="s">
        <v>143</v>
      </c>
      <c r="H399" s="72" t="s">
        <v>143</v>
      </c>
    </row>
    <row r="400" spans="2:8" hidden="1" outlineLevel="1">
      <c r="B400" s="63" t="s">
        <v>88</v>
      </c>
      <c r="C400" s="36" t="s">
        <v>143</v>
      </c>
      <c r="D400" s="72" t="s">
        <v>143</v>
      </c>
      <c r="E400" s="97" t="s">
        <v>143</v>
      </c>
      <c r="F400" s="57" t="s">
        <v>143</v>
      </c>
      <c r="G400" s="36" t="s">
        <v>143</v>
      </c>
      <c r="H400" s="72" t="s">
        <v>143</v>
      </c>
    </row>
    <row r="401" spans="2:8" hidden="1" outlineLevel="1">
      <c r="B401" s="63" t="s">
        <v>87</v>
      </c>
      <c r="C401" s="36" t="s">
        <v>143</v>
      </c>
      <c r="D401" s="72" t="s">
        <v>143</v>
      </c>
      <c r="E401" s="97" t="s">
        <v>143</v>
      </c>
      <c r="F401" s="57" t="s">
        <v>143</v>
      </c>
      <c r="G401" s="36" t="s">
        <v>143</v>
      </c>
      <c r="H401" s="72" t="s">
        <v>143</v>
      </c>
    </row>
    <row r="402" spans="2:8" hidden="1" outlineLevel="1">
      <c r="B402" s="63" t="s">
        <v>86</v>
      </c>
      <c r="C402" s="36" t="s">
        <v>143</v>
      </c>
      <c r="D402" s="72" t="s">
        <v>143</v>
      </c>
      <c r="E402" s="97" t="s">
        <v>143</v>
      </c>
      <c r="F402" s="57" t="s">
        <v>143</v>
      </c>
      <c r="G402" s="36" t="s">
        <v>143</v>
      </c>
      <c r="H402" s="72" t="s">
        <v>143</v>
      </c>
    </row>
    <row r="403" spans="2:8" hidden="1" outlineLevel="1">
      <c r="B403" s="63" t="s">
        <v>85</v>
      </c>
      <c r="C403" s="36" t="s">
        <v>143</v>
      </c>
      <c r="D403" s="72" t="s">
        <v>143</v>
      </c>
      <c r="E403" s="97" t="s">
        <v>143</v>
      </c>
      <c r="F403" s="57" t="s">
        <v>143</v>
      </c>
      <c r="G403" s="36" t="s">
        <v>143</v>
      </c>
      <c r="H403" s="72" t="s">
        <v>143</v>
      </c>
    </row>
    <row r="404" spans="2:8" hidden="1" outlineLevel="1">
      <c r="B404" s="63" t="s">
        <v>84</v>
      </c>
      <c r="C404" s="36" t="s">
        <v>143</v>
      </c>
      <c r="D404" s="72" t="s">
        <v>143</v>
      </c>
      <c r="E404" s="97" t="s">
        <v>143</v>
      </c>
      <c r="F404" s="57" t="s">
        <v>143</v>
      </c>
      <c r="G404" s="36" t="s">
        <v>143</v>
      </c>
      <c r="H404" s="72" t="s">
        <v>143</v>
      </c>
    </row>
    <row r="405" spans="2:8" hidden="1" outlineLevel="1">
      <c r="B405" s="63" t="s">
        <v>83</v>
      </c>
      <c r="C405" s="36" t="s">
        <v>143</v>
      </c>
      <c r="D405" s="72" t="s">
        <v>143</v>
      </c>
      <c r="E405" s="97" t="s">
        <v>143</v>
      </c>
      <c r="F405" s="57" t="s">
        <v>143</v>
      </c>
      <c r="G405" s="36" t="s">
        <v>143</v>
      </c>
      <c r="H405" s="72" t="s">
        <v>143</v>
      </c>
    </row>
    <row r="406" spans="2:8" hidden="1" outlineLevel="1">
      <c r="B406" s="63" t="s">
        <v>82</v>
      </c>
      <c r="C406" s="36" t="s">
        <v>143</v>
      </c>
      <c r="D406" s="72" t="s">
        <v>143</v>
      </c>
      <c r="E406" s="97" t="s">
        <v>143</v>
      </c>
      <c r="F406" s="57" t="s">
        <v>143</v>
      </c>
      <c r="G406" s="36" t="s">
        <v>143</v>
      </c>
      <c r="H406" s="72" t="s">
        <v>143</v>
      </c>
    </row>
    <row r="407" spans="2:8" hidden="1" outlineLevel="1">
      <c r="B407" s="63" t="s">
        <v>81</v>
      </c>
      <c r="C407" s="36" t="s">
        <v>143</v>
      </c>
      <c r="D407" s="72" t="s">
        <v>143</v>
      </c>
      <c r="E407" s="97" t="s">
        <v>143</v>
      </c>
      <c r="F407" s="57" t="s">
        <v>143</v>
      </c>
      <c r="G407" s="36" t="s">
        <v>143</v>
      </c>
      <c r="H407" s="72" t="s">
        <v>143</v>
      </c>
    </row>
    <row r="408" spans="2:8" hidden="1" outlineLevel="1">
      <c r="B408" s="63" t="s">
        <v>80</v>
      </c>
      <c r="C408" s="36" t="s">
        <v>143</v>
      </c>
      <c r="D408" s="72" t="s">
        <v>143</v>
      </c>
      <c r="E408" s="97" t="s">
        <v>143</v>
      </c>
      <c r="F408" s="57" t="s">
        <v>143</v>
      </c>
      <c r="G408" s="36" t="s">
        <v>143</v>
      </c>
      <c r="H408" s="72" t="s">
        <v>143</v>
      </c>
    </row>
    <row r="409" spans="2:8" hidden="1" outlineLevel="1">
      <c r="B409" s="63" t="s">
        <v>79</v>
      </c>
      <c r="C409" s="36" t="s">
        <v>143</v>
      </c>
      <c r="D409" s="72" t="s">
        <v>143</v>
      </c>
      <c r="E409" s="97" t="s">
        <v>143</v>
      </c>
      <c r="F409" s="57" t="s">
        <v>143</v>
      </c>
      <c r="G409" s="36" t="s">
        <v>143</v>
      </c>
      <c r="H409" s="72" t="s">
        <v>143</v>
      </c>
    </row>
    <row r="410" spans="2:8" hidden="1" collapsed="1">
      <c r="B410" s="105">
        <v>1981</v>
      </c>
      <c r="C410" s="66" t="s">
        <v>143</v>
      </c>
      <c r="D410" s="67" t="s">
        <v>143</v>
      </c>
      <c r="E410" s="66" t="s">
        <v>143</v>
      </c>
      <c r="F410" s="67" t="s">
        <v>143</v>
      </c>
      <c r="G410" s="66" t="s">
        <v>143</v>
      </c>
      <c r="H410" s="67" t="s">
        <v>143</v>
      </c>
    </row>
    <row r="411" spans="2:8" hidden="1" outlineLevel="1">
      <c r="B411" s="63" t="s">
        <v>90</v>
      </c>
      <c r="C411" s="36" t="s">
        <v>143</v>
      </c>
      <c r="D411" s="72" t="s">
        <v>143</v>
      </c>
      <c r="E411" s="97" t="s">
        <v>143</v>
      </c>
      <c r="F411" s="57" t="s">
        <v>143</v>
      </c>
      <c r="G411" s="36" t="s">
        <v>143</v>
      </c>
      <c r="H411" s="72" t="s">
        <v>143</v>
      </c>
    </row>
    <row r="412" spans="2:8" hidden="1" outlineLevel="1">
      <c r="B412" s="63" t="s">
        <v>89</v>
      </c>
      <c r="C412" s="36" t="s">
        <v>143</v>
      </c>
      <c r="D412" s="72" t="s">
        <v>143</v>
      </c>
      <c r="E412" s="97" t="s">
        <v>143</v>
      </c>
      <c r="F412" s="57" t="s">
        <v>143</v>
      </c>
      <c r="G412" s="36" t="s">
        <v>143</v>
      </c>
      <c r="H412" s="72" t="s">
        <v>143</v>
      </c>
    </row>
    <row r="413" spans="2:8" hidden="1" outlineLevel="1">
      <c r="B413" s="63" t="s">
        <v>88</v>
      </c>
      <c r="C413" s="36" t="s">
        <v>143</v>
      </c>
      <c r="D413" s="72" t="s">
        <v>143</v>
      </c>
      <c r="E413" s="97" t="s">
        <v>143</v>
      </c>
      <c r="F413" s="57" t="s">
        <v>143</v>
      </c>
      <c r="G413" s="36" t="s">
        <v>143</v>
      </c>
      <c r="H413" s="72" t="s">
        <v>143</v>
      </c>
    </row>
    <row r="414" spans="2:8" hidden="1" outlineLevel="1">
      <c r="B414" s="63" t="s">
        <v>87</v>
      </c>
      <c r="C414" s="36" t="s">
        <v>143</v>
      </c>
      <c r="D414" s="72" t="s">
        <v>143</v>
      </c>
      <c r="E414" s="97" t="s">
        <v>143</v>
      </c>
      <c r="F414" s="57" t="s">
        <v>143</v>
      </c>
      <c r="G414" s="36" t="s">
        <v>143</v>
      </c>
      <c r="H414" s="72" t="s">
        <v>143</v>
      </c>
    </row>
    <row r="415" spans="2:8" hidden="1" outlineLevel="1">
      <c r="B415" s="63" t="s">
        <v>86</v>
      </c>
      <c r="C415" s="36" t="s">
        <v>143</v>
      </c>
      <c r="D415" s="72" t="s">
        <v>143</v>
      </c>
      <c r="E415" s="97" t="s">
        <v>143</v>
      </c>
      <c r="F415" s="57" t="s">
        <v>143</v>
      </c>
      <c r="G415" s="36" t="s">
        <v>143</v>
      </c>
      <c r="H415" s="72" t="s">
        <v>143</v>
      </c>
    </row>
    <row r="416" spans="2:8" hidden="1" outlineLevel="1">
      <c r="B416" s="63" t="s">
        <v>85</v>
      </c>
      <c r="C416" s="36" t="s">
        <v>143</v>
      </c>
      <c r="D416" s="72" t="s">
        <v>143</v>
      </c>
      <c r="E416" s="97" t="s">
        <v>143</v>
      </c>
      <c r="F416" s="57" t="s">
        <v>143</v>
      </c>
      <c r="G416" s="36" t="s">
        <v>143</v>
      </c>
      <c r="H416" s="72" t="s">
        <v>143</v>
      </c>
    </row>
    <row r="417" spans="2:8" hidden="1" outlineLevel="1">
      <c r="B417" s="63" t="s">
        <v>84</v>
      </c>
      <c r="C417" s="36" t="s">
        <v>143</v>
      </c>
      <c r="D417" s="72" t="s">
        <v>143</v>
      </c>
      <c r="E417" s="97" t="s">
        <v>143</v>
      </c>
      <c r="F417" s="57" t="s">
        <v>143</v>
      </c>
      <c r="G417" s="36" t="s">
        <v>143</v>
      </c>
      <c r="H417" s="72" t="s">
        <v>143</v>
      </c>
    </row>
    <row r="418" spans="2:8" hidden="1" outlineLevel="1">
      <c r="B418" s="63" t="s">
        <v>83</v>
      </c>
      <c r="C418" s="36" t="s">
        <v>143</v>
      </c>
      <c r="D418" s="72" t="s">
        <v>143</v>
      </c>
      <c r="E418" s="97" t="s">
        <v>143</v>
      </c>
      <c r="F418" s="57" t="s">
        <v>143</v>
      </c>
      <c r="G418" s="36" t="s">
        <v>143</v>
      </c>
      <c r="H418" s="72" t="s">
        <v>143</v>
      </c>
    </row>
    <row r="419" spans="2:8" hidden="1" outlineLevel="1">
      <c r="B419" s="63" t="s">
        <v>82</v>
      </c>
      <c r="C419" s="36" t="s">
        <v>143</v>
      </c>
      <c r="D419" s="72" t="s">
        <v>143</v>
      </c>
      <c r="E419" s="97" t="s">
        <v>143</v>
      </c>
      <c r="F419" s="57" t="s">
        <v>143</v>
      </c>
      <c r="G419" s="36" t="s">
        <v>143</v>
      </c>
      <c r="H419" s="72" t="s">
        <v>143</v>
      </c>
    </row>
    <row r="420" spans="2:8" hidden="1" outlineLevel="1">
      <c r="B420" s="63" t="s">
        <v>81</v>
      </c>
      <c r="C420" s="36" t="s">
        <v>143</v>
      </c>
      <c r="D420" s="72" t="s">
        <v>143</v>
      </c>
      <c r="E420" s="97" t="s">
        <v>143</v>
      </c>
      <c r="F420" s="57" t="s">
        <v>143</v>
      </c>
      <c r="G420" s="36" t="s">
        <v>143</v>
      </c>
      <c r="H420" s="72" t="s">
        <v>143</v>
      </c>
    </row>
    <row r="421" spans="2:8" hidden="1" outlineLevel="1">
      <c r="B421" s="63" t="s">
        <v>80</v>
      </c>
      <c r="C421" s="36" t="s">
        <v>143</v>
      </c>
      <c r="D421" s="72" t="s">
        <v>143</v>
      </c>
      <c r="E421" s="97" t="s">
        <v>143</v>
      </c>
      <c r="F421" s="57" t="s">
        <v>143</v>
      </c>
      <c r="G421" s="36" t="s">
        <v>143</v>
      </c>
      <c r="H421" s="72" t="s">
        <v>143</v>
      </c>
    </row>
    <row r="422" spans="2:8" hidden="1" outlineLevel="1">
      <c r="B422" s="63" t="s">
        <v>79</v>
      </c>
      <c r="C422" s="36" t="s">
        <v>143</v>
      </c>
      <c r="D422" s="72" t="s">
        <v>143</v>
      </c>
      <c r="E422" s="97" t="s">
        <v>143</v>
      </c>
      <c r="F422" s="57" t="s">
        <v>143</v>
      </c>
      <c r="G422" s="36" t="s">
        <v>143</v>
      </c>
      <c r="H422" s="72" t="s">
        <v>143</v>
      </c>
    </row>
    <row r="423" spans="2:8" hidden="1" collapsed="1">
      <c r="B423" s="105">
        <v>1980</v>
      </c>
      <c r="C423" s="66" t="s">
        <v>143</v>
      </c>
      <c r="D423" s="67" t="s">
        <v>143</v>
      </c>
      <c r="E423" s="66" t="s">
        <v>143</v>
      </c>
      <c r="F423" s="67" t="s">
        <v>143</v>
      </c>
      <c r="G423" s="66" t="s">
        <v>143</v>
      </c>
      <c r="H423" s="67" t="s">
        <v>143</v>
      </c>
    </row>
    <row r="424" spans="2:8" hidden="1" outlineLevel="1">
      <c r="B424" s="63" t="s">
        <v>90</v>
      </c>
      <c r="C424" s="36" t="s">
        <v>143</v>
      </c>
      <c r="D424" s="72" t="s">
        <v>143</v>
      </c>
      <c r="E424" s="97" t="s">
        <v>143</v>
      </c>
      <c r="F424" s="57" t="s">
        <v>143</v>
      </c>
      <c r="G424" s="36" t="s">
        <v>143</v>
      </c>
      <c r="H424" s="72" t="s">
        <v>143</v>
      </c>
    </row>
    <row r="425" spans="2:8" hidden="1" outlineLevel="1">
      <c r="B425" s="63" t="s">
        <v>89</v>
      </c>
      <c r="C425" s="36" t="s">
        <v>143</v>
      </c>
      <c r="D425" s="72" t="s">
        <v>143</v>
      </c>
      <c r="E425" s="97" t="s">
        <v>143</v>
      </c>
      <c r="F425" s="57" t="s">
        <v>143</v>
      </c>
      <c r="G425" s="36" t="s">
        <v>143</v>
      </c>
      <c r="H425" s="72" t="s">
        <v>143</v>
      </c>
    </row>
    <row r="426" spans="2:8" hidden="1" outlineLevel="1">
      <c r="B426" s="63" t="s">
        <v>88</v>
      </c>
      <c r="C426" s="36" t="s">
        <v>143</v>
      </c>
      <c r="D426" s="72" t="s">
        <v>143</v>
      </c>
      <c r="E426" s="97" t="s">
        <v>143</v>
      </c>
      <c r="F426" s="57" t="s">
        <v>143</v>
      </c>
      <c r="G426" s="36" t="s">
        <v>143</v>
      </c>
      <c r="H426" s="72" t="s">
        <v>143</v>
      </c>
    </row>
    <row r="427" spans="2:8" hidden="1" outlineLevel="1">
      <c r="B427" s="63" t="s">
        <v>87</v>
      </c>
      <c r="C427" s="36" t="s">
        <v>143</v>
      </c>
      <c r="D427" s="72" t="s">
        <v>143</v>
      </c>
      <c r="E427" s="97" t="s">
        <v>143</v>
      </c>
      <c r="F427" s="57" t="s">
        <v>143</v>
      </c>
      <c r="G427" s="36" t="s">
        <v>143</v>
      </c>
      <c r="H427" s="72" t="s">
        <v>143</v>
      </c>
    </row>
    <row r="428" spans="2:8" hidden="1" outlineLevel="1">
      <c r="B428" s="63" t="s">
        <v>86</v>
      </c>
      <c r="C428" s="36" t="s">
        <v>143</v>
      </c>
      <c r="D428" s="72" t="s">
        <v>143</v>
      </c>
      <c r="E428" s="97" t="s">
        <v>143</v>
      </c>
      <c r="F428" s="57" t="s">
        <v>143</v>
      </c>
      <c r="G428" s="36" t="s">
        <v>143</v>
      </c>
      <c r="H428" s="72" t="s">
        <v>143</v>
      </c>
    </row>
    <row r="429" spans="2:8" hidden="1" outlineLevel="1">
      <c r="B429" s="63" t="s">
        <v>85</v>
      </c>
      <c r="C429" s="36" t="s">
        <v>143</v>
      </c>
      <c r="D429" s="72" t="s">
        <v>143</v>
      </c>
      <c r="E429" s="97" t="s">
        <v>143</v>
      </c>
      <c r="F429" s="57" t="s">
        <v>143</v>
      </c>
      <c r="G429" s="36" t="s">
        <v>143</v>
      </c>
      <c r="H429" s="72" t="s">
        <v>143</v>
      </c>
    </row>
    <row r="430" spans="2:8" hidden="1" outlineLevel="1">
      <c r="B430" s="63" t="s">
        <v>84</v>
      </c>
      <c r="C430" s="36" t="s">
        <v>143</v>
      </c>
      <c r="D430" s="72" t="s">
        <v>143</v>
      </c>
      <c r="E430" s="97" t="s">
        <v>143</v>
      </c>
      <c r="F430" s="57" t="s">
        <v>143</v>
      </c>
      <c r="G430" s="36" t="s">
        <v>143</v>
      </c>
      <c r="H430" s="72" t="s">
        <v>143</v>
      </c>
    </row>
    <row r="431" spans="2:8" hidden="1" outlineLevel="1">
      <c r="B431" s="63" t="s">
        <v>83</v>
      </c>
      <c r="C431" s="36" t="s">
        <v>143</v>
      </c>
      <c r="D431" s="72" t="s">
        <v>143</v>
      </c>
      <c r="E431" s="97" t="s">
        <v>143</v>
      </c>
      <c r="F431" s="57" t="s">
        <v>143</v>
      </c>
      <c r="G431" s="36" t="s">
        <v>143</v>
      </c>
      <c r="H431" s="72" t="s">
        <v>143</v>
      </c>
    </row>
    <row r="432" spans="2:8" hidden="1" outlineLevel="1">
      <c r="B432" s="63" t="s">
        <v>82</v>
      </c>
      <c r="C432" s="36" t="s">
        <v>143</v>
      </c>
      <c r="D432" s="72" t="s">
        <v>143</v>
      </c>
      <c r="E432" s="97" t="s">
        <v>143</v>
      </c>
      <c r="F432" s="57" t="s">
        <v>143</v>
      </c>
      <c r="G432" s="36" t="s">
        <v>143</v>
      </c>
      <c r="H432" s="72" t="s">
        <v>143</v>
      </c>
    </row>
    <row r="433" spans="2:8" hidden="1" outlineLevel="1">
      <c r="B433" s="63" t="s">
        <v>81</v>
      </c>
      <c r="C433" s="36" t="s">
        <v>143</v>
      </c>
      <c r="D433" s="72" t="s">
        <v>143</v>
      </c>
      <c r="E433" s="97" t="s">
        <v>143</v>
      </c>
      <c r="F433" s="57" t="s">
        <v>143</v>
      </c>
      <c r="G433" s="36" t="s">
        <v>143</v>
      </c>
      <c r="H433" s="72" t="s">
        <v>143</v>
      </c>
    </row>
    <row r="434" spans="2:8" hidden="1" outlineLevel="1">
      <c r="B434" s="63" t="s">
        <v>80</v>
      </c>
      <c r="C434" s="36" t="s">
        <v>143</v>
      </c>
      <c r="D434" s="72" t="s">
        <v>143</v>
      </c>
      <c r="E434" s="97" t="s">
        <v>143</v>
      </c>
      <c r="F434" s="57" t="s">
        <v>143</v>
      </c>
      <c r="G434" s="36" t="s">
        <v>143</v>
      </c>
      <c r="H434" s="72" t="s">
        <v>143</v>
      </c>
    </row>
    <row r="435" spans="2:8" hidden="1" outlineLevel="1">
      <c r="B435" s="63" t="s">
        <v>79</v>
      </c>
      <c r="C435" s="36" t="s">
        <v>143</v>
      </c>
      <c r="D435" s="72" t="s">
        <v>143</v>
      </c>
      <c r="E435" s="97" t="s">
        <v>143</v>
      </c>
      <c r="F435" s="57" t="s">
        <v>143</v>
      </c>
      <c r="G435" s="36" t="s">
        <v>143</v>
      </c>
      <c r="H435" s="72" t="s">
        <v>143</v>
      </c>
    </row>
    <row r="436" spans="2:8" hidden="1" collapsed="1">
      <c r="B436" s="105">
        <v>1979</v>
      </c>
      <c r="C436" s="66" t="s">
        <v>143</v>
      </c>
      <c r="D436" s="67" t="s">
        <v>143</v>
      </c>
      <c r="E436" s="66" t="s">
        <v>143</v>
      </c>
      <c r="F436" s="67" t="s">
        <v>143</v>
      </c>
      <c r="G436" s="66" t="s">
        <v>143</v>
      </c>
      <c r="H436" s="67" t="s">
        <v>143</v>
      </c>
    </row>
    <row r="437" spans="2:8" hidden="1" outlineLevel="1">
      <c r="B437" s="63" t="s">
        <v>90</v>
      </c>
      <c r="C437" s="36" t="s">
        <v>143</v>
      </c>
      <c r="D437" s="36"/>
      <c r="E437" s="97" t="s">
        <v>143</v>
      </c>
      <c r="F437" s="97"/>
      <c r="G437" s="36" t="s">
        <v>143</v>
      </c>
      <c r="H437" s="36"/>
    </row>
    <row r="438" spans="2:8" hidden="1" outlineLevel="1">
      <c r="B438" s="63" t="s">
        <v>89</v>
      </c>
      <c r="C438" s="36" t="s">
        <v>143</v>
      </c>
      <c r="D438" s="36"/>
      <c r="E438" s="97" t="s">
        <v>143</v>
      </c>
      <c r="F438" s="97"/>
      <c r="G438" s="36" t="s">
        <v>143</v>
      </c>
      <c r="H438" s="36"/>
    </row>
    <row r="439" spans="2:8" hidden="1" outlineLevel="1">
      <c r="B439" s="63" t="s">
        <v>88</v>
      </c>
      <c r="C439" s="36" t="s">
        <v>143</v>
      </c>
      <c r="D439" s="36"/>
      <c r="E439" s="97" t="s">
        <v>143</v>
      </c>
      <c r="F439" s="97"/>
      <c r="G439" s="36" t="s">
        <v>143</v>
      </c>
      <c r="H439" s="36"/>
    </row>
    <row r="440" spans="2:8" hidden="1" outlineLevel="1">
      <c r="B440" s="63" t="s">
        <v>87</v>
      </c>
      <c r="C440" s="36" t="s">
        <v>143</v>
      </c>
      <c r="D440" s="36"/>
      <c r="E440" s="97" t="s">
        <v>143</v>
      </c>
      <c r="F440" s="97"/>
      <c r="G440" s="36" t="s">
        <v>143</v>
      </c>
      <c r="H440" s="36"/>
    </row>
    <row r="441" spans="2:8" hidden="1" outlineLevel="1">
      <c r="B441" s="63" t="s">
        <v>86</v>
      </c>
      <c r="C441" s="36" t="s">
        <v>143</v>
      </c>
      <c r="D441" s="36"/>
      <c r="E441" s="97" t="s">
        <v>143</v>
      </c>
      <c r="F441" s="97"/>
      <c r="G441" s="36" t="s">
        <v>143</v>
      </c>
      <c r="H441" s="36"/>
    </row>
    <row r="442" spans="2:8" hidden="1" outlineLevel="1">
      <c r="B442" s="63" t="s">
        <v>85</v>
      </c>
      <c r="C442" s="36" t="s">
        <v>143</v>
      </c>
      <c r="D442" s="36"/>
      <c r="E442" s="97" t="s">
        <v>143</v>
      </c>
      <c r="F442" s="97"/>
      <c r="G442" s="36" t="s">
        <v>143</v>
      </c>
      <c r="H442" s="36"/>
    </row>
    <row r="443" spans="2:8" hidden="1" outlineLevel="1">
      <c r="B443" s="63" t="s">
        <v>84</v>
      </c>
      <c r="C443" s="36" t="s">
        <v>143</v>
      </c>
      <c r="D443" s="36"/>
      <c r="E443" s="97" t="s">
        <v>143</v>
      </c>
      <c r="F443" s="97"/>
      <c r="G443" s="36" t="s">
        <v>143</v>
      </c>
      <c r="H443" s="36"/>
    </row>
    <row r="444" spans="2:8" hidden="1" outlineLevel="1">
      <c r="B444" s="63" t="s">
        <v>83</v>
      </c>
      <c r="C444" s="36" t="s">
        <v>143</v>
      </c>
      <c r="D444" s="36"/>
      <c r="E444" s="97" t="s">
        <v>143</v>
      </c>
      <c r="F444" s="97"/>
      <c r="G444" s="36" t="s">
        <v>143</v>
      </c>
      <c r="H444" s="36"/>
    </row>
    <row r="445" spans="2:8" hidden="1" outlineLevel="1">
      <c r="B445" s="63" t="s">
        <v>82</v>
      </c>
      <c r="C445" s="36" t="s">
        <v>143</v>
      </c>
      <c r="D445" s="36"/>
      <c r="E445" s="97" t="s">
        <v>143</v>
      </c>
      <c r="F445" s="97"/>
      <c r="G445" s="36" t="s">
        <v>143</v>
      </c>
      <c r="H445" s="36"/>
    </row>
    <row r="446" spans="2:8" hidden="1" outlineLevel="1">
      <c r="B446" s="63" t="s">
        <v>81</v>
      </c>
      <c r="C446" s="36" t="s">
        <v>143</v>
      </c>
      <c r="D446" s="36"/>
      <c r="E446" s="97" t="s">
        <v>143</v>
      </c>
      <c r="F446" s="97"/>
      <c r="G446" s="36" t="s">
        <v>143</v>
      </c>
      <c r="H446" s="36"/>
    </row>
    <row r="447" spans="2:8" hidden="1" outlineLevel="1">
      <c r="B447" s="63" t="s">
        <v>80</v>
      </c>
      <c r="C447" s="36" t="s">
        <v>143</v>
      </c>
      <c r="D447" s="36"/>
      <c r="E447" s="97" t="s">
        <v>143</v>
      </c>
      <c r="F447" s="97"/>
      <c r="G447" s="36" t="s">
        <v>143</v>
      </c>
      <c r="H447" s="36"/>
    </row>
    <row r="448" spans="2:8" hidden="1" outlineLevel="1">
      <c r="B448" s="63" t="s">
        <v>79</v>
      </c>
      <c r="C448" s="36" t="s">
        <v>143</v>
      </c>
      <c r="D448" s="36"/>
      <c r="E448" s="97" t="s">
        <v>143</v>
      </c>
      <c r="F448" s="97"/>
      <c r="G448" s="36" t="s">
        <v>143</v>
      </c>
      <c r="H448" s="36"/>
    </row>
    <row r="449" spans="2:8" hidden="1" collapsed="1">
      <c r="B449" s="105">
        <v>1978</v>
      </c>
      <c r="C449" s="66" t="s">
        <v>143</v>
      </c>
      <c r="D449" s="66"/>
      <c r="E449" s="66" t="s">
        <v>143</v>
      </c>
      <c r="F449" s="66"/>
      <c r="G449" s="66" t="s">
        <v>143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3.4948741845293618E-2</v>
      </c>
      <c r="D7" s="74">
        <v>0.32238805970149254</v>
      </c>
      <c r="E7" s="74">
        <v>0.16095263020151784</v>
      </c>
    </row>
    <row r="8" spans="2:5">
      <c r="B8" s="63" t="s">
        <v>89</v>
      </c>
      <c r="C8" s="74">
        <v>0.20910891089108907</v>
      </c>
      <c r="D8" s="74">
        <v>0.14975845410628019</v>
      </c>
      <c r="E8" s="74">
        <v>0.18096626405664296</v>
      </c>
    </row>
    <row r="9" spans="2:5">
      <c r="B9" s="63" t="s">
        <v>88</v>
      </c>
      <c r="C9" s="74">
        <v>0.10740971357409723</v>
      </c>
      <c r="D9" s="74">
        <v>0.2739398084815321</v>
      </c>
      <c r="E9" s="74">
        <v>0.18676662320730109</v>
      </c>
    </row>
    <row r="10" spans="2:5">
      <c r="B10" s="63" t="s">
        <v>87</v>
      </c>
      <c r="C10" s="74">
        <v>0.23225535489290206</v>
      </c>
      <c r="D10" s="74">
        <v>0.403282532239156</v>
      </c>
      <c r="E10" s="74">
        <v>0.32085020242914974</v>
      </c>
    </row>
    <row r="11" spans="2:5">
      <c r="B11" s="63" t="s">
        <v>86</v>
      </c>
      <c r="C11" s="74">
        <v>0.28505629477993866</v>
      </c>
      <c r="D11" s="74">
        <v>0.32889667250437826</v>
      </c>
      <c r="E11" s="74">
        <v>0.31108338531919322</v>
      </c>
    </row>
    <row r="12" spans="2:5">
      <c r="B12" s="63" t="s">
        <v>85</v>
      </c>
      <c r="C12" s="74">
        <v>0.32131446827932453</v>
      </c>
      <c r="D12" s="74">
        <v>0.1679752557696883</v>
      </c>
      <c r="E12" s="74">
        <v>0.22051923678448548</v>
      </c>
    </row>
    <row r="13" spans="2:5">
      <c r="B13" s="63" t="s">
        <v>84</v>
      </c>
      <c r="C13" s="74">
        <v>0.16457461645746174</v>
      </c>
      <c r="D13" s="74">
        <v>0.19249934434828209</v>
      </c>
      <c r="E13" s="74">
        <v>0.18242790073775983</v>
      </c>
    </row>
    <row r="14" spans="2:5">
      <c r="B14" s="63" t="s">
        <v>83</v>
      </c>
      <c r="C14" s="74">
        <v>0.18348214285714293</v>
      </c>
      <c r="D14" s="74">
        <v>-9.9854439592430899E-2</v>
      </c>
      <c r="E14" s="74">
        <v>1.1982378854625608E-2</v>
      </c>
    </row>
    <row r="15" spans="2:5">
      <c r="B15" s="63" t="s">
        <v>82</v>
      </c>
      <c r="C15" s="74">
        <v>-4.641350210970463E-2</v>
      </c>
      <c r="D15" s="74">
        <v>5.6939501779359469E-2</v>
      </c>
      <c r="E15" s="74">
        <v>7.4136478517270454E-3</v>
      </c>
    </row>
    <row r="16" spans="2:5">
      <c r="B16" s="63" t="s">
        <v>81</v>
      </c>
      <c r="C16" s="74">
        <v>-6.1454213568603588E-2</v>
      </c>
      <c r="D16" s="74">
        <v>-8.7171561051004653E-2</v>
      </c>
      <c r="E16" s="74">
        <v>-7.421036491873656E-2</v>
      </c>
    </row>
    <row r="17" spans="2:8">
      <c r="B17" s="63" t="s">
        <v>80</v>
      </c>
      <c r="C17" s="74">
        <v>-0.15566170272548474</v>
      </c>
      <c r="D17" s="74">
        <v>-0.11281685112459838</v>
      </c>
      <c r="E17" s="74">
        <v>-0.1367924528301887</v>
      </c>
    </row>
    <row r="18" spans="2:8">
      <c r="B18" s="63" t="s">
        <v>79</v>
      </c>
      <c r="C18" s="74">
        <v>-0.14489112227805701</v>
      </c>
      <c r="D18" s="74">
        <v>-7.3246217331499275E-2</v>
      </c>
      <c r="E18" s="74">
        <v>-0.11278890600924496</v>
      </c>
      <c r="F18" s="110"/>
      <c r="G18" s="110"/>
      <c r="H18" s="110"/>
    </row>
    <row r="19" spans="2:8" ht="30" customHeight="1">
      <c r="B19" s="98" t="s">
        <v>290</v>
      </c>
      <c r="C19" s="111">
        <v>6.6101272137690126E-2</v>
      </c>
      <c r="D19" s="111">
        <v>0.11502124329159202</v>
      </c>
      <c r="E19" s="111">
        <v>9.1896592382973763E-2</v>
      </c>
      <c r="F19" s="110"/>
      <c r="G19" s="110"/>
      <c r="H19" s="110"/>
    </row>
    <row r="20" spans="2:8" outlineLevel="1">
      <c r="B20" s="63" t="s">
        <v>90</v>
      </c>
      <c r="C20" s="74">
        <v>-6.6550674206176552E-2</v>
      </c>
      <c r="D20" s="74">
        <v>-0.28935086974968183</v>
      </c>
      <c r="E20" s="74">
        <v>-0.17933848797250862</v>
      </c>
    </row>
    <row r="21" spans="2:8" outlineLevel="1">
      <c r="B21" s="63" t="s">
        <v>89</v>
      </c>
      <c r="C21" s="74">
        <v>-4.9680090327436921E-2</v>
      </c>
      <c r="D21" s="74">
        <v>-7.1370309951060307E-2</v>
      </c>
      <c r="E21" s="74">
        <v>-6.0090037189273859E-2</v>
      </c>
    </row>
    <row r="22" spans="2:8" outlineLevel="1">
      <c r="B22" s="63" t="s">
        <v>88</v>
      </c>
      <c r="C22" s="74">
        <v>7.9663865546218515E-2</v>
      </c>
      <c r="D22" s="74">
        <v>6.4433927921368817E-2</v>
      </c>
      <c r="E22" s="74">
        <v>7.2352324362111142E-2</v>
      </c>
    </row>
    <row r="23" spans="2:8" outlineLevel="1">
      <c r="B23" s="63" t="s">
        <v>87</v>
      </c>
      <c r="C23" s="74">
        <v>0.17638339920948609</v>
      </c>
      <c r="D23" s="74">
        <v>-4.1573033707865137E-2</v>
      </c>
      <c r="E23" s="74">
        <v>5.2407328504473716E-2</v>
      </c>
    </row>
    <row r="24" spans="2:8" outlineLevel="1">
      <c r="B24" s="63" t="s">
        <v>86</v>
      </c>
      <c r="C24" s="74">
        <v>0.20246153846153847</v>
      </c>
      <c r="D24" s="74">
        <v>-0.27922241858116637</v>
      </c>
      <c r="E24" s="74">
        <v>-0.13909774436090228</v>
      </c>
    </row>
    <row r="25" spans="2:8" outlineLevel="1">
      <c r="B25" s="63" t="s">
        <v>85</v>
      </c>
      <c r="C25" s="74">
        <v>5.2859202306583475E-2</v>
      </c>
      <c r="D25" s="74">
        <v>4.2152243987106264E-2</v>
      </c>
      <c r="E25" s="74">
        <v>4.5796532548249891E-2</v>
      </c>
    </row>
    <row r="26" spans="2:8" outlineLevel="1">
      <c r="B26" s="63" t="s">
        <v>84</v>
      </c>
      <c r="C26" s="74">
        <v>6.9617105917453959E-2</v>
      </c>
      <c r="D26" s="74">
        <v>1.5716568993074054E-2</v>
      </c>
      <c r="E26" s="74">
        <v>3.4518647007805825E-2</v>
      </c>
    </row>
    <row r="27" spans="2:8" outlineLevel="1">
      <c r="B27" s="63" t="s">
        <v>83</v>
      </c>
      <c r="C27" s="74">
        <v>-0.24857430392485746</v>
      </c>
      <c r="D27" s="74">
        <v>-0.35625937031484256</v>
      </c>
      <c r="E27" s="74">
        <v>-0.31766261873271617</v>
      </c>
    </row>
    <row r="28" spans="2:8" outlineLevel="1">
      <c r="B28" s="63" t="s">
        <v>82</v>
      </c>
      <c r="C28" s="74">
        <v>0.1027530050407135</v>
      </c>
      <c r="D28" s="74">
        <v>-0.34706379383185471</v>
      </c>
      <c r="E28" s="74">
        <v>-0.18843156023519758</v>
      </c>
    </row>
    <row r="29" spans="2:8" outlineLevel="1">
      <c r="B29" s="63" t="s">
        <v>81</v>
      </c>
      <c r="C29" s="74">
        <v>0.18493150684931514</v>
      </c>
      <c r="D29" s="74">
        <v>-0.31140911025968498</v>
      </c>
      <c r="E29" s="74">
        <v>-0.12714132762312635</v>
      </c>
    </row>
    <row r="30" spans="2:8" outlineLevel="1">
      <c r="B30" s="63" t="s">
        <v>80</v>
      </c>
      <c r="C30" s="74">
        <v>0.21178072863466113</v>
      </c>
      <c r="D30" s="74">
        <v>-0.41633673682017092</v>
      </c>
      <c r="E30" s="74">
        <v>-0.17786970010341263</v>
      </c>
    </row>
    <row r="31" spans="2:8" outlineLevel="1">
      <c r="B31" s="63" t="s">
        <v>79</v>
      </c>
      <c r="C31" s="74">
        <v>0.14697406340057628</v>
      </c>
      <c r="D31" s="74">
        <v>-0.43225302616165562</v>
      </c>
      <c r="E31" s="74">
        <v>-0.21285627653123107</v>
      </c>
      <c r="F31" s="110"/>
      <c r="G31" s="110"/>
      <c r="H31" s="110"/>
    </row>
    <row r="32" spans="2:8" ht="15" customHeight="1">
      <c r="B32" s="102">
        <v>2010</v>
      </c>
      <c r="C32" s="112">
        <v>6.6719882924233254E-2</v>
      </c>
      <c r="D32" s="112">
        <v>-0.23331118873625789</v>
      </c>
      <c r="E32" s="112">
        <v>-0.11574502469731129</v>
      </c>
      <c r="F32" s="110"/>
      <c r="G32" s="110"/>
      <c r="H32" s="110"/>
    </row>
    <row r="33" spans="2:5" hidden="1" outlineLevel="1">
      <c r="B33" s="63" t="s">
        <v>90</v>
      </c>
      <c r="C33" s="74">
        <v>-2.6030368763557687E-3</v>
      </c>
      <c r="D33" s="74">
        <v>-0.29134095009019845</v>
      </c>
      <c r="E33" s="74">
        <v>-0.1731486414491209</v>
      </c>
    </row>
    <row r="34" spans="2:5" hidden="1" outlineLevel="1">
      <c r="B34" s="63" t="s">
        <v>89</v>
      </c>
      <c r="C34" s="74">
        <v>2.2316275490573245E-2</v>
      </c>
      <c r="D34" s="74">
        <v>-0.35541535226077814</v>
      </c>
      <c r="E34" s="74">
        <v>-0.20209276901452444</v>
      </c>
    </row>
    <row r="35" spans="2:5" hidden="1" outlineLevel="1">
      <c r="B35" s="63" t="s">
        <v>88</v>
      </c>
      <c r="C35" s="74">
        <v>9.375E-2</v>
      </c>
      <c r="D35" s="74">
        <v>-0.49725475841874089</v>
      </c>
      <c r="E35" s="74">
        <v>-0.30083088954056691</v>
      </c>
    </row>
    <row r="36" spans="2:5" hidden="1" outlineLevel="1">
      <c r="B36" s="63" t="s">
        <v>87</v>
      </c>
      <c r="C36" s="74">
        <v>-0.32645590682196335</v>
      </c>
      <c r="D36" s="74">
        <v>-0.39442050351553637</v>
      </c>
      <c r="E36" s="74">
        <v>-0.36687348260048558</v>
      </c>
    </row>
    <row r="37" spans="2:5" hidden="1" outlineLevel="1">
      <c r="B37" s="63" t="s">
        <v>86</v>
      </c>
      <c r="C37" s="74">
        <v>-0.338893409275834</v>
      </c>
      <c r="D37" s="74">
        <v>-0.17375886524822692</v>
      </c>
      <c r="E37" s="74">
        <v>-0.22972972972972971</v>
      </c>
    </row>
    <row r="38" spans="2:5" hidden="1" outlineLevel="1">
      <c r="B38" s="63" t="s">
        <v>85</v>
      </c>
      <c r="C38" s="74">
        <v>-0.21204089360090872</v>
      </c>
      <c r="D38" s="74">
        <v>-9.9776785714285721E-2</v>
      </c>
      <c r="E38" s="74">
        <v>-0.14141272293217244</v>
      </c>
    </row>
    <row r="39" spans="2:5" hidden="1" outlineLevel="1">
      <c r="B39" s="63" t="s">
        <v>84</v>
      </c>
      <c r="C39" s="74">
        <v>-0.31945854483925551</v>
      </c>
      <c r="D39" s="74">
        <v>-0.24115625631695981</v>
      </c>
      <c r="E39" s="74">
        <v>-0.27043786383194124</v>
      </c>
    </row>
    <row r="40" spans="2:5" hidden="1" outlineLevel="1">
      <c r="B40" s="63" t="s">
        <v>83</v>
      </c>
      <c r="C40" s="74">
        <v>7.1531272465851892E-2</v>
      </c>
      <c r="D40" s="74">
        <v>0.29514563106796121</v>
      </c>
      <c r="E40" s="74">
        <v>0.20501303969863804</v>
      </c>
    </row>
    <row r="41" spans="2:5" hidden="1" outlineLevel="1">
      <c r="B41" s="63" t="s">
        <v>82</v>
      </c>
      <c r="C41" s="74">
        <v>0.30186774356385659</v>
      </c>
      <c r="D41" s="74">
        <v>0.35722477064220182</v>
      </c>
      <c r="E41" s="74">
        <v>0.33717315779850066</v>
      </c>
    </row>
    <row r="42" spans="2:5" hidden="1" outlineLevel="1">
      <c r="B42" s="63" t="s">
        <v>81</v>
      </c>
      <c r="C42" s="74">
        <v>-0.1022653721682848</v>
      </c>
      <c r="D42" s="74">
        <v>-3.8167938931297218E-3</v>
      </c>
      <c r="E42" s="74">
        <v>-4.2787599282603117E-2</v>
      </c>
    </row>
    <row r="43" spans="2:5" hidden="1" outlineLevel="1">
      <c r="B43" s="63" t="s">
        <v>80</v>
      </c>
      <c r="C43" s="74">
        <v>3.0164854437039645E-2</v>
      </c>
      <c r="D43" s="74">
        <v>0.43424985056784227</v>
      </c>
      <c r="E43" s="74">
        <v>0.24834597385831847</v>
      </c>
    </row>
    <row r="44" spans="2:5" hidden="1" outlineLevel="1">
      <c r="B44" s="63" t="s">
        <v>79</v>
      </c>
      <c r="C44" s="74">
        <v>0.21375825884181898</v>
      </c>
      <c r="D44" s="74">
        <v>0.52349791790600841</v>
      </c>
      <c r="E44" s="74">
        <v>0.38921651221566966</v>
      </c>
    </row>
    <row r="45" spans="2:5" collapsed="1">
      <c r="B45" s="105">
        <v>2009</v>
      </c>
      <c r="C45" s="113">
        <v>-5.9261576971214036E-2</v>
      </c>
      <c r="D45" s="113">
        <v>-7.1493950971028286E-2</v>
      </c>
      <c r="E45" s="113">
        <v>-6.6738834290162474E-2</v>
      </c>
    </row>
    <row r="46" spans="2:5" hidden="1" outlineLevel="1">
      <c r="B46" s="63" t="s">
        <v>90</v>
      </c>
      <c r="C46" s="74">
        <v>-4.2376402160365645E-2</v>
      </c>
      <c r="D46" s="74">
        <v>0.10977644310977652</v>
      </c>
      <c r="E46" s="74">
        <v>4.2005921539600255E-2</v>
      </c>
    </row>
    <row r="47" spans="2:5" hidden="1" outlineLevel="1">
      <c r="B47" s="63" t="s">
        <v>89</v>
      </c>
      <c r="C47" s="74">
        <v>0.25616239729337842</v>
      </c>
      <c r="D47" s="74">
        <v>0.54132901134521871</v>
      </c>
      <c r="E47" s="74">
        <v>0.41128499008155162</v>
      </c>
    </row>
    <row r="48" spans="2:5" hidden="1" outlineLevel="1">
      <c r="B48" s="63" t="s">
        <v>88</v>
      </c>
      <c r="C48" s="74">
        <v>0.43384290985766993</v>
      </c>
      <c r="D48" s="74">
        <v>0.76428802066515988</v>
      </c>
      <c r="E48" s="74">
        <v>0.63876651982378863</v>
      </c>
    </row>
    <row r="49" spans="2:5" hidden="1" outlineLevel="1">
      <c r="B49" s="63" t="s">
        <v>87</v>
      </c>
      <c r="C49" s="74">
        <v>1.1448965024982156</v>
      </c>
      <c r="D49" s="74">
        <v>-4.1730058682895033E-2</v>
      </c>
      <c r="E49" s="74">
        <v>0.23525491502832385</v>
      </c>
    </row>
    <row r="50" spans="2:5" hidden="1" outlineLevel="1">
      <c r="B50" s="63" t="s">
        <v>86</v>
      </c>
      <c r="C50" s="74">
        <v>1.1244598098530685</v>
      </c>
      <c r="D50" s="74">
        <v>-3.366256803063894E-2</v>
      </c>
      <c r="E50" s="74">
        <v>0.18535469107551483</v>
      </c>
    </row>
    <row r="51" spans="2:5" hidden="1" outlineLevel="1">
      <c r="B51" s="63" t="s">
        <v>85</v>
      </c>
      <c r="C51" s="74">
        <v>1.3005226480836236</v>
      </c>
      <c r="D51" s="74">
        <v>-0.11111111111111116</v>
      </c>
      <c r="E51" s="74">
        <v>0.15077569489334186</v>
      </c>
    </row>
    <row r="52" spans="2:5" hidden="1" outlineLevel="1">
      <c r="B52" s="63" t="s">
        <v>84</v>
      </c>
      <c r="C52" s="74">
        <v>1.1759941089837995</v>
      </c>
      <c r="D52" s="74">
        <v>-9.0457804743519055E-2</v>
      </c>
      <c r="E52" s="74">
        <v>0.16257172281889076</v>
      </c>
    </row>
    <row r="53" spans="2:5" hidden="1" outlineLevel="1">
      <c r="B53" s="63" t="s">
        <v>83</v>
      </c>
      <c r="C53" s="74">
        <v>1.3319362950544846</v>
      </c>
      <c r="D53" s="74">
        <v>-8.301802804362346E-2</v>
      </c>
      <c r="E53" s="74">
        <v>0.21385860007034818</v>
      </c>
    </row>
    <row r="54" spans="2:5" hidden="1" outlineLevel="1">
      <c r="B54" s="63" t="s">
        <v>82</v>
      </c>
      <c r="C54" s="74">
        <v>0.32685867381111855</v>
      </c>
      <c r="D54" s="74">
        <v>0.22860162028883413</v>
      </c>
      <c r="E54" s="74">
        <v>0.26246537396121883</v>
      </c>
    </row>
    <row r="55" spans="2:5" hidden="1" outlineLevel="1">
      <c r="B55" s="63" t="s">
        <v>81</v>
      </c>
      <c r="C55" s="74">
        <v>0.56376518218623484</v>
      </c>
      <c r="D55" s="74">
        <v>0.78163959199093314</v>
      </c>
      <c r="E55" s="74">
        <v>0.68851395197923426</v>
      </c>
    </row>
    <row r="56" spans="2:5" hidden="1" outlineLevel="1">
      <c r="B56" s="63" t="s">
        <v>80</v>
      </c>
      <c r="C56" s="74">
        <v>0.77965043695380776</v>
      </c>
      <c r="D56" s="74">
        <v>0.3988294314381271</v>
      </c>
      <c r="E56" s="74">
        <v>0.5515773660490737</v>
      </c>
    </row>
    <row r="57" spans="2:5" hidden="1" outlineLevel="1">
      <c r="B57" s="63" t="s">
        <v>79</v>
      </c>
      <c r="C57" s="74">
        <v>0.5641337386018237</v>
      </c>
      <c r="D57" s="74">
        <v>0.4566724436741767</v>
      </c>
      <c r="E57" s="74">
        <v>0.50139134834303056</v>
      </c>
    </row>
    <row r="58" spans="2:5" collapsed="1">
      <c r="B58" s="105">
        <v>2008</v>
      </c>
      <c r="C58" s="113">
        <v>0.65202108963093153</v>
      </c>
      <c r="D58" s="113">
        <v>0.16112933783096905</v>
      </c>
      <c r="E58" s="113">
        <v>0.31276745225777614</v>
      </c>
    </row>
    <row r="59" spans="2:5" hidden="1" outlineLevel="1">
      <c r="B59" s="63" t="s">
        <v>90</v>
      </c>
      <c r="C59" s="74">
        <v>0.74546773023930379</v>
      </c>
      <c r="D59" s="74">
        <v>0.24305267523849028</v>
      </c>
      <c r="E59" s="74">
        <v>0.42585751978891828</v>
      </c>
    </row>
    <row r="60" spans="2:5" hidden="1" outlineLevel="1">
      <c r="B60" s="63" t="s">
        <v>89</v>
      </c>
      <c r="C60" s="74">
        <v>0.58422664624808585</v>
      </c>
      <c r="D60" s="74">
        <v>0.62155059132720103</v>
      </c>
      <c r="E60" s="74">
        <v>0.60431400282885428</v>
      </c>
    </row>
    <row r="61" spans="2:5" hidden="1" outlineLevel="1">
      <c r="B61" s="63" t="s">
        <v>88</v>
      </c>
      <c r="C61" s="74">
        <v>-0.13220494053064957</v>
      </c>
      <c r="D61" s="74">
        <v>-0.19074993467467993</v>
      </c>
      <c r="E61" s="74">
        <v>-0.16946615666056875</v>
      </c>
    </row>
    <row r="62" spans="2:5" hidden="1" outlineLevel="1">
      <c r="B62" s="63" t="s">
        <v>87</v>
      </c>
      <c r="C62" s="74">
        <v>-0.31591796875</v>
      </c>
      <c r="D62" s="74">
        <v>0.33169319826338639</v>
      </c>
      <c r="E62" s="74">
        <v>9.0677812102489597E-2</v>
      </c>
    </row>
    <row r="63" spans="2:5" hidden="1" outlineLevel="1">
      <c r="B63" s="63" t="s">
        <v>86</v>
      </c>
      <c r="C63" s="74">
        <v>-0.30593881223755248</v>
      </c>
      <c r="D63" s="74">
        <v>-8.2994454713493537E-2</v>
      </c>
      <c r="E63" s="74">
        <v>-0.13550939663699313</v>
      </c>
    </row>
    <row r="64" spans="2:5" hidden="1" outlineLevel="1">
      <c r="B64" s="63" t="s">
        <v>85</v>
      </c>
      <c r="C64" s="74">
        <v>-0.41784989858012167</v>
      </c>
      <c r="D64" s="74">
        <v>-0.12210416303779825</v>
      </c>
      <c r="E64" s="74">
        <v>-0.19771813820821993</v>
      </c>
    </row>
    <row r="65" spans="2:5" hidden="1" outlineLevel="1">
      <c r="B65" s="63" t="s">
        <v>84</v>
      </c>
      <c r="C65" s="74">
        <v>0.1232423490488006</v>
      </c>
      <c r="D65" s="74">
        <v>-2.3168103448275912E-2</v>
      </c>
      <c r="E65" s="74">
        <v>2.9511583296444321E-3</v>
      </c>
    </row>
    <row r="66" spans="2:5" hidden="1" outlineLevel="1">
      <c r="B66" s="63" t="s">
        <v>83</v>
      </c>
      <c r="C66" s="74">
        <v>-0.14663805436337629</v>
      </c>
      <c r="D66" s="74">
        <v>0.11627329192546587</v>
      </c>
      <c r="E66" s="74">
        <v>4.84971418034299E-2</v>
      </c>
    </row>
    <row r="67" spans="2:5" hidden="1" outlineLevel="1">
      <c r="B67" s="63" t="s">
        <v>82</v>
      </c>
      <c r="C67" s="74">
        <v>0.56663168940188879</v>
      </c>
      <c r="D67" s="74">
        <v>0.13787575150300602</v>
      </c>
      <c r="E67" s="74">
        <v>0.25638051044083521</v>
      </c>
    </row>
    <row r="68" spans="2:5" hidden="1" outlineLevel="1">
      <c r="B68" s="63" t="s">
        <v>81</v>
      </c>
      <c r="C68" s="74">
        <v>1.0998937300743887</v>
      </c>
      <c r="D68" s="74">
        <v>0.278743961352657</v>
      </c>
      <c r="E68" s="74">
        <v>0.53537030886748593</v>
      </c>
    </row>
    <row r="69" spans="2:5" hidden="1" outlineLevel="1">
      <c r="B69" s="63" t="s">
        <v>80</v>
      </c>
      <c r="C69" s="74">
        <v>0.86713286713286708</v>
      </c>
      <c r="D69" s="74">
        <v>0.32008830022075063</v>
      </c>
      <c r="E69" s="74">
        <v>0.49588014981273409</v>
      </c>
    </row>
    <row r="70" spans="2:5" hidden="1" outlineLevel="1">
      <c r="B70" s="63" t="s">
        <v>79</v>
      </c>
      <c r="C70" s="74">
        <v>1.6111111111111112</v>
      </c>
      <c r="D70" s="74">
        <v>0.21729957805907163</v>
      </c>
      <c r="E70" s="74">
        <v>0.56492478226444964</v>
      </c>
    </row>
    <row r="71" spans="2:5" collapsed="1">
      <c r="B71" s="105">
        <v>2007</v>
      </c>
      <c r="C71" s="113">
        <v>0.16915452952196763</v>
      </c>
      <c r="D71" s="113">
        <v>7.5810300258500662E-2</v>
      </c>
      <c r="E71" s="113">
        <v>0.10301343806689101</v>
      </c>
    </row>
    <row r="72" spans="2:5" hidden="1" outlineLevel="1">
      <c r="B72" s="63" t="s">
        <v>90</v>
      </c>
      <c r="C72" s="74">
        <v>0.82166446499339507</v>
      </c>
      <c r="D72" s="74">
        <v>0.39930354033662208</v>
      </c>
      <c r="E72" s="74">
        <v>0.52822580645161299</v>
      </c>
    </row>
    <row r="73" spans="2:5" hidden="1" outlineLevel="1">
      <c r="B73" s="63" t="s">
        <v>89</v>
      </c>
      <c r="C73" s="74">
        <v>1.0730158730158732</v>
      </c>
      <c r="D73" s="74">
        <v>0.21662669864108719</v>
      </c>
      <c r="E73" s="74">
        <v>0.50345560871876671</v>
      </c>
    </row>
    <row r="74" spans="2:5" hidden="1" outlineLevel="1">
      <c r="B74" s="63" t="s">
        <v>88</v>
      </c>
      <c r="C74" s="74">
        <v>0.55698005698005693</v>
      </c>
      <c r="D74" s="74">
        <v>1.9174434087882775E-2</v>
      </c>
      <c r="E74" s="74">
        <v>0.16553595658073261</v>
      </c>
    </row>
    <row r="75" spans="2:5" hidden="1" outlineLevel="1">
      <c r="B75" s="63" t="s">
        <v>87</v>
      </c>
      <c r="C75" s="74">
        <v>0.24347298117789928</v>
      </c>
      <c r="D75" s="74">
        <v>0.59953703703703698</v>
      </c>
      <c r="E75" s="74">
        <v>0.44549514053060157</v>
      </c>
    </row>
    <row r="76" spans="2:5" hidden="1" outlineLevel="1">
      <c r="B76" s="63" t="s">
        <v>86</v>
      </c>
      <c r="C76" s="74">
        <v>0.58009478672985781</v>
      </c>
      <c r="D76" s="74">
        <v>0.46533044420368364</v>
      </c>
      <c r="E76" s="74">
        <v>0.49083631767432068</v>
      </c>
    </row>
    <row r="77" spans="2:5" hidden="1" outlineLevel="1">
      <c r="B77" s="63" t="s">
        <v>85</v>
      </c>
      <c r="C77" s="74">
        <v>0.85512699905926626</v>
      </c>
      <c r="D77" s="74">
        <v>0.45304986079473553</v>
      </c>
      <c r="E77" s="74">
        <v>0.53829278021539695</v>
      </c>
    </row>
    <row r="78" spans="2:5" hidden="1" outlineLevel="1">
      <c r="B78" s="63" t="s">
        <v>84</v>
      </c>
      <c r="C78" s="74">
        <v>-4.9382716049383157E-3</v>
      </c>
      <c r="D78" s="74">
        <v>0.59678806997418987</v>
      </c>
      <c r="E78" s="74">
        <v>0.44130157379838364</v>
      </c>
    </row>
    <row r="79" spans="2:5" hidden="1" outlineLevel="1">
      <c r="B79" s="63" t="s">
        <v>83</v>
      </c>
      <c r="C79" s="74">
        <v>0.34682080924855496</v>
      </c>
      <c r="D79" s="74">
        <v>0.61906677393403053</v>
      </c>
      <c r="E79" s="74">
        <v>0.53887627695800222</v>
      </c>
    </row>
    <row r="80" spans="2:5" hidden="1" outlineLevel="1">
      <c r="B80" s="63" t="s">
        <v>82</v>
      </c>
      <c r="C80" s="74">
        <v>0.28958051420838982</v>
      </c>
      <c r="D80" s="74">
        <v>0.42571428571428571</v>
      </c>
      <c r="E80" s="74">
        <v>0.38529529931699469</v>
      </c>
    </row>
    <row r="81" spans="2:5" hidden="1" outlineLevel="1">
      <c r="B81" s="63" t="s">
        <v>81</v>
      </c>
      <c r="C81" s="74">
        <v>0.87077534791252487</v>
      </c>
      <c r="D81" s="74">
        <v>0.78756476683937815</v>
      </c>
      <c r="E81" s="74">
        <v>0.81276339554485255</v>
      </c>
    </row>
    <row r="82" spans="2:5" hidden="1" outlineLevel="1">
      <c r="B82" s="63" t="s">
        <v>80</v>
      </c>
      <c r="C82" s="74">
        <v>0.88157894736842102</v>
      </c>
      <c r="D82" s="74">
        <v>0.3462109955423478</v>
      </c>
      <c r="E82" s="74">
        <v>0.48168701442841289</v>
      </c>
    </row>
    <row r="83" spans="2:5" hidden="1" outlineLevel="1">
      <c r="B83" s="63" t="s">
        <v>79</v>
      </c>
      <c r="C83" s="74">
        <v>0.49643705463182908</v>
      </c>
      <c r="D83" s="74">
        <v>0.42342342342342332</v>
      </c>
      <c r="E83" s="74">
        <v>0.44095835710211073</v>
      </c>
    </row>
    <row r="84" spans="2:5" collapsed="1">
      <c r="B84" s="105">
        <v>2006</v>
      </c>
      <c r="C84" s="113">
        <v>0.51418374816983903</v>
      </c>
      <c r="D84" s="113">
        <v>0.43220248478160261</v>
      </c>
      <c r="E84" s="113">
        <v>0.45516286937133188</v>
      </c>
    </row>
    <row r="85" spans="2:5" hidden="1" outlineLevel="1">
      <c r="B85" s="63" t="s">
        <v>90</v>
      </c>
      <c r="C85" s="74">
        <v>0.95607235142118863</v>
      </c>
      <c r="D85" s="74">
        <v>0.16026936026936034</v>
      </c>
      <c r="E85" s="74">
        <v>0.32478632478632474</v>
      </c>
    </row>
    <row r="86" spans="2:5" hidden="1" outlineLevel="1">
      <c r="B86" s="63" t="s">
        <v>89</v>
      </c>
      <c r="C86" s="74">
        <v>0.2549800796812749</v>
      </c>
      <c r="D86" s="74">
        <v>0.34516129032258069</v>
      </c>
      <c r="E86" s="74">
        <v>0.31354748603351945</v>
      </c>
    </row>
    <row r="87" spans="2:5" hidden="1" outlineLevel="1">
      <c r="B87" s="63" t="s">
        <v>88</v>
      </c>
      <c r="C87" s="74">
        <v>0.42682926829268286</v>
      </c>
      <c r="D87" s="74">
        <v>0.39642989959092589</v>
      </c>
      <c r="E87" s="74">
        <v>0.4045739177783827</v>
      </c>
    </row>
    <row r="88" spans="2:5" hidden="1" outlineLevel="1">
      <c r="B88" s="63" t="s">
        <v>87</v>
      </c>
      <c r="C88" s="74">
        <v>4.1308411214953269</v>
      </c>
      <c r="D88" s="74">
        <v>-0.11074516261836143</v>
      </c>
      <c r="E88" s="74">
        <v>0.38436363636363646</v>
      </c>
    </row>
    <row r="89" spans="2:5" hidden="1" outlineLevel="1">
      <c r="B89" s="63" t="s">
        <v>86</v>
      </c>
      <c r="C89" s="74">
        <v>1.1663244353182751</v>
      </c>
      <c r="D89" s="74">
        <v>0.63290579389650592</v>
      </c>
      <c r="E89" s="74">
        <v>0.72743813682678304</v>
      </c>
    </row>
    <row r="90" spans="2:5" hidden="1" outlineLevel="1">
      <c r="B90" s="63" t="s">
        <v>85</v>
      </c>
      <c r="C90" s="74">
        <v>0.63287250384024585</v>
      </c>
      <c r="D90" s="74">
        <v>0.48422238918106686</v>
      </c>
      <c r="E90" s="74">
        <v>0.51343193480229399</v>
      </c>
    </row>
    <row r="91" spans="2:5" hidden="1" outlineLevel="1">
      <c r="B91" s="63" t="s">
        <v>84</v>
      </c>
      <c r="C91" s="74">
        <v>0.49446494464944646</v>
      </c>
      <c r="D91" s="74">
        <v>0.31584905660377349</v>
      </c>
      <c r="E91" s="74">
        <v>0.35778226970834526</v>
      </c>
    </row>
    <row r="92" spans="2:5" hidden="1" outlineLevel="1">
      <c r="B92" s="63" t="s">
        <v>83</v>
      </c>
      <c r="C92" s="74">
        <v>0.41416893732970017</v>
      </c>
      <c r="D92" s="74">
        <v>8.1103000811029169E-3</v>
      </c>
      <c r="E92" s="74">
        <v>0.10125000000000006</v>
      </c>
    </row>
    <row r="93" spans="2:5" hidden="1" outlineLevel="1">
      <c r="B93" s="63" t="s">
        <v>82</v>
      </c>
      <c r="C93" s="74">
        <v>0.43217054263565902</v>
      </c>
      <c r="D93" s="74">
        <v>-0.13793103448275867</v>
      </c>
      <c r="E93" s="74">
        <v>-2.2388059701492491E-2</v>
      </c>
    </row>
    <row r="94" spans="2:5" hidden="1" outlineLevel="1">
      <c r="B94" s="63" t="s">
        <v>81</v>
      </c>
      <c r="C94" s="74">
        <v>-7.0240295748613679E-2</v>
      </c>
      <c r="D94" s="74">
        <v>-0.3271353864032539</v>
      </c>
      <c r="E94" s="74">
        <v>-0.2656940760389036</v>
      </c>
    </row>
    <row r="95" spans="2:5" hidden="1" outlineLevel="1">
      <c r="B95" s="63" t="s">
        <v>80</v>
      </c>
      <c r="C95" s="74">
        <v>-3.1847133757961776E-2</v>
      </c>
      <c r="D95" s="74">
        <v>-0.28933474128827874</v>
      </c>
      <c r="E95" s="74">
        <v>-0.23805496828752648</v>
      </c>
    </row>
    <row r="96" spans="2:5" hidden="1" outlineLevel="1">
      <c r="B96" s="63" t="s">
        <v>79</v>
      </c>
      <c r="C96" s="74">
        <v>-0.52749719416386087</v>
      </c>
      <c r="D96" s="74">
        <v>-0.32317073170731703</v>
      </c>
      <c r="E96" s="74">
        <v>-0.38684854844351169</v>
      </c>
    </row>
    <row r="97" spans="2:5" collapsed="1">
      <c r="B97" s="105">
        <v>2005</v>
      </c>
      <c r="C97" s="113">
        <v>0.4973965469991779</v>
      </c>
      <c r="D97" s="113">
        <v>0.11538614254516588</v>
      </c>
      <c r="E97" s="113">
        <v>0.20121294215435759</v>
      </c>
    </row>
    <row r="98" spans="2:5" hidden="1" outlineLevel="1">
      <c r="B98" s="63" t="s">
        <v>90</v>
      </c>
      <c r="C98" s="74">
        <v>-0.19374999999999998</v>
      </c>
      <c r="D98" s="74">
        <v>-0.15720771850170256</v>
      </c>
      <c r="E98" s="74">
        <v>-0.16503122212310439</v>
      </c>
    </row>
    <row r="99" spans="2:5" hidden="1" outlineLevel="1">
      <c r="B99" s="63" t="s">
        <v>89</v>
      </c>
      <c r="C99" s="74">
        <v>-0.11929824561403513</v>
      </c>
      <c r="D99" s="74">
        <v>-0.44576877234803336</v>
      </c>
      <c r="E99" s="74">
        <v>-0.36298932384341642</v>
      </c>
    </row>
    <row r="100" spans="2:5" hidden="1" outlineLevel="1">
      <c r="B100" s="63" t="s">
        <v>88</v>
      </c>
      <c r="C100" s="74">
        <v>-6.017191977077363E-2</v>
      </c>
      <c r="D100" s="74">
        <v>-7.626245276537269E-2</v>
      </c>
      <c r="E100" s="74">
        <v>-7.2006063668519471E-2</v>
      </c>
    </row>
    <row r="101" spans="2:5" hidden="1" outlineLevel="1">
      <c r="B101" s="63" t="s">
        <v>87</v>
      </c>
      <c r="C101" s="74">
        <v>-0.58473479948253559</v>
      </c>
      <c r="D101" s="74">
        <v>-0.19861431870669743</v>
      </c>
      <c r="E101" s="74">
        <v>-0.2770767613038907</v>
      </c>
    </row>
    <row r="102" spans="2:5" hidden="1" outlineLevel="1">
      <c r="B102" s="63" t="s">
        <v>86</v>
      </c>
      <c r="C102" s="74">
        <v>-0.47065217391304348</v>
      </c>
      <c r="D102" s="74">
        <v>-0.38492927094668117</v>
      </c>
      <c r="E102" s="74">
        <v>-0.40208877284595301</v>
      </c>
    </row>
    <row r="103" spans="2:5" hidden="1" outlineLevel="1">
      <c r="B103" s="63" t="s">
        <v>85</v>
      </c>
      <c r="C103" s="74">
        <v>-0.3691860465116279</v>
      </c>
      <c r="D103" s="74">
        <v>-0.2046608903495668</v>
      </c>
      <c r="E103" s="74">
        <v>-0.24343457410367664</v>
      </c>
    </row>
    <row r="104" spans="2:5" hidden="1" outlineLevel="1">
      <c r="B104" s="63" t="s">
        <v>84</v>
      </c>
      <c r="C104" s="74">
        <v>-0.22645099904852517</v>
      </c>
      <c r="D104" s="74">
        <v>-0.21713441654357457</v>
      </c>
      <c r="E104" s="74">
        <v>-0.21934174932371509</v>
      </c>
    </row>
    <row r="105" spans="2:5" hidden="1" outlineLevel="1">
      <c r="B105" s="63" t="s">
        <v>83</v>
      </c>
      <c r="C105" s="74">
        <v>0.39015151515151514</v>
      </c>
      <c r="D105" s="74">
        <v>-0.3119419642857143</v>
      </c>
      <c r="E105" s="74">
        <v>-0.22178988326848248</v>
      </c>
    </row>
    <row r="106" spans="2:5" hidden="1" outlineLevel="1">
      <c r="B106" s="63" t="s">
        <v>82</v>
      </c>
      <c r="C106" s="74">
        <v>7.8125E-3</v>
      </c>
      <c r="D106" s="74">
        <v>2.577059120768066E-2</v>
      </c>
      <c r="E106" s="74">
        <v>2.2079486150140548E-2</v>
      </c>
    </row>
    <row r="107" spans="2:5" hidden="1" outlineLevel="1">
      <c r="B107" s="63" t="s">
        <v>81</v>
      </c>
      <c r="C107" s="74">
        <v>0.27895981087470445</v>
      </c>
      <c r="D107" s="74">
        <v>-0.16253041362530418</v>
      </c>
      <c r="E107" s="74">
        <v>-8.7167070217917697E-2</v>
      </c>
    </row>
    <row r="108" spans="2:5" hidden="1" outlineLevel="1">
      <c r="B108" s="63" t="s">
        <v>80</v>
      </c>
      <c r="C108" s="74">
        <v>0.29752066115702469</v>
      </c>
      <c r="D108" s="74">
        <v>6.1064425770308128E-2</v>
      </c>
      <c r="E108" s="74">
        <v>0.10102420856610794</v>
      </c>
    </row>
    <row r="109" spans="2:5" hidden="1" outlineLevel="1">
      <c r="B109" s="63" t="s">
        <v>79</v>
      </c>
      <c r="C109" s="74">
        <v>1.2000000000000002</v>
      </c>
      <c r="D109" s="74">
        <v>-1.2543903662819877E-2</v>
      </c>
      <c r="E109" s="74">
        <v>0.1922435362802335</v>
      </c>
    </row>
    <row r="110" spans="2:5" collapsed="1">
      <c r="B110" s="105">
        <v>2004</v>
      </c>
      <c r="C110" s="113">
        <v>-9.9457058242843011E-2</v>
      </c>
      <c r="D110" s="113">
        <v>-0.19242608862951327</v>
      </c>
      <c r="E110" s="113">
        <v>-0.17325019088826676</v>
      </c>
    </row>
    <row r="111" spans="2:5" hidden="1" outlineLevel="1">
      <c r="B111" s="63" t="s">
        <v>90</v>
      </c>
      <c r="C111" s="74">
        <v>0.66666666666666674</v>
      </c>
      <c r="D111" s="74">
        <v>-0.14257907542579074</v>
      </c>
      <c r="E111" s="74">
        <v>-4.3107127614169904E-2</v>
      </c>
    </row>
    <row r="112" spans="2:5" hidden="1" outlineLevel="1">
      <c r="B112" s="63" t="s">
        <v>89</v>
      </c>
      <c r="C112" s="74">
        <v>0.65217391304347827</v>
      </c>
      <c r="D112" s="74">
        <v>8.4680025856496366E-2</v>
      </c>
      <c r="E112" s="74">
        <v>0.18816067653276947</v>
      </c>
    </row>
    <row r="113" spans="2:5" hidden="1" outlineLevel="1">
      <c r="B113" s="63" t="s">
        <v>88</v>
      </c>
      <c r="C113" s="74">
        <v>0.39043824701195229</v>
      </c>
      <c r="D113" s="74">
        <v>-7.587301587301587E-2</v>
      </c>
      <c r="E113" s="74">
        <v>1.4091724314629683E-2</v>
      </c>
    </row>
    <row r="114" spans="2:5" hidden="1" outlineLevel="1">
      <c r="B114" s="63" t="s">
        <v>87</v>
      </c>
      <c r="C114" s="74">
        <v>-0.21761133603238869</v>
      </c>
      <c r="D114" s="74">
        <v>-0.19623442057809604</v>
      </c>
      <c r="E114" s="74">
        <v>-0.20067241017020387</v>
      </c>
    </row>
    <row r="115" spans="2:5" hidden="1" outlineLevel="1">
      <c r="B115" s="63" t="s">
        <v>86</v>
      </c>
      <c r="C115" s="74">
        <v>-4.5643153526970903E-2</v>
      </c>
      <c r="D115" s="74">
        <v>-0.14031805425631427</v>
      </c>
      <c r="E115" s="74">
        <v>-0.12290076335877864</v>
      </c>
    </row>
    <row r="116" spans="2:5" hidden="1" outlineLevel="1">
      <c r="B116" s="63" t="s">
        <v>85</v>
      </c>
      <c r="C116" s="74">
        <v>6.7218200620475788E-2</v>
      </c>
      <c r="D116" s="74">
        <v>-8.7264794109626398E-2</v>
      </c>
      <c r="E116" s="74">
        <v>-5.5028053517479525E-2</v>
      </c>
    </row>
    <row r="117" spans="2:5" hidden="1" outlineLevel="1">
      <c r="B117" s="63" t="s">
        <v>84</v>
      </c>
      <c r="C117" s="74">
        <v>-0.16653449643140361</v>
      </c>
      <c r="D117" s="74">
        <v>1.1655708308427881E-2</v>
      </c>
      <c r="E117" s="74">
        <v>-3.711742999782941E-2</v>
      </c>
    </row>
    <row r="118" spans="2:5" hidden="1" outlineLevel="1">
      <c r="B118" s="63" t="s">
        <v>83</v>
      </c>
      <c r="C118" s="74">
        <v>-0.52130553037171357</v>
      </c>
      <c r="D118" s="74">
        <v>-0.23663471778487755</v>
      </c>
      <c r="E118" s="74">
        <v>-0.29078992756122801</v>
      </c>
    </row>
    <row r="119" spans="2:5" hidden="1" outlineLevel="1">
      <c r="B119" s="63" t="s">
        <v>82</v>
      </c>
      <c r="C119" s="74">
        <v>0.84837545126353797</v>
      </c>
      <c r="D119" s="74">
        <v>0.15393586005830895</v>
      </c>
      <c r="E119" s="74">
        <v>0.25050200803212852</v>
      </c>
    </row>
    <row r="120" spans="2:5" hidden="1" outlineLevel="1">
      <c r="B120" s="63" t="s">
        <v>81</v>
      </c>
      <c r="C120" s="74">
        <v>-4.7058823529412264E-3</v>
      </c>
      <c r="D120" s="74">
        <v>-4.4186046511627941E-2</v>
      </c>
      <c r="E120" s="74">
        <v>-3.76699029126214E-2</v>
      </c>
    </row>
    <row r="121" spans="2:5" hidden="1" outlineLevel="1">
      <c r="B121" s="63" t="s">
        <v>80</v>
      </c>
      <c r="C121" s="74">
        <v>-3.4574468085106336E-2</v>
      </c>
      <c r="D121" s="74">
        <v>-2.8307022318998398E-2</v>
      </c>
      <c r="E121" s="74">
        <v>-2.9371893357433398E-2</v>
      </c>
    </row>
    <row r="122" spans="2:5" hidden="1" outlineLevel="1">
      <c r="B122" s="63" t="s">
        <v>79</v>
      </c>
      <c r="C122" s="74">
        <v>0.23475609756097571</v>
      </c>
      <c r="D122" s="74">
        <v>0.17097532314923614</v>
      </c>
      <c r="E122" s="74">
        <v>0.18128078817733995</v>
      </c>
    </row>
    <row r="123" spans="2:5" collapsed="1">
      <c r="B123" s="105">
        <v>2003</v>
      </c>
      <c r="C123" s="113">
        <v>3.5913312693498511E-3</v>
      </c>
      <c r="D123" s="113">
        <v>-8.0357406151396304E-2</v>
      </c>
      <c r="E123" s="113">
        <v>-6.4211880150526368E-2</v>
      </c>
    </row>
    <row r="124" spans="2:5" hidden="1" outlineLevel="1">
      <c r="B124" s="63" t="s">
        <v>90</v>
      </c>
      <c r="C124" s="74">
        <v>-5.8823529411764719E-2</v>
      </c>
      <c r="D124" s="74">
        <v>0.25534514355528404</v>
      </c>
      <c r="E124" s="74">
        <v>0.20586721564590849</v>
      </c>
    </row>
    <row r="125" spans="2:5" hidden="1" outlineLevel="1">
      <c r="B125" s="63" t="s">
        <v>89</v>
      </c>
      <c r="C125" s="74">
        <v>0.27777777777777768</v>
      </c>
      <c r="D125" s="74">
        <v>0.34521739130434792</v>
      </c>
      <c r="E125" s="74">
        <v>0.3323943661971831</v>
      </c>
    </row>
    <row r="126" spans="2:5" hidden="1" outlineLevel="1">
      <c r="B126" s="63" t="s">
        <v>88</v>
      </c>
      <c r="C126" s="74">
        <v>0.26342281879194629</v>
      </c>
      <c r="D126" s="74">
        <v>0.12419700214132767</v>
      </c>
      <c r="E126" s="74">
        <v>0.14861683343143017</v>
      </c>
    </row>
    <row r="127" spans="2:5" hidden="1" outlineLevel="1">
      <c r="B127" s="63" t="s">
        <v>87</v>
      </c>
      <c r="C127" s="74">
        <v>0.33513513513513504</v>
      </c>
      <c r="D127" s="74">
        <v>6.8877551020408267E-2</v>
      </c>
      <c r="E127" s="74">
        <v>0.11504217432052477</v>
      </c>
    </row>
    <row r="128" spans="2:5" hidden="1" outlineLevel="1">
      <c r="B128" s="63" t="s">
        <v>86</v>
      </c>
      <c r="C128" s="74">
        <v>0.70017636684303342</v>
      </c>
      <c r="D128" s="74">
        <v>7.3027090694934849E-3</v>
      </c>
      <c r="E128" s="74">
        <v>8.8944305901911935E-2</v>
      </c>
    </row>
    <row r="129" spans="2:5" hidden="1" outlineLevel="1">
      <c r="B129" s="63" t="s">
        <v>85</v>
      </c>
      <c r="C129" s="74">
        <v>0.58006535947712412</v>
      </c>
      <c r="D129" s="74">
        <v>-0.12377538829151735</v>
      </c>
      <c r="E129" s="74">
        <v>-3.397957056493639E-2</v>
      </c>
    </row>
    <row r="130" spans="2:5" hidden="1" outlineLevel="1">
      <c r="B130" s="63" t="s">
        <v>84</v>
      </c>
      <c r="C130" s="74">
        <v>1.8273542600896859</v>
      </c>
      <c r="D130" s="74">
        <v>-7.8744493392070458E-2</v>
      </c>
      <c r="E130" s="74">
        <v>0.1297204512015695</v>
      </c>
    </row>
    <row r="131" spans="2:5" hidden="1" outlineLevel="1">
      <c r="B131" s="63" t="s">
        <v>83</v>
      </c>
      <c r="C131" s="74">
        <v>1.2510204081632654</v>
      </c>
      <c r="D131" s="74">
        <v>0.83685446009389675</v>
      </c>
      <c r="E131" s="74">
        <v>0.90347997373604727</v>
      </c>
    </row>
    <row r="132" spans="2:5" hidden="1" outlineLevel="1">
      <c r="B132" s="63" t="s">
        <v>82</v>
      </c>
      <c r="C132" s="74">
        <v>6.9498069498069581E-2</v>
      </c>
      <c r="D132" s="74">
        <v>0.59832246039142589</v>
      </c>
      <c r="E132" s="74">
        <v>0.49549549549549554</v>
      </c>
    </row>
    <row r="133" spans="2:5" hidden="1" outlineLevel="1">
      <c r="B133" s="63" t="s">
        <v>81</v>
      </c>
      <c r="C133" s="74">
        <v>-2.7459954233409634E-2</v>
      </c>
      <c r="D133" s="74">
        <v>0.86794092093831443</v>
      </c>
      <c r="E133" s="74">
        <v>0.62153652392947101</v>
      </c>
    </row>
    <row r="134" spans="2:5" hidden="1" outlineLevel="1">
      <c r="B134" s="63" t="s">
        <v>80</v>
      </c>
      <c r="C134" s="74">
        <v>-0.5436893203883495</v>
      </c>
      <c r="D134" s="74">
        <v>1.3672680412371134</v>
      </c>
      <c r="E134" s="74">
        <v>0.38312499999999994</v>
      </c>
    </row>
    <row r="135" spans="2:5" hidden="1" outlineLevel="1">
      <c r="B135" s="63" t="s">
        <v>79</v>
      </c>
      <c r="C135" s="74">
        <v>-0.37878787878787878</v>
      </c>
      <c r="D135" s="74">
        <v>1.1681528662420382</v>
      </c>
      <c r="E135" s="74">
        <v>0.54607768469154605</v>
      </c>
    </row>
    <row r="136" spans="2:5" collapsed="1">
      <c r="B136" s="105">
        <v>2002</v>
      </c>
      <c r="C136" s="113">
        <v>0.32921810699588483</v>
      </c>
      <c r="D136" s="113">
        <v>0.2322311046511627</v>
      </c>
      <c r="E136" s="113">
        <v>0.2497693109093615</v>
      </c>
    </row>
    <row r="137" spans="2:5" hidden="1" outlineLevel="1">
      <c r="B137" s="63" t="s">
        <v>90</v>
      </c>
      <c r="C137" s="74">
        <v>-0.52558139534883719</v>
      </c>
      <c r="D137" s="74">
        <v>-8.4797092671108354E-3</v>
      </c>
      <c r="E137" s="74">
        <v>-0.15374564459930318</v>
      </c>
    </row>
    <row r="138" spans="2:5" hidden="1" outlineLevel="1">
      <c r="B138" s="63" t="s">
        <v>89</v>
      </c>
      <c r="C138" s="74">
        <v>-0.49248120300751874</v>
      </c>
      <c r="D138" s="74">
        <v>-0.31013797240551888</v>
      </c>
      <c r="E138" s="74">
        <v>-0.35425193269668032</v>
      </c>
    </row>
    <row r="139" spans="2:5" hidden="1" outlineLevel="1">
      <c r="B139" s="63" t="s">
        <v>88</v>
      </c>
      <c r="C139" s="74">
        <v>1.442622950819672</v>
      </c>
      <c r="D139" s="74">
        <v>-3.5676061362821532E-4</v>
      </c>
      <c r="E139" s="74">
        <v>0.11519527404003949</v>
      </c>
    </row>
    <row r="140" spans="2:5" hidden="1" outlineLevel="1">
      <c r="B140" s="63" t="s">
        <v>87</v>
      </c>
      <c r="C140" s="74">
        <v>0.33815551537070521</v>
      </c>
      <c r="D140" s="74">
        <v>0.18548387096774199</v>
      </c>
      <c r="E140" s="74">
        <v>0.20940776423916119</v>
      </c>
    </row>
    <row r="141" spans="2:5" hidden="1" outlineLevel="1">
      <c r="B141" s="63" t="s">
        <v>86</v>
      </c>
      <c r="C141" s="74">
        <v>-0.16124260355029585</v>
      </c>
      <c r="D141" s="74">
        <v>0.23797025371828529</v>
      </c>
      <c r="E141" s="74">
        <v>0.17222898903775885</v>
      </c>
    </row>
    <row r="142" spans="2:5" hidden="1" outlineLevel="1">
      <c r="B142" s="63" t="s">
        <v>85</v>
      </c>
      <c r="C142" s="74">
        <v>-6.1349693251533721E-2</v>
      </c>
      <c r="D142" s="74">
        <v>4.3901222249937533E-2</v>
      </c>
      <c r="E142" s="74">
        <v>2.917828792104693E-2</v>
      </c>
    </row>
    <row r="143" spans="2:5" hidden="1" outlineLevel="1">
      <c r="B143" s="63" t="s">
        <v>84</v>
      </c>
      <c r="C143" s="74">
        <v>-0.43544303797468353</v>
      </c>
      <c r="D143" s="74">
        <v>0.19631093544137013</v>
      </c>
      <c r="E143" s="74">
        <v>6.5865133298484091E-2</v>
      </c>
    </row>
    <row r="144" spans="2:5" hidden="1" outlineLevel="1">
      <c r="B144" s="63" t="s">
        <v>83</v>
      </c>
      <c r="C144" s="74">
        <v>0.84210526315789469</v>
      </c>
      <c r="D144" s="74">
        <v>-0.11403812824956672</v>
      </c>
      <c r="E144" s="74">
        <v>-3.3322754681053612E-2</v>
      </c>
    </row>
    <row r="145" spans="2:5" hidden="1" outlineLevel="1">
      <c r="B145" s="63" t="s">
        <v>82</v>
      </c>
      <c r="C145" s="74">
        <v>-0.19314641744548289</v>
      </c>
      <c r="D145" s="74">
        <v>-1.4692378328741929E-2</v>
      </c>
      <c r="E145" s="74">
        <v>-5.5319148936170182E-2</v>
      </c>
    </row>
    <row r="146" spans="2:5" hidden="1" outlineLevel="1">
      <c r="B146" s="63" t="s">
        <v>81</v>
      </c>
      <c r="C146" s="74">
        <v>0.11479591836734704</v>
      </c>
      <c r="D146" s="74">
        <v>0.83280254777070062</v>
      </c>
      <c r="E146" s="74">
        <v>0.55686274509803924</v>
      </c>
    </row>
    <row r="147" spans="2:5" hidden="1" outlineLevel="1">
      <c r="B147" s="63" t="s">
        <v>80</v>
      </c>
      <c r="C147" s="74">
        <v>1</v>
      </c>
      <c r="D147" s="74">
        <v>6.3013698630137061E-2</v>
      </c>
      <c r="E147" s="74">
        <v>0.40105078809106831</v>
      </c>
    </row>
    <row r="148" spans="2:5" hidden="1" outlineLevel="1">
      <c r="B148" s="63" t="s">
        <v>79</v>
      </c>
      <c r="C148" s="74">
        <v>7.3170731707317138E-2</v>
      </c>
      <c r="D148" s="74">
        <v>0.11189801699716706</v>
      </c>
      <c r="E148" s="74">
        <v>9.5993322203672848E-2</v>
      </c>
    </row>
    <row r="149" spans="2:5" collapsed="1">
      <c r="B149" s="105">
        <v>2001</v>
      </c>
      <c r="C149" s="113">
        <v>1.6736401673640211E-2</v>
      </c>
      <c r="D149" s="113">
        <v>7.4622203131711418E-2</v>
      </c>
      <c r="E149" s="113">
        <v>6.3671479229989947E-2</v>
      </c>
    </row>
    <row r="150" spans="2:5" hidden="1" outlineLevel="1">
      <c r="B150" s="63" t="s">
        <v>90</v>
      </c>
      <c r="C150" s="74">
        <v>0.27722772277227725</v>
      </c>
      <c r="D150" s="74">
        <v>0.89770114942528734</v>
      </c>
      <c r="E150" s="74">
        <v>0.66981818181818187</v>
      </c>
    </row>
    <row r="151" spans="2:5" hidden="1" outlineLevel="1">
      <c r="B151" s="63" t="s">
        <v>89</v>
      </c>
      <c r="C151" s="74">
        <v>1.8832391713747842E-3</v>
      </c>
      <c r="D151" s="74">
        <v>0.56967984934086635</v>
      </c>
      <c r="E151" s="74">
        <v>0.38041431261770242</v>
      </c>
    </row>
    <row r="152" spans="2:5" hidden="1" outlineLevel="1">
      <c r="B152" s="63" t="s">
        <v>88</v>
      </c>
      <c r="C152" s="74">
        <v>-0.56966490299823636</v>
      </c>
      <c r="D152" s="74">
        <v>0.19991438356164393</v>
      </c>
      <c r="E152" s="74">
        <v>4.9603858077850393E-2</v>
      </c>
    </row>
    <row r="153" spans="2:5" hidden="1" outlineLevel="1">
      <c r="B153" s="63" t="s">
        <v>87</v>
      </c>
      <c r="C153" s="74">
        <v>0.20217391304347831</v>
      </c>
      <c r="D153" s="74">
        <v>0.22570016474464571</v>
      </c>
      <c r="E153" s="74">
        <v>0.22195290858725758</v>
      </c>
    </row>
    <row r="154" spans="2:5" hidden="1" outlineLevel="1">
      <c r="B154" s="63" t="s">
        <v>86</v>
      </c>
      <c r="C154" s="74">
        <v>-4.6544428772919644E-2</v>
      </c>
      <c r="D154" s="74">
        <v>0.10186375321336771</v>
      </c>
      <c r="E154" s="74">
        <v>7.4326092645904174E-2</v>
      </c>
    </row>
    <row r="155" spans="2:5" hidden="1" outlineLevel="1">
      <c r="B155" s="63" t="s">
        <v>85</v>
      </c>
      <c r="C155" s="74">
        <v>-0.342741935483871</v>
      </c>
      <c r="D155" s="74">
        <v>0.70378240543986403</v>
      </c>
      <c r="E155" s="74">
        <v>0.3934230194319881</v>
      </c>
    </row>
    <row r="156" spans="2:5" hidden="1" outlineLevel="1">
      <c r="B156" s="63" t="s">
        <v>84</v>
      </c>
      <c r="C156" s="74">
        <v>0.71739130434782616</v>
      </c>
      <c r="D156" s="74">
        <v>0.59537572254335269</v>
      </c>
      <c r="E156" s="74">
        <v>0.61912822683030044</v>
      </c>
    </row>
    <row r="157" spans="2:5" hidden="1" outlineLevel="1">
      <c r="B157" s="63" t="s">
        <v>83</v>
      </c>
      <c r="C157" s="74">
        <v>7.6923076923076872E-2</v>
      </c>
      <c r="D157" s="74">
        <v>0.39912706110572249</v>
      </c>
      <c r="E157" s="74">
        <v>0.36466002598527503</v>
      </c>
    </row>
    <row r="158" spans="2:5" hidden="1" outlineLevel="1">
      <c r="B158" s="63" t="s">
        <v>82</v>
      </c>
      <c r="C158" s="74">
        <v>-0.49843749999999998</v>
      </c>
      <c r="D158" s="74">
        <v>-0.22711142654364802</v>
      </c>
      <c r="E158" s="74">
        <v>-0.31185944363103957</v>
      </c>
    </row>
    <row r="159" spans="2:5" hidden="1" outlineLevel="1">
      <c r="B159" s="63" t="s">
        <v>81</v>
      </c>
      <c r="C159" s="74">
        <v>-0.14035087719298245</v>
      </c>
      <c r="D159" s="74">
        <v>-0.55174875089221986</v>
      </c>
      <c r="E159" s="74">
        <v>-0.45072697899838454</v>
      </c>
    </row>
    <row r="160" spans="2:5" hidden="1" outlineLevel="1">
      <c r="B160" s="63" t="s">
        <v>80</v>
      </c>
      <c r="C160" s="74">
        <v>4.0404040404040442E-2</v>
      </c>
      <c r="D160" s="74">
        <v>-0.72126765941198934</v>
      </c>
      <c r="E160" s="74">
        <v>-0.62122719734660037</v>
      </c>
    </row>
    <row r="161" spans="2:5" hidden="1" outlineLevel="1">
      <c r="B161" s="63" t="s">
        <v>79</v>
      </c>
      <c r="C161" s="74">
        <v>-0.16040955631399323</v>
      </c>
      <c r="D161" s="74">
        <v>-0.47548291233283801</v>
      </c>
      <c r="E161" s="74">
        <v>-0.37991718426501031</v>
      </c>
    </row>
    <row r="162" spans="2:5" collapsed="1">
      <c r="B162" s="105">
        <v>2000</v>
      </c>
      <c r="C162" s="113">
        <v>-8.7646969002901254E-2</v>
      </c>
      <c r="D162" s="113">
        <v>0.11824811143618175</v>
      </c>
      <c r="E162" s="113">
        <v>7.2461799660441528E-2</v>
      </c>
    </row>
    <row r="163" spans="2:5" hidden="1" outlineLevel="1">
      <c r="B163" s="63" t="s">
        <v>90</v>
      </c>
      <c r="C163" s="74">
        <v>-9.8214285714285698E-2</v>
      </c>
      <c r="D163" s="74">
        <v>0.53169014084507049</v>
      </c>
      <c r="E163" s="74">
        <v>0.21897163120567376</v>
      </c>
    </row>
    <row r="164" spans="2:5" hidden="1" outlineLevel="1">
      <c r="B164" s="63" t="s">
        <v>89</v>
      </c>
      <c r="C164" s="74">
        <v>0.12262156448202965</v>
      </c>
      <c r="D164" s="74">
        <v>1.2547770700636942</v>
      </c>
      <c r="E164" s="74">
        <v>0.6875</v>
      </c>
    </row>
    <row r="165" spans="2:5" hidden="1" outlineLevel="1">
      <c r="B165" s="63" t="s">
        <v>88</v>
      </c>
      <c r="C165" s="74">
        <v>0.33098591549295775</v>
      </c>
      <c r="D165" s="74">
        <v>0.48035487959442325</v>
      </c>
      <c r="E165" s="74">
        <v>0.44860279441117767</v>
      </c>
    </row>
    <row r="166" spans="2:5" hidden="1" outlineLevel="1">
      <c r="B166" s="63" t="s">
        <v>87</v>
      </c>
      <c r="C166" s="74">
        <v>0.22994652406417115</v>
      </c>
      <c r="D166" s="74">
        <v>0.25607863424728405</v>
      </c>
      <c r="E166" s="74">
        <v>0.25184221933246631</v>
      </c>
    </row>
    <row r="167" spans="2:5" hidden="1" outlineLevel="1">
      <c r="B167" s="63" t="s">
        <v>86</v>
      </c>
      <c r="C167" s="74">
        <v>-0.50070422535211268</v>
      </c>
      <c r="D167" s="74">
        <v>0.14285714285714279</v>
      </c>
      <c r="E167" s="74">
        <v>-7.7721457880762679E-2</v>
      </c>
    </row>
    <row r="168" spans="2:5" hidden="1" outlineLevel="1">
      <c r="B168" s="63" t="s">
        <v>85</v>
      </c>
      <c r="C168" s="74">
        <v>0.45029239766081863</v>
      </c>
      <c r="D168" s="74">
        <v>-1.71261487050961E-2</v>
      </c>
      <c r="E168" s="74">
        <v>8.6744639376218347E-2</v>
      </c>
    </row>
    <row r="169" spans="2:5" hidden="1" outlineLevel="1">
      <c r="B169" s="63" t="s">
        <v>84</v>
      </c>
      <c r="C169" s="74">
        <v>-0.35664335664335667</v>
      </c>
      <c r="D169" s="74">
        <v>2.532327586206895E-2</v>
      </c>
      <c r="E169" s="74">
        <v>-8.0902372617658536E-2</v>
      </c>
    </row>
    <row r="170" spans="2:5" hidden="1" outlineLevel="1">
      <c r="B170" s="63" t="s">
        <v>83</v>
      </c>
      <c r="C170" s="74">
        <v>-0.44117647058823528</v>
      </c>
      <c r="D170" s="74">
        <v>3.3066132264529147E-2</v>
      </c>
      <c r="E170" s="74">
        <v>-5.291222313371613E-2</v>
      </c>
    </row>
    <row r="171" spans="2:5" hidden="1" outlineLevel="1">
      <c r="B171" s="63" t="s">
        <v>82</v>
      </c>
      <c r="C171" s="74">
        <v>0.797752808988764</v>
      </c>
      <c r="D171" s="74">
        <v>1.4293103448275861</v>
      </c>
      <c r="E171" s="74">
        <v>1.1891025641025643</v>
      </c>
    </row>
    <row r="172" spans="2:5" hidden="1" outlineLevel="1">
      <c r="B172" s="63" t="s">
        <v>81</v>
      </c>
      <c r="C172" s="74">
        <v>9.8795180722891507E-2</v>
      </c>
      <c r="D172" s="74">
        <v>2.0259179265658749</v>
      </c>
      <c r="E172" s="74">
        <v>1.1150341685649203</v>
      </c>
    </row>
    <row r="173" spans="2:5" hidden="1" outlineLevel="1">
      <c r="B173" s="63" t="s">
        <v>80</v>
      </c>
      <c r="C173" s="74">
        <v>-0.41333333333333333</v>
      </c>
      <c r="D173" s="74">
        <v>5.5149253731343286</v>
      </c>
      <c r="E173" s="74">
        <v>1.7994428969359331</v>
      </c>
    </row>
    <row r="174" spans="2:5" hidden="1" outlineLevel="1">
      <c r="B174" s="63" t="s">
        <v>79</v>
      </c>
      <c r="C174" s="74">
        <v>0.21074380165289264</v>
      </c>
      <c r="D174" s="74">
        <v>1.0998439937597504</v>
      </c>
      <c r="E174" s="74">
        <v>0.71733333333333338</v>
      </c>
    </row>
    <row r="175" spans="2:5" collapsed="1">
      <c r="B175" s="105">
        <v>1999</v>
      </c>
      <c r="C175" s="113">
        <v>-6.7625284738040969E-2</v>
      </c>
      <c r="D175" s="113">
        <v>0.46754245434155717</v>
      </c>
      <c r="E175" s="113">
        <v>0.30142737195633917</v>
      </c>
    </row>
    <row r="176" spans="2:5" hidden="1" outlineLevel="1">
      <c r="B176" s="63" t="s">
        <v>90</v>
      </c>
      <c r="C176" s="74">
        <v>-6.9767441860465129E-2</v>
      </c>
      <c r="D176" s="74">
        <v>6.9679849340866351E-2</v>
      </c>
      <c r="E176" s="74">
        <v>-4.4130626654897975E-3</v>
      </c>
    </row>
    <row r="177" spans="2:5" hidden="1" outlineLevel="1">
      <c r="B177" s="63" t="s">
        <v>89</v>
      </c>
      <c r="C177" s="74">
        <v>-0.40874999999999995</v>
      </c>
      <c r="D177" s="74">
        <v>8.0275229357798183E-2</v>
      </c>
      <c r="E177" s="74">
        <v>-0.2362459546925566</v>
      </c>
    </row>
    <row r="178" spans="2:5" hidden="1" outlineLevel="1">
      <c r="B178" s="63" t="s">
        <v>88</v>
      </c>
      <c r="C178" s="74">
        <v>8.6734693877551061E-2</v>
      </c>
      <c r="D178" s="74">
        <v>0.55467980295566499</v>
      </c>
      <c r="E178" s="74">
        <v>0.42430703624733468</v>
      </c>
    </row>
    <row r="179" spans="2:5" hidden="1" outlineLevel="1">
      <c r="B179" s="63" t="s">
        <v>87</v>
      </c>
      <c r="C179" s="74">
        <v>0.30769230769230771</v>
      </c>
      <c r="D179" s="74">
        <v>0.47444698703279942</v>
      </c>
      <c r="E179" s="74">
        <v>0.44458359423919847</v>
      </c>
    </row>
    <row r="180" spans="2:5" hidden="1" outlineLevel="1">
      <c r="B180" s="63" t="s">
        <v>86</v>
      </c>
      <c r="C180" s="74">
        <v>1.4108658743633278</v>
      </c>
      <c r="D180" s="74">
        <v>0.64432367149758463</v>
      </c>
      <c r="E180" s="74">
        <v>0.84543429844097995</v>
      </c>
    </row>
    <row r="181" spans="2:5" hidden="1" outlineLevel="1">
      <c r="B181" s="63" t="s">
        <v>85</v>
      </c>
      <c r="C181" s="74">
        <v>0.52678571428571419</v>
      </c>
      <c r="D181" s="74">
        <v>0.88801261829653</v>
      </c>
      <c r="E181" s="74">
        <v>0.79370629370629375</v>
      </c>
    </row>
    <row r="182" spans="2:5" hidden="1" outlineLevel="1">
      <c r="B182" s="63" t="s">
        <v>84</v>
      </c>
      <c r="C182" s="74">
        <v>-0.37335670464504822</v>
      </c>
      <c r="D182" s="74">
        <v>0.46719367588932803</v>
      </c>
      <c r="E182" s="74">
        <v>6.8578553615959992E-2</v>
      </c>
    </row>
    <row r="183" spans="2:5" hidden="1" outlineLevel="1">
      <c r="B183" s="63" t="s">
        <v>83</v>
      </c>
      <c r="C183" s="74">
        <v>4.0000000000000036E-2</v>
      </c>
      <c r="D183" s="74">
        <v>0.4206405693950177</v>
      </c>
      <c r="E183" s="74">
        <v>0.33224043715846996</v>
      </c>
    </row>
    <row r="184" spans="2:5" hidden="1" outlineLevel="1">
      <c r="B184" s="63" t="s">
        <v>82</v>
      </c>
      <c r="C184" s="74">
        <v>0.11949685534591192</v>
      </c>
      <c r="D184" s="74">
        <v>2.1126760563380254E-2</v>
      </c>
      <c r="E184" s="74">
        <v>5.6433408577878152E-2</v>
      </c>
    </row>
    <row r="185" spans="2:5" hidden="1" outlineLevel="1">
      <c r="B185" s="63" t="s">
        <v>81</v>
      </c>
      <c r="C185" s="74">
        <v>-3.0373831775700966E-2</v>
      </c>
      <c r="D185" s="74">
        <v>-0.11977186311787069</v>
      </c>
      <c r="E185" s="74">
        <v>-7.9664570230607912E-2</v>
      </c>
    </row>
    <row r="186" spans="2:5" hidden="1" outlineLevel="1">
      <c r="B186" s="63" t="s">
        <v>80</v>
      </c>
      <c r="C186" s="74">
        <v>1.0029673590504453</v>
      </c>
      <c r="D186" s="74">
        <v>-0.70353982300884954</v>
      </c>
      <c r="E186" s="74">
        <v>-0.36385115180153571</v>
      </c>
    </row>
    <row r="187" spans="2:5" hidden="1" outlineLevel="1">
      <c r="B187" s="63" t="s">
        <v>79</v>
      </c>
      <c r="C187" s="74">
        <v>1.0862068965517242</v>
      </c>
      <c r="D187" s="74">
        <v>0.44369369369369371</v>
      </c>
      <c r="E187" s="74">
        <v>0.66420118343195256</v>
      </c>
    </row>
    <row r="188" spans="2:5" collapsed="1">
      <c r="B188" s="105">
        <v>1998</v>
      </c>
      <c r="C188" s="113">
        <v>0.17105701900633541</v>
      </c>
      <c r="D188" s="113">
        <v>0.324590442237501</v>
      </c>
      <c r="E188" s="113">
        <v>0.27279374543000179</v>
      </c>
    </row>
    <row r="189" spans="2:5" hidden="1" outlineLevel="1">
      <c r="B189" s="63" t="s">
        <v>90</v>
      </c>
      <c r="C189" s="74">
        <v>1.774193548387097</v>
      </c>
      <c r="D189" s="74">
        <v>3.7109375E-2</v>
      </c>
      <c r="E189" s="74">
        <v>0.55418381344307277</v>
      </c>
    </row>
    <row r="190" spans="2:5" hidden="1" outlineLevel="1">
      <c r="B190" s="63" t="s">
        <v>89</v>
      </c>
      <c r="C190" s="74">
        <v>1.2662889518413598</v>
      </c>
      <c r="D190" s="74">
        <v>-0.19852941176470584</v>
      </c>
      <c r="E190" s="74">
        <v>0.37792642140468224</v>
      </c>
    </row>
    <row r="191" spans="2:5" hidden="1" outlineLevel="1">
      <c r="B191" s="63" t="s">
        <v>88</v>
      </c>
      <c r="C191" s="74">
        <v>-0.29874776386404289</v>
      </c>
      <c r="D191" s="74">
        <v>-0.32602921646746352</v>
      </c>
      <c r="E191" s="74">
        <v>-0.31864406779661014</v>
      </c>
    </row>
    <row r="192" spans="2:5" hidden="1" outlineLevel="1">
      <c r="B192" s="63" t="s">
        <v>87</v>
      </c>
      <c r="C192" s="74">
        <v>-0.51770657672849918</v>
      </c>
      <c r="D192" s="74">
        <v>-0.26348314606741574</v>
      </c>
      <c r="E192" s="74">
        <v>-0.32701222081753056</v>
      </c>
    </row>
    <row r="193" spans="2:5" hidden="1" outlineLevel="1">
      <c r="B193" s="63" t="s">
        <v>86</v>
      </c>
      <c r="C193" s="74">
        <v>-0.49136442141623493</v>
      </c>
      <c r="D193" s="74">
        <v>-0.37367624810892586</v>
      </c>
      <c r="E193" s="74">
        <v>-0.40952130457653868</v>
      </c>
    </row>
    <row r="194" spans="2:5" hidden="1" outlineLevel="1">
      <c r="B194" s="63" t="s">
        <v>85</v>
      </c>
      <c r="C194" s="74">
        <v>-0.17798165137614674</v>
      </c>
      <c r="D194" s="74">
        <v>-0.41512915129151295</v>
      </c>
      <c r="E194" s="74">
        <v>-0.36748986361960934</v>
      </c>
    </row>
    <row r="195" spans="2:5" hidden="1" outlineLevel="1">
      <c r="B195" s="63" t="s">
        <v>84</v>
      </c>
      <c r="C195" s="74">
        <v>0.8643790849673203</v>
      </c>
      <c r="D195" s="74">
        <v>-0.53355457227138636</v>
      </c>
      <c r="E195" s="74">
        <v>-0.276173285198556</v>
      </c>
    </row>
    <row r="196" spans="2:5" hidden="1" outlineLevel="1">
      <c r="B196" s="63" t="s">
        <v>83</v>
      </c>
      <c r="C196" s="74">
        <v>-0.21150278293135438</v>
      </c>
      <c r="D196" s="74">
        <v>-0.31127450980392157</v>
      </c>
      <c r="E196" s="74">
        <v>-0.29042264443582788</v>
      </c>
    </row>
    <row r="197" spans="2:5" hidden="1" outlineLevel="1">
      <c r="B197" s="63" t="s">
        <v>82</v>
      </c>
      <c r="C197" s="74">
        <v>7.7966101694915357E-2</v>
      </c>
      <c r="D197" s="74">
        <v>-0.52745424292845255</v>
      </c>
      <c r="E197" s="74">
        <v>-0.40814963259853043</v>
      </c>
    </row>
    <row r="198" spans="2:5" hidden="1" outlineLevel="1">
      <c r="B198" s="63" t="s">
        <v>81</v>
      </c>
      <c r="C198" s="74">
        <v>0.47079037800687296</v>
      </c>
      <c r="D198" s="74">
        <v>-0.57305194805194803</v>
      </c>
      <c r="E198" s="74">
        <v>-0.37360472751149043</v>
      </c>
    </row>
    <row r="199" spans="2:5" hidden="1" outlineLevel="1">
      <c r="B199" s="63" t="s">
        <v>80</v>
      </c>
      <c r="C199" s="74">
        <v>0.37551020408163271</v>
      </c>
      <c r="D199" s="74">
        <v>0.14237573715248519</v>
      </c>
      <c r="E199" s="74">
        <v>0.1822625698324023</v>
      </c>
    </row>
    <row r="200" spans="2:5" hidden="1" outlineLevel="1">
      <c r="B200" s="63" t="s">
        <v>79</v>
      </c>
      <c r="C200" s="74">
        <v>-8.3003952569169925E-2</v>
      </c>
      <c r="D200" s="74">
        <v>-0.57673975214489992</v>
      </c>
      <c r="E200" s="74">
        <v>-0.48079877112135172</v>
      </c>
    </row>
    <row r="201" spans="2:5" collapsed="1">
      <c r="B201" s="105">
        <v>1997</v>
      </c>
      <c r="C201" s="113">
        <v>5.97173144876324E-2</v>
      </c>
      <c r="D201" s="113">
        <v>-0.36579457364341084</v>
      </c>
      <c r="E201" s="113">
        <v>-0.26642185179072453</v>
      </c>
    </row>
    <row r="202" spans="2:5" hidden="1" outlineLevel="1">
      <c r="B202" s="63" t="s">
        <v>90</v>
      </c>
      <c r="C202" s="74">
        <v>-0.33639143730886845</v>
      </c>
      <c r="D202" s="74">
        <v>-0.63480741797432239</v>
      </c>
      <c r="E202" s="74">
        <v>-0.578368999421631</v>
      </c>
    </row>
    <row r="203" spans="2:5" hidden="1" outlineLevel="1">
      <c r="B203" s="63" t="s">
        <v>89</v>
      </c>
      <c r="C203" s="74">
        <v>0.54148471615720517</v>
      </c>
      <c r="D203" s="74">
        <v>-0.52695652173913043</v>
      </c>
      <c r="E203" s="74">
        <v>-0.34952864394488758</v>
      </c>
    </row>
    <row r="204" spans="2:5" hidden="1" outlineLevel="1">
      <c r="B204" s="63" t="s">
        <v>88</v>
      </c>
      <c r="C204" s="74">
        <v>-5.4145516074450062E-2</v>
      </c>
      <c r="D204" s="74">
        <v>-0.27246376811594208</v>
      </c>
      <c r="E204" s="74">
        <v>-0.22397594889139416</v>
      </c>
    </row>
    <row r="205" spans="2:5" hidden="1" outlineLevel="1">
      <c r="B205" s="63" t="s">
        <v>87</v>
      </c>
      <c r="C205" s="74">
        <v>3.3101045296167309E-2</v>
      </c>
      <c r="D205" s="74">
        <v>-0.56890288205376605</v>
      </c>
      <c r="E205" s="74">
        <v>-0.49542844992557944</v>
      </c>
    </row>
    <row r="206" spans="2:5" hidden="1" outlineLevel="1">
      <c r="B206" s="63" t="s">
        <v>86</v>
      </c>
      <c r="C206" s="74">
        <v>1.16044776119403</v>
      </c>
      <c r="D206" s="74">
        <v>-0.25205091937765201</v>
      </c>
      <c r="E206" s="74">
        <v>-6.6077130926062377E-2</v>
      </c>
    </row>
    <row r="207" spans="2:5" hidden="1" outlineLevel="1">
      <c r="B207" s="63" t="s">
        <v>85</v>
      </c>
      <c r="C207" s="74">
        <v>-9.0909090909090384E-3</v>
      </c>
      <c r="D207" s="74">
        <v>-0.3979450152735351</v>
      </c>
      <c r="E207" s="74">
        <v>-0.34642254878342571</v>
      </c>
    </row>
    <row r="208" spans="2:5" hidden="1" outlineLevel="1">
      <c r="B208" s="63" t="s">
        <v>84</v>
      </c>
      <c r="C208" s="74">
        <v>-0.31543624161073824</v>
      </c>
      <c r="D208" s="74">
        <v>-0.2744783306581059</v>
      </c>
      <c r="E208" s="74">
        <v>-0.28238341968911918</v>
      </c>
    </row>
    <row r="209" spans="2:5" hidden="1" outlineLevel="1">
      <c r="B209" s="63" t="s">
        <v>83</v>
      </c>
      <c r="C209" s="74">
        <v>-0.4483111566018424</v>
      </c>
      <c r="D209" s="74">
        <v>-8.5611833258628423E-2</v>
      </c>
      <c r="E209" s="74">
        <v>-0.19607231920199497</v>
      </c>
    </row>
    <row r="210" spans="2:5" hidden="1" outlineLevel="1">
      <c r="B210" s="63" t="s">
        <v>82</v>
      </c>
      <c r="C210" s="74">
        <v>-0.18732782369146006</v>
      </c>
      <c r="D210" s="74">
        <v>-0.26212400245549416</v>
      </c>
      <c r="E210" s="74">
        <v>-0.24849397590361444</v>
      </c>
    </row>
    <row r="211" spans="2:5" hidden="1" outlineLevel="1">
      <c r="B211" s="63" t="s">
        <v>81</v>
      </c>
      <c r="C211" s="74">
        <v>-0.48035714285714282</v>
      </c>
      <c r="D211" s="74">
        <v>0.39209039548022595</v>
      </c>
      <c r="E211" s="74">
        <v>5.3979238754325198E-2</v>
      </c>
    </row>
    <row r="212" spans="2:5" hidden="1" outlineLevel="1">
      <c r="B212" s="63" t="s">
        <v>80</v>
      </c>
      <c r="C212" s="74">
        <v>-0.3098591549295775</v>
      </c>
      <c r="D212" s="74">
        <v>0.47087980173482036</v>
      </c>
      <c r="E212" s="74">
        <v>0.2323580034423407</v>
      </c>
    </row>
    <row r="213" spans="2:5" hidden="1" outlineLevel="1">
      <c r="B213" s="63" t="s">
        <v>79</v>
      </c>
      <c r="C213" s="74">
        <v>0.19339622641509435</v>
      </c>
      <c r="D213" s="74">
        <v>0.63650546021840881</v>
      </c>
      <c r="E213" s="74">
        <v>0.52637749120750299</v>
      </c>
    </row>
    <row r="214" spans="2:5" collapsed="1">
      <c r="B214" s="105">
        <v>1996</v>
      </c>
      <c r="C214" s="113">
        <v>-8.2360570687418977E-2</v>
      </c>
      <c r="D214" s="113">
        <v>-0.28050197536602373</v>
      </c>
      <c r="E214" s="113">
        <v>-0.24229350340774092</v>
      </c>
    </row>
    <row r="215" spans="2:5" hidden="1" outlineLevel="1">
      <c r="B215" s="63" t="s">
        <v>90</v>
      </c>
      <c r="C215" s="74">
        <v>-0.8287958115183246</v>
      </c>
      <c r="D215" s="74">
        <v>1.5819521178637199</v>
      </c>
      <c r="E215" s="74">
        <v>-0.2951487973909499</v>
      </c>
    </row>
    <row r="216" spans="2:5" hidden="1" outlineLevel="1">
      <c r="B216" s="63" t="s">
        <v>89</v>
      </c>
      <c r="C216" s="74">
        <v>-0.36388888888888893</v>
      </c>
      <c r="D216" s="74">
        <v>0.21564482029598309</v>
      </c>
      <c r="E216" s="74">
        <v>5.5895865237366005E-2</v>
      </c>
    </row>
    <row r="217" spans="2:5" hidden="1" outlineLevel="1">
      <c r="B217" s="63" t="s">
        <v>88</v>
      </c>
      <c r="C217" s="74">
        <v>0.2338204592901878</v>
      </c>
      <c r="D217" s="74">
        <v>0.51759530791788855</v>
      </c>
      <c r="E217" s="74">
        <v>0.44384156266956043</v>
      </c>
    </row>
    <row r="218" spans="2:5" hidden="1" outlineLevel="1">
      <c r="B218" s="63" t="s">
        <v>87</v>
      </c>
      <c r="C218" s="74">
        <v>3.4965034965035446E-3</v>
      </c>
      <c r="D218" s="74">
        <v>0.81734154929577474</v>
      </c>
      <c r="E218" s="74">
        <v>0.65365682137834047</v>
      </c>
    </row>
    <row r="219" spans="2:5" hidden="1" outlineLevel="1">
      <c r="B219" s="63" t="s">
        <v>86</v>
      </c>
      <c r="C219" s="74">
        <v>0.31051344743276288</v>
      </c>
      <c r="D219" s="74">
        <v>0.34257500949487274</v>
      </c>
      <c r="E219" s="74">
        <v>0.3382642998027614</v>
      </c>
    </row>
    <row r="220" spans="2:5" hidden="1" outlineLevel="1">
      <c r="B220" s="63" t="s">
        <v>85</v>
      </c>
      <c r="C220" s="74">
        <v>-2.4822695035460973E-2</v>
      </c>
      <c r="D220" s="74">
        <v>-0.13686481303930964</v>
      </c>
      <c r="E220" s="74">
        <v>-0.12352195945945943</v>
      </c>
    </row>
    <row r="221" spans="2:5" hidden="1" outlineLevel="1">
      <c r="B221" s="63" t="s">
        <v>84</v>
      </c>
      <c r="C221" s="74">
        <v>4.3532934131736525</v>
      </c>
      <c r="D221" s="74">
        <v>1.0976430976430978</v>
      </c>
      <c r="E221" s="74">
        <v>1.3766033863519755</v>
      </c>
    </row>
    <row r="222" spans="2:5" hidden="1" outlineLevel="1">
      <c r="B222" s="63" t="s">
        <v>83</v>
      </c>
      <c r="C222" s="74">
        <v>-0.3257418909592823</v>
      </c>
      <c r="D222" s="74">
        <v>0.45912361020274695</v>
      </c>
      <c r="E222" s="74">
        <v>7.723304231027539E-2</v>
      </c>
    </row>
    <row r="223" spans="2:5" hidden="1" outlineLevel="1">
      <c r="B223" s="63" t="s">
        <v>82</v>
      </c>
      <c r="C223" s="74">
        <v>1.9662921348314599E-2</v>
      </c>
      <c r="D223" s="74">
        <v>0.23972602739726034</v>
      </c>
      <c r="E223" s="74">
        <v>0.19281437125748502</v>
      </c>
    </row>
    <row r="224" spans="2:5" hidden="1" outlineLevel="1">
      <c r="B224" s="63" t="s">
        <v>81</v>
      </c>
      <c r="C224" s="74">
        <v>1.4778761061946901</v>
      </c>
      <c r="D224" s="74">
        <v>-0.11233701103309934</v>
      </c>
      <c r="E224" s="74">
        <v>0.18152085036794774</v>
      </c>
    </row>
    <row r="225" spans="2:5" hidden="1" outlineLevel="1">
      <c r="B225" s="63" t="s">
        <v>80</v>
      </c>
      <c r="C225" s="74">
        <v>-0.14043583535108961</v>
      </c>
      <c r="D225" s="74">
        <v>-0.19057171514543636</v>
      </c>
      <c r="E225" s="74">
        <v>-0.17588652482269507</v>
      </c>
    </row>
    <row r="226" spans="2:5" hidden="1" outlineLevel="1">
      <c r="B226" s="63" t="s">
        <v>79</v>
      </c>
      <c r="C226" s="74">
        <v>-0.33750000000000002</v>
      </c>
      <c r="D226" s="74">
        <v>-0.46494156928213692</v>
      </c>
      <c r="E226" s="74">
        <v>-0.43807641633728589</v>
      </c>
    </row>
    <row r="227" spans="2:5" collapsed="1">
      <c r="B227" s="105">
        <v>1995</v>
      </c>
      <c r="C227" s="113">
        <v>-0.14629757785467123</v>
      </c>
      <c r="D227" s="113">
        <v>0.30743910467412761</v>
      </c>
      <c r="E227" s="113">
        <v>0.18589648524395663</v>
      </c>
    </row>
    <row r="228" spans="2:5" hidden="1" outlineLevel="1">
      <c r="B228" s="63" t="s">
        <v>90</v>
      </c>
      <c r="C228" s="74">
        <v>9.6703910614525146</v>
      </c>
      <c r="D228" s="74">
        <v>-0.37152777777777779</v>
      </c>
      <c r="E228" s="74">
        <v>1.3518696069031639</v>
      </c>
    </row>
    <row r="229" spans="2:5" hidden="1" outlineLevel="1">
      <c r="B229" s="63" t="s">
        <v>89</v>
      </c>
      <c r="C229" s="74">
        <v>0.34328358208955234</v>
      </c>
      <c r="D229" s="74">
        <v>-5.7768924302788793E-2</v>
      </c>
      <c r="E229" s="74">
        <v>2.6729559748427612E-2</v>
      </c>
    </row>
    <row r="230" spans="2:5" hidden="1" outlineLevel="1">
      <c r="B230" s="63" t="s">
        <v>88</v>
      </c>
      <c r="C230" s="74">
        <v>-0.48439181916038754</v>
      </c>
      <c r="D230" s="74">
        <v>-0.53462981917434327</v>
      </c>
      <c r="E230" s="74">
        <v>-0.52253886010362693</v>
      </c>
    </row>
    <row r="231" spans="2:5" hidden="1" outlineLevel="1">
      <c r="B231" s="63" t="s">
        <v>87</v>
      </c>
      <c r="C231" s="74">
        <v>-0.27226463104325704</v>
      </c>
      <c r="D231" s="74">
        <v>-8.5714285714285743E-2</v>
      </c>
      <c r="E231" s="74">
        <v>-0.13054111892387654</v>
      </c>
    </row>
    <row r="232" spans="2:5" hidden="1" outlineLevel="1">
      <c r="B232" s="63" t="s">
        <v>86</v>
      </c>
      <c r="C232" s="74">
        <v>-0.43508287292817682</v>
      </c>
      <c r="D232" s="74">
        <v>0.44988986784140961</v>
      </c>
      <c r="E232" s="74">
        <v>0.19763779527559056</v>
      </c>
    </row>
    <row r="233" spans="2:5" hidden="1" outlineLevel="1">
      <c r="B233" s="63" t="s">
        <v>85</v>
      </c>
      <c r="C233" s="74">
        <v>-0.45612343297974922</v>
      </c>
      <c r="D233" s="74">
        <v>0.5509293680297398</v>
      </c>
      <c r="E233" s="74">
        <v>0.27072712637510055</v>
      </c>
    </row>
    <row r="234" spans="2:5" hidden="1" outlineLevel="1">
      <c r="B234" s="63" t="s">
        <v>84</v>
      </c>
      <c r="C234" s="74">
        <v>-0.70284697508896798</v>
      </c>
      <c r="D234" s="74">
        <v>-1.0549694614103267E-2</v>
      </c>
      <c r="E234" s="74">
        <v>-0.17520101565806179</v>
      </c>
    </row>
    <row r="235" spans="2:5" hidden="1" outlineLevel="1">
      <c r="B235" s="63" t="s">
        <v>83</v>
      </c>
      <c r="C235" s="74">
        <v>1.0294117647058822</v>
      </c>
      <c r="D235" s="74">
        <v>-0.50211657440573099</v>
      </c>
      <c r="E235" s="74">
        <v>-0.21321003963011886</v>
      </c>
    </row>
    <row r="236" spans="2:5" hidden="1" outlineLevel="1">
      <c r="B236" s="63" t="s">
        <v>82</v>
      </c>
      <c r="C236" s="74">
        <v>-0.54649681528662419</v>
      </c>
      <c r="D236" s="74">
        <v>-0.4741896758703481</v>
      </c>
      <c r="E236" s="74">
        <v>-0.49147381242387334</v>
      </c>
    </row>
    <row r="237" spans="2:5" hidden="1" outlineLevel="1">
      <c r="B237" s="63" t="s">
        <v>81</v>
      </c>
      <c r="C237" s="74">
        <v>-0.7328605200945626</v>
      </c>
      <c r="D237" s="74">
        <v>0.28978007761966373</v>
      </c>
      <c r="E237" s="74">
        <v>-0.24459542927733169</v>
      </c>
    </row>
    <row r="238" spans="2:5" hidden="1" outlineLevel="1">
      <c r="B238" s="63" t="s">
        <v>80</v>
      </c>
      <c r="C238" s="74">
        <v>-0.5369955156950672</v>
      </c>
      <c r="D238" s="74">
        <v>-0.24009146341463417</v>
      </c>
      <c r="E238" s="74">
        <v>-0.36025408348457355</v>
      </c>
    </row>
    <row r="239" spans="2:5" hidden="1" outlineLevel="1">
      <c r="B239" s="63" t="s">
        <v>79</v>
      </c>
      <c r="C239" s="74">
        <v>-0.70588235294117641</v>
      </c>
      <c r="D239" s="74">
        <v>-3.8523274478330705E-2</v>
      </c>
      <c r="E239" s="74">
        <v>-0.34961439588688947</v>
      </c>
    </row>
    <row r="240" spans="2:5" collapsed="1">
      <c r="B240" s="105">
        <v>1994</v>
      </c>
      <c r="C240" s="113">
        <v>-0.1799091940976163</v>
      </c>
      <c r="D240" s="113">
        <v>-0.12204339320647339</v>
      </c>
      <c r="E240" s="113">
        <v>-0.13832981918088305</v>
      </c>
    </row>
    <row r="241" spans="2:5" hidden="1" outlineLevel="1">
      <c r="B241" s="63" t="s">
        <v>90</v>
      </c>
      <c r="C241" s="74">
        <v>-0.82099999999999995</v>
      </c>
      <c r="D241" s="74">
        <v>-0.24804177545691908</v>
      </c>
      <c r="E241" s="74">
        <v>-0.51465798045602607</v>
      </c>
    </row>
    <row r="242" spans="2:5" hidden="1" outlineLevel="1">
      <c r="B242" s="63" t="s">
        <v>89</v>
      </c>
      <c r="C242" s="74">
        <v>-0.68945538818076479</v>
      </c>
      <c r="D242" s="74">
        <v>-4.2897998093422318E-2</v>
      </c>
      <c r="E242" s="74">
        <v>-0.33472803347280333</v>
      </c>
    </row>
    <row r="243" spans="2:5" hidden="1" outlineLevel="1">
      <c r="B243" s="63" t="s">
        <v>88</v>
      </c>
      <c r="C243" s="74">
        <v>-9.7181729834791009E-2</v>
      </c>
      <c r="D243" s="74">
        <v>0.93977498345466581</v>
      </c>
      <c r="E243" s="74">
        <v>0.51968503937007871</v>
      </c>
    </row>
    <row r="244" spans="2:5" hidden="1" outlineLevel="1">
      <c r="B244" s="63" t="s">
        <v>87</v>
      </c>
      <c r="C244" s="74">
        <v>0.10238429172510521</v>
      </c>
      <c r="D244" s="74">
        <v>0.52923076923076917</v>
      </c>
      <c r="E244" s="74">
        <v>0.39905902480752786</v>
      </c>
    </row>
    <row r="245" spans="2:5" hidden="1" outlineLevel="1">
      <c r="B245" s="63" t="s">
        <v>86</v>
      </c>
      <c r="C245" s="74">
        <v>-0.71269841269841272</v>
      </c>
      <c r="D245" s="74">
        <v>0.29714285714285715</v>
      </c>
      <c r="E245" s="74">
        <v>-0.35204081632653061</v>
      </c>
    </row>
    <row r="246" spans="2:5" hidden="1" outlineLevel="1">
      <c r="B246" s="63" t="s">
        <v>85</v>
      </c>
      <c r="C246" s="74">
        <v>-0.2261194029850746</v>
      </c>
      <c r="D246" s="74">
        <v>0.59738717339667469</v>
      </c>
      <c r="E246" s="74">
        <v>0.23247354497354489</v>
      </c>
    </row>
    <row r="247" spans="2:5" hidden="1" outlineLevel="1">
      <c r="B247" s="63" t="s">
        <v>84</v>
      </c>
      <c r="C247" s="74">
        <v>-0.63315926892950392</v>
      </c>
      <c r="D247" s="74">
        <v>-0.39380679905755633</v>
      </c>
      <c r="E247" s="74">
        <v>-0.47523872973573178</v>
      </c>
    </row>
    <row r="248" spans="2:5" hidden="1" outlineLevel="1">
      <c r="B248" s="63" t="s">
        <v>83</v>
      </c>
      <c r="C248" s="74">
        <v>-0.48596112311015116</v>
      </c>
      <c r="D248" s="74">
        <v>1.4726247987117551</v>
      </c>
      <c r="E248" s="74">
        <v>0.43861649562903837</v>
      </c>
    </row>
    <row r="249" spans="2:5" hidden="1" outlineLevel="1">
      <c r="B249" s="63" t="s">
        <v>82</v>
      </c>
      <c r="C249" s="74">
        <v>-0.58727655099894849</v>
      </c>
      <c r="D249" s="74">
        <v>2.9856459330143541</v>
      </c>
      <c r="E249" s="74">
        <v>0.29853697113483579</v>
      </c>
    </row>
    <row r="250" spans="2:5" hidden="1" outlineLevel="1">
      <c r="B250" s="63" t="s">
        <v>81</v>
      </c>
      <c r="C250" s="74">
        <v>2.1102941176470589</v>
      </c>
      <c r="D250" s="74">
        <v>0.33275862068965512</v>
      </c>
      <c r="E250" s="74">
        <v>0.90023474178403751</v>
      </c>
    </row>
    <row r="251" spans="2:5" hidden="1" outlineLevel="1">
      <c r="B251" s="63" t="s">
        <v>80</v>
      </c>
      <c r="C251" s="74">
        <v>-0.25104953820319065</v>
      </c>
      <c r="D251" s="74">
        <v>0.86099290780141846</v>
      </c>
      <c r="E251" s="74">
        <v>0.16244725738396615</v>
      </c>
    </row>
    <row r="252" spans="2:5" hidden="1" outlineLevel="1">
      <c r="B252" s="63" t="s">
        <v>79</v>
      </c>
      <c r="C252" s="74">
        <v>-0.38461538461538458</v>
      </c>
      <c r="D252" s="74">
        <v>0.85692995529061111</v>
      </c>
      <c r="E252" s="74">
        <v>-4.3050430504305015E-2</v>
      </c>
    </row>
    <row r="253" spans="2:5" collapsed="1">
      <c r="B253" s="105">
        <v>1993</v>
      </c>
      <c r="C253" s="113">
        <v>-0.43230878278239582</v>
      </c>
      <c r="D253" s="113">
        <v>0.4783751807545682</v>
      </c>
      <c r="E253" s="113">
        <v>1.8514300588943433E-2</v>
      </c>
    </row>
    <row r="254" spans="2:5" hidden="1" outlineLevel="1">
      <c r="B254" s="63" t="s">
        <v>90</v>
      </c>
      <c r="C254" s="74">
        <v>12.333333333333334</v>
      </c>
      <c r="D254" s="74">
        <v>1.2618110236220472</v>
      </c>
      <c r="E254" s="74">
        <v>2.6861063464837049</v>
      </c>
    </row>
    <row r="255" spans="2:5" hidden="1" outlineLevel="1">
      <c r="B255" s="63" t="s">
        <v>89</v>
      </c>
      <c r="C255" s="74">
        <v>9.2738095238095237</v>
      </c>
      <c r="D255" s="74">
        <v>0.91074681238615662</v>
      </c>
      <c r="E255" s="74">
        <v>2.0205371248025275</v>
      </c>
    </row>
    <row r="256" spans="2:5" hidden="1" outlineLevel="1">
      <c r="B256" s="63" t="s">
        <v>88</v>
      </c>
      <c r="C256" s="74">
        <v>-0.36166253101736978</v>
      </c>
      <c r="D256" s="74">
        <v>0.68450390189520616</v>
      </c>
      <c r="E256" s="74">
        <v>1.2355520127540931E-2</v>
      </c>
    </row>
    <row r="257" spans="2:5" hidden="1" outlineLevel="1">
      <c r="B257" s="63" t="s">
        <v>87</v>
      </c>
      <c r="C257" s="74">
        <v>-0.53701298701298694</v>
      </c>
      <c r="D257" s="74">
        <v>-3.0429594272076366E-2</v>
      </c>
      <c r="E257" s="74">
        <v>-0.27300995024875618</v>
      </c>
    </row>
    <row r="258" spans="2:5" hidden="1" outlineLevel="1">
      <c r="B258" s="63" t="s">
        <v>86</v>
      </c>
      <c r="C258" s="74">
        <v>0.43263217737350756</v>
      </c>
      <c r="D258" s="74">
        <v>0.63170163170163174</v>
      </c>
      <c r="E258" s="74">
        <v>0.49789835689721063</v>
      </c>
    </row>
    <row r="259" spans="2:5" hidden="1" outlineLevel="1">
      <c r="B259" s="63" t="s">
        <v>85</v>
      </c>
      <c r="C259" s="74">
        <v>-0.10367892976588633</v>
      </c>
      <c r="D259" s="74">
        <v>-0.38741360494725352</v>
      </c>
      <c r="E259" s="74">
        <v>-0.28746465598491988</v>
      </c>
    </row>
    <row r="260" spans="2:5" hidden="1" outlineLevel="1">
      <c r="B260" s="63" t="s">
        <v>84</v>
      </c>
      <c r="C260" s="74">
        <v>0.18944099378881996</v>
      </c>
      <c r="D260" s="74">
        <v>3.7612179487179489</v>
      </c>
      <c r="E260" s="74">
        <v>1.3551255230125525</v>
      </c>
    </row>
    <row r="261" spans="2:5" hidden="1" outlineLevel="1">
      <c r="B261" s="63" t="s">
        <v>83</v>
      </c>
      <c r="C261" s="74">
        <v>15.734939759036145</v>
      </c>
      <c r="D261" s="74">
        <v>1.9712918660287082</v>
      </c>
      <c r="E261" s="74">
        <v>4.2514970059880239</v>
      </c>
    </row>
    <row r="262" spans="2:5" hidden="1" outlineLevel="1">
      <c r="B262" s="63" t="s">
        <v>82</v>
      </c>
      <c r="C262" s="74">
        <v>0.55901639344262288</v>
      </c>
      <c r="D262" s="74">
        <v>0.25651302605210424</v>
      </c>
      <c r="E262" s="74">
        <v>0.47120418848167533</v>
      </c>
    </row>
    <row r="263" spans="2:5" hidden="1" outlineLevel="1">
      <c r="B263" s="63" t="s">
        <v>81</v>
      </c>
      <c r="C263" s="74">
        <v>-0.80626780626780625</v>
      </c>
      <c r="D263" s="74">
        <v>-0.26767676767676762</v>
      </c>
      <c r="E263" s="74">
        <v>-0.61202185792349728</v>
      </c>
    </row>
    <row r="264" spans="2:5" hidden="1" outlineLevel="1">
      <c r="B264" s="63" t="s">
        <v>80</v>
      </c>
      <c r="C264" s="74">
        <v>0.11830985915492964</v>
      </c>
      <c r="D264" s="74">
        <v>2.1900452488687785</v>
      </c>
      <c r="E264" s="74">
        <v>0.47433903576982894</v>
      </c>
    </row>
    <row r="265" spans="2:5" hidden="1" outlineLevel="1">
      <c r="B265" s="63" t="s">
        <v>79</v>
      </c>
      <c r="C265" s="74">
        <v>11.027210884353741</v>
      </c>
      <c r="D265" s="74">
        <v>1.5513307984790874</v>
      </c>
      <c r="E265" s="74">
        <v>4.9487804878048784</v>
      </c>
    </row>
    <row r="266" spans="2:5" collapsed="1">
      <c r="B266" s="105">
        <v>1992</v>
      </c>
      <c r="C266" s="113">
        <v>0.31829765545361877</v>
      </c>
      <c r="D266" s="113">
        <v>0.51322856574497711</v>
      </c>
      <c r="E266" s="113">
        <v>0.40809126729588563</v>
      </c>
    </row>
    <row r="267" spans="2:5" hidden="1" outlineLevel="1">
      <c r="B267" s="63" t="s">
        <v>90</v>
      </c>
      <c r="C267" s="74">
        <v>-0.90157480314960625</v>
      </c>
      <c r="D267" s="74">
        <v>2.9076923076923076</v>
      </c>
      <c r="E267" s="74">
        <v>-0.3464125560538116</v>
      </c>
    </row>
    <row r="268" spans="2:5" hidden="1" outlineLevel="1">
      <c r="B268" s="63" t="s">
        <v>89</v>
      </c>
      <c r="C268" s="74">
        <v>-0.8957816377171216</v>
      </c>
      <c r="D268" s="74">
        <v>1.0036496350364965</v>
      </c>
      <c r="E268" s="74">
        <v>-0.41388888888888886</v>
      </c>
    </row>
    <row r="269" spans="2:5" hidden="1" outlineLevel="1">
      <c r="B269" s="63" t="s">
        <v>88</v>
      </c>
      <c r="C269" s="74">
        <v>1.3028571428571429</v>
      </c>
      <c r="D269" s="74">
        <v>0.84948453608247432</v>
      </c>
      <c r="E269" s="74">
        <v>1.1172995780590718</v>
      </c>
    </row>
    <row r="270" spans="2:5" hidden="1" outlineLevel="1">
      <c r="B270" s="63" t="s">
        <v>87</v>
      </c>
      <c r="C270" s="74">
        <v>2.6579572446555821</v>
      </c>
      <c r="D270" s="74">
        <v>2.7244444444444444</v>
      </c>
      <c r="E270" s="74">
        <v>2.6923076923076925</v>
      </c>
    </row>
    <row r="271" spans="2:5" hidden="1" outlineLevel="1">
      <c r="B271" s="63" t="s">
        <v>86</v>
      </c>
      <c r="C271" s="74">
        <v>4.6741935483870964</v>
      </c>
      <c r="D271" s="74">
        <v>0.40886699507389168</v>
      </c>
      <c r="E271" s="74">
        <v>1.8476605005440696</v>
      </c>
    </row>
    <row r="272" spans="2:5" hidden="1" outlineLevel="1">
      <c r="B272" s="63" t="s">
        <v>85</v>
      </c>
      <c r="C272" s="74">
        <v>12.715596330275229</v>
      </c>
      <c r="D272" s="74">
        <v>3.4699186991869917</v>
      </c>
      <c r="E272" s="74">
        <v>4.8618784530386741</v>
      </c>
    </row>
    <row r="273" spans="2:5" hidden="1" outlineLevel="1">
      <c r="B273" s="63" t="s">
        <v>84</v>
      </c>
      <c r="C273" s="74">
        <v>10.199999999999999</v>
      </c>
      <c r="D273" s="74">
        <v>0.18181818181818188</v>
      </c>
      <c r="E273" s="74">
        <v>1.9735614307931573</v>
      </c>
    </row>
    <row r="274" spans="2:5" hidden="1" outlineLevel="1">
      <c r="B274" s="63" t="s">
        <v>83</v>
      </c>
      <c r="C274" s="74">
        <v>-2.352941176470591E-2</v>
      </c>
      <c r="D274" s="74">
        <v>0.21159420289855069</v>
      </c>
      <c r="E274" s="74">
        <v>0.16511627906976734</v>
      </c>
    </row>
    <row r="275" spans="2:5" hidden="1" outlineLevel="1">
      <c r="B275" s="63" t="s">
        <v>82</v>
      </c>
      <c r="C275" s="74">
        <v>10.090909090909092</v>
      </c>
      <c r="D275" s="74">
        <v>0.1188340807174888</v>
      </c>
      <c r="E275" s="74">
        <v>2.0917266187050361</v>
      </c>
    </row>
    <row r="276" spans="2:5" hidden="1" outlineLevel="1">
      <c r="B276" s="63" t="s">
        <v>81</v>
      </c>
      <c r="C276" s="74">
        <v>12.121495327102803</v>
      </c>
      <c r="D276" s="74">
        <v>0.41176470588235303</v>
      </c>
      <c r="E276" s="74">
        <v>2.2874251497005988</v>
      </c>
    </row>
    <row r="277" spans="2:5" hidden="1" outlineLevel="1">
      <c r="B277" s="63" t="s">
        <v>80</v>
      </c>
      <c r="C277" s="74">
        <v>4.756756756756757</v>
      </c>
      <c r="D277" s="74">
        <v>-0.43908629441624369</v>
      </c>
      <c r="E277" s="74">
        <v>1.2210708117443869</v>
      </c>
    </row>
    <row r="278" spans="2:5" hidden="1" outlineLevel="1">
      <c r="B278" s="63" t="s">
        <v>79</v>
      </c>
      <c r="C278" s="74">
        <v>0.53125</v>
      </c>
      <c r="D278" s="74">
        <v>-7.7192982456140369E-2</v>
      </c>
      <c r="E278" s="74">
        <v>7.6115485564304475E-2</v>
      </c>
    </row>
    <row r="279" spans="2:5" collapsed="1">
      <c r="B279" s="105">
        <v>1991</v>
      </c>
      <c r="C279" s="113">
        <v>2.0930110352075668</v>
      </c>
      <c r="D279" s="113">
        <v>0.96290511518937905</v>
      </c>
      <c r="E279" s="113">
        <v>1.4446684587813619</v>
      </c>
    </row>
    <row r="280" spans="2:5" hidden="1" outlineLevel="1">
      <c r="B280" s="63" t="s">
        <v>90</v>
      </c>
      <c r="C280" s="74">
        <v>7.8604651162790695</v>
      </c>
      <c r="D280" s="74">
        <v>-0.67171717171717171</v>
      </c>
      <c r="E280" s="74">
        <v>0.85062240663900424</v>
      </c>
    </row>
    <row r="281" spans="2:5" hidden="1" outlineLevel="1">
      <c r="B281" s="63" t="s">
        <v>89</v>
      </c>
      <c r="C281" s="74">
        <v>11.793650793650794</v>
      </c>
      <c r="D281" s="74">
        <v>-0.32678132678132676</v>
      </c>
      <c r="E281" s="74">
        <v>1.2978723404255321</v>
      </c>
    </row>
    <row r="282" spans="2:5" hidden="1" outlineLevel="1">
      <c r="B282" s="63" t="s">
        <v>88</v>
      </c>
      <c r="C282" s="74">
        <v>4.785123966942149</v>
      </c>
      <c r="D282" s="74">
        <v>-7.088122605363989E-2</v>
      </c>
      <c r="E282" s="74">
        <v>0.84292379471228607</v>
      </c>
    </row>
    <row r="283" spans="2:5" hidden="1" outlineLevel="1">
      <c r="B283" s="63" t="s">
        <v>87</v>
      </c>
      <c r="C283" s="74">
        <v>1.7161290322580647</v>
      </c>
      <c r="D283" s="74">
        <v>-0.10358565737051795</v>
      </c>
      <c r="E283" s="74">
        <v>0.32572298325722993</v>
      </c>
    </row>
    <row r="284" spans="2:5" hidden="1" outlineLevel="1">
      <c r="B284" s="63" t="s">
        <v>86</v>
      </c>
      <c r="C284" s="74">
        <v>1.2627737226277373</v>
      </c>
      <c r="D284" s="74">
        <v>-1.9323671497584516E-2</v>
      </c>
      <c r="E284" s="74">
        <v>0.21240105540897103</v>
      </c>
    </row>
    <row r="285" spans="2:5" hidden="1" outlineLevel="1">
      <c r="B285" s="63" t="s">
        <v>85</v>
      </c>
      <c r="C285" s="74">
        <v>0.17204301075268824</v>
      </c>
      <c r="D285" s="74">
        <v>8.8495575221238854E-2</v>
      </c>
      <c r="E285" s="74">
        <v>0.10030395136778125</v>
      </c>
    </row>
    <row r="286" spans="2:5" hidden="1" outlineLevel="1">
      <c r="B286" s="63" t="s">
        <v>84</v>
      </c>
      <c r="C286" s="74">
        <v>-0.54365079365079372</v>
      </c>
      <c r="D286" s="74">
        <v>-0.32567049808429116</v>
      </c>
      <c r="E286" s="74">
        <v>-0.37874396135265698</v>
      </c>
    </row>
    <row r="287" spans="2:5" hidden="1" outlineLevel="1">
      <c r="B287" s="63" t="s">
        <v>83</v>
      </c>
      <c r="C287" s="74">
        <v>-0.53804347826086962</v>
      </c>
      <c r="D287" s="74">
        <v>0.25912408759124084</v>
      </c>
      <c r="E287" s="74">
        <v>-6.1135371179039333E-2</v>
      </c>
    </row>
    <row r="288" spans="2:5" hidden="1" outlineLevel="1">
      <c r="B288" s="63" t="s">
        <v>82</v>
      </c>
      <c r="C288" s="74">
        <v>-0.16666666666666663</v>
      </c>
      <c r="D288" s="74">
        <v>-0.19784172661870503</v>
      </c>
      <c r="E288" s="74">
        <v>-0.19186046511627908</v>
      </c>
    </row>
    <row r="289" spans="2:5" hidden="1" outlineLevel="1">
      <c r="B289" s="63" t="s">
        <v>81</v>
      </c>
      <c r="C289" s="74">
        <v>-0.65814696485623003</v>
      </c>
      <c r="D289" s="74">
        <v>-0.27706185567010311</v>
      </c>
      <c r="E289" s="74">
        <v>-0.3865932047750229</v>
      </c>
    </row>
    <row r="290" spans="2:5" hidden="1" outlineLevel="1">
      <c r="B290" s="63" t="s">
        <v>80</v>
      </c>
      <c r="C290" s="74">
        <v>1.4025974025974026</v>
      </c>
      <c r="D290" s="74">
        <v>1.8970588235294117</v>
      </c>
      <c r="E290" s="74">
        <v>1.7183098591549295</v>
      </c>
    </row>
    <row r="291" spans="2:5" hidden="1" outlineLevel="1">
      <c r="B291" s="63" t="s">
        <v>79</v>
      </c>
      <c r="C291" s="74">
        <v>-0.77777777777777779</v>
      </c>
      <c r="D291" s="74">
        <v>2.9583333333333335</v>
      </c>
      <c r="E291" s="74">
        <v>-0.24404761904761907</v>
      </c>
    </row>
    <row r="292" spans="2:5" collapsed="1">
      <c r="B292" s="105">
        <v>1990</v>
      </c>
      <c r="C292" s="113">
        <v>0.86112469437652805</v>
      </c>
      <c r="D292" s="113">
        <v>-8.6987522281639973E-2</v>
      </c>
      <c r="E292" s="113">
        <v>0.16629653821032009</v>
      </c>
    </row>
    <row r="293" spans="2:5" hidden="1" outlineLevel="1">
      <c r="B293" s="63" t="s">
        <v>90</v>
      </c>
      <c r="C293" s="74">
        <v>-0.72168284789644011</v>
      </c>
      <c r="D293" s="74">
        <v>4.8235294117647056</v>
      </c>
      <c r="E293" s="74">
        <v>0.27851458885941649</v>
      </c>
    </row>
    <row r="294" spans="2:5" hidden="1" outlineLevel="1">
      <c r="B294" s="63" t="s">
        <v>89</v>
      </c>
      <c r="C294" s="74">
        <v>-0.76923076923076916</v>
      </c>
      <c r="D294" s="74">
        <v>6.2678571428571432</v>
      </c>
      <c r="E294" s="74">
        <v>0.4285714285714286</v>
      </c>
    </row>
    <row r="295" spans="2:5" hidden="1" outlineLevel="1">
      <c r="B295" s="63" t="s">
        <v>88</v>
      </c>
      <c r="C295" s="74">
        <v>-0.35978835978835977</v>
      </c>
      <c r="D295" s="74">
        <v>1.139344262295082</v>
      </c>
      <c r="E295" s="74">
        <v>0.48498845265588919</v>
      </c>
    </row>
    <row r="296" spans="2:5" hidden="1" outlineLevel="1">
      <c r="B296" s="63" t="s">
        <v>87</v>
      </c>
      <c r="C296" s="74">
        <v>-0.31718061674008813</v>
      </c>
      <c r="D296" s="74">
        <v>-0.25739644970414199</v>
      </c>
      <c r="E296" s="74">
        <v>-0.27242524916943522</v>
      </c>
    </row>
    <row r="297" spans="2:5" hidden="1" outlineLevel="1">
      <c r="B297" s="63" t="s">
        <v>86</v>
      </c>
      <c r="C297" s="74">
        <v>-0.38009049773755654</v>
      </c>
      <c r="D297" s="74">
        <v>0.10892857142857149</v>
      </c>
      <c r="E297" s="74">
        <v>-2.944942381562099E-2</v>
      </c>
    </row>
    <row r="298" spans="2:5" hidden="1" outlineLevel="1">
      <c r="B298" s="63" t="s">
        <v>85</v>
      </c>
      <c r="C298" s="74">
        <v>-0.80864197530864201</v>
      </c>
      <c r="D298" s="74">
        <v>-0.52078032230703986</v>
      </c>
      <c r="E298" s="74">
        <v>-0.60480480480480481</v>
      </c>
    </row>
    <row r="299" spans="2:5" hidden="1" outlineLevel="1">
      <c r="B299" s="63" t="s">
        <v>84</v>
      </c>
      <c r="C299" s="74">
        <v>2.0731707317073171</v>
      </c>
      <c r="D299" s="74">
        <v>3.9840637450199168E-2</v>
      </c>
      <c r="E299" s="74">
        <v>0.23952095808383222</v>
      </c>
    </row>
    <row r="300" spans="2:5" hidden="1" outlineLevel="1">
      <c r="B300" s="63" t="s">
        <v>83</v>
      </c>
      <c r="C300" s="74">
        <v>-0.3783783783783784</v>
      </c>
      <c r="D300" s="74">
        <v>-0.17964071856287422</v>
      </c>
      <c r="E300" s="74">
        <v>-0.27301587301587305</v>
      </c>
    </row>
    <row r="301" spans="2:5" hidden="1" outlineLevel="1">
      <c r="B301" s="63" t="s">
        <v>82</v>
      </c>
      <c r="C301" s="74">
        <v>0.375</v>
      </c>
      <c r="D301" s="74">
        <v>4.0545454545454547</v>
      </c>
      <c r="E301" s="74">
        <v>2.3398058252427183</v>
      </c>
    </row>
    <row r="302" spans="2:5" hidden="1" outlineLevel="1">
      <c r="B302" s="63" t="s">
        <v>81</v>
      </c>
      <c r="C302" s="74">
        <v>1.0457516339869279</v>
      </c>
      <c r="D302" s="74">
        <v>9.486486486486486</v>
      </c>
      <c r="E302" s="74">
        <v>3.7973568281938324</v>
      </c>
    </row>
    <row r="303" spans="2:5" hidden="1" outlineLevel="1">
      <c r="B303" s="63" t="s">
        <v>80</v>
      </c>
      <c r="C303" s="74">
        <v>-0.34745762711864403</v>
      </c>
      <c r="D303" s="74">
        <v>0.27102803738317749</v>
      </c>
      <c r="E303" s="74">
        <v>-5.3333333333333344E-2</v>
      </c>
    </row>
    <row r="304" spans="2:5" hidden="1" outlineLevel="1">
      <c r="B304" s="63" t="s">
        <v>79</v>
      </c>
      <c r="C304" s="74">
        <v>2.2000000000000002</v>
      </c>
      <c r="D304" s="74" t="s">
        <v>143</v>
      </c>
      <c r="E304" s="74">
        <v>2.7333333333333334</v>
      </c>
    </row>
    <row r="305" spans="2:5" collapsed="1">
      <c r="B305" s="105">
        <v>1989</v>
      </c>
      <c r="C305" s="113">
        <v>-0.20889748549323017</v>
      </c>
      <c r="D305" s="113">
        <v>0.34823359769286233</v>
      </c>
      <c r="E305" s="113">
        <v>0.134746516454195</v>
      </c>
    </row>
    <row r="306" spans="2:5" hidden="1" outlineLevel="1">
      <c r="B306" s="63" t="s">
        <v>90</v>
      </c>
      <c r="C306" s="74">
        <v>1.7345132743362832</v>
      </c>
      <c r="D306" s="74">
        <v>1.7200000000000002</v>
      </c>
      <c r="E306" s="74">
        <v>1.7318840579710146</v>
      </c>
    </row>
    <row r="307" spans="2:5" hidden="1" outlineLevel="1">
      <c r="B307" s="63" t="s">
        <v>89</v>
      </c>
      <c r="C307" s="74">
        <v>0.76129032258064511</v>
      </c>
      <c r="D307" s="74">
        <v>-8.1967213114754078E-2</v>
      </c>
      <c r="E307" s="74">
        <v>0.52314814814814814</v>
      </c>
    </row>
    <row r="308" spans="2:5" hidden="1" outlineLevel="1">
      <c r="B308" s="63" t="s">
        <v>88</v>
      </c>
      <c r="C308" s="74">
        <v>-0.55106888361045137</v>
      </c>
      <c r="D308" s="74">
        <v>0.25773195876288657</v>
      </c>
      <c r="E308" s="74">
        <v>-0.29593495934959346</v>
      </c>
    </row>
    <row r="309" spans="2:5" hidden="1" outlineLevel="1">
      <c r="B309" s="63" t="s">
        <v>87</v>
      </c>
      <c r="C309" s="74">
        <v>0.22043010752688175</v>
      </c>
      <c r="D309" s="74">
        <v>0.69849246231155782</v>
      </c>
      <c r="E309" s="74">
        <v>0.54623287671232879</v>
      </c>
    </row>
    <row r="310" spans="2:5" hidden="1" outlineLevel="1">
      <c r="B310" s="63" t="s">
        <v>86</v>
      </c>
      <c r="C310" s="74">
        <v>1.9864864864864864</v>
      </c>
      <c r="D310" s="74">
        <v>0.75548589341692796</v>
      </c>
      <c r="E310" s="74">
        <v>0.98727735368956737</v>
      </c>
    </row>
    <row r="311" spans="2:5" hidden="1" outlineLevel="1">
      <c r="B311" s="63" t="s">
        <v>85</v>
      </c>
      <c r="C311" s="74">
        <v>5.75</v>
      </c>
      <c r="D311" s="74">
        <v>2.5405405405405403</v>
      </c>
      <c r="E311" s="74">
        <v>3.1111111111111107</v>
      </c>
    </row>
    <row r="312" spans="2:5" hidden="1" outlineLevel="1">
      <c r="B312" s="63" t="s">
        <v>84</v>
      </c>
      <c r="C312" s="74">
        <v>-0.17171717171717171</v>
      </c>
      <c r="D312" s="74">
        <v>0.58193277310924363</v>
      </c>
      <c r="E312" s="74">
        <v>0.45217391304347831</v>
      </c>
    </row>
    <row r="313" spans="2:5" hidden="1" outlineLevel="1">
      <c r="B313" s="63" t="s">
        <v>83</v>
      </c>
      <c r="C313" s="74">
        <v>0.73099415204678353</v>
      </c>
      <c r="D313" s="74">
        <v>-0.43676222596964587</v>
      </c>
      <c r="E313" s="74">
        <v>-0.17539267015706805</v>
      </c>
    </row>
    <row r="314" spans="2:5" hidden="1" outlineLevel="1">
      <c r="B314" s="63" t="s">
        <v>82</v>
      </c>
      <c r="C314" s="74">
        <v>2.1276595744680771E-2</v>
      </c>
      <c r="D314" s="74">
        <v>-0.67647058823529416</v>
      </c>
      <c r="E314" s="74">
        <v>-0.52534562211981561</v>
      </c>
    </row>
    <row r="315" spans="2:5" hidden="1" outlineLevel="1">
      <c r="B315" s="63" t="s">
        <v>81</v>
      </c>
      <c r="C315" s="74">
        <v>0.4854368932038835</v>
      </c>
      <c r="D315" s="74">
        <v>-0.66055045871559637</v>
      </c>
      <c r="E315" s="74">
        <v>-0.29283489096573212</v>
      </c>
    </row>
    <row r="316" spans="2:5" hidden="1" outlineLevel="1">
      <c r="B316" s="63" t="s">
        <v>80</v>
      </c>
      <c r="C316" s="74">
        <v>0.25531914893617014</v>
      </c>
      <c r="D316" s="74">
        <v>-0.48803827751196172</v>
      </c>
      <c r="E316" s="74">
        <v>-0.25742574257425743</v>
      </c>
    </row>
    <row r="317" spans="2:5" hidden="1" outlineLevel="1">
      <c r="B317" s="63" t="s">
        <v>79</v>
      </c>
      <c r="C317" s="74">
        <v>0.21621621621621623</v>
      </c>
      <c r="D317" s="74">
        <v>-1</v>
      </c>
      <c r="E317" s="74">
        <v>-0.74907063197026025</v>
      </c>
    </row>
    <row r="318" spans="2:5" collapsed="1">
      <c r="B318" s="105">
        <v>1988</v>
      </c>
      <c r="C318" s="113">
        <v>0.52687536916715882</v>
      </c>
      <c r="D318" s="113">
        <v>0.15808516559977726</v>
      </c>
      <c r="E318" s="113">
        <v>0.27620128641695052</v>
      </c>
    </row>
    <row r="319" spans="2:5" hidden="1" outlineLevel="1">
      <c r="B319" s="63" t="s">
        <v>90</v>
      </c>
      <c r="C319" s="74">
        <v>0.10784313725490202</v>
      </c>
      <c r="D319" s="74">
        <v>-0.90706319702602234</v>
      </c>
      <c r="E319" s="74">
        <v>-0.62803234501347704</v>
      </c>
    </row>
    <row r="320" spans="2:5" hidden="1" outlineLevel="1">
      <c r="B320" s="63" t="s">
        <v>89</v>
      </c>
      <c r="C320" s="74">
        <v>1.7192982456140351</v>
      </c>
      <c r="D320" s="74">
        <v>-0.81626506024096379</v>
      </c>
      <c r="E320" s="74">
        <v>-0.44473007712082258</v>
      </c>
    </row>
    <row r="321" spans="2:5" hidden="1" outlineLevel="1">
      <c r="B321" s="63" t="s">
        <v>88</v>
      </c>
      <c r="C321" s="74">
        <v>8.3555555555555561</v>
      </c>
      <c r="D321" s="74">
        <v>-0.51378446115288223</v>
      </c>
      <c r="E321" s="74">
        <v>0.38513513513513509</v>
      </c>
    </row>
    <row r="322" spans="2:5" hidden="1" outlineLevel="1">
      <c r="B322" s="63" t="s">
        <v>87</v>
      </c>
      <c r="C322" s="74">
        <v>3.3255813953488369</v>
      </c>
      <c r="D322" s="74">
        <v>-7.870370370370372E-2</v>
      </c>
      <c r="E322" s="74">
        <v>0.22947368421052627</v>
      </c>
    </row>
    <row r="323" spans="2:5" hidden="1" outlineLevel="1">
      <c r="B323" s="63" t="s">
        <v>86</v>
      </c>
      <c r="C323" s="74">
        <v>0.94736842105263164</v>
      </c>
      <c r="D323" s="74">
        <v>-0.42522522522522521</v>
      </c>
      <c r="E323" s="74">
        <v>-0.33726812816188867</v>
      </c>
    </row>
    <row r="324" spans="2:5" hidden="1" outlineLevel="1">
      <c r="B324" s="63" t="s">
        <v>85</v>
      </c>
      <c r="C324" s="74">
        <v>-0.26530612244897955</v>
      </c>
      <c r="D324" s="74">
        <v>-0.37988826815642462</v>
      </c>
      <c r="E324" s="74">
        <v>-0.36220472440944884</v>
      </c>
    </row>
    <row r="325" spans="2:5" hidden="1" outlineLevel="1">
      <c r="B325" s="63" t="s">
        <v>84</v>
      </c>
      <c r="C325" s="74">
        <v>-6.6037735849056589E-2</v>
      </c>
      <c r="D325" s="74">
        <v>-0.25039370078740153</v>
      </c>
      <c r="E325" s="74">
        <v>-0.22402159244264508</v>
      </c>
    </row>
    <row r="326" spans="2:5" hidden="1" outlineLevel="1">
      <c r="B326" s="63" t="s">
        <v>83</v>
      </c>
      <c r="C326" s="74">
        <v>0.64423076923076916</v>
      </c>
      <c r="D326" s="74">
        <v>0.16046966731898249</v>
      </c>
      <c r="E326" s="74">
        <v>0.24227642276422756</v>
      </c>
    </row>
    <row r="327" spans="2:5" hidden="1" outlineLevel="1">
      <c r="B327" s="63" t="s">
        <v>82</v>
      </c>
      <c r="C327" s="74">
        <v>-6.9306930693069257E-2</v>
      </c>
      <c r="D327" s="74">
        <v>8.6261980830670826E-2</v>
      </c>
      <c r="E327" s="74">
        <v>4.8309178743961345E-2</v>
      </c>
    </row>
    <row r="328" spans="2:5" hidden="1" outlineLevel="1">
      <c r="B328" s="63" t="s">
        <v>81</v>
      </c>
      <c r="C328" s="74">
        <v>-9.6153846153845812E-3</v>
      </c>
      <c r="D328" s="74">
        <v>-0.34730538922155685</v>
      </c>
      <c r="E328" s="74">
        <v>-0.26712328767123283</v>
      </c>
    </row>
    <row r="329" spans="2:5" hidden="1" outlineLevel="1">
      <c r="B329" s="63" t="s">
        <v>80</v>
      </c>
      <c r="C329" s="74">
        <v>-0.84067796610169498</v>
      </c>
      <c r="D329" s="74">
        <v>-0.27177700348432055</v>
      </c>
      <c r="E329" s="74">
        <v>-0.65450399087799316</v>
      </c>
    </row>
    <row r="330" spans="2:5" hidden="1" outlineLevel="1">
      <c r="B330" s="63" t="s">
        <v>79</v>
      </c>
      <c r="C330" s="74">
        <v>-7.4999999999999956E-2</v>
      </c>
      <c r="D330" s="74">
        <v>8.3756345177665059E-2</v>
      </c>
      <c r="E330" s="74">
        <v>4.6692607003891107E-2</v>
      </c>
    </row>
    <row r="331" spans="2:5" collapsed="1">
      <c r="B331" s="105">
        <v>1987</v>
      </c>
      <c r="C331" s="113">
        <v>0.12267904509283811</v>
      </c>
      <c r="D331" s="113">
        <v>-0.28111244497799115</v>
      </c>
      <c r="E331" s="113">
        <v>-0.18751921303412233</v>
      </c>
    </row>
    <row r="332" spans="2:5" hidden="1" outlineLevel="1">
      <c r="B332" s="63" t="s">
        <v>90</v>
      </c>
      <c r="C332" s="74">
        <v>0.72881355932203395</v>
      </c>
      <c r="D332" s="74">
        <v>-0.25069637883008355</v>
      </c>
      <c r="E332" s="74">
        <v>-0.11244019138755978</v>
      </c>
    </row>
    <row r="333" spans="2:5" hidden="1" outlineLevel="1">
      <c r="B333" s="63" t="s">
        <v>89</v>
      </c>
      <c r="C333" s="74">
        <v>0.35714285714285721</v>
      </c>
      <c r="D333" s="74">
        <v>-0.50887573964497035</v>
      </c>
      <c r="E333" s="74">
        <v>-0.45821727019498604</v>
      </c>
    </row>
    <row r="334" spans="2:5" hidden="1" outlineLevel="1">
      <c r="B334" s="63" t="s">
        <v>88</v>
      </c>
      <c r="C334" s="74">
        <v>-0.3571428571428571</v>
      </c>
      <c r="D334" s="74">
        <v>-0.17731958762886602</v>
      </c>
      <c r="E334" s="74">
        <v>-0.19999999999999996</v>
      </c>
    </row>
    <row r="335" spans="2:5" hidden="1" outlineLevel="1">
      <c r="B335" s="63" t="s">
        <v>87</v>
      </c>
      <c r="C335" s="74">
        <v>-0.87853107344632764</v>
      </c>
      <c r="D335" s="74">
        <v>0.6875</v>
      </c>
      <c r="E335" s="74">
        <v>-0.22131147540983609</v>
      </c>
    </row>
    <row r="336" spans="2:5" hidden="1" outlineLevel="1">
      <c r="B336" s="63" t="s">
        <v>86</v>
      </c>
      <c r="C336" s="74">
        <v>-0.48648648648648651</v>
      </c>
      <c r="D336" s="74">
        <v>0.29069767441860472</v>
      </c>
      <c r="E336" s="74">
        <v>0.17658730158730163</v>
      </c>
    </row>
    <row r="337" spans="2:5" hidden="1" outlineLevel="1">
      <c r="B337" s="63" t="s">
        <v>85</v>
      </c>
      <c r="C337" s="74">
        <v>-0.46448087431693985</v>
      </c>
      <c r="D337" s="74">
        <v>1.018796992481203</v>
      </c>
      <c r="E337" s="74">
        <v>0.41425389755011133</v>
      </c>
    </row>
    <row r="338" spans="2:5" hidden="1" outlineLevel="1">
      <c r="B338" s="63" t="s">
        <v>84</v>
      </c>
      <c r="C338" s="74">
        <v>0.76666666666666661</v>
      </c>
      <c r="D338" s="74">
        <v>0.57568238213399514</v>
      </c>
      <c r="E338" s="74">
        <v>0.60043196544276456</v>
      </c>
    </row>
    <row r="339" spans="2:5" hidden="1" outlineLevel="1">
      <c r="B339" s="63" t="s">
        <v>83</v>
      </c>
      <c r="C339" s="74">
        <v>0.92592592592592582</v>
      </c>
      <c r="D339" s="74">
        <v>1.1203319502074689</v>
      </c>
      <c r="E339" s="74">
        <v>1.0847457627118646</v>
      </c>
    </row>
    <row r="340" spans="2:5" hidden="1" outlineLevel="1">
      <c r="B340" s="63" t="s">
        <v>82</v>
      </c>
      <c r="C340" s="74">
        <v>0.32894736842105265</v>
      </c>
      <c r="D340" s="74">
        <v>1.2944983818770295E-2</v>
      </c>
      <c r="E340" s="74">
        <v>7.5324675324675239E-2</v>
      </c>
    </row>
    <row r="341" spans="2:5" hidden="1" outlineLevel="1">
      <c r="B341" s="63" t="s">
        <v>81</v>
      </c>
      <c r="C341" s="74">
        <v>0.89090909090909087</v>
      </c>
      <c r="D341" s="74">
        <v>3.3947368421052628</v>
      </c>
      <c r="E341" s="74">
        <v>2.3435114503816794</v>
      </c>
    </row>
    <row r="342" spans="2:5" hidden="1" outlineLevel="1">
      <c r="B342" s="63" t="s">
        <v>80</v>
      </c>
      <c r="C342" s="74">
        <v>12.720930232558139</v>
      </c>
      <c r="D342" s="74">
        <v>6.9722222222222223</v>
      </c>
      <c r="E342" s="74">
        <v>10.101265822784811</v>
      </c>
    </row>
    <row r="343" spans="2:5" hidden="1" outlineLevel="1">
      <c r="B343" s="63" t="s">
        <v>79</v>
      </c>
      <c r="C343" s="74">
        <v>4.4545454545454541</v>
      </c>
      <c r="D343" s="74">
        <v>2.8627450980392157</v>
      </c>
      <c r="E343" s="74">
        <v>3.145161290322581</v>
      </c>
    </row>
    <row r="344" spans="2:5" collapsed="1">
      <c r="B344" s="105">
        <v>1986</v>
      </c>
      <c r="C344" s="113">
        <v>0.38095238095238093</v>
      </c>
      <c r="D344" s="113">
        <v>0.3734542456718879</v>
      </c>
      <c r="E344" s="113">
        <v>0.37518495032762633</v>
      </c>
    </row>
    <row r="345" spans="2:5" hidden="1" outlineLevel="1">
      <c r="B345" s="63" t="s">
        <v>90</v>
      </c>
      <c r="C345" s="74" t="s">
        <v>143</v>
      </c>
      <c r="D345" s="74" t="s">
        <v>143</v>
      </c>
      <c r="E345" s="74" t="s">
        <v>143</v>
      </c>
    </row>
    <row r="346" spans="2:5" hidden="1" outlineLevel="1">
      <c r="B346" s="63" t="s">
        <v>89</v>
      </c>
      <c r="C346" s="74" t="s">
        <v>143</v>
      </c>
      <c r="D346" s="74" t="s">
        <v>143</v>
      </c>
      <c r="E346" s="74" t="s">
        <v>143</v>
      </c>
    </row>
    <row r="347" spans="2:5" hidden="1" outlineLevel="1">
      <c r="B347" s="63" t="s">
        <v>88</v>
      </c>
      <c r="C347" s="74" t="s">
        <v>143</v>
      </c>
      <c r="D347" s="74" t="s">
        <v>143</v>
      </c>
      <c r="E347" s="74" t="s">
        <v>143</v>
      </c>
    </row>
    <row r="348" spans="2:5" hidden="1" outlineLevel="1">
      <c r="B348" s="63" t="s">
        <v>87</v>
      </c>
      <c r="C348" s="74" t="s">
        <v>143</v>
      </c>
      <c r="D348" s="74" t="s">
        <v>143</v>
      </c>
      <c r="E348" s="74" t="s">
        <v>143</v>
      </c>
    </row>
    <row r="349" spans="2:5" hidden="1" outlineLevel="1">
      <c r="B349" s="63" t="s">
        <v>86</v>
      </c>
      <c r="C349" s="74" t="s">
        <v>143</v>
      </c>
      <c r="D349" s="74" t="s">
        <v>143</v>
      </c>
      <c r="E349" s="74" t="s">
        <v>143</v>
      </c>
    </row>
    <row r="350" spans="2:5" hidden="1" outlineLevel="1">
      <c r="B350" s="63" t="s">
        <v>85</v>
      </c>
      <c r="C350" s="74" t="s">
        <v>143</v>
      </c>
      <c r="D350" s="74" t="s">
        <v>143</v>
      </c>
      <c r="E350" s="74" t="s">
        <v>143</v>
      </c>
    </row>
    <row r="351" spans="2:5" hidden="1" outlineLevel="1">
      <c r="B351" s="63" t="s">
        <v>84</v>
      </c>
      <c r="C351" s="74" t="s">
        <v>143</v>
      </c>
      <c r="D351" s="74" t="s">
        <v>143</v>
      </c>
      <c r="E351" s="74" t="s">
        <v>143</v>
      </c>
    </row>
    <row r="352" spans="2:5" hidden="1" outlineLevel="1">
      <c r="B352" s="63" t="s">
        <v>83</v>
      </c>
      <c r="C352" s="74" t="s">
        <v>143</v>
      </c>
      <c r="D352" s="74" t="s">
        <v>143</v>
      </c>
      <c r="E352" s="74" t="s">
        <v>143</v>
      </c>
    </row>
    <row r="353" spans="2:5" hidden="1" outlineLevel="1">
      <c r="B353" s="63" t="s">
        <v>82</v>
      </c>
      <c r="C353" s="74" t="s">
        <v>143</v>
      </c>
      <c r="D353" s="74" t="s">
        <v>143</v>
      </c>
      <c r="E353" s="74" t="s">
        <v>143</v>
      </c>
    </row>
    <row r="354" spans="2:5" hidden="1" outlineLevel="1">
      <c r="B354" s="63" t="s">
        <v>81</v>
      </c>
      <c r="C354" s="74" t="s">
        <v>143</v>
      </c>
      <c r="D354" s="74" t="s">
        <v>143</v>
      </c>
      <c r="E354" s="74" t="s">
        <v>143</v>
      </c>
    </row>
    <row r="355" spans="2:5" hidden="1" outlineLevel="1">
      <c r="B355" s="63" t="s">
        <v>80</v>
      </c>
      <c r="C355" s="74" t="s">
        <v>143</v>
      </c>
      <c r="D355" s="74" t="s">
        <v>143</v>
      </c>
      <c r="E355" s="74" t="s">
        <v>143</v>
      </c>
    </row>
    <row r="356" spans="2:5" hidden="1" outlineLevel="1">
      <c r="B356" s="63" t="s">
        <v>79</v>
      </c>
      <c r="C356" s="74" t="s">
        <v>143</v>
      </c>
      <c r="D356" s="74" t="s">
        <v>143</v>
      </c>
      <c r="E356" s="74" t="s">
        <v>143</v>
      </c>
    </row>
    <row r="357" spans="2:5" hidden="1" collapsed="1">
      <c r="B357" s="105">
        <v>1985</v>
      </c>
      <c r="C357" s="113" t="s">
        <v>143</v>
      </c>
      <c r="D357" s="113" t="s">
        <v>143</v>
      </c>
      <c r="E357" s="113" t="s">
        <v>143</v>
      </c>
    </row>
    <row r="358" spans="2:5" hidden="1" outlineLevel="1">
      <c r="B358" s="63" t="s">
        <v>90</v>
      </c>
      <c r="C358" s="74" t="s">
        <v>143</v>
      </c>
      <c r="D358" s="74" t="s">
        <v>143</v>
      </c>
      <c r="E358" s="74" t="s">
        <v>143</v>
      </c>
    </row>
    <row r="359" spans="2:5" hidden="1" outlineLevel="1">
      <c r="B359" s="63" t="s">
        <v>89</v>
      </c>
      <c r="C359" s="74" t="s">
        <v>143</v>
      </c>
      <c r="D359" s="74" t="s">
        <v>143</v>
      </c>
      <c r="E359" s="74" t="s">
        <v>143</v>
      </c>
    </row>
    <row r="360" spans="2:5" hidden="1" outlineLevel="1">
      <c r="B360" s="63" t="s">
        <v>88</v>
      </c>
      <c r="C360" s="74" t="s">
        <v>143</v>
      </c>
      <c r="D360" s="74" t="s">
        <v>143</v>
      </c>
      <c r="E360" s="74" t="s">
        <v>143</v>
      </c>
    </row>
    <row r="361" spans="2:5" hidden="1" outlineLevel="1">
      <c r="B361" s="63" t="s">
        <v>87</v>
      </c>
      <c r="C361" s="74" t="s">
        <v>143</v>
      </c>
      <c r="D361" s="74" t="s">
        <v>143</v>
      </c>
      <c r="E361" s="74" t="s">
        <v>143</v>
      </c>
    </row>
    <row r="362" spans="2:5" hidden="1" outlineLevel="1">
      <c r="B362" s="63" t="s">
        <v>86</v>
      </c>
      <c r="C362" s="74" t="s">
        <v>143</v>
      </c>
      <c r="D362" s="74" t="s">
        <v>143</v>
      </c>
      <c r="E362" s="74" t="s">
        <v>143</v>
      </c>
    </row>
    <row r="363" spans="2:5" hidden="1" outlineLevel="1">
      <c r="B363" s="63" t="s">
        <v>85</v>
      </c>
      <c r="C363" s="74" t="s">
        <v>143</v>
      </c>
      <c r="D363" s="74" t="s">
        <v>143</v>
      </c>
      <c r="E363" s="74" t="s">
        <v>143</v>
      </c>
    </row>
    <row r="364" spans="2:5" hidden="1" outlineLevel="1">
      <c r="B364" s="63" t="s">
        <v>84</v>
      </c>
      <c r="C364" s="74" t="s">
        <v>143</v>
      </c>
      <c r="D364" s="74" t="s">
        <v>143</v>
      </c>
      <c r="E364" s="74" t="s">
        <v>143</v>
      </c>
    </row>
    <row r="365" spans="2:5" hidden="1" outlineLevel="1">
      <c r="B365" s="63" t="s">
        <v>83</v>
      </c>
      <c r="C365" s="74" t="s">
        <v>143</v>
      </c>
      <c r="D365" s="74" t="s">
        <v>143</v>
      </c>
      <c r="E365" s="74" t="s">
        <v>143</v>
      </c>
    </row>
    <row r="366" spans="2:5" hidden="1" outlineLevel="1">
      <c r="B366" s="63" t="s">
        <v>82</v>
      </c>
      <c r="C366" s="74" t="s">
        <v>143</v>
      </c>
      <c r="D366" s="74" t="s">
        <v>143</v>
      </c>
      <c r="E366" s="74" t="s">
        <v>143</v>
      </c>
    </row>
    <row r="367" spans="2:5" hidden="1" outlineLevel="1">
      <c r="B367" s="63" t="s">
        <v>81</v>
      </c>
      <c r="C367" s="74" t="s">
        <v>143</v>
      </c>
      <c r="D367" s="74" t="s">
        <v>143</v>
      </c>
      <c r="E367" s="74" t="s">
        <v>143</v>
      </c>
    </row>
    <row r="368" spans="2:5" hidden="1" outlineLevel="1">
      <c r="B368" s="63" t="s">
        <v>80</v>
      </c>
      <c r="C368" s="74" t="s">
        <v>143</v>
      </c>
      <c r="D368" s="74" t="s">
        <v>143</v>
      </c>
      <c r="E368" s="74" t="s">
        <v>143</v>
      </c>
    </row>
    <row r="369" spans="2:5" hidden="1" outlineLevel="1">
      <c r="B369" s="63" t="s">
        <v>79</v>
      </c>
      <c r="C369" s="74" t="s">
        <v>143</v>
      </c>
      <c r="D369" s="74" t="s">
        <v>143</v>
      </c>
      <c r="E369" s="74" t="s">
        <v>143</v>
      </c>
    </row>
    <row r="370" spans="2:5" hidden="1" collapsed="1">
      <c r="B370" s="105">
        <v>1984</v>
      </c>
      <c r="C370" s="113" t="s">
        <v>143</v>
      </c>
      <c r="D370" s="113" t="s">
        <v>143</v>
      </c>
      <c r="E370" s="113" t="s">
        <v>143</v>
      </c>
    </row>
    <row r="371" spans="2:5" hidden="1" outlineLevel="1">
      <c r="B371" s="63" t="s">
        <v>90</v>
      </c>
      <c r="C371" s="74" t="s">
        <v>143</v>
      </c>
      <c r="D371" s="74" t="s">
        <v>143</v>
      </c>
      <c r="E371" s="74" t="s">
        <v>143</v>
      </c>
    </row>
    <row r="372" spans="2:5" hidden="1" outlineLevel="1">
      <c r="B372" s="63" t="s">
        <v>89</v>
      </c>
      <c r="C372" s="74" t="s">
        <v>143</v>
      </c>
      <c r="D372" s="74" t="s">
        <v>143</v>
      </c>
      <c r="E372" s="74" t="s">
        <v>143</v>
      </c>
    </row>
    <row r="373" spans="2:5" hidden="1" outlineLevel="1">
      <c r="B373" s="63" t="s">
        <v>88</v>
      </c>
      <c r="C373" s="74" t="s">
        <v>143</v>
      </c>
      <c r="D373" s="74" t="s">
        <v>143</v>
      </c>
      <c r="E373" s="74" t="s">
        <v>143</v>
      </c>
    </row>
    <row r="374" spans="2:5" hidden="1" outlineLevel="1">
      <c r="B374" s="63" t="s">
        <v>87</v>
      </c>
      <c r="C374" s="74" t="s">
        <v>143</v>
      </c>
      <c r="D374" s="74" t="s">
        <v>143</v>
      </c>
      <c r="E374" s="74" t="s">
        <v>143</v>
      </c>
    </row>
    <row r="375" spans="2:5" hidden="1" outlineLevel="1">
      <c r="B375" s="63" t="s">
        <v>86</v>
      </c>
      <c r="C375" s="74" t="s">
        <v>143</v>
      </c>
      <c r="D375" s="74" t="s">
        <v>143</v>
      </c>
      <c r="E375" s="74" t="s">
        <v>143</v>
      </c>
    </row>
    <row r="376" spans="2:5" hidden="1" outlineLevel="1">
      <c r="B376" s="63" t="s">
        <v>85</v>
      </c>
      <c r="C376" s="74" t="s">
        <v>143</v>
      </c>
      <c r="D376" s="74" t="s">
        <v>143</v>
      </c>
      <c r="E376" s="74" t="s">
        <v>143</v>
      </c>
    </row>
    <row r="377" spans="2:5" hidden="1" outlineLevel="1">
      <c r="B377" s="63" t="s">
        <v>84</v>
      </c>
      <c r="C377" s="74" t="s">
        <v>143</v>
      </c>
      <c r="D377" s="74" t="s">
        <v>143</v>
      </c>
      <c r="E377" s="74" t="s">
        <v>143</v>
      </c>
    </row>
    <row r="378" spans="2:5" hidden="1" outlineLevel="1">
      <c r="B378" s="63" t="s">
        <v>83</v>
      </c>
      <c r="C378" s="74" t="s">
        <v>143</v>
      </c>
      <c r="D378" s="74" t="s">
        <v>143</v>
      </c>
      <c r="E378" s="74" t="s">
        <v>143</v>
      </c>
    </row>
    <row r="379" spans="2:5" hidden="1" outlineLevel="1">
      <c r="B379" s="63" t="s">
        <v>82</v>
      </c>
      <c r="C379" s="74" t="s">
        <v>143</v>
      </c>
      <c r="D379" s="74" t="s">
        <v>143</v>
      </c>
      <c r="E379" s="74" t="s">
        <v>143</v>
      </c>
    </row>
    <row r="380" spans="2:5" hidden="1" outlineLevel="1">
      <c r="B380" s="63" t="s">
        <v>81</v>
      </c>
      <c r="C380" s="74" t="s">
        <v>143</v>
      </c>
      <c r="D380" s="74" t="s">
        <v>143</v>
      </c>
      <c r="E380" s="74" t="s">
        <v>143</v>
      </c>
    </row>
    <row r="381" spans="2:5" hidden="1" outlineLevel="1">
      <c r="B381" s="63" t="s">
        <v>80</v>
      </c>
      <c r="C381" s="74" t="s">
        <v>143</v>
      </c>
      <c r="D381" s="74" t="s">
        <v>143</v>
      </c>
      <c r="E381" s="74" t="s">
        <v>143</v>
      </c>
    </row>
    <row r="382" spans="2:5" hidden="1" outlineLevel="1">
      <c r="B382" s="63" t="s">
        <v>79</v>
      </c>
      <c r="C382" s="74" t="s">
        <v>143</v>
      </c>
      <c r="D382" s="74" t="s">
        <v>143</v>
      </c>
      <c r="E382" s="74" t="s">
        <v>143</v>
      </c>
    </row>
    <row r="383" spans="2:5" hidden="1" collapsed="1">
      <c r="B383" s="105">
        <v>1983</v>
      </c>
      <c r="C383" s="113" t="s">
        <v>143</v>
      </c>
      <c r="D383" s="113" t="s">
        <v>143</v>
      </c>
      <c r="E383" s="113" t="s">
        <v>143</v>
      </c>
    </row>
    <row r="384" spans="2:5" hidden="1" outlineLevel="1">
      <c r="B384" s="63" t="s">
        <v>90</v>
      </c>
      <c r="C384" s="74" t="s">
        <v>143</v>
      </c>
      <c r="D384" s="74" t="s">
        <v>143</v>
      </c>
      <c r="E384" s="74" t="s">
        <v>143</v>
      </c>
    </row>
    <row r="385" spans="2:5" hidden="1" outlineLevel="1">
      <c r="B385" s="63" t="s">
        <v>89</v>
      </c>
      <c r="C385" s="74" t="s">
        <v>143</v>
      </c>
      <c r="D385" s="74" t="s">
        <v>143</v>
      </c>
      <c r="E385" s="74" t="s">
        <v>143</v>
      </c>
    </row>
    <row r="386" spans="2:5" hidden="1" outlineLevel="1">
      <c r="B386" s="63" t="s">
        <v>88</v>
      </c>
      <c r="C386" s="74" t="s">
        <v>143</v>
      </c>
      <c r="D386" s="74" t="s">
        <v>143</v>
      </c>
      <c r="E386" s="74" t="s">
        <v>143</v>
      </c>
    </row>
    <row r="387" spans="2:5" hidden="1" outlineLevel="1">
      <c r="B387" s="63" t="s">
        <v>87</v>
      </c>
      <c r="C387" s="74" t="s">
        <v>143</v>
      </c>
      <c r="D387" s="74" t="s">
        <v>143</v>
      </c>
      <c r="E387" s="74" t="s">
        <v>143</v>
      </c>
    </row>
    <row r="388" spans="2:5" hidden="1" outlineLevel="1">
      <c r="B388" s="63" t="s">
        <v>86</v>
      </c>
      <c r="C388" s="74" t="s">
        <v>143</v>
      </c>
      <c r="D388" s="74" t="s">
        <v>143</v>
      </c>
      <c r="E388" s="74" t="s">
        <v>143</v>
      </c>
    </row>
    <row r="389" spans="2:5" hidden="1" outlineLevel="1">
      <c r="B389" s="63" t="s">
        <v>85</v>
      </c>
      <c r="C389" s="74" t="s">
        <v>143</v>
      </c>
      <c r="D389" s="74" t="s">
        <v>143</v>
      </c>
      <c r="E389" s="74" t="s">
        <v>143</v>
      </c>
    </row>
    <row r="390" spans="2:5" hidden="1" outlineLevel="1">
      <c r="B390" s="63" t="s">
        <v>84</v>
      </c>
      <c r="C390" s="74" t="s">
        <v>143</v>
      </c>
      <c r="D390" s="74" t="s">
        <v>143</v>
      </c>
      <c r="E390" s="74" t="s">
        <v>143</v>
      </c>
    </row>
    <row r="391" spans="2:5" hidden="1" outlineLevel="1">
      <c r="B391" s="63" t="s">
        <v>83</v>
      </c>
      <c r="C391" s="74" t="s">
        <v>143</v>
      </c>
      <c r="D391" s="74" t="s">
        <v>143</v>
      </c>
      <c r="E391" s="74" t="s">
        <v>143</v>
      </c>
    </row>
    <row r="392" spans="2:5" hidden="1" outlineLevel="1">
      <c r="B392" s="63" t="s">
        <v>82</v>
      </c>
      <c r="C392" s="74" t="s">
        <v>143</v>
      </c>
      <c r="D392" s="74" t="s">
        <v>143</v>
      </c>
      <c r="E392" s="74" t="s">
        <v>143</v>
      </c>
    </row>
    <row r="393" spans="2:5" hidden="1" outlineLevel="1">
      <c r="B393" s="63" t="s">
        <v>81</v>
      </c>
      <c r="C393" s="74" t="s">
        <v>143</v>
      </c>
      <c r="D393" s="74" t="s">
        <v>143</v>
      </c>
      <c r="E393" s="74" t="s">
        <v>143</v>
      </c>
    </row>
    <row r="394" spans="2:5" hidden="1" outlineLevel="1">
      <c r="B394" s="63" t="s">
        <v>80</v>
      </c>
      <c r="C394" s="74" t="s">
        <v>143</v>
      </c>
      <c r="D394" s="74" t="s">
        <v>143</v>
      </c>
      <c r="E394" s="74" t="s">
        <v>143</v>
      </c>
    </row>
    <row r="395" spans="2:5" hidden="1" outlineLevel="1">
      <c r="B395" s="63" t="s">
        <v>79</v>
      </c>
      <c r="C395" s="74" t="s">
        <v>143</v>
      </c>
      <c r="D395" s="74" t="s">
        <v>143</v>
      </c>
      <c r="E395" s="74" t="s">
        <v>143</v>
      </c>
    </row>
    <row r="396" spans="2:5" hidden="1" collapsed="1">
      <c r="B396" s="105">
        <v>1982</v>
      </c>
      <c r="C396" s="113" t="s">
        <v>143</v>
      </c>
      <c r="D396" s="113" t="s">
        <v>143</v>
      </c>
      <c r="E396" s="113" t="s">
        <v>143</v>
      </c>
    </row>
    <row r="397" spans="2:5" hidden="1" outlineLevel="1">
      <c r="B397" s="63" t="s">
        <v>90</v>
      </c>
      <c r="C397" s="74" t="s">
        <v>143</v>
      </c>
      <c r="D397" s="74" t="s">
        <v>143</v>
      </c>
      <c r="E397" s="74" t="s">
        <v>143</v>
      </c>
    </row>
    <row r="398" spans="2:5" hidden="1" outlineLevel="1">
      <c r="B398" s="63" t="s">
        <v>89</v>
      </c>
      <c r="C398" s="74" t="s">
        <v>143</v>
      </c>
      <c r="D398" s="74" t="s">
        <v>143</v>
      </c>
      <c r="E398" s="74" t="s">
        <v>143</v>
      </c>
    </row>
    <row r="399" spans="2:5" hidden="1" outlineLevel="1">
      <c r="B399" s="63" t="s">
        <v>88</v>
      </c>
      <c r="C399" s="74" t="s">
        <v>143</v>
      </c>
      <c r="D399" s="74" t="s">
        <v>143</v>
      </c>
      <c r="E399" s="74" t="s">
        <v>143</v>
      </c>
    </row>
    <row r="400" spans="2:5" hidden="1" outlineLevel="1">
      <c r="B400" s="63" t="s">
        <v>87</v>
      </c>
      <c r="C400" s="74" t="s">
        <v>143</v>
      </c>
      <c r="D400" s="74" t="s">
        <v>143</v>
      </c>
      <c r="E400" s="74" t="s">
        <v>143</v>
      </c>
    </row>
    <row r="401" spans="2:5" hidden="1" outlineLevel="1">
      <c r="B401" s="63" t="s">
        <v>86</v>
      </c>
      <c r="C401" s="74" t="s">
        <v>143</v>
      </c>
      <c r="D401" s="74" t="s">
        <v>143</v>
      </c>
      <c r="E401" s="74" t="s">
        <v>143</v>
      </c>
    </row>
    <row r="402" spans="2:5" hidden="1" outlineLevel="1">
      <c r="B402" s="63" t="s">
        <v>85</v>
      </c>
      <c r="C402" s="74" t="s">
        <v>143</v>
      </c>
      <c r="D402" s="74" t="s">
        <v>143</v>
      </c>
      <c r="E402" s="74" t="s">
        <v>143</v>
      </c>
    </row>
    <row r="403" spans="2:5" hidden="1" outlineLevel="1">
      <c r="B403" s="63" t="s">
        <v>84</v>
      </c>
      <c r="C403" s="74" t="s">
        <v>143</v>
      </c>
      <c r="D403" s="74" t="s">
        <v>143</v>
      </c>
      <c r="E403" s="74" t="s">
        <v>143</v>
      </c>
    </row>
    <row r="404" spans="2:5" hidden="1" outlineLevel="1">
      <c r="B404" s="63" t="s">
        <v>83</v>
      </c>
      <c r="C404" s="74" t="s">
        <v>143</v>
      </c>
      <c r="D404" s="74" t="s">
        <v>143</v>
      </c>
      <c r="E404" s="74" t="s">
        <v>143</v>
      </c>
    </row>
    <row r="405" spans="2:5" hidden="1" outlineLevel="1">
      <c r="B405" s="63" t="s">
        <v>82</v>
      </c>
      <c r="C405" s="74" t="s">
        <v>143</v>
      </c>
      <c r="D405" s="74" t="s">
        <v>143</v>
      </c>
      <c r="E405" s="74" t="s">
        <v>143</v>
      </c>
    </row>
    <row r="406" spans="2:5" hidden="1" outlineLevel="1">
      <c r="B406" s="63" t="s">
        <v>81</v>
      </c>
      <c r="C406" s="74" t="s">
        <v>143</v>
      </c>
      <c r="D406" s="74" t="s">
        <v>143</v>
      </c>
      <c r="E406" s="74" t="s">
        <v>143</v>
      </c>
    </row>
    <row r="407" spans="2:5" hidden="1" outlineLevel="1">
      <c r="B407" s="63" t="s">
        <v>80</v>
      </c>
      <c r="C407" s="74" t="s">
        <v>143</v>
      </c>
      <c r="D407" s="74" t="s">
        <v>143</v>
      </c>
      <c r="E407" s="74" t="s">
        <v>143</v>
      </c>
    </row>
    <row r="408" spans="2:5" hidden="1" outlineLevel="1">
      <c r="B408" s="63" t="s">
        <v>79</v>
      </c>
      <c r="C408" s="74" t="s">
        <v>143</v>
      </c>
      <c r="D408" s="74" t="s">
        <v>143</v>
      </c>
      <c r="E408" s="74" t="s">
        <v>143</v>
      </c>
    </row>
    <row r="409" spans="2:5" hidden="1" collapsed="1">
      <c r="B409" s="105">
        <v>1981</v>
      </c>
      <c r="C409" s="113" t="s">
        <v>143</v>
      </c>
      <c r="D409" s="113" t="s">
        <v>143</v>
      </c>
      <c r="E409" s="113" t="s">
        <v>143</v>
      </c>
    </row>
    <row r="410" spans="2:5" hidden="1" outlineLevel="1">
      <c r="B410" s="63" t="s">
        <v>90</v>
      </c>
      <c r="C410" s="74" t="s">
        <v>143</v>
      </c>
      <c r="D410" s="74" t="s">
        <v>143</v>
      </c>
      <c r="E410" s="74" t="s">
        <v>143</v>
      </c>
    </row>
    <row r="411" spans="2:5" hidden="1" outlineLevel="1">
      <c r="B411" s="63" t="s">
        <v>89</v>
      </c>
      <c r="C411" s="74" t="s">
        <v>143</v>
      </c>
      <c r="D411" s="74" t="s">
        <v>143</v>
      </c>
      <c r="E411" s="74" t="s">
        <v>143</v>
      </c>
    </row>
    <row r="412" spans="2:5" hidden="1" outlineLevel="1">
      <c r="B412" s="63" t="s">
        <v>88</v>
      </c>
      <c r="C412" s="74" t="s">
        <v>143</v>
      </c>
      <c r="D412" s="74" t="s">
        <v>143</v>
      </c>
      <c r="E412" s="74" t="s">
        <v>143</v>
      </c>
    </row>
    <row r="413" spans="2:5" hidden="1" outlineLevel="1">
      <c r="B413" s="63" t="s">
        <v>87</v>
      </c>
      <c r="C413" s="74" t="s">
        <v>143</v>
      </c>
      <c r="D413" s="74" t="s">
        <v>143</v>
      </c>
      <c r="E413" s="74" t="s">
        <v>143</v>
      </c>
    </row>
    <row r="414" spans="2:5" hidden="1" outlineLevel="1">
      <c r="B414" s="63" t="s">
        <v>86</v>
      </c>
      <c r="C414" s="74" t="s">
        <v>143</v>
      </c>
      <c r="D414" s="74" t="s">
        <v>143</v>
      </c>
      <c r="E414" s="74" t="s">
        <v>143</v>
      </c>
    </row>
    <row r="415" spans="2:5" hidden="1" outlineLevel="1">
      <c r="B415" s="63" t="s">
        <v>85</v>
      </c>
      <c r="C415" s="74" t="s">
        <v>143</v>
      </c>
      <c r="D415" s="74" t="s">
        <v>143</v>
      </c>
      <c r="E415" s="74" t="s">
        <v>143</v>
      </c>
    </row>
    <row r="416" spans="2:5" hidden="1" outlineLevel="1">
      <c r="B416" s="63" t="s">
        <v>84</v>
      </c>
      <c r="C416" s="74" t="s">
        <v>143</v>
      </c>
      <c r="D416" s="74" t="s">
        <v>143</v>
      </c>
      <c r="E416" s="74" t="s">
        <v>143</v>
      </c>
    </row>
    <row r="417" spans="2:5" hidden="1" outlineLevel="1">
      <c r="B417" s="63" t="s">
        <v>83</v>
      </c>
      <c r="C417" s="74" t="s">
        <v>143</v>
      </c>
      <c r="D417" s="74" t="s">
        <v>143</v>
      </c>
      <c r="E417" s="74" t="s">
        <v>143</v>
      </c>
    </row>
    <row r="418" spans="2:5" hidden="1" outlineLevel="1">
      <c r="B418" s="63" t="s">
        <v>82</v>
      </c>
      <c r="C418" s="74" t="s">
        <v>143</v>
      </c>
      <c r="D418" s="74" t="s">
        <v>143</v>
      </c>
      <c r="E418" s="74" t="s">
        <v>143</v>
      </c>
    </row>
    <row r="419" spans="2:5" hidden="1" outlineLevel="1">
      <c r="B419" s="63" t="s">
        <v>81</v>
      </c>
      <c r="C419" s="74" t="s">
        <v>143</v>
      </c>
      <c r="D419" s="74" t="s">
        <v>143</v>
      </c>
      <c r="E419" s="74" t="s">
        <v>143</v>
      </c>
    </row>
    <row r="420" spans="2:5" hidden="1" outlineLevel="1">
      <c r="B420" s="63" t="s">
        <v>80</v>
      </c>
      <c r="C420" s="74" t="s">
        <v>143</v>
      </c>
      <c r="D420" s="74" t="s">
        <v>143</v>
      </c>
      <c r="E420" s="74" t="s">
        <v>143</v>
      </c>
    </row>
    <row r="421" spans="2:5" hidden="1" outlineLevel="1">
      <c r="B421" s="63" t="s">
        <v>79</v>
      </c>
      <c r="C421" s="74" t="s">
        <v>143</v>
      </c>
      <c r="D421" s="74" t="s">
        <v>143</v>
      </c>
      <c r="E421" s="74" t="s">
        <v>143</v>
      </c>
    </row>
    <row r="422" spans="2:5" hidden="1" collapsed="1">
      <c r="B422" s="105">
        <v>1980</v>
      </c>
      <c r="C422" s="113" t="s">
        <v>143</v>
      </c>
      <c r="D422" s="113" t="s">
        <v>143</v>
      </c>
      <c r="E422" s="113" t="s">
        <v>143</v>
      </c>
    </row>
    <row r="423" spans="2:5" hidden="1" outlineLevel="1">
      <c r="B423" s="63" t="s">
        <v>90</v>
      </c>
      <c r="C423" s="74" t="s">
        <v>143</v>
      </c>
      <c r="D423" s="74" t="s">
        <v>143</v>
      </c>
      <c r="E423" s="74" t="s">
        <v>143</v>
      </c>
    </row>
    <row r="424" spans="2:5" hidden="1" outlineLevel="1">
      <c r="B424" s="63" t="s">
        <v>89</v>
      </c>
      <c r="C424" s="74" t="s">
        <v>143</v>
      </c>
      <c r="D424" s="74" t="s">
        <v>143</v>
      </c>
      <c r="E424" s="74" t="s">
        <v>143</v>
      </c>
    </row>
    <row r="425" spans="2:5" hidden="1" outlineLevel="1">
      <c r="B425" s="63" t="s">
        <v>88</v>
      </c>
      <c r="C425" s="74" t="s">
        <v>143</v>
      </c>
      <c r="D425" s="74" t="s">
        <v>143</v>
      </c>
      <c r="E425" s="74" t="s">
        <v>143</v>
      </c>
    </row>
    <row r="426" spans="2:5" hidden="1" outlineLevel="1">
      <c r="B426" s="63" t="s">
        <v>87</v>
      </c>
      <c r="C426" s="74" t="s">
        <v>143</v>
      </c>
      <c r="D426" s="74" t="s">
        <v>143</v>
      </c>
      <c r="E426" s="74" t="s">
        <v>143</v>
      </c>
    </row>
    <row r="427" spans="2:5" hidden="1" outlineLevel="1">
      <c r="B427" s="63" t="s">
        <v>86</v>
      </c>
      <c r="C427" s="74" t="s">
        <v>143</v>
      </c>
      <c r="D427" s="74" t="s">
        <v>143</v>
      </c>
      <c r="E427" s="74" t="s">
        <v>143</v>
      </c>
    </row>
    <row r="428" spans="2:5" hidden="1" outlineLevel="1">
      <c r="B428" s="63" t="s">
        <v>85</v>
      </c>
      <c r="C428" s="74" t="s">
        <v>143</v>
      </c>
      <c r="D428" s="74" t="s">
        <v>143</v>
      </c>
      <c r="E428" s="74" t="s">
        <v>143</v>
      </c>
    </row>
    <row r="429" spans="2:5" hidden="1" outlineLevel="1">
      <c r="B429" s="63" t="s">
        <v>84</v>
      </c>
      <c r="C429" s="74" t="s">
        <v>143</v>
      </c>
      <c r="D429" s="74" t="s">
        <v>143</v>
      </c>
      <c r="E429" s="74" t="s">
        <v>143</v>
      </c>
    </row>
    <row r="430" spans="2:5" hidden="1" outlineLevel="1">
      <c r="B430" s="63" t="s">
        <v>83</v>
      </c>
      <c r="C430" s="74" t="s">
        <v>143</v>
      </c>
      <c r="D430" s="74" t="s">
        <v>143</v>
      </c>
      <c r="E430" s="74" t="s">
        <v>143</v>
      </c>
    </row>
    <row r="431" spans="2:5" hidden="1" outlineLevel="1">
      <c r="B431" s="63" t="s">
        <v>82</v>
      </c>
      <c r="C431" s="74" t="s">
        <v>143</v>
      </c>
      <c r="D431" s="74" t="s">
        <v>143</v>
      </c>
      <c r="E431" s="74" t="s">
        <v>143</v>
      </c>
    </row>
    <row r="432" spans="2:5" hidden="1" outlineLevel="1">
      <c r="B432" s="63" t="s">
        <v>81</v>
      </c>
      <c r="C432" s="74" t="s">
        <v>143</v>
      </c>
      <c r="D432" s="74" t="s">
        <v>143</v>
      </c>
      <c r="E432" s="74" t="s">
        <v>143</v>
      </c>
    </row>
    <row r="433" spans="2:5" hidden="1" outlineLevel="1">
      <c r="B433" s="63" t="s">
        <v>80</v>
      </c>
      <c r="C433" s="74" t="s">
        <v>143</v>
      </c>
      <c r="D433" s="74" t="s">
        <v>143</v>
      </c>
      <c r="E433" s="74" t="s">
        <v>143</v>
      </c>
    </row>
    <row r="434" spans="2:5" hidden="1" outlineLevel="1">
      <c r="B434" s="63" t="s">
        <v>79</v>
      </c>
      <c r="C434" s="74" t="s">
        <v>143</v>
      </c>
      <c r="D434" s="74" t="s">
        <v>143</v>
      </c>
      <c r="E434" s="74" t="s">
        <v>143</v>
      </c>
    </row>
    <row r="435" spans="2:5" hidden="1" collapsed="1">
      <c r="B435" s="105">
        <v>1979</v>
      </c>
      <c r="C435" s="113" t="s">
        <v>143</v>
      </c>
      <c r="D435" s="113" t="s">
        <v>143</v>
      </c>
      <c r="E435" s="113" t="s">
        <v>143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1.09154930775857E-2</v>
      </c>
      <c r="D7" s="40">
        <v>1.8897943918914636E-2</v>
      </c>
      <c r="E7" s="40">
        <v>1.404335249646836E-2</v>
      </c>
    </row>
    <row r="8" spans="2:5">
      <c r="B8" s="46">
        <v>2009</v>
      </c>
      <c r="C8" s="74">
        <v>1.0808980232788893E-2</v>
      </c>
      <c r="D8" s="74">
        <v>2.4225342460775224E-2</v>
      </c>
      <c r="E8" s="74">
        <v>1.6298333270317104E-2</v>
      </c>
    </row>
    <row r="9" spans="2:5">
      <c r="B9" s="46">
        <v>2008</v>
      </c>
      <c r="C9" s="74">
        <v>1.0250150496968733E-2</v>
      </c>
      <c r="D9" s="74">
        <v>2.3113390644632539E-2</v>
      </c>
      <c r="E9" s="74">
        <v>1.5534943324552696E-2</v>
      </c>
    </row>
    <row r="10" spans="2:5">
      <c r="B10" s="46">
        <v>2007</v>
      </c>
      <c r="C10" s="74">
        <v>6.2477212094084623E-3</v>
      </c>
      <c r="D10" s="74">
        <v>1.9833248942054123E-2</v>
      </c>
      <c r="E10" s="74">
        <v>1.1864095973618167E-2</v>
      </c>
    </row>
    <row r="11" spans="2:5">
      <c r="B11" s="46">
        <v>2006</v>
      </c>
      <c r="C11" s="74">
        <v>5.2616834525190861E-3</v>
      </c>
      <c r="D11" s="74">
        <v>1.7445132733385889E-2</v>
      </c>
      <c r="E11" s="74">
        <v>1.0416229056874383E-2</v>
      </c>
    </row>
    <row r="12" spans="2:5">
      <c r="B12" s="46">
        <v>2005</v>
      </c>
      <c r="C12" s="74">
        <v>3.8323984964990085E-3</v>
      </c>
      <c r="D12" s="74">
        <v>1.2528018681202041E-2</v>
      </c>
      <c r="E12" s="74">
        <v>7.6601988483100403E-3</v>
      </c>
    </row>
    <row r="13" spans="2:5">
      <c r="B13" s="46">
        <v>2004</v>
      </c>
      <c r="C13" s="74">
        <v>2.6458153120851187E-3</v>
      </c>
      <c r="D13" s="74">
        <v>1.1155360486238178E-2</v>
      </c>
      <c r="E13" s="74">
        <v>6.4759068871328559E-3</v>
      </c>
    </row>
    <row r="14" spans="2:5">
      <c r="B14" s="46">
        <v>2003</v>
      </c>
      <c r="C14" s="74">
        <v>3.1223992848996704E-3</v>
      </c>
      <c r="D14" s="74">
        <v>1.3544037665853225E-2</v>
      </c>
      <c r="E14" s="74">
        <v>8.0216365731094891E-3</v>
      </c>
    </row>
    <row r="15" spans="2:5">
      <c r="B15" s="46">
        <v>2002</v>
      </c>
      <c r="C15" s="74">
        <v>3.1695913915860399E-3</v>
      </c>
      <c r="D15" s="74">
        <v>1.4855861649613522E-2</v>
      </c>
      <c r="E15" s="74">
        <v>8.6921867414443982E-3</v>
      </c>
    </row>
    <row r="16" spans="2:5">
      <c r="B16" s="46">
        <v>2001</v>
      </c>
      <c r="C16" s="74">
        <v>2.4124106316028571E-3</v>
      </c>
      <c r="D16" s="74">
        <v>1.1652075462431161E-2</v>
      </c>
      <c r="E16" s="74">
        <v>6.8841662945726455E-3</v>
      </c>
    </row>
    <row r="17" spans="2:5">
      <c r="B17" s="46">
        <v>2000</v>
      </c>
      <c r="C17" s="74">
        <v>2.4910696715707038E-3</v>
      </c>
      <c r="D17" s="74">
        <v>1.0982234330835896E-2</v>
      </c>
      <c r="E17" s="74">
        <v>6.6767785135585069E-3</v>
      </c>
    </row>
    <row r="18" spans="2:5">
      <c r="B18" s="46">
        <v>1999</v>
      </c>
      <c r="C18" s="74">
        <v>2.830019903911555E-3</v>
      </c>
      <c r="D18" s="74">
        <v>9.8385263304414765E-3</v>
      </c>
      <c r="E18" s="74">
        <v>6.3445160545339699E-3</v>
      </c>
    </row>
    <row r="19" spans="2:5">
      <c r="B19" s="46">
        <v>1998</v>
      </c>
      <c r="C19" s="74">
        <v>3.2364591920002691E-3</v>
      </c>
      <c r="D19" s="74">
        <v>7.1031294280763197E-3</v>
      </c>
      <c r="E19" s="74">
        <v>5.1815903674489235E-3</v>
      </c>
    </row>
    <row r="20" spans="2:5">
      <c r="B20" s="46">
        <v>1997</v>
      </c>
      <c r="C20" s="74">
        <v>2.8223226049313007E-3</v>
      </c>
      <c r="D20" s="74">
        <v>5.4612992245891513E-3</v>
      </c>
      <c r="E20" s="74">
        <v>4.1516642968779738E-3</v>
      </c>
    </row>
    <row r="21" spans="2:5">
      <c r="B21" s="46">
        <v>1996</v>
      </c>
      <c r="C21" s="74">
        <v>2.8015571906222082E-3</v>
      </c>
      <c r="D21" s="74">
        <v>8.8240198027421148E-3</v>
      </c>
      <c r="E21" s="74">
        <v>5.8747274248642824E-3</v>
      </c>
    </row>
    <row r="22" spans="2:5">
      <c r="B22" s="46">
        <v>1995</v>
      </c>
      <c r="C22" s="74">
        <v>3.0673656759393807E-3</v>
      </c>
      <c r="D22" s="74">
        <v>1.244800674230871E-2</v>
      </c>
      <c r="E22" s="74">
        <v>7.8302769238904231E-3</v>
      </c>
    </row>
    <row r="23" spans="2:5">
      <c r="B23" s="46">
        <v>1994</v>
      </c>
      <c r="C23" s="74">
        <v>3.6725890660034149E-3</v>
      </c>
      <c r="D23" s="74">
        <v>1.0177942619638631E-2</v>
      </c>
      <c r="E23" s="74">
        <v>6.9027061873808849E-3</v>
      </c>
    </row>
    <row r="24" spans="2:5">
      <c r="B24" s="46">
        <v>1993</v>
      </c>
      <c r="C24" s="74">
        <v>4.6936075835059916E-3</v>
      </c>
      <c r="D24" s="74">
        <v>1.3615704430491623E-2</v>
      </c>
      <c r="E24" s="74">
        <v>8.8700931753669734E-3</v>
      </c>
    </row>
    <row r="25" spans="2:5">
      <c r="B25" s="46">
        <v>1992</v>
      </c>
      <c r="C25" s="74">
        <v>8.9187912420102128E-3</v>
      </c>
      <c r="D25" s="74">
        <v>9.6973760866045679E-3</v>
      </c>
      <c r="E25" s="74">
        <v>9.2879472164868696E-3</v>
      </c>
    </row>
    <row r="26" spans="2:5">
      <c r="B26" s="46">
        <v>1991</v>
      </c>
      <c r="C26" s="74">
        <v>6.8971174127021324E-3</v>
      </c>
      <c r="D26" s="74">
        <v>7.0996006033318838E-3</v>
      </c>
      <c r="E26" s="74">
        <v>6.9889360524839446E-3</v>
      </c>
    </row>
    <row r="27" spans="2:5">
      <c r="B27" s="46">
        <v>1990</v>
      </c>
      <c r="C27" s="74">
        <v>2.5124085654252711E-3</v>
      </c>
      <c r="D27" s="74">
        <v>4.2726843502299845E-3</v>
      </c>
      <c r="E27" s="74">
        <v>3.2900228068449278E-3</v>
      </c>
    </row>
    <row r="28" spans="2:5">
      <c r="B28" s="46">
        <v>1989</v>
      </c>
      <c r="C28" s="74">
        <v>1.3806494385921562E-3</v>
      </c>
      <c r="D28" s="74">
        <v>4.8820646347066936E-3</v>
      </c>
      <c r="E28" s="74">
        <v>2.9103243709536321E-3</v>
      </c>
    </row>
    <row r="29" spans="2:5">
      <c r="B29" s="46">
        <v>1988</v>
      </c>
      <c r="C29" s="74">
        <v>1.7622460763608153E-3</v>
      </c>
      <c r="D29" s="74">
        <v>4.0134882527581277E-3</v>
      </c>
      <c r="E29" s="74">
        <v>2.6944854515360086E-3</v>
      </c>
    </row>
    <row r="30" spans="2:5">
      <c r="B30" s="46">
        <v>1987</v>
      </c>
      <c r="C30" s="74">
        <v>1.2017447658798184E-3</v>
      </c>
      <c r="D30" s="74">
        <v>4.3431696314168424E-3</v>
      </c>
      <c r="E30" s="74">
        <v>2.3639784424485735E-3</v>
      </c>
    </row>
    <row r="31" spans="2:5">
      <c r="B31" s="46">
        <v>1986</v>
      </c>
      <c r="C31" s="74">
        <v>1.2132641633304585E-3</v>
      </c>
      <c r="D31" s="74">
        <v>7.6790943646694058E-3</v>
      </c>
      <c r="E31" s="74">
        <v>3.4354462436621668E-3</v>
      </c>
    </row>
    <row r="32" spans="2:5">
      <c r="B32" s="46">
        <v>1985</v>
      </c>
      <c r="C32" s="74">
        <v>9.4613773062107189E-4</v>
      </c>
      <c r="D32" s="74">
        <v>7.2985673628284502E-3</v>
      </c>
      <c r="E32" s="74">
        <v>2.8624897670982484E-3</v>
      </c>
    </row>
    <row r="33" spans="2:7" hidden="1">
      <c r="B33" s="46">
        <v>1984</v>
      </c>
      <c r="C33" s="74" t="s">
        <v>143</v>
      </c>
      <c r="D33" s="74" t="s">
        <v>143</v>
      </c>
      <c r="E33" s="74" t="s">
        <v>143</v>
      </c>
    </row>
    <row r="34" spans="2:7" hidden="1">
      <c r="B34" s="46">
        <v>1983</v>
      </c>
      <c r="C34" s="74" t="s">
        <v>143</v>
      </c>
      <c r="D34" s="74" t="s">
        <v>143</v>
      </c>
      <c r="E34" s="74" t="s">
        <v>143</v>
      </c>
    </row>
    <row r="35" spans="2:7" hidden="1">
      <c r="B35" s="46">
        <v>1982</v>
      </c>
      <c r="C35" s="74" t="s">
        <v>143</v>
      </c>
      <c r="D35" s="74" t="s">
        <v>143</v>
      </c>
      <c r="E35" s="74" t="s">
        <v>143</v>
      </c>
    </row>
    <row r="36" spans="2:7" hidden="1">
      <c r="B36" s="46">
        <v>1981</v>
      </c>
      <c r="C36" s="74" t="s">
        <v>143</v>
      </c>
      <c r="D36" s="74" t="s">
        <v>143</v>
      </c>
      <c r="E36" s="74" t="s">
        <v>143</v>
      </c>
    </row>
    <row r="37" spans="2:7" hidden="1">
      <c r="B37" s="46">
        <v>1980</v>
      </c>
      <c r="C37" s="74" t="s">
        <v>143</v>
      </c>
      <c r="D37" s="74" t="s">
        <v>143</v>
      </c>
      <c r="E37" s="74" t="s">
        <v>143</v>
      </c>
    </row>
    <row r="38" spans="2:7" hidden="1">
      <c r="B38" s="46">
        <v>1979</v>
      </c>
      <c r="C38" s="74" t="s">
        <v>143</v>
      </c>
      <c r="D38" s="74" t="s">
        <v>143</v>
      </c>
      <c r="E38" s="74" t="s">
        <v>143</v>
      </c>
    </row>
    <row r="39" spans="2:7" hidden="1">
      <c r="B39" s="46">
        <v>1978</v>
      </c>
      <c r="C39" s="74" t="s">
        <v>143</v>
      </c>
      <c r="D39" s="74" t="s">
        <v>143</v>
      </c>
      <c r="E39" s="74" t="s">
        <v>143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6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3582</v>
      </c>
      <c r="D9" s="36">
        <v>2908</v>
      </c>
      <c r="E9" s="36">
        <v>6490</v>
      </c>
      <c r="F9" s="97">
        <v>226497</v>
      </c>
      <c r="G9" s="97">
        <v>155740</v>
      </c>
      <c r="H9" s="97">
        <v>382237</v>
      </c>
      <c r="I9" s="74">
        <v>1.5814779003695413E-2</v>
      </c>
      <c r="J9" s="74">
        <v>1.8672145884165919E-2</v>
      </c>
      <c r="K9" s="74">
        <v>1.6978994707472064E-2</v>
      </c>
    </row>
    <row r="10" spans="2:11">
      <c r="B10" s="46" t="s">
        <v>59</v>
      </c>
      <c r="C10" s="36">
        <v>3559</v>
      </c>
      <c r="D10" s="36">
        <v>2801</v>
      </c>
      <c r="E10" s="36">
        <v>6360</v>
      </c>
      <c r="F10" s="97">
        <v>223216</v>
      </c>
      <c r="G10" s="97">
        <v>146331</v>
      </c>
      <c r="H10" s="97">
        <v>369547</v>
      </c>
      <c r="I10" s="74">
        <v>1.5944197548562827E-2</v>
      </c>
      <c r="J10" s="74">
        <v>1.9141535286439647E-2</v>
      </c>
      <c r="K10" s="74">
        <v>1.7210260129293432E-2</v>
      </c>
    </row>
    <row r="11" spans="2:11">
      <c r="B11" s="46" t="s">
        <v>60</v>
      </c>
      <c r="C11" s="36">
        <v>3287</v>
      </c>
      <c r="D11" s="36">
        <v>3235</v>
      </c>
      <c r="E11" s="36">
        <v>6522</v>
      </c>
      <c r="F11" s="97">
        <v>239927</v>
      </c>
      <c r="G11" s="97">
        <v>164434</v>
      </c>
      <c r="H11" s="97">
        <v>404361</v>
      </c>
      <c r="I11" s="74">
        <v>1.3700000416793442E-2</v>
      </c>
      <c r="J11" s="74">
        <v>1.9673546833379959E-2</v>
      </c>
      <c r="K11" s="74">
        <v>1.6129151921179342E-2</v>
      </c>
    </row>
    <row r="12" spans="2:11">
      <c r="B12" s="46" t="s">
        <v>61</v>
      </c>
      <c r="C12" s="36">
        <v>2844</v>
      </c>
      <c r="D12" s="36">
        <v>3091</v>
      </c>
      <c r="E12" s="36">
        <v>5935</v>
      </c>
      <c r="F12" s="97">
        <v>258952</v>
      </c>
      <c r="G12" s="97">
        <v>163597</v>
      </c>
      <c r="H12" s="97">
        <v>422549</v>
      </c>
      <c r="I12" s="74">
        <v>1.0982730390188144E-2</v>
      </c>
      <c r="J12" s="74">
        <v>1.8893989498584937E-2</v>
      </c>
      <c r="K12" s="74">
        <v>1.4045708308385536E-2</v>
      </c>
    </row>
    <row r="13" spans="2:11">
      <c r="B13" s="46" t="s">
        <v>62</v>
      </c>
      <c r="C13" s="36">
        <v>2240</v>
      </c>
      <c r="D13" s="36">
        <v>3435</v>
      </c>
      <c r="E13" s="36">
        <v>5675</v>
      </c>
      <c r="F13" s="97">
        <v>233329</v>
      </c>
      <c r="G13" s="97">
        <v>127968</v>
      </c>
      <c r="H13" s="97">
        <v>361297</v>
      </c>
      <c r="I13" s="74">
        <v>9.600178289025367E-3</v>
      </c>
      <c r="J13" s="74">
        <v>2.684264816204051E-2</v>
      </c>
      <c r="K13" s="74">
        <v>1.5707298981170615E-2</v>
      </c>
    </row>
    <row r="14" spans="2:11">
      <c r="B14" s="46" t="s">
        <v>63</v>
      </c>
      <c r="C14" s="36">
        <v>2151</v>
      </c>
      <c r="D14" s="36">
        <v>3813</v>
      </c>
      <c r="E14" s="36">
        <v>5964</v>
      </c>
      <c r="F14" s="97">
        <v>230853</v>
      </c>
      <c r="G14" s="97">
        <v>144090</v>
      </c>
      <c r="H14" s="97">
        <v>374943</v>
      </c>
      <c r="I14" s="74">
        <v>9.3176177047731672E-3</v>
      </c>
      <c r="J14" s="74">
        <v>2.6462627524463878E-2</v>
      </c>
      <c r="K14" s="74">
        <v>1.5906417775501877E-2</v>
      </c>
    </row>
    <row r="15" spans="2:11">
      <c r="B15" s="46" t="s">
        <v>64</v>
      </c>
      <c r="C15" s="36">
        <v>2191</v>
      </c>
      <c r="D15" s="36">
        <v>4203</v>
      </c>
      <c r="E15" s="36">
        <v>6394</v>
      </c>
      <c r="F15" s="97">
        <v>265054</v>
      </c>
      <c r="G15" s="97">
        <v>186205</v>
      </c>
      <c r="H15" s="97">
        <v>451259</v>
      </c>
      <c r="I15" s="74">
        <v>8.266240086925683E-3</v>
      </c>
      <c r="J15" s="74">
        <v>2.2571896565613168E-2</v>
      </c>
      <c r="K15" s="74">
        <v>1.4169246485942663E-2</v>
      </c>
    </row>
    <row r="16" spans="2:11">
      <c r="B16" s="46" t="s">
        <v>65</v>
      </c>
      <c r="C16" s="36">
        <v>1954</v>
      </c>
      <c r="D16" s="36">
        <v>2855</v>
      </c>
      <c r="E16" s="36">
        <v>4809</v>
      </c>
      <c r="F16" s="97">
        <v>283306</v>
      </c>
      <c r="G16" s="97">
        <v>181892</v>
      </c>
      <c r="H16" s="97">
        <v>465198</v>
      </c>
      <c r="I16" s="74">
        <v>6.8971359589983976E-3</v>
      </c>
      <c r="J16" s="74">
        <v>1.5696127372286851E-2</v>
      </c>
      <c r="K16" s="74">
        <v>1.0337533695329731E-2</v>
      </c>
    </row>
    <row r="17" spans="2:11">
      <c r="B17" s="46" t="s">
        <v>66</v>
      </c>
      <c r="C17" s="36">
        <v>2381</v>
      </c>
      <c r="D17" s="36">
        <v>2559</v>
      </c>
      <c r="E17" s="36">
        <v>4940</v>
      </c>
      <c r="F17" s="97">
        <v>230546</v>
      </c>
      <c r="G17" s="97">
        <v>133127</v>
      </c>
      <c r="H17" s="97">
        <v>363673</v>
      </c>
      <c r="I17" s="74">
        <v>1.0327656953493013E-2</v>
      </c>
      <c r="J17" s="74">
        <v>1.9222246426344767E-2</v>
      </c>
      <c r="K17" s="74">
        <v>1.35836314491315E-2</v>
      </c>
    </row>
    <row r="18" spans="2:11">
      <c r="B18" s="46" t="s">
        <v>67</v>
      </c>
      <c r="C18" s="36">
        <v>3212</v>
      </c>
      <c r="D18" s="36">
        <v>2924</v>
      </c>
      <c r="E18" s="36">
        <v>6136</v>
      </c>
      <c r="F18" s="97">
        <v>269266</v>
      </c>
      <c r="G18" s="97">
        <v>164341</v>
      </c>
      <c r="H18" s="97">
        <v>433607</v>
      </c>
      <c r="I18" s="74">
        <v>1.1928724755446287E-2</v>
      </c>
      <c r="J18" s="74">
        <v>1.7792273382783358E-2</v>
      </c>
      <c r="K18" s="74">
        <v>1.4151063059406329E-2</v>
      </c>
    </row>
    <row r="19" spans="2:11">
      <c r="B19" s="46" t="s">
        <v>68</v>
      </c>
      <c r="C19" s="36">
        <v>2525</v>
      </c>
      <c r="D19" s="36">
        <v>2277</v>
      </c>
      <c r="E19" s="36">
        <v>4802</v>
      </c>
      <c r="F19" s="97">
        <v>236808</v>
      </c>
      <c r="G19" s="97">
        <v>159831</v>
      </c>
      <c r="H19" s="97">
        <v>396639</v>
      </c>
      <c r="I19" s="74">
        <v>1.066264653221175E-2</v>
      </c>
      <c r="J19" s="74">
        <v>1.4246297651894814E-2</v>
      </c>
      <c r="K19" s="74">
        <v>1.2106726771699203E-2</v>
      </c>
    </row>
    <row r="20" spans="2:11">
      <c r="B20" s="46" t="s">
        <v>69</v>
      </c>
      <c r="C20" s="36">
        <v>2146</v>
      </c>
      <c r="D20" s="36">
        <v>1675</v>
      </c>
      <c r="E20" s="36">
        <v>3821</v>
      </c>
      <c r="F20" s="97">
        <v>240455</v>
      </c>
      <c r="G20" s="97">
        <v>165560</v>
      </c>
      <c r="H20" s="97">
        <v>406015</v>
      </c>
      <c r="I20" s="74">
        <v>8.9247468341269679E-3</v>
      </c>
      <c r="J20" s="74">
        <v>1.0117178062333898E-2</v>
      </c>
      <c r="K20" s="74">
        <v>9.410982352868736E-3</v>
      </c>
    </row>
    <row r="21" spans="2:11">
      <c r="B21" s="47" t="s">
        <v>127</v>
      </c>
      <c r="C21" s="39">
        <v>32072</v>
      </c>
      <c r="D21" s="39">
        <v>35776</v>
      </c>
      <c r="E21" s="39">
        <v>67848</v>
      </c>
      <c r="F21" s="39">
        <v>2938209</v>
      </c>
      <c r="G21" s="39">
        <v>1893116</v>
      </c>
      <c r="H21" s="39">
        <v>4831325</v>
      </c>
      <c r="I21" s="40">
        <v>1.09154930775857E-2</v>
      </c>
      <c r="J21" s="40">
        <v>1.8897943918914636E-2</v>
      </c>
      <c r="K21" s="40">
        <v>1.404335249646836E-2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3063</v>
      </c>
      <c r="D30" s="36">
        <v>2695</v>
      </c>
      <c r="E30" s="36">
        <v>5758</v>
      </c>
      <c r="F30" s="97">
        <v>240856</v>
      </c>
      <c r="G30" s="97">
        <v>144704</v>
      </c>
      <c r="H30" s="97">
        <v>385560</v>
      </c>
      <c r="I30" s="74">
        <v>1.2717142192845518E-2</v>
      </c>
      <c r="J30" s="74">
        <v>1.862422600619195E-2</v>
      </c>
      <c r="K30" s="74">
        <v>1.4934121796866895E-2</v>
      </c>
    </row>
    <row r="31" spans="2:11">
      <c r="B31" s="46" t="s">
        <v>59</v>
      </c>
      <c r="C31" s="36">
        <v>3005</v>
      </c>
      <c r="D31" s="36">
        <v>2485</v>
      </c>
      <c r="E31" s="36">
        <v>5490</v>
      </c>
      <c r="F31" s="97">
        <v>254981</v>
      </c>
      <c r="G31" s="97">
        <v>162648</v>
      </c>
      <c r="H31" s="97">
        <v>417629</v>
      </c>
      <c r="I31" s="74">
        <v>1.1785191837823211E-2</v>
      </c>
      <c r="J31" s="74">
        <v>1.5278392602429787E-2</v>
      </c>
      <c r="K31" s="74">
        <v>1.3145638832552337E-2</v>
      </c>
    </row>
    <row r="32" spans="2:11">
      <c r="B32" s="46" t="s">
        <v>60</v>
      </c>
      <c r="C32" s="36">
        <v>3085</v>
      </c>
      <c r="D32" s="36">
        <v>2953</v>
      </c>
      <c r="E32" s="36">
        <v>6038</v>
      </c>
      <c r="F32" s="97">
        <v>277841</v>
      </c>
      <c r="G32" s="97">
        <v>176407</v>
      </c>
      <c r="H32" s="97">
        <v>454248</v>
      </c>
      <c r="I32" s="74">
        <v>1.1103472849579436E-2</v>
      </c>
      <c r="J32" s="74">
        <v>1.6739698538039874E-2</v>
      </c>
      <c r="K32" s="74">
        <v>1.3292298480125394E-2</v>
      </c>
    </row>
    <row r="33" spans="2:11">
      <c r="B33" s="46" t="s">
        <v>61</v>
      </c>
      <c r="C33" s="36">
        <v>2712</v>
      </c>
      <c r="D33" s="36">
        <v>3267</v>
      </c>
      <c r="E33" s="36">
        <v>5979</v>
      </c>
      <c r="F33" s="97">
        <v>290800</v>
      </c>
      <c r="G33" s="97">
        <v>183799</v>
      </c>
      <c r="H33" s="97">
        <v>474599</v>
      </c>
      <c r="I33" s="74">
        <v>9.3259972489683624E-3</v>
      </c>
      <c r="J33" s="74">
        <v>1.7774851876234364E-2</v>
      </c>
      <c r="K33" s="74">
        <v>1.2598003788461418E-2</v>
      </c>
    </row>
    <row r="34" spans="2:11">
      <c r="B34" s="46" t="s">
        <v>62</v>
      </c>
      <c r="C34" s="36">
        <v>2651</v>
      </c>
      <c r="D34" s="36">
        <v>3092</v>
      </c>
      <c r="E34" s="36">
        <v>5743</v>
      </c>
      <c r="F34" s="97">
        <v>233683</v>
      </c>
      <c r="G34" s="97">
        <v>124497</v>
      </c>
      <c r="H34" s="97">
        <v>358180</v>
      </c>
      <c r="I34" s="74">
        <v>1.1344428135551152E-2</v>
      </c>
      <c r="J34" s="74">
        <v>2.4835939821843095E-2</v>
      </c>
      <c r="K34" s="74">
        <v>1.6033837735216931E-2</v>
      </c>
    </row>
    <row r="35" spans="2:11">
      <c r="B35" s="46" t="s">
        <v>63</v>
      </c>
      <c r="C35" s="36">
        <v>2505</v>
      </c>
      <c r="D35" s="36">
        <v>4547</v>
      </c>
      <c r="E35" s="36">
        <v>7052</v>
      </c>
      <c r="F35" s="97">
        <v>238850</v>
      </c>
      <c r="G35" s="97">
        <v>145233</v>
      </c>
      <c r="H35" s="97">
        <v>384083</v>
      </c>
      <c r="I35" s="74">
        <v>1.0487753820389367E-2</v>
      </c>
      <c r="J35" s="74">
        <v>3.1308311471910655E-2</v>
      </c>
      <c r="K35" s="74">
        <v>1.8360614762954881E-2</v>
      </c>
    </row>
    <row r="36" spans="2:11">
      <c r="B36" s="46" t="s">
        <v>64</v>
      </c>
      <c r="C36" s="36">
        <v>2895</v>
      </c>
      <c r="D36" s="36">
        <v>4909</v>
      </c>
      <c r="E36" s="36">
        <v>7804</v>
      </c>
      <c r="F36" s="97">
        <v>297675</v>
      </c>
      <c r="G36" s="97">
        <v>192630</v>
      </c>
      <c r="H36" s="97">
        <v>490305</v>
      </c>
      <c r="I36" s="74">
        <v>9.7253716301335356E-3</v>
      </c>
      <c r="J36" s="74">
        <v>2.5484088667393448E-2</v>
      </c>
      <c r="K36" s="74">
        <v>1.5916623326296897E-2</v>
      </c>
    </row>
    <row r="37" spans="2:11">
      <c r="B37" s="46" t="s">
        <v>65</v>
      </c>
      <c r="C37" s="36">
        <v>2511</v>
      </c>
      <c r="D37" s="36">
        <v>3794</v>
      </c>
      <c r="E37" s="36">
        <v>6305</v>
      </c>
      <c r="F37" s="97">
        <v>298679</v>
      </c>
      <c r="G37" s="97">
        <v>188171</v>
      </c>
      <c r="H37" s="97">
        <v>486850</v>
      </c>
      <c r="I37" s="74">
        <v>8.4070189065853316E-3</v>
      </c>
      <c r="J37" s="74">
        <v>2.0162511757922316E-2</v>
      </c>
      <c r="K37" s="74">
        <v>1.295060080106809E-2</v>
      </c>
    </row>
    <row r="38" spans="2:11">
      <c r="B38" s="46" t="s">
        <v>66</v>
      </c>
      <c r="C38" s="36">
        <v>2934</v>
      </c>
      <c r="D38" s="36">
        <v>3591</v>
      </c>
      <c r="E38" s="36">
        <v>6525</v>
      </c>
      <c r="F38" s="97">
        <v>267730</v>
      </c>
      <c r="G38" s="97">
        <v>153501</v>
      </c>
      <c r="H38" s="97">
        <v>421231</v>
      </c>
      <c r="I38" s="74">
        <v>1.0958801777910582E-2</v>
      </c>
      <c r="J38" s="74">
        <v>2.3393984404010398E-2</v>
      </c>
      <c r="K38" s="74">
        <v>1.5490312916190879E-2</v>
      </c>
    </row>
    <row r="39" spans="2:11">
      <c r="B39" s="46" t="s">
        <v>67</v>
      </c>
      <c r="C39" s="36">
        <v>3557</v>
      </c>
      <c r="D39" s="36">
        <v>3725</v>
      </c>
      <c r="E39" s="36">
        <v>7282</v>
      </c>
      <c r="F39" s="97">
        <v>282737</v>
      </c>
      <c r="G39" s="97">
        <v>176118</v>
      </c>
      <c r="H39" s="97">
        <v>458855</v>
      </c>
      <c r="I39" s="74">
        <v>1.258059610167753E-2</v>
      </c>
      <c r="J39" s="74">
        <v>2.1150592216582064E-2</v>
      </c>
      <c r="K39" s="74">
        <v>1.5869937126107375E-2</v>
      </c>
    </row>
    <row r="40" spans="2:11">
      <c r="B40" s="46" t="s">
        <v>68</v>
      </c>
      <c r="C40" s="36">
        <v>3053</v>
      </c>
      <c r="D40" s="36">
        <v>2618</v>
      </c>
      <c r="E40" s="36">
        <v>5671</v>
      </c>
      <c r="F40" s="97">
        <v>257912</v>
      </c>
      <c r="G40" s="97">
        <v>154418</v>
      </c>
      <c r="H40" s="97">
        <v>412330</v>
      </c>
      <c r="I40" s="74">
        <v>1.183737088619374E-2</v>
      </c>
      <c r="J40" s="74">
        <v>1.6953982048724888E-2</v>
      </c>
      <c r="K40" s="74">
        <v>1.3753546916304902E-2</v>
      </c>
    </row>
    <row r="41" spans="2:11">
      <c r="B41" s="46" t="s">
        <v>69</v>
      </c>
      <c r="C41" s="36">
        <v>2221</v>
      </c>
      <c r="D41" s="36">
        <v>2215</v>
      </c>
      <c r="E41" s="36">
        <v>4436</v>
      </c>
      <c r="F41" s="97">
        <v>248209</v>
      </c>
      <c r="G41" s="97">
        <v>168124</v>
      </c>
      <c r="H41" s="97">
        <v>416333</v>
      </c>
      <c r="I41" s="74">
        <v>8.948104218622209E-3</v>
      </c>
      <c r="J41" s="74">
        <v>1.3174799552711095E-2</v>
      </c>
      <c r="K41" s="74">
        <v>1.0654932469921913E-2</v>
      </c>
    </row>
    <row r="42" spans="2:11">
      <c r="B42" s="47" t="s">
        <v>127</v>
      </c>
      <c r="C42" s="39">
        <v>34192</v>
      </c>
      <c r="D42" s="39">
        <v>39891</v>
      </c>
      <c r="E42" s="39">
        <v>74083</v>
      </c>
      <c r="F42" s="39">
        <v>3189953</v>
      </c>
      <c r="G42" s="39">
        <v>1970250</v>
      </c>
      <c r="H42" s="39">
        <v>5160203</v>
      </c>
      <c r="I42" s="40">
        <v>1.0718653221536492E-2</v>
      </c>
      <c r="J42" s="40">
        <v>2.0246669204415684E-2</v>
      </c>
      <c r="K42" s="40">
        <v>1.4356605738185107E-2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6013</v>
      </c>
      <c r="D7" s="36">
        <v>4994</v>
      </c>
      <c r="E7" s="36">
        <v>8184</v>
      </c>
      <c r="F7" s="36">
        <v>5722</v>
      </c>
      <c r="G7" s="36">
        <v>6136</v>
      </c>
      <c r="H7" s="36">
        <v>7282</v>
      </c>
    </row>
    <row r="8" spans="2:8">
      <c r="B8" s="121" t="s">
        <v>68</v>
      </c>
      <c r="C8" s="36">
        <v>2828</v>
      </c>
      <c r="D8" s="36">
        <v>4537</v>
      </c>
      <c r="E8" s="36">
        <v>6403</v>
      </c>
      <c r="F8" s="36">
        <v>5109</v>
      </c>
      <c r="G8" s="36">
        <v>4802</v>
      </c>
      <c r="H8" s="36">
        <v>5671</v>
      </c>
    </row>
    <row r="9" spans="2:8">
      <c r="B9" s="121" t="s">
        <v>69</v>
      </c>
      <c r="C9" s="36">
        <v>3790</v>
      </c>
      <c r="D9" s="36">
        <v>5404</v>
      </c>
      <c r="E9" s="36">
        <v>5631</v>
      </c>
      <c r="F9" s="36">
        <v>4656</v>
      </c>
      <c r="G9" s="36">
        <v>3821</v>
      </c>
      <c r="H9" s="36">
        <v>4436</v>
      </c>
    </row>
    <row r="10" spans="2:8">
      <c r="B10" s="121" t="s">
        <v>58</v>
      </c>
      <c r="C10" s="36">
        <v>3953</v>
      </c>
      <c r="D10" s="36">
        <v>5935</v>
      </c>
      <c r="E10" s="36">
        <v>8245</v>
      </c>
      <c r="F10" s="36">
        <v>6490</v>
      </c>
      <c r="G10" s="36">
        <v>5758</v>
      </c>
      <c r="H10" s="36" t="s">
        <v>143</v>
      </c>
    </row>
    <row r="11" spans="2:8">
      <c r="B11" s="121" t="s">
        <v>59</v>
      </c>
      <c r="C11" s="36">
        <v>3994</v>
      </c>
      <c r="D11" s="36">
        <v>6197</v>
      </c>
      <c r="E11" s="36">
        <v>7736</v>
      </c>
      <c r="F11" s="36">
        <v>6360</v>
      </c>
      <c r="G11" s="36">
        <v>5490</v>
      </c>
      <c r="H11" s="36" t="s">
        <v>143</v>
      </c>
    </row>
    <row r="12" spans="2:8">
      <c r="B12" s="121" t="s">
        <v>60</v>
      </c>
      <c r="C12" s="36">
        <v>4623</v>
      </c>
      <c r="D12" s="36">
        <v>7806</v>
      </c>
      <c r="E12" s="36">
        <v>7472</v>
      </c>
      <c r="F12" s="36">
        <v>6522</v>
      </c>
      <c r="G12" s="36">
        <v>6038</v>
      </c>
      <c r="H12" s="36" t="s">
        <v>143</v>
      </c>
    </row>
    <row r="13" spans="2:8">
      <c r="B13" s="121" t="s">
        <v>82</v>
      </c>
      <c r="C13" s="36">
        <v>4332</v>
      </c>
      <c r="D13" s="36">
        <v>5469</v>
      </c>
      <c r="E13" s="36">
        <v>7313</v>
      </c>
      <c r="F13" s="36">
        <v>5935</v>
      </c>
      <c r="G13" s="36">
        <v>5979</v>
      </c>
      <c r="H13" s="36" t="s">
        <v>143</v>
      </c>
    </row>
    <row r="14" spans="2:8">
      <c r="B14" s="122" t="s">
        <v>136</v>
      </c>
      <c r="C14" s="39">
        <v>29533</v>
      </c>
      <c r="D14" s="39">
        <v>40342</v>
      </c>
      <c r="E14" s="39">
        <v>50984</v>
      </c>
      <c r="F14" s="39">
        <v>40794</v>
      </c>
      <c r="G14" s="39">
        <v>38024</v>
      </c>
      <c r="H14" s="39" t="s">
        <v>143</v>
      </c>
    </row>
    <row r="15" spans="2:8">
      <c r="B15" s="123" t="s">
        <v>12</v>
      </c>
      <c r="C15" s="124"/>
      <c r="D15" s="67">
        <v>0.36599735888666918</v>
      </c>
      <c r="E15" s="67">
        <v>0.26379455654156958</v>
      </c>
      <c r="F15" s="67">
        <v>-0.19986662482347406</v>
      </c>
      <c r="G15" s="67">
        <v>-6.7902142471932159E-2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5686</v>
      </c>
      <c r="D21" s="36">
        <v>6902</v>
      </c>
      <c r="E21" s="36">
        <v>8317</v>
      </c>
      <c r="F21" s="36">
        <v>8317</v>
      </c>
      <c r="G21" s="126"/>
    </row>
    <row r="22" spans="2:8">
      <c r="B22" s="121" t="s">
        <v>63</v>
      </c>
      <c r="C22" s="36">
        <v>6797</v>
      </c>
      <c r="D22" s="36">
        <v>7902</v>
      </c>
      <c r="E22" s="36">
        <v>5765</v>
      </c>
      <c r="F22" s="36">
        <v>5964</v>
      </c>
      <c r="G22" s="36">
        <v>7052</v>
      </c>
    </row>
    <row r="23" spans="2:8">
      <c r="B23" s="121" t="s">
        <v>64</v>
      </c>
      <c r="C23" s="36">
        <v>6188</v>
      </c>
      <c r="D23" s="36">
        <v>7121</v>
      </c>
      <c r="E23" s="36">
        <v>6114</v>
      </c>
      <c r="F23" s="36">
        <v>6394</v>
      </c>
      <c r="G23" s="36">
        <v>7804</v>
      </c>
    </row>
    <row r="24" spans="2:8">
      <c r="B24" s="121" t="s">
        <v>65</v>
      </c>
      <c r="C24" s="36">
        <v>6118</v>
      </c>
      <c r="D24" s="36">
        <v>7252</v>
      </c>
      <c r="E24" s="36">
        <v>5586</v>
      </c>
      <c r="F24" s="36">
        <v>4809</v>
      </c>
      <c r="G24" s="36">
        <v>6305</v>
      </c>
    </row>
    <row r="25" spans="2:8">
      <c r="B25" s="121" t="s">
        <v>66</v>
      </c>
      <c r="C25" s="36">
        <v>6002</v>
      </c>
      <c r="D25" s="36">
        <v>7414</v>
      </c>
      <c r="E25" s="36">
        <v>4694</v>
      </c>
      <c r="F25" s="36">
        <v>4940</v>
      </c>
      <c r="G25" s="36">
        <v>6525</v>
      </c>
    </row>
    <row r="26" spans="2:8">
      <c r="B26" s="122" t="s">
        <v>138</v>
      </c>
      <c r="C26" s="39">
        <v>25105</v>
      </c>
      <c r="D26" s="39">
        <v>29689</v>
      </c>
      <c r="E26" s="39">
        <v>22159</v>
      </c>
      <c r="F26" s="39">
        <v>22107</v>
      </c>
      <c r="G26" s="39">
        <v>27686</v>
      </c>
    </row>
    <row r="27" spans="2:8">
      <c r="B27" s="123" t="s">
        <v>12</v>
      </c>
      <c r="C27" s="129"/>
      <c r="D27" s="67">
        <v>0.18259310894244174</v>
      </c>
      <c r="E27" s="67">
        <v>-0.25362929030954229</v>
      </c>
      <c r="F27" s="67">
        <v>-2.3466762940566044E-3</v>
      </c>
      <c r="G27" s="67">
        <v>0.25236350477224412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67848</v>
      </c>
      <c r="D8" s="83">
        <v>1</v>
      </c>
      <c r="E8" s="82">
        <v>74083</v>
      </c>
      <c r="F8" s="83">
        <v>1</v>
      </c>
      <c r="G8" s="83">
        <v>9.1896592382973707E-2</v>
      </c>
    </row>
    <row r="9" spans="2:7" ht="15" customHeight="1">
      <c r="B9" s="133" t="s">
        <v>111</v>
      </c>
      <c r="C9" s="82">
        <v>32072</v>
      </c>
      <c r="D9" s="83">
        <v>0.47270369060252326</v>
      </c>
      <c r="E9" s="82">
        <v>34192</v>
      </c>
      <c r="F9" s="83">
        <v>0.46153638486562371</v>
      </c>
      <c r="G9" s="83">
        <v>6.6101272137690195E-2</v>
      </c>
    </row>
    <row r="10" spans="2:7" ht="15" customHeight="1">
      <c r="B10" s="133" t="s">
        <v>112</v>
      </c>
      <c r="C10" s="82">
        <v>35776</v>
      </c>
      <c r="D10" s="83">
        <v>0.52729630939747674</v>
      </c>
      <c r="E10" s="82">
        <v>39891</v>
      </c>
      <c r="F10" s="83">
        <v>0.53846361513437635</v>
      </c>
      <c r="G10" s="83">
        <v>0.11502124329159213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401</v>
      </c>
      <c r="D12" s="86">
        <v>1</v>
      </c>
      <c r="E12" s="85">
        <v>456</v>
      </c>
      <c r="F12" s="86">
        <v>1</v>
      </c>
      <c r="G12" s="87">
        <v>0.13715710723192021</v>
      </c>
    </row>
    <row r="13" spans="2:7" ht="15" customHeight="1">
      <c r="B13" s="135" t="s">
        <v>111</v>
      </c>
      <c r="C13" s="85">
        <v>401</v>
      </c>
      <c r="D13" s="86">
        <v>1</v>
      </c>
      <c r="E13" s="85">
        <v>456</v>
      </c>
      <c r="F13" s="86">
        <v>1</v>
      </c>
      <c r="G13" s="87">
        <v>0.13715710723192021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75</v>
      </c>
      <c r="D16" s="86">
        <v>1</v>
      </c>
      <c r="E16" s="85">
        <v>52</v>
      </c>
      <c r="F16" s="86">
        <v>1</v>
      </c>
      <c r="G16" s="87">
        <v>-0.30666666666666664</v>
      </c>
    </row>
    <row r="17" spans="2:11" ht="15" customHeight="1">
      <c r="B17" s="135" t="s">
        <v>111</v>
      </c>
      <c r="C17" s="85">
        <v>62</v>
      </c>
      <c r="D17" s="86">
        <v>0.82666666666666666</v>
      </c>
      <c r="E17" s="85">
        <v>37</v>
      </c>
      <c r="F17" s="86">
        <v>0.71153846153846156</v>
      </c>
      <c r="G17" s="87">
        <v>-0.40322580645161288</v>
      </c>
    </row>
    <row r="18" spans="2:11" ht="15" customHeight="1">
      <c r="B18" s="135" t="s">
        <v>112</v>
      </c>
      <c r="C18" s="85">
        <v>13</v>
      </c>
      <c r="D18" s="86">
        <v>0.17333333333333334</v>
      </c>
      <c r="E18" s="85">
        <v>15</v>
      </c>
      <c r="F18" s="86">
        <v>0.28846153846153844</v>
      </c>
      <c r="G18" s="87">
        <v>0.15384615384615385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1772</v>
      </c>
      <c r="D20" s="86">
        <v>1</v>
      </c>
      <c r="E20" s="85">
        <v>2105</v>
      </c>
      <c r="F20" s="86">
        <v>1</v>
      </c>
      <c r="G20" s="87">
        <v>0.18792325056433409</v>
      </c>
    </row>
    <row r="21" spans="2:11" ht="15" customHeight="1">
      <c r="B21" s="135" t="s">
        <v>111</v>
      </c>
      <c r="C21" s="85">
        <v>1234</v>
      </c>
      <c r="D21" s="86">
        <v>0.69638826185101577</v>
      </c>
      <c r="E21" s="85">
        <v>1375</v>
      </c>
      <c r="F21" s="86">
        <v>0.65320665083135387</v>
      </c>
      <c r="G21" s="87">
        <v>0.11426256077795786</v>
      </c>
    </row>
    <row r="22" spans="2:11" ht="15" customHeight="1">
      <c r="B22" s="135" t="s">
        <v>112</v>
      </c>
      <c r="C22" s="85">
        <v>538</v>
      </c>
      <c r="D22" s="86">
        <v>0.30361173814898418</v>
      </c>
      <c r="E22" s="85">
        <v>730</v>
      </c>
      <c r="F22" s="86">
        <v>0.34679334916864607</v>
      </c>
      <c r="G22" s="87">
        <v>0.35687732342007433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65600</v>
      </c>
      <c r="D24" s="86">
        <v>1</v>
      </c>
      <c r="E24" s="85">
        <v>71470</v>
      </c>
      <c r="F24" s="86">
        <v>1</v>
      </c>
      <c r="G24" s="87">
        <v>8.9481707317073167E-2</v>
      </c>
    </row>
    <row r="25" spans="2:11" ht="15" customHeight="1">
      <c r="B25" s="135" t="s">
        <v>111</v>
      </c>
      <c r="C25" s="85">
        <v>30375</v>
      </c>
      <c r="D25" s="86">
        <v>0.46303353658536583</v>
      </c>
      <c r="E25" s="85">
        <v>32324</v>
      </c>
      <c r="F25" s="86">
        <v>0.45227368126486639</v>
      </c>
      <c r="G25" s="87">
        <v>6.416460905349794E-2</v>
      </c>
    </row>
    <row r="26" spans="2:11" ht="15" customHeight="1">
      <c r="B26" s="135" t="s">
        <v>112</v>
      </c>
      <c r="C26" s="85">
        <v>35225</v>
      </c>
      <c r="D26" s="86">
        <v>0.53696646341463417</v>
      </c>
      <c r="E26" s="85">
        <v>39146</v>
      </c>
      <c r="F26" s="86">
        <v>0.54772631873513367</v>
      </c>
      <c r="G26" s="87">
        <v>0.11131298793470547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401</v>
      </c>
      <c r="D8" s="150">
        <v>5.9102700153283814E-3</v>
      </c>
      <c r="E8" s="85">
        <v>456</v>
      </c>
      <c r="F8" s="150">
        <v>6.155258291375889E-3</v>
      </c>
      <c r="G8" s="151">
        <v>0.13715710723192021</v>
      </c>
    </row>
    <row r="9" spans="2:7" ht="15" customHeight="1">
      <c r="B9" s="149" t="s">
        <v>153</v>
      </c>
      <c r="C9" s="85">
        <v>75</v>
      </c>
      <c r="D9" s="150">
        <v>1.1054120976299964E-3</v>
      </c>
      <c r="E9" s="85">
        <v>52</v>
      </c>
      <c r="F9" s="150">
        <v>7.0191541919198733E-4</v>
      </c>
      <c r="G9" s="151">
        <v>-0.30666666666666664</v>
      </c>
    </row>
    <row r="10" spans="2:7" ht="15" customHeight="1">
      <c r="B10" s="149" t="s">
        <v>154</v>
      </c>
      <c r="C10" s="85">
        <v>1772</v>
      </c>
      <c r="D10" s="150">
        <v>2.6117203160004716E-2</v>
      </c>
      <c r="E10" s="85">
        <v>2105</v>
      </c>
      <c r="F10" s="150">
        <v>2.841407610382949E-2</v>
      </c>
      <c r="G10" s="151">
        <v>0.18792325056433409</v>
      </c>
    </row>
    <row r="11" spans="2:7" ht="15" customHeight="1">
      <c r="B11" s="149" t="s">
        <v>155</v>
      </c>
      <c r="C11" s="85">
        <v>65600</v>
      </c>
      <c r="D11" s="150">
        <v>0.9668671147270369</v>
      </c>
      <c r="E11" s="85">
        <v>71470</v>
      </c>
      <c r="F11" s="150">
        <v>0.96472875018560267</v>
      </c>
      <c r="G11" s="151">
        <v>8.9481707317073167E-2</v>
      </c>
    </row>
    <row r="12" spans="2:7" ht="15" customHeight="1">
      <c r="B12" s="152" t="s">
        <v>156</v>
      </c>
      <c r="C12" s="153">
        <v>67848</v>
      </c>
      <c r="D12" s="154">
        <v>1</v>
      </c>
      <c r="E12" s="153">
        <v>74083</v>
      </c>
      <c r="F12" s="154">
        <v>1</v>
      </c>
      <c r="G12" s="154">
        <v>9.1896592382973707E-2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401</v>
      </c>
      <c r="D14" s="150">
        <v>1.2503117984534797E-2</v>
      </c>
      <c r="E14" s="85">
        <v>456</v>
      </c>
      <c r="F14" s="150">
        <v>1.3336452971455311E-2</v>
      </c>
      <c r="G14" s="151">
        <v>0.13715710723192021</v>
      </c>
    </row>
    <row r="15" spans="2:7" ht="15" customHeight="1">
      <c r="B15" s="149" t="s">
        <v>153</v>
      </c>
      <c r="C15" s="85">
        <v>62</v>
      </c>
      <c r="D15" s="150">
        <v>1.9331504115739585E-3</v>
      </c>
      <c r="E15" s="85">
        <v>37</v>
      </c>
      <c r="F15" s="150">
        <v>1.0821244735610669E-3</v>
      </c>
      <c r="G15" s="151">
        <v>-0.40322580645161288</v>
      </c>
    </row>
    <row r="16" spans="2:7" ht="15" customHeight="1">
      <c r="B16" s="149" t="s">
        <v>154</v>
      </c>
      <c r="C16" s="85">
        <v>1234</v>
      </c>
      <c r="D16" s="150">
        <v>3.8475929159391367E-2</v>
      </c>
      <c r="E16" s="85">
        <v>1375</v>
      </c>
      <c r="F16" s="150">
        <v>4.0214085166120732E-2</v>
      </c>
      <c r="G16" s="151">
        <v>0.11426256077795786</v>
      </c>
    </row>
    <row r="17" spans="2:21" ht="15" customHeight="1">
      <c r="B17" s="149" t="s">
        <v>155</v>
      </c>
      <c r="C17" s="85">
        <v>30375</v>
      </c>
      <c r="D17" s="150">
        <v>0.94708780244449986</v>
      </c>
      <c r="E17" s="85">
        <v>32324</v>
      </c>
      <c r="F17" s="150">
        <v>0.94536733738886292</v>
      </c>
      <c r="G17" s="151">
        <v>6.416460905349794E-2</v>
      </c>
    </row>
    <row r="18" spans="2:21" ht="15" customHeight="1">
      <c r="B18" s="152" t="s">
        <v>156</v>
      </c>
      <c r="C18" s="82">
        <v>32072</v>
      </c>
      <c r="D18" s="154">
        <v>1</v>
      </c>
      <c r="E18" s="82">
        <v>34192</v>
      </c>
      <c r="F18" s="154">
        <v>1</v>
      </c>
      <c r="G18" s="154">
        <v>6.6101272137690195E-2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13</v>
      </c>
      <c r="D21" s="150">
        <v>3.6337209302325581E-4</v>
      </c>
      <c r="E21" s="159">
        <v>15</v>
      </c>
      <c r="F21" s="150">
        <v>3.7602466721816953E-4</v>
      </c>
      <c r="G21" s="151">
        <v>0.15384615384615385</v>
      </c>
      <c r="T21" s="155"/>
    </row>
    <row r="22" spans="2:21" ht="15" customHeight="1">
      <c r="B22" s="149" t="s">
        <v>154</v>
      </c>
      <c r="C22" s="159">
        <v>538</v>
      </c>
      <c r="D22" s="150">
        <v>1.5038014311270125E-2</v>
      </c>
      <c r="E22" s="159">
        <v>730</v>
      </c>
      <c r="F22" s="150">
        <v>1.8299867137950915E-2</v>
      </c>
      <c r="G22" s="151">
        <v>0.35687732342007433</v>
      </c>
    </row>
    <row r="23" spans="2:21" ht="15" customHeight="1">
      <c r="B23" s="149" t="s">
        <v>155</v>
      </c>
      <c r="C23" s="159">
        <v>35225</v>
      </c>
      <c r="D23" s="150">
        <v>0.98459861359570666</v>
      </c>
      <c r="E23" s="159">
        <v>39146</v>
      </c>
      <c r="F23" s="150">
        <v>0.98132410819483096</v>
      </c>
      <c r="G23" s="151">
        <v>0.11131298793470547</v>
      </c>
    </row>
    <row r="24" spans="2:21" ht="15" customHeight="1">
      <c r="B24" s="152" t="s">
        <v>156</v>
      </c>
      <c r="C24" s="82">
        <v>35776</v>
      </c>
      <c r="D24" s="154">
        <v>1</v>
      </c>
      <c r="E24" s="82">
        <v>39891</v>
      </c>
      <c r="F24" s="154">
        <v>1</v>
      </c>
      <c r="G24" s="154">
        <v>0.11502124329159213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401</v>
      </c>
      <c r="D7" s="85">
        <v>456</v>
      </c>
      <c r="E7" s="86">
        <v>6.155258291375889E-3</v>
      </c>
      <c r="F7" s="87">
        <v>0.13715710723192021</v>
      </c>
    </row>
    <row r="8" spans="2:6" ht="15" customHeight="1">
      <c r="B8" s="84" t="s">
        <v>160</v>
      </c>
      <c r="C8" s="85">
        <v>75</v>
      </c>
      <c r="D8" s="85">
        <v>52</v>
      </c>
      <c r="E8" s="86">
        <v>7.0191541919198733E-4</v>
      </c>
      <c r="F8" s="87">
        <v>-0.30666666666666664</v>
      </c>
    </row>
    <row r="9" spans="2:6" ht="15" customHeight="1">
      <c r="B9" s="84" t="s">
        <v>161</v>
      </c>
      <c r="C9" s="85">
        <v>1772</v>
      </c>
      <c r="D9" s="85">
        <v>2105</v>
      </c>
      <c r="E9" s="86">
        <v>2.841407610382949E-2</v>
      </c>
      <c r="F9" s="87">
        <v>0.18792325056433401</v>
      </c>
    </row>
    <row r="10" spans="2:6" ht="15" customHeight="1">
      <c r="B10" s="84" t="s">
        <v>162</v>
      </c>
      <c r="C10" s="85">
        <v>65600</v>
      </c>
      <c r="D10" s="85">
        <v>71470</v>
      </c>
      <c r="E10" s="86">
        <v>0.96472875018560267</v>
      </c>
      <c r="F10" s="87">
        <v>8.9481707317073278E-2</v>
      </c>
    </row>
    <row r="11" spans="2:6" ht="15" customHeight="1">
      <c r="B11" s="81" t="s">
        <v>110</v>
      </c>
      <c r="C11" s="82">
        <v>67848</v>
      </c>
      <c r="D11" s="82">
        <v>74083</v>
      </c>
      <c r="E11" s="83">
        <v>1</v>
      </c>
      <c r="F11" s="83">
        <v>9.1896592382973763E-2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76</v>
      </c>
      <c r="D8" s="57">
        <v>0.1515151515151516</v>
      </c>
      <c r="E8" s="66">
        <v>0</v>
      </c>
      <c r="F8" s="57" t="s">
        <v>143</v>
      </c>
      <c r="G8" s="66">
        <v>0</v>
      </c>
      <c r="H8" s="57">
        <v>-1</v>
      </c>
      <c r="I8" s="66">
        <v>0</v>
      </c>
      <c r="J8" s="57">
        <v>-1</v>
      </c>
      <c r="K8" s="36">
        <v>169</v>
      </c>
      <c r="L8" s="57">
        <v>0.2246376811594204</v>
      </c>
      <c r="M8" s="36">
        <v>61</v>
      </c>
      <c r="N8" s="57">
        <v>0.52499999999999991</v>
      </c>
      <c r="O8" s="36">
        <v>230</v>
      </c>
      <c r="P8" s="57">
        <v>0.2921348314606742</v>
      </c>
      <c r="Q8" s="66">
        <v>1976</v>
      </c>
      <c r="R8" s="57">
        <v>1.750772399588052E-2</v>
      </c>
      <c r="S8" s="66">
        <v>2154</v>
      </c>
      <c r="T8" s="57">
        <v>0.32147239263803673</v>
      </c>
      <c r="U8" s="66">
        <v>4130</v>
      </c>
      <c r="V8" s="57">
        <v>0.15621500559910406</v>
      </c>
      <c r="W8" s="36">
        <v>2221</v>
      </c>
      <c r="X8" s="57">
        <v>3.4948741845293618E-2</v>
      </c>
      <c r="Y8" s="36">
        <v>2215</v>
      </c>
      <c r="Z8" s="57">
        <v>0.32238805970149254</v>
      </c>
      <c r="AA8" s="36">
        <v>4436</v>
      </c>
      <c r="AB8" s="57">
        <v>0.16095263020151784</v>
      </c>
    </row>
    <row r="9" spans="2:28">
      <c r="B9" s="63" t="s">
        <v>89</v>
      </c>
      <c r="C9" s="36">
        <v>42</v>
      </c>
      <c r="D9" s="57">
        <v>-0.17647058823529416</v>
      </c>
      <c r="E9" s="66">
        <v>4</v>
      </c>
      <c r="F9" s="57">
        <v>0.33333333333333326</v>
      </c>
      <c r="G9" s="66">
        <v>0</v>
      </c>
      <c r="H9" s="57" t="s">
        <v>143</v>
      </c>
      <c r="I9" s="66">
        <v>4</v>
      </c>
      <c r="J9" s="57">
        <v>0.33333333333333326</v>
      </c>
      <c r="K9" s="36">
        <v>95</v>
      </c>
      <c r="L9" s="57">
        <v>0.15853658536585358</v>
      </c>
      <c r="M9" s="36">
        <v>27</v>
      </c>
      <c r="N9" s="57">
        <v>-0.44897959183673475</v>
      </c>
      <c r="O9" s="36">
        <v>122</v>
      </c>
      <c r="P9" s="57">
        <v>-6.8702290076335881E-2</v>
      </c>
      <c r="Q9" s="66">
        <v>2912</v>
      </c>
      <c r="R9" s="57">
        <v>0.21892005023022176</v>
      </c>
      <c r="S9" s="66">
        <v>2591</v>
      </c>
      <c r="T9" s="57">
        <v>0.16292639138240572</v>
      </c>
      <c r="U9" s="66">
        <v>5503</v>
      </c>
      <c r="V9" s="57">
        <v>0.19189950184102234</v>
      </c>
      <c r="W9" s="36">
        <v>3053</v>
      </c>
      <c r="X9" s="57">
        <v>0.20910891089108907</v>
      </c>
      <c r="Y9" s="36">
        <v>2618</v>
      </c>
      <c r="Z9" s="57">
        <v>0.14975845410628019</v>
      </c>
      <c r="AA9" s="36">
        <v>5671</v>
      </c>
      <c r="AB9" s="57">
        <v>0.18096626405664296</v>
      </c>
    </row>
    <row r="10" spans="2:28">
      <c r="B10" s="63" t="s">
        <v>88</v>
      </c>
      <c r="C10" s="36">
        <v>38</v>
      </c>
      <c r="D10" s="57">
        <v>0.65217391304347827</v>
      </c>
      <c r="E10" s="66">
        <v>2</v>
      </c>
      <c r="F10" s="57" t="s">
        <v>143</v>
      </c>
      <c r="G10" s="66">
        <v>4</v>
      </c>
      <c r="H10" s="57">
        <v>0.33333333333333326</v>
      </c>
      <c r="I10" s="66">
        <v>6</v>
      </c>
      <c r="J10" s="57">
        <v>1</v>
      </c>
      <c r="K10" s="36">
        <v>145</v>
      </c>
      <c r="L10" s="57">
        <v>0.35514018691588789</v>
      </c>
      <c r="M10" s="36">
        <v>83</v>
      </c>
      <c r="N10" s="57">
        <v>2.3199999999999998</v>
      </c>
      <c r="O10" s="36">
        <v>228</v>
      </c>
      <c r="P10" s="57">
        <v>0.72727272727272729</v>
      </c>
      <c r="Q10" s="66">
        <v>3372</v>
      </c>
      <c r="R10" s="57">
        <v>9.4094743672939574E-2</v>
      </c>
      <c r="S10" s="66">
        <v>3638</v>
      </c>
      <c r="T10" s="57">
        <v>0.25621546961325969</v>
      </c>
      <c r="U10" s="66">
        <v>7010</v>
      </c>
      <c r="V10" s="57">
        <v>0.17263298762127799</v>
      </c>
      <c r="W10" s="36">
        <v>3557</v>
      </c>
      <c r="X10" s="57">
        <v>0.10740971357409723</v>
      </c>
      <c r="Y10" s="36">
        <v>3725</v>
      </c>
      <c r="Z10" s="57">
        <v>0.2739398084815321</v>
      </c>
      <c r="AA10" s="36">
        <v>7282</v>
      </c>
      <c r="AB10" s="57">
        <v>0.18676662320730109</v>
      </c>
    </row>
    <row r="11" spans="2:28">
      <c r="B11" s="63" t="s">
        <v>87</v>
      </c>
      <c r="C11" s="36">
        <v>22</v>
      </c>
      <c r="D11" s="57">
        <v>1.75</v>
      </c>
      <c r="E11" s="66">
        <v>2</v>
      </c>
      <c r="F11" s="57">
        <v>-0.6</v>
      </c>
      <c r="G11" s="66">
        <v>0</v>
      </c>
      <c r="H11" s="57">
        <v>-1</v>
      </c>
      <c r="I11" s="66">
        <v>2</v>
      </c>
      <c r="J11" s="57">
        <v>-0.8</v>
      </c>
      <c r="K11" s="36">
        <v>124</v>
      </c>
      <c r="L11" s="57">
        <v>1.3396226415094339</v>
      </c>
      <c r="M11" s="36">
        <v>66</v>
      </c>
      <c r="N11" s="57">
        <v>-0.22352941176470587</v>
      </c>
      <c r="O11" s="36">
        <v>190</v>
      </c>
      <c r="P11" s="57">
        <v>0.37681159420289845</v>
      </c>
      <c r="Q11" s="66">
        <v>2786</v>
      </c>
      <c r="R11" s="57">
        <v>0.20345572354211661</v>
      </c>
      <c r="S11" s="66">
        <v>3525</v>
      </c>
      <c r="T11" s="57">
        <v>0.42770352369380316</v>
      </c>
      <c r="U11" s="66">
        <v>6311</v>
      </c>
      <c r="V11" s="57">
        <v>0.31918896321070234</v>
      </c>
      <c r="W11" s="36">
        <v>2934</v>
      </c>
      <c r="X11" s="57">
        <v>0.23225535489290206</v>
      </c>
      <c r="Y11" s="36">
        <v>3591</v>
      </c>
      <c r="Z11" s="57">
        <v>0.403282532239156</v>
      </c>
      <c r="AA11" s="36">
        <v>6525</v>
      </c>
      <c r="AB11" s="57">
        <v>0.32085020242914974</v>
      </c>
    </row>
    <row r="12" spans="2:28">
      <c r="B12" s="63" t="s">
        <v>86</v>
      </c>
      <c r="C12" s="36">
        <v>8</v>
      </c>
      <c r="D12" s="57">
        <v>-0.5</v>
      </c>
      <c r="E12" s="66">
        <v>0</v>
      </c>
      <c r="F12" s="57" t="s">
        <v>143</v>
      </c>
      <c r="G12" s="66">
        <v>0</v>
      </c>
      <c r="H12" s="57" t="s">
        <v>143</v>
      </c>
      <c r="I12" s="66">
        <v>0</v>
      </c>
      <c r="J12" s="57" t="s">
        <v>143</v>
      </c>
      <c r="K12" s="36">
        <v>198</v>
      </c>
      <c r="L12" s="57">
        <v>3.4000000000000004</v>
      </c>
      <c r="M12" s="36">
        <v>104</v>
      </c>
      <c r="N12" s="57">
        <v>1.810810810810811</v>
      </c>
      <c r="O12" s="36">
        <v>302</v>
      </c>
      <c r="P12" s="57">
        <v>2.6829268292682928</v>
      </c>
      <c r="Q12" s="66">
        <v>2305</v>
      </c>
      <c r="R12" s="57">
        <v>0.21764395139989445</v>
      </c>
      <c r="S12" s="66">
        <v>3690</v>
      </c>
      <c r="T12" s="57">
        <v>0.30943931866572028</v>
      </c>
      <c r="U12" s="66">
        <v>5995</v>
      </c>
      <c r="V12" s="57">
        <v>0.27255359796221601</v>
      </c>
      <c r="W12" s="36">
        <v>2511</v>
      </c>
      <c r="X12" s="57">
        <v>0.28505629477993866</v>
      </c>
      <c r="Y12" s="36">
        <v>3794</v>
      </c>
      <c r="Z12" s="57">
        <v>0.32889667250437826</v>
      </c>
      <c r="AA12" s="36">
        <v>6305</v>
      </c>
      <c r="AB12" s="57">
        <v>0.31108338531919322</v>
      </c>
    </row>
    <row r="13" spans="2:28">
      <c r="B13" s="63" t="s">
        <v>85</v>
      </c>
      <c r="C13" s="36">
        <v>21</v>
      </c>
      <c r="D13" s="57">
        <v>0.23529411764705888</v>
      </c>
      <c r="E13" s="66">
        <v>1</v>
      </c>
      <c r="F13" s="57">
        <v>-0.83333333333333337</v>
      </c>
      <c r="G13" s="66">
        <v>0</v>
      </c>
      <c r="H13" s="57" t="s">
        <v>143</v>
      </c>
      <c r="I13" s="66">
        <v>1</v>
      </c>
      <c r="J13" s="57">
        <v>-0.83333333333333337</v>
      </c>
      <c r="K13" s="36">
        <v>60</v>
      </c>
      <c r="L13" s="57">
        <v>-0.47368421052631582</v>
      </c>
      <c r="M13" s="36">
        <v>74</v>
      </c>
      <c r="N13" s="57">
        <v>0.80487804878048785</v>
      </c>
      <c r="O13" s="36">
        <v>134</v>
      </c>
      <c r="P13" s="57">
        <v>-0.13548387096774195</v>
      </c>
      <c r="Q13" s="66">
        <v>2813</v>
      </c>
      <c r="R13" s="57">
        <v>0.36952288218111007</v>
      </c>
      <c r="S13" s="66">
        <v>4835</v>
      </c>
      <c r="T13" s="57">
        <v>0.16170110523786652</v>
      </c>
      <c r="U13" s="66">
        <v>7648</v>
      </c>
      <c r="V13" s="57">
        <v>0.23037323037323043</v>
      </c>
      <c r="W13" s="36">
        <v>2895</v>
      </c>
      <c r="X13" s="57">
        <v>0.32131446827932453</v>
      </c>
      <c r="Y13" s="36">
        <v>4909</v>
      </c>
      <c r="Z13" s="57">
        <v>0.1679752557696883</v>
      </c>
      <c r="AA13" s="36">
        <v>7804</v>
      </c>
      <c r="AB13" s="57">
        <v>0.22051923678448548</v>
      </c>
    </row>
    <row r="14" spans="2:28">
      <c r="B14" s="63" t="s">
        <v>84</v>
      </c>
      <c r="C14" s="36">
        <v>16</v>
      </c>
      <c r="D14" s="57">
        <v>-0.40740740740740744</v>
      </c>
      <c r="E14" s="66">
        <v>2</v>
      </c>
      <c r="F14" s="57">
        <v>-0.5</v>
      </c>
      <c r="G14" s="66">
        <v>0</v>
      </c>
      <c r="H14" s="57" t="s">
        <v>143</v>
      </c>
      <c r="I14" s="66">
        <v>2</v>
      </c>
      <c r="J14" s="57">
        <v>-0.5</v>
      </c>
      <c r="K14" s="36">
        <v>41</v>
      </c>
      <c r="L14" s="57">
        <v>-0.44594594594594594</v>
      </c>
      <c r="M14" s="36">
        <v>38</v>
      </c>
      <c r="N14" s="57">
        <v>-0.3666666666666667</v>
      </c>
      <c r="O14" s="36">
        <v>79</v>
      </c>
      <c r="P14" s="57">
        <v>-0.41044776119402981</v>
      </c>
      <c r="Q14" s="66">
        <v>2446</v>
      </c>
      <c r="R14" s="57">
        <v>0.19550342130987297</v>
      </c>
      <c r="S14" s="66">
        <v>4509</v>
      </c>
      <c r="T14" s="57">
        <v>0.20143884892086339</v>
      </c>
      <c r="U14" s="66">
        <v>6955</v>
      </c>
      <c r="V14" s="57">
        <v>0.19934471460596659</v>
      </c>
      <c r="W14" s="36">
        <v>2505</v>
      </c>
      <c r="X14" s="57">
        <v>0.16457461645746174</v>
      </c>
      <c r="Y14" s="36">
        <v>4547</v>
      </c>
      <c r="Z14" s="57">
        <v>0.19249934434828209</v>
      </c>
      <c r="AA14" s="36">
        <v>7052</v>
      </c>
      <c r="AB14" s="57">
        <v>0.18242790073775983</v>
      </c>
    </row>
    <row r="15" spans="2:28">
      <c r="B15" s="63" t="s">
        <v>83</v>
      </c>
      <c r="C15" s="36">
        <v>28</v>
      </c>
      <c r="D15" s="57">
        <v>0.39999999999999991</v>
      </c>
      <c r="E15" s="66">
        <v>8</v>
      </c>
      <c r="F15" s="57">
        <v>-0.27272727272727271</v>
      </c>
      <c r="G15" s="66">
        <v>0</v>
      </c>
      <c r="H15" s="57" t="s">
        <v>143</v>
      </c>
      <c r="I15" s="66">
        <v>8</v>
      </c>
      <c r="J15" s="57">
        <v>-0.27272727272727271</v>
      </c>
      <c r="K15" s="36">
        <v>60</v>
      </c>
      <c r="L15" s="57">
        <v>7.1428571428571397E-2</v>
      </c>
      <c r="M15" s="36">
        <v>59</v>
      </c>
      <c r="N15" s="57">
        <v>1.4583333333333335</v>
      </c>
      <c r="O15" s="36">
        <v>119</v>
      </c>
      <c r="P15" s="57">
        <v>0.48750000000000004</v>
      </c>
      <c r="Q15" s="66">
        <v>2555</v>
      </c>
      <c r="R15" s="57">
        <v>0.18671620993961913</v>
      </c>
      <c r="S15" s="66">
        <v>3033</v>
      </c>
      <c r="T15" s="57">
        <v>-0.1108179419525066</v>
      </c>
      <c r="U15" s="66">
        <v>5588</v>
      </c>
      <c r="V15" s="57">
        <v>4.3134435657801173E-3</v>
      </c>
      <c r="W15" s="36">
        <v>2651</v>
      </c>
      <c r="X15" s="57">
        <v>0.18348214285714293</v>
      </c>
      <c r="Y15" s="36">
        <v>3092</v>
      </c>
      <c r="Z15" s="57">
        <v>-9.9854439592430899E-2</v>
      </c>
      <c r="AA15" s="36">
        <v>5743</v>
      </c>
      <c r="AB15" s="57">
        <v>1.1982378854625608E-2</v>
      </c>
    </row>
    <row r="16" spans="2:28">
      <c r="B16" s="63" t="s">
        <v>82</v>
      </c>
      <c r="C16" s="36">
        <v>31</v>
      </c>
      <c r="D16" s="57">
        <v>0</v>
      </c>
      <c r="E16" s="66">
        <v>2</v>
      </c>
      <c r="F16" s="57" t="s">
        <v>143</v>
      </c>
      <c r="G16" s="66">
        <v>11</v>
      </c>
      <c r="H16" s="57" t="s">
        <v>143</v>
      </c>
      <c r="I16" s="66">
        <v>13</v>
      </c>
      <c r="J16" s="57" t="s">
        <v>143</v>
      </c>
      <c r="K16" s="36">
        <v>61</v>
      </c>
      <c r="L16" s="57">
        <v>-0.20779220779220775</v>
      </c>
      <c r="M16" s="36">
        <v>17</v>
      </c>
      <c r="N16" s="57">
        <v>0.21428571428571419</v>
      </c>
      <c r="O16" s="36">
        <v>78</v>
      </c>
      <c r="P16" s="57">
        <v>-0.1428571428571429</v>
      </c>
      <c r="Q16" s="66">
        <v>2618</v>
      </c>
      <c r="R16" s="57">
        <v>-4.3128654970760238E-2</v>
      </c>
      <c r="S16" s="66">
        <v>3239</v>
      </c>
      <c r="T16" s="57">
        <v>5.2648683782905437E-2</v>
      </c>
      <c r="U16" s="66">
        <v>5857</v>
      </c>
      <c r="V16" s="57">
        <v>7.5692413555823457E-3</v>
      </c>
      <c r="W16" s="36">
        <v>2712</v>
      </c>
      <c r="X16" s="57">
        <v>-4.641350210970463E-2</v>
      </c>
      <c r="Y16" s="36">
        <v>3267</v>
      </c>
      <c r="Z16" s="57">
        <v>5.6939501779359469E-2</v>
      </c>
      <c r="AA16" s="36">
        <v>5979</v>
      </c>
      <c r="AB16" s="57">
        <v>7.4136478517270454E-3</v>
      </c>
    </row>
    <row r="17" spans="2:28">
      <c r="B17" s="63" t="s">
        <v>81</v>
      </c>
      <c r="C17" s="36">
        <v>47</v>
      </c>
      <c r="D17" s="57">
        <v>0.42424242424242431</v>
      </c>
      <c r="E17" s="66">
        <v>7</v>
      </c>
      <c r="F17" s="57">
        <v>-0.41666666666666663</v>
      </c>
      <c r="G17" s="66">
        <v>0</v>
      </c>
      <c r="H17" s="57" t="s">
        <v>143</v>
      </c>
      <c r="I17" s="66">
        <v>7</v>
      </c>
      <c r="J17" s="57">
        <v>-0.41666666666666663</v>
      </c>
      <c r="K17" s="36">
        <v>139</v>
      </c>
      <c r="L17" s="57">
        <v>-0.1871345029239766</v>
      </c>
      <c r="M17" s="36">
        <v>100</v>
      </c>
      <c r="N17" s="57">
        <v>0.72413793103448265</v>
      </c>
      <c r="O17" s="36">
        <v>239</v>
      </c>
      <c r="P17" s="57">
        <v>4.366812227074246E-2</v>
      </c>
      <c r="Q17" s="66">
        <v>2892</v>
      </c>
      <c r="R17" s="57">
        <v>-5.8287202865516141E-2</v>
      </c>
      <c r="S17" s="66">
        <v>2853</v>
      </c>
      <c r="T17" s="57">
        <v>-0.10198300283286121</v>
      </c>
      <c r="U17" s="66">
        <v>5745</v>
      </c>
      <c r="V17" s="57">
        <v>-8.0505761843789991E-2</v>
      </c>
      <c r="W17" s="36">
        <v>3085</v>
      </c>
      <c r="X17" s="57">
        <v>-6.1454213568603588E-2</v>
      </c>
      <c r="Y17" s="36">
        <v>2953</v>
      </c>
      <c r="Z17" s="57">
        <v>-8.7171561051004653E-2</v>
      </c>
      <c r="AA17" s="36">
        <v>6038</v>
      </c>
      <c r="AB17" s="57">
        <v>-7.421036491873656E-2</v>
      </c>
    </row>
    <row r="18" spans="2:28">
      <c r="B18" s="63" t="s">
        <v>80</v>
      </c>
      <c r="C18" s="36">
        <v>67</v>
      </c>
      <c r="D18" s="57">
        <v>0.31372549019607843</v>
      </c>
      <c r="E18" s="66">
        <v>3</v>
      </c>
      <c r="F18" s="57">
        <v>-0.72727272727272729</v>
      </c>
      <c r="G18" s="66">
        <v>0</v>
      </c>
      <c r="H18" s="57" t="s">
        <v>143</v>
      </c>
      <c r="I18" s="66">
        <v>3</v>
      </c>
      <c r="J18" s="57">
        <v>-0.72727272727272729</v>
      </c>
      <c r="K18" s="36">
        <v>109</v>
      </c>
      <c r="L18" s="57">
        <v>-0.31446540880503149</v>
      </c>
      <c r="M18" s="36">
        <v>23</v>
      </c>
      <c r="N18" s="57">
        <v>-0.57407407407407407</v>
      </c>
      <c r="O18" s="36">
        <v>132</v>
      </c>
      <c r="P18" s="57">
        <v>-0.38028169014084512</v>
      </c>
      <c r="Q18" s="66">
        <v>2826</v>
      </c>
      <c r="R18" s="57">
        <v>-0.15338526063511082</v>
      </c>
      <c r="S18" s="66">
        <v>2462</v>
      </c>
      <c r="T18" s="57">
        <v>-0.10374954495813615</v>
      </c>
      <c r="U18" s="66">
        <v>5288</v>
      </c>
      <c r="V18" s="57">
        <v>-0.1309778142974527</v>
      </c>
      <c r="W18" s="36">
        <v>3005</v>
      </c>
      <c r="X18" s="57">
        <v>-0.15566170272548474</v>
      </c>
      <c r="Y18" s="36">
        <v>2485</v>
      </c>
      <c r="Z18" s="57">
        <v>-0.11281685112459838</v>
      </c>
      <c r="AA18" s="36">
        <v>5490</v>
      </c>
      <c r="AB18" s="57">
        <v>-0.1367924528301887</v>
      </c>
    </row>
    <row r="19" spans="2:28">
      <c r="B19" s="63" t="s">
        <v>79</v>
      </c>
      <c r="C19" s="36">
        <v>60</v>
      </c>
      <c r="D19" s="57">
        <v>3.4482758620689724E-2</v>
      </c>
      <c r="E19" s="66">
        <v>6</v>
      </c>
      <c r="F19" s="57">
        <v>-0.4</v>
      </c>
      <c r="G19" s="66">
        <v>0</v>
      </c>
      <c r="H19" s="57" t="s">
        <v>143</v>
      </c>
      <c r="I19" s="66">
        <v>6</v>
      </c>
      <c r="J19" s="57">
        <v>-0.4</v>
      </c>
      <c r="K19" s="36">
        <v>174</v>
      </c>
      <c r="L19" s="57">
        <v>0.10126582278481022</v>
      </c>
      <c r="M19" s="36">
        <v>78</v>
      </c>
      <c r="N19" s="57">
        <v>0.52941176470588225</v>
      </c>
      <c r="O19" s="36">
        <v>252</v>
      </c>
      <c r="P19" s="57">
        <v>0.20574162679425845</v>
      </c>
      <c r="Q19" s="66">
        <v>2823</v>
      </c>
      <c r="R19" s="57">
        <v>-0.15882002383790228</v>
      </c>
      <c r="S19" s="66">
        <v>2617</v>
      </c>
      <c r="T19" s="57">
        <v>-8.4004200210010538E-2</v>
      </c>
      <c r="U19" s="66">
        <v>5440</v>
      </c>
      <c r="V19" s="57">
        <v>-0.12441654595203611</v>
      </c>
      <c r="W19" s="36">
        <v>3063</v>
      </c>
      <c r="X19" s="57">
        <v>-0.14489112227805701</v>
      </c>
      <c r="Y19" s="36">
        <v>2695</v>
      </c>
      <c r="Z19" s="57">
        <v>-7.3246217331499275E-2</v>
      </c>
      <c r="AA19" s="36">
        <v>5758</v>
      </c>
      <c r="AB19" s="57">
        <v>-0.11278890600924496</v>
      </c>
    </row>
    <row r="20" spans="2:28" ht="30" customHeight="1">
      <c r="B20" s="98" t="s">
        <v>290</v>
      </c>
      <c r="C20" s="59">
        <v>456</v>
      </c>
      <c r="D20" s="27">
        <v>0.13715710723192021</v>
      </c>
      <c r="E20" s="59">
        <v>37</v>
      </c>
      <c r="F20" s="27">
        <v>-0.40322580645161288</v>
      </c>
      <c r="G20" s="59">
        <v>15</v>
      </c>
      <c r="H20" s="27">
        <v>0.15384615384615374</v>
      </c>
      <c r="I20" s="59">
        <v>52</v>
      </c>
      <c r="J20" s="27">
        <v>-0.30666666666666664</v>
      </c>
      <c r="K20" s="59">
        <v>1375</v>
      </c>
      <c r="L20" s="27">
        <v>0.11426256077795793</v>
      </c>
      <c r="M20" s="59">
        <v>730</v>
      </c>
      <c r="N20" s="27">
        <v>0.35687732342007439</v>
      </c>
      <c r="O20" s="59">
        <v>2105</v>
      </c>
      <c r="P20" s="27">
        <v>0.18792325056433401</v>
      </c>
      <c r="Q20" s="59">
        <v>32324</v>
      </c>
      <c r="R20" s="27">
        <v>6.4164609053497967E-2</v>
      </c>
      <c r="S20" s="59">
        <v>39146</v>
      </c>
      <c r="T20" s="27">
        <v>0.11131298793470545</v>
      </c>
      <c r="U20" s="59">
        <v>71470</v>
      </c>
      <c r="V20" s="27">
        <v>8.9481707317073278E-2</v>
      </c>
      <c r="W20" s="59">
        <v>34192</v>
      </c>
      <c r="X20" s="27">
        <v>6.6101272137690126E-2</v>
      </c>
      <c r="Y20" s="59">
        <v>39891</v>
      </c>
      <c r="Z20" s="27">
        <v>0.11502124329159202</v>
      </c>
      <c r="AA20" s="59">
        <v>74083</v>
      </c>
      <c r="AB20" s="27">
        <v>9.1896592382973763E-2</v>
      </c>
    </row>
    <row r="21" spans="2:28" outlineLevel="1">
      <c r="B21" s="63" t="s">
        <v>90</v>
      </c>
      <c r="C21" s="36">
        <v>66</v>
      </c>
      <c r="D21" s="57">
        <v>0.5</v>
      </c>
      <c r="E21" s="66">
        <v>0</v>
      </c>
      <c r="F21" s="57">
        <v>-1</v>
      </c>
      <c r="G21" s="66">
        <v>5</v>
      </c>
      <c r="H21" s="57">
        <v>0.66666666666666674</v>
      </c>
      <c r="I21" s="66">
        <v>5</v>
      </c>
      <c r="J21" s="57">
        <v>-0.16666666666666663</v>
      </c>
      <c r="K21" s="36">
        <v>138</v>
      </c>
      <c r="L21" s="57">
        <v>-0.24175824175824179</v>
      </c>
      <c r="M21" s="36">
        <v>40</v>
      </c>
      <c r="N21" s="57">
        <v>-0.24528301886792447</v>
      </c>
      <c r="O21" s="36">
        <v>178</v>
      </c>
      <c r="P21" s="57">
        <v>-0.24255319148936172</v>
      </c>
      <c r="Q21" s="66">
        <v>1942</v>
      </c>
      <c r="R21" s="57">
        <v>-6.1835748792270495E-2</v>
      </c>
      <c r="S21" s="66">
        <v>1630</v>
      </c>
      <c r="T21" s="57">
        <v>-0.29161234245980006</v>
      </c>
      <c r="U21" s="66">
        <v>3572</v>
      </c>
      <c r="V21" s="57">
        <v>-0.18279569892473113</v>
      </c>
      <c r="W21" s="36">
        <v>2146</v>
      </c>
      <c r="X21" s="57">
        <v>-6.6550674206176552E-2</v>
      </c>
      <c r="Y21" s="36">
        <v>1675</v>
      </c>
      <c r="Z21" s="57">
        <v>-0.28935086974968183</v>
      </c>
      <c r="AA21" s="36">
        <v>3821</v>
      </c>
      <c r="AB21" s="57">
        <v>-0.17933848797250862</v>
      </c>
    </row>
    <row r="22" spans="2:28" outlineLevel="1">
      <c r="B22" s="63" t="s">
        <v>89</v>
      </c>
      <c r="C22" s="36">
        <v>51</v>
      </c>
      <c r="D22" s="57">
        <v>0.96153846153846145</v>
      </c>
      <c r="E22" s="66">
        <v>3</v>
      </c>
      <c r="F22" s="57">
        <v>0.5</v>
      </c>
      <c r="G22" s="66">
        <v>0</v>
      </c>
      <c r="H22" s="57" t="s">
        <v>143</v>
      </c>
      <c r="I22" s="66">
        <v>3</v>
      </c>
      <c r="J22" s="57">
        <v>0.5</v>
      </c>
      <c r="K22" s="36">
        <v>82</v>
      </c>
      <c r="L22" s="57">
        <v>-0.24770642201834858</v>
      </c>
      <c r="M22" s="36">
        <v>49</v>
      </c>
      <c r="N22" s="57">
        <v>-0.18333333333333335</v>
      </c>
      <c r="O22" s="36">
        <v>131</v>
      </c>
      <c r="P22" s="57">
        <v>-0.2248520710059172</v>
      </c>
      <c r="Q22" s="66">
        <v>2389</v>
      </c>
      <c r="R22" s="57">
        <v>-5.1984126984127021E-2</v>
      </c>
      <c r="S22" s="66">
        <v>2228</v>
      </c>
      <c r="T22" s="57">
        <v>-6.8561872909698951E-2</v>
      </c>
      <c r="U22" s="66">
        <v>4617</v>
      </c>
      <c r="V22" s="57">
        <v>-6.0057003257328989E-2</v>
      </c>
      <c r="W22" s="36">
        <v>2525</v>
      </c>
      <c r="X22" s="57">
        <v>-4.9680090327436921E-2</v>
      </c>
      <c r="Y22" s="36">
        <v>2277</v>
      </c>
      <c r="Z22" s="57">
        <v>-7.1370309951060307E-2</v>
      </c>
      <c r="AA22" s="36">
        <v>4802</v>
      </c>
      <c r="AB22" s="57">
        <v>-6.0090037189273859E-2</v>
      </c>
    </row>
    <row r="23" spans="2:28" outlineLevel="1">
      <c r="B23" s="63" t="s">
        <v>88</v>
      </c>
      <c r="C23" s="36">
        <v>23</v>
      </c>
      <c r="D23" s="57">
        <v>-4.166666666666663E-2</v>
      </c>
      <c r="E23" s="66">
        <v>0</v>
      </c>
      <c r="F23" s="57">
        <v>-1</v>
      </c>
      <c r="G23" s="66">
        <v>3</v>
      </c>
      <c r="H23" s="57" t="s">
        <v>143</v>
      </c>
      <c r="I23" s="66">
        <v>3</v>
      </c>
      <c r="J23" s="57">
        <v>-0.75</v>
      </c>
      <c r="K23" s="36">
        <v>107</v>
      </c>
      <c r="L23" s="57">
        <v>0.50704225352112675</v>
      </c>
      <c r="M23" s="36">
        <v>25</v>
      </c>
      <c r="N23" s="57">
        <v>-0.72826086956521741</v>
      </c>
      <c r="O23" s="36">
        <v>132</v>
      </c>
      <c r="P23" s="57">
        <v>-0.19018404907975461</v>
      </c>
      <c r="Q23" s="66">
        <v>3082</v>
      </c>
      <c r="R23" s="57">
        <v>7.4616457461645691E-2</v>
      </c>
      <c r="S23" s="66">
        <v>2896</v>
      </c>
      <c r="T23" s="57">
        <v>9.0772128060263579E-2</v>
      </c>
      <c r="U23" s="66">
        <v>5978</v>
      </c>
      <c r="V23" s="57">
        <v>8.2382762991128011E-2</v>
      </c>
      <c r="W23" s="36">
        <v>3212</v>
      </c>
      <c r="X23" s="57">
        <v>7.9663865546218515E-2</v>
      </c>
      <c r="Y23" s="36">
        <v>2924</v>
      </c>
      <c r="Z23" s="57">
        <v>6.4433927921368817E-2</v>
      </c>
      <c r="AA23" s="36">
        <v>6136</v>
      </c>
      <c r="AB23" s="57">
        <v>7.2352324362111142E-2</v>
      </c>
    </row>
    <row r="24" spans="2:28" outlineLevel="1">
      <c r="B24" s="63" t="s">
        <v>87</v>
      </c>
      <c r="C24" s="36">
        <v>8</v>
      </c>
      <c r="D24" s="57">
        <v>-0.73333333333333339</v>
      </c>
      <c r="E24" s="66">
        <v>5</v>
      </c>
      <c r="F24" s="57">
        <v>-0.375</v>
      </c>
      <c r="G24" s="66">
        <v>5</v>
      </c>
      <c r="H24" s="57" t="s">
        <v>143</v>
      </c>
      <c r="I24" s="66">
        <v>10</v>
      </c>
      <c r="J24" s="57">
        <v>0.25</v>
      </c>
      <c r="K24" s="36">
        <v>53</v>
      </c>
      <c r="L24" s="57">
        <v>0.26190476190476186</v>
      </c>
      <c r="M24" s="36">
        <v>85</v>
      </c>
      <c r="N24" s="57">
        <v>1.236842105263158</v>
      </c>
      <c r="O24" s="36">
        <v>138</v>
      </c>
      <c r="P24" s="57">
        <v>0.72500000000000009</v>
      </c>
      <c r="Q24" s="66">
        <v>2315</v>
      </c>
      <c r="R24" s="57">
        <v>0.19084362139917688</v>
      </c>
      <c r="S24" s="66">
        <v>2469</v>
      </c>
      <c r="T24" s="57">
        <v>-6.1930091185410374E-2</v>
      </c>
      <c r="U24" s="66">
        <v>4784</v>
      </c>
      <c r="V24" s="57">
        <v>4.5454545454545414E-2</v>
      </c>
      <c r="W24" s="36">
        <v>2381</v>
      </c>
      <c r="X24" s="57">
        <v>0.17638339920948609</v>
      </c>
      <c r="Y24" s="36">
        <v>2559</v>
      </c>
      <c r="Z24" s="57">
        <v>-4.1573033707865137E-2</v>
      </c>
      <c r="AA24" s="36">
        <v>4940</v>
      </c>
      <c r="AB24" s="57">
        <v>5.2407328504473716E-2</v>
      </c>
    </row>
    <row r="25" spans="2:28" outlineLevel="1">
      <c r="B25" s="63" t="s">
        <v>86</v>
      </c>
      <c r="C25" s="36">
        <v>16</v>
      </c>
      <c r="D25" s="57">
        <v>-5.8823529411764719E-2</v>
      </c>
      <c r="E25" s="66">
        <v>0</v>
      </c>
      <c r="F25" s="57">
        <v>-1</v>
      </c>
      <c r="G25" s="66">
        <v>0</v>
      </c>
      <c r="H25" s="57" t="s">
        <v>143</v>
      </c>
      <c r="I25" s="66">
        <v>0</v>
      </c>
      <c r="J25" s="57">
        <v>-1</v>
      </c>
      <c r="K25" s="36">
        <v>45</v>
      </c>
      <c r="L25" s="57">
        <v>0.125</v>
      </c>
      <c r="M25" s="36">
        <v>37</v>
      </c>
      <c r="N25" s="57">
        <v>-0.26</v>
      </c>
      <c r="O25" s="36">
        <v>82</v>
      </c>
      <c r="P25" s="57">
        <v>-8.8888888888888906E-2</v>
      </c>
      <c r="Q25" s="66">
        <v>1893</v>
      </c>
      <c r="R25" s="57">
        <v>0.21190781049935969</v>
      </c>
      <c r="S25" s="66">
        <v>2818</v>
      </c>
      <c r="T25" s="57">
        <v>-0.27946816670928154</v>
      </c>
      <c r="U25" s="66">
        <v>4711</v>
      </c>
      <c r="V25" s="57">
        <v>-0.13922894207929837</v>
      </c>
      <c r="W25" s="36">
        <v>1954</v>
      </c>
      <c r="X25" s="57">
        <v>0.20246153846153847</v>
      </c>
      <c r="Y25" s="36">
        <v>2855</v>
      </c>
      <c r="Z25" s="57">
        <v>-0.27922241858116637</v>
      </c>
      <c r="AA25" s="36">
        <v>4809</v>
      </c>
      <c r="AB25" s="57">
        <v>-0.13909774436090228</v>
      </c>
    </row>
    <row r="26" spans="2:28" outlineLevel="1">
      <c r="B26" s="63" t="s">
        <v>85</v>
      </c>
      <c r="C26" s="36">
        <v>17</v>
      </c>
      <c r="D26" s="57">
        <v>-0.41379310344827591</v>
      </c>
      <c r="E26" s="66">
        <v>6</v>
      </c>
      <c r="F26" s="57">
        <v>5</v>
      </c>
      <c r="G26" s="66">
        <v>0</v>
      </c>
      <c r="H26" s="57" t="s">
        <v>143</v>
      </c>
      <c r="I26" s="66">
        <v>6</v>
      </c>
      <c r="J26" s="57">
        <v>5</v>
      </c>
      <c r="K26" s="36">
        <v>114</v>
      </c>
      <c r="L26" s="57">
        <v>0.58333333333333326</v>
      </c>
      <c r="M26" s="36">
        <v>41</v>
      </c>
      <c r="N26" s="57">
        <v>-0.42253521126760563</v>
      </c>
      <c r="O26" s="36">
        <v>155</v>
      </c>
      <c r="P26" s="57">
        <v>8.3916083916083961E-2</v>
      </c>
      <c r="Q26" s="66">
        <v>2054</v>
      </c>
      <c r="R26" s="57">
        <v>3.7897928246589219E-2</v>
      </c>
      <c r="S26" s="66">
        <v>4162</v>
      </c>
      <c r="T26" s="57">
        <v>5.0479555779909147E-2</v>
      </c>
      <c r="U26" s="66">
        <v>6216</v>
      </c>
      <c r="V26" s="57">
        <v>4.6288503618919341E-2</v>
      </c>
      <c r="W26" s="36">
        <v>2191</v>
      </c>
      <c r="X26" s="57">
        <v>5.2859202306583475E-2</v>
      </c>
      <c r="Y26" s="36">
        <v>4203</v>
      </c>
      <c r="Z26" s="57">
        <v>4.2152243987106264E-2</v>
      </c>
      <c r="AA26" s="36">
        <v>6394</v>
      </c>
      <c r="AB26" s="57">
        <v>4.5796532548249891E-2</v>
      </c>
    </row>
    <row r="27" spans="2:28" outlineLevel="1">
      <c r="B27" s="63" t="s">
        <v>84</v>
      </c>
      <c r="C27" s="36">
        <v>27</v>
      </c>
      <c r="D27" s="57">
        <v>2.375</v>
      </c>
      <c r="E27" s="66">
        <v>4</v>
      </c>
      <c r="F27" s="57" t="s">
        <v>143</v>
      </c>
      <c r="G27" s="66">
        <v>0</v>
      </c>
      <c r="H27" s="57" t="s">
        <v>143</v>
      </c>
      <c r="I27" s="66">
        <v>4</v>
      </c>
      <c r="J27" s="57" t="s">
        <v>143</v>
      </c>
      <c r="K27" s="36">
        <v>74</v>
      </c>
      <c r="L27" s="57">
        <v>1</v>
      </c>
      <c r="M27" s="36">
        <v>60</v>
      </c>
      <c r="N27" s="57">
        <v>-7.6923076923076872E-2</v>
      </c>
      <c r="O27" s="36">
        <v>134</v>
      </c>
      <c r="P27" s="57">
        <v>0.31372549019607843</v>
      </c>
      <c r="Q27" s="66">
        <v>2046</v>
      </c>
      <c r="R27" s="57">
        <v>4.069175991861651E-2</v>
      </c>
      <c r="S27" s="66">
        <v>3753</v>
      </c>
      <c r="T27" s="57">
        <v>1.7348875033884603E-2</v>
      </c>
      <c r="U27" s="66">
        <v>5799</v>
      </c>
      <c r="V27" s="57">
        <v>2.5464190981432377E-2</v>
      </c>
      <c r="W27" s="36">
        <v>2151</v>
      </c>
      <c r="X27" s="57">
        <v>6.9617105917453959E-2</v>
      </c>
      <c r="Y27" s="36">
        <v>3813</v>
      </c>
      <c r="Z27" s="57">
        <v>1.5716568993074054E-2</v>
      </c>
      <c r="AA27" s="36">
        <v>5964</v>
      </c>
      <c r="AB27" s="57">
        <v>3.4518647007805825E-2</v>
      </c>
    </row>
    <row r="28" spans="2:28" outlineLevel="1">
      <c r="B28" s="63" t="s">
        <v>83</v>
      </c>
      <c r="C28" s="36">
        <v>20</v>
      </c>
      <c r="D28" s="57">
        <v>-9.0909090909090939E-2</v>
      </c>
      <c r="E28" s="66">
        <v>11</v>
      </c>
      <c r="F28" s="57" t="s">
        <v>143</v>
      </c>
      <c r="G28" s="66">
        <v>0</v>
      </c>
      <c r="H28" s="57">
        <v>-1</v>
      </c>
      <c r="I28" s="66">
        <v>11</v>
      </c>
      <c r="J28" s="57">
        <v>1.75</v>
      </c>
      <c r="K28" s="36">
        <v>56</v>
      </c>
      <c r="L28" s="57">
        <v>-5.084745762711862E-2</v>
      </c>
      <c r="M28" s="36">
        <v>24</v>
      </c>
      <c r="N28" s="57">
        <v>0.14285714285714279</v>
      </c>
      <c r="O28" s="36">
        <v>80</v>
      </c>
      <c r="P28" s="57">
        <v>0</v>
      </c>
      <c r="Q28" s="66">
        <v>2153</v>
      </c>
      <c r="R28" s="57">
        <v>-0.25758620689655176</v>
      </c>
      <c r="S28" s="66">
        <v>3411</v>
      </c>
      <c r="T28" s="57">
        <v>-0.35774807004330633</v>
      </c>
      <c r="U28" s="66">
        <v>5564</v>
      </c>
      <c r="V28" s="57">
        <v>-0.32237242723176229</v>
      </c>
      <c r="W28" s="36">
        <v>2240</v>
      </c>
      <c r="X28" s="57">
        <v>-0.24857430392485746</v>
      </c>
      <c r="Y28" s="36">
        <v>3435</v>
      </c>
      <c r="Z28" s="57">
        <v>-0.35625937031484256</v>
      </c>
      <c r="AA28" s="36">
        <v>5675</v>
      </c>
      <c r="AB28" s="57">
        <v>-0.31766261873271617</v>
      </c>
    </row>
    <row r="29" spans="2:28" outlineLevel="1">
      <c r="B29" s="63" t="s">
        <v>82</v>
      </c>
      <c r="C29" s="36">
        <v>31</v>
      </c>
      <c r="D29" s="57">
        <v>-3.125E-2</v>
      </c>
      <c r="E29" s="66">
        <v>0</v>
      </c>
      <c r="F29" s="57">
        <v>-1</v>
      </c>
      <c r="G29" s="66">
        <v>0</v>
      </c>
      <c r="H29" s="57" t="s">
        <v>143</v>
      </c>
      <c r="I29" s="66">
        <v>0</v>
      </c>
      <c r="J29" s="57">
        <v>-1</v>
      </c>
      <c r="K29" s="36">
        <v>77</v>
      </c>
      <c r="L29" s="57">
        <v>-0.22222222222222221</v>
      </c>
      <c r="M29" s="36">
        <v>14</v>
      </c>
      <c r="N29" s="57">
        <v>-0.77419354838709675</v>
      </c>
      <c r="O29" s="36">
        <v>91</v>
      </c>
      <c r="P29" s="57">
        <v>-0.43478260869565222</v>
      </c>
      <c r="Q29" s="66">
        <v>2736</v>
      </c>
      <c r="R29" s="57">
        <v>0.11901840490797544</v>
      </c>
      <c r="S29" s="66">
        <v>3077</v>
      </c>
      <c r="T29" s="57">
        <v>-0.34139554794520544</v>
      </c>
      <c r="U29" s="66">
        <v>5813</v>
      </c>
      <c r="V29" s="57">
        <v>-0.18322326823099622</v>
      </c>
      <c r="W29" s="36">
        <v>2844</v>
      </c>
      <c r="X29" s="57">
        <v>0.1027530050407135</v>
      </c>
      <c r="Y29" s="36">
        <v>3091</v>
      </c>
      <c r="Z29" s="57">
        <v>-0.34706379383185471</v>
      </c>
      <c r="AA29" s="36">
        <v>5935</v>
      </c>
      <c r="AB29" s="57">
        <v>-0.18843156023519758</v>
      </c>
    </row>
    <row r="30" spans="2:28" outlineLevel="1">
      <c r="B30" s="63" t="s">
        <v>81</v>
      </c>
      <c r="C30" s="36">
        <v>33</v>
      </c>
      <c r="D30" s="57">
        <v>-0.36538461538461542</v>
      </c>
      <c r="E30" s="66">
        <v>12</v>
      </c>
      <c r="F30" s="57">
        <v>5</v>
      </c>
      <c r="G30" s="66">
        <v>0</v>
      </c>
      <c r="H30" s="57" t="s">
        <v>143</v>
      </c>
      <c r="I30" s="66">
        <v>12</v>
      </c>
      <c r="J30" s="57">
        <v>5</v>
      </c>
      <c r="K30" s="36">
        <v>171</v>
      </c>
      <c r="L30" s="57">
        <v>0.3680000000000001</v>
      </c>
      <c r="M30" s="36">
        <v>58</v>
      </c>
      <c r="N30" s="57">
        <v>1.6363636363636362</v>
      </c>
      <c r="O30" s="36">
        <v>229</v>
      </c>
      <c r="P30" s="57">
        <v>0.55782312925170063</v>
      </c>
      <c r="Q30" s="66">
        <v>3071</v>
      </c>
      <c r="R30" s="57">
        <v>0.18342967244701347</v>
      </c>
      <c r="S30" s="66">
        <v>3177</v>
      </c>
      <c r="T30" s="57">
        <v>-0.32057313943541488</v>
      </c>
      <c r="U30" s="66">
        <v>6248</v>
      </c>
      <c r="V30" s="57">
        <v>-0.14069591527987901</v>
      </c>
      <c r="W30" s="36">
        <v>3287</v>
      </c>
      <c r="X30" s="57">
        <v>0.18493150684931514</v>
      </c>
      <c r="Y30" s="36">
        <v>3235</v>
      </c>
      <c r="Z30" s="57">
        <v>-0.31140911025968498</v>
      </c>
      <c r="AA30" s="36">
        <v>6522</v>
      </c>
      <c r="AB30" s="57">
        <v>-0.12714132762312635</v>
      </c>
    </row>
    <row r="31" spans="2:28" outlineLevel="1">
      <c r="B31" s="63" t="s">
        <v>80</v>
      </c>
      <c r="C31" s="36">
        <v>51</v>
      </c>
      <c r="D31" s="57">
        <v>0.1333333333333333</v>
      </c>
      <c r="E31" s="66">
        <v>11</v>
      </c>
      <c r="F31" s="57">
        <v>1.75</v>
      </c>
      <c r="G31" s="66">
        <v>0</v>
      </c>
      <c r="H31" s="57" t="s">
        <v>143</v>
      </c>
      <c r="I31" s="66">
        <v>11</v>
      </c>
      <c r="J31" s="57">
        <v>1.75</v>
      </c>
      <c r="K31" s="36">
        <v>159</v>
      </c>
      <c r="L31" s="57">
        <v>-2.4539877300613466E-2</v>
      </c>
      <c r="M31" s="36">
        <v>54</v>
      </c>
      <c r="N31" s="57">
        <v>0.54285714285714293</v>
      </c>
      <c r="O31" s="36">
        <v>213</v>
      </c>
      <c r="P31" s="57">
        <v>7.575757575757569E-2</v>
      </c>
      <c r="Q31" s="66">
        <v>3338</v>
      </c>
      <c r="R31" s="57">
        <v>0.22495412844036689</v>
      </c>
      <c r="S31" s="66">
        <v>2747</v>
      </c>
      <c r="T31" s="57">
        <v>-0.42338371116708651</v>
      </c>
      <c r="U31" s="66">
        <v>6085</v>
      </c>
      <c r="V31" s="57">
        <v>-0.18747496327947655</v>
      </c>
      <c r="W31" s="36">
        <v>3559</v>
      </c>
      <c r="X31" s="57">
        <v>0.21178072863466113</v>
      </c>
      <c r="Y31" s="36">
        <v>2801</v>
      </c>
      <c r="Z31" s="57">
        <v>-0.41633673682017092</v>
      </c>
      <c r="AA31" s="36">
        <v>6360</v>
      </c>
      <c r="AB31" s="57">
        <v>-0.17786970010341263</v>
      </c>
    </row>
    <row r="32" spans="2:28" outlineLevel="1">
      <c r="B32" s="63" t="s">
        <v>79</v>
      </c>
      <c r="C32" s="36">
        <v>58</v>
      </c>
      <c r="D32" s="57">
        <v>0.18367346938775508</v>
      </c>
      <c r="E32" s="66">
        <v>10</v>
      </c>
      <c r="F32" s="57">
        <v>9</v>
      </c>
      <c r="G32" s="66">
        <v>0</v>
      </c>
      <c r="H32" s="57" t="s">
        <v>143</v>
      </c>
      <c r="I32" s="66">
        <v>10</v>
      </c>
      <c r="J32" s="57">
        <v>9</v>
      </c>
      <c r="K32" s="36">
        <v>158</v>
      </c>
      <c r="L32" s="57">
        <v>-9.1954022988505746E-2</v>
      </c>
      <c r="M32" s="36">
        <v>51</v>
      </c>
      <c r="N32" s="57">
        <v>-0.37037037037037035</v>
      </c>
      <c r="O32" s="36">
        <v>209</v>
      </c>
      <c r="P32" s="57">
        <v>-0.18039215686274512</v>
      </c>
      <c r="Q32" s="66">
        <v>3356</v>
      </c>
      <c r="R32" s="57">
        <v>0.15764056571231455</v>
      </c>
      <c r="S32" s="66">
        <v>2857</v>
      </c>
      <c r="T32" s="57">
        <v>-0.43324737155326321</v>
      </c>
      <c r="U32" s="66">
        <v>6213</v>
      </c>
      <c r="V32" s="57">
        <v>-0.2175062972292191</v>
      </c>
      <c r="W32" s="36">
        <v>3582</v>
      </c>
      <c r="X32" s="57">
        <v>0.14697406340057628</v>
      </c>
      <c r="Y32" s="36">
        <v>2908</v>
      </c>
      <c r="Z32" s="57">
        <v>-0.43225302616165562</v>
      </c>
      <c r="AA32" s="36">
        <v>6490</v>
      </c>
      <c r="AB32" s="57">
        <v>-0.21285627653123107</v>
      </c>
    </row>
    <row r="33" spans="2:28">
      <c r="B33" s="172">
        <v>2010</v>
      </c>
      <c r="C33" s="61">
        <v>401</v>
      </c>
      <c r="D33" s="62">
        <v>6.0846560846560926E-2</v>
      </c>
      <c r="E33" s="61">
        <v>62</v>
      </c>
      <c r="F33" s="62">
        <v>0.47619047619047628</v>
      </c>
      <c r="G33" s="61">
        <v>13</v>
      </c>
      <c r="H33" s="62">
        <v>0.85714285714285721</v>
      </c>
      <c r="I33" s="61">
        <v>75</v>
      </c>
      <c r="J33" s="62">
        <v>0.53061224489795911</v>
      </c>
      <c r="K33" s="61">
        <v>1234</v>
      </c>
      <c r="L33" s="62">
        <v>5.2003410059676014E-2</v>
      </c>
      <c r="M33" s="61">
        <v>538</v>
      </c>
      <c r="N33" s="62">
        <v>-0.17230769230769227</v>
      </c>
      <c r="O33" s="61">
        <v>1772</v>
      </c>
      <c r="P33" s="62">
        <v>-2.7975863960504666E-2</v>
      </c>
      <c r="Q33" s="61">
        <v>30375</v>
      </c>
      <c r="R33" s="62">
        <v>6.680012643557065E-2</v>
      </c>
      <c r="S33" s="61">
        <v>35225</v>
      </c>
      <c r="T33" s="62">
        <v>-0.23433899926096591</v>
      </c>
      <c r="U33" s="61">
        <v>65600</v>
      </c>
      <c r="V33" s="62">
        <v>-0.11921481222895047</v>
      </c>
      <c r="W33" s="61">
        <v>32072</v>
      </c>
      <c r="X33" s="62">
        <v>6.6719882924233254E-2</v>
      </c>
      <c r="Y33" s="61">
        <v>35776</v>
      </c>
      <c r="Z33" s="62">
        <v>-0.23331118873625789</v>
      </c>
      <c r="AA33" s="61">
        <v>67848</v>
      </c>
      <c r="AB33" s="62">
        <v>-0.11574502469731129</v>
      </c>
    </row>
    <row r="34" spans="2:28" ht="15" hidden="1" customHeight="1" outlineLevel="1">
      <c r="B34" s="63" t="s">
        <v>90</v>
      </c>
      <c r="C34" s="36">
        <v>44</v>
      </c>
      <c r="D34" s="57">
        <v>-0.34328358208955223</v>
      </c>
      <c r="E34" s="66">
        <v>3</v>
      </c>
      <c r="F34" s="57">
        <v>-0.66666666666666674</v>
      </c>
      <c r="G34" s="66">
        <v>3</v>
      </c>
      <c r="H34" s="57" t="s">
        <v>143</v>
      </c>
      <c r="I34" s="66">
        <v>6</v>
      </c>
      <c r="J34" s="57">
        <v>-0.33333333333333337</v>
      </c>
      <c r="K34" s="36">
        <v>182</v>
      </c>
      <c r="L34" s="57">
        <v>-0.19823788546255505</v>
      </c>
      <c r="M34" s="36">
        <v>53</v>
      </c>
      <c r="N34" s="57">
        <v>-0.50467289719626174</v>
      </c>
      <c r="O34" s="36">
        <v>235</v>
      </c>
      <c r="P34" s="57">
        <v>-0.29640718562874246</v>
      </c>
      <c r="Q34" s="66">
        <v>2070</v>
      </c>
      <c r="R34" s="57">
        <v>3.3966033966033926E-2</v>
      </c>
      <c r="S34" s="66">
        <v>2301</v>
      </c>
      <c r="T34" s="57">
        <v>-0.28518173345759557</v>
      </c>
      <c r="U34" s="66">
        <v>4371</v>
      </c>
      <c r="V34" s="57">
        <v>-0.16280406052480367</v>
      </c>
      <c r="W34" s="36">
        <v>2299</v>
      </c>
      <c r="X34" s="57">
        <v>-2.6030368763557687E-3</v>
      </c>
      <c r="Y34" s="36">
        <v>2357</v>
      </c>
      <c r="Z34" s="57">
        <v>-0.29134095009019845</v>
      </c>
      <c r="AA34" s="36">
        <v>4656</v>
      </c>
      <c r="AB34" s="57">
        <v>-0.1731486414491209</v>
      </c>
    </row>
    <row r="35" spans="2:28" ht="15" hidden="1" customHeight="1" outlineLevel="1">
      <c r="B35" s="63" t="s">
        <v>89</v>
      </c>
      <c r="C35" s="36">
        <v>26</v>
      </c>
      <c r="D35" s="57">
        <v>-0.1333333333333333</v>
      </c>
      <c r="E35" s="66">
        <v>2</v>
      </c>
      <c r="F35" s="57">
        <v>0</v>
      </c>
      <c r="G35" s="66">
        <v>0</v>
      </c>
      <c r="H35" s="57" t="s">
        <v>143</v>
      </c>
      <c r="I35" s="66">
        <v>2</v>
      </c>
      <c r="J35" s="57">
        <v>0</v>
      </c>
      <c r="K35" s="36">
        <v>109</v>
      </c>
      <c r="L35" s="57">
        <v>-0.36257309941520466</v>
      </c>
      <c r="M35" s="36">
        <v>60</v>
      </c>
      <c r="N35" s="57">
        <v>-0.21052631578947367</v>
      </c>
      <c r="O35" s="36">
        <v>169</v>
      </c>
      <c r="P35" s="57">
        <v>-0.31578947368421051</v>
      </c>
      <c r="Q35" s="66">
        <v>2520</v>
      </c>
      <c r="R35" s="57">
        <v>5.175292153589317E-2</v>
      </c>
      <c r="S35" s="66">
        <v>2392</v>
      </c>
      <c r="T35" s="57">
        <v>-0.35836909871244638</v>
      </c>
      <c r="U35" s="66">
        <v>4912</v>
      </c>
      <c r="V35" s="57">
        <v>-0.19790986283474854</v>
      </c>
      <c r="W35" s="36">
        <v>2657</v>
      </c>
      <c r="X35" s="57">
        <v>2.2316275490573245E-2</v>
      </c>
      <c r="Y35" s="36">
        <v>2452</v>
      </c>
      <c r="Z35" s="57">
        <v>-0.35541535226077814</v>
      </c>
      <c r="AA35" s="36">
        <v>5109</v>
      </c>
      <c r="AB35" s="57">
        <v>-0.20209276901452444</v>
      </c>
    </row>
    <row r="36" spans="2:28" ht="15" hidden="1" customHeight="1" outlineLevel="1">
      <c r="B36" s="63" t="s">
        <v>88</v>
      </c>
      <c r="C36" s="36">
        <v>24</v>
      </c>
      <c r="D36" s="57">
        <v>-0.4</v>
      </c>
      <c r="E36" s="66">
        <v>12</v>
      </c>
      <c r="F36" s="57">
        <v>0</v>
      </c>
      <c r="G36" s="66">
        <v>0</v>
      </c>
      <c r="H36" s="57" t="s">
        <v>143</v>
      </c>
      <c r="I36" s="66">
        <v>12</v>
      </c>
      <c r="J36" s="57">
        <v>0</v>
      </c>
      <c r="K36" s="36">
        <v>71</v>
      </c>
      <c r="L36" s="57">
        <v>-0.62234042553191493</v>
      </c>
      <c r="M36" s="36">
        <v>92</v>
      </c>
      <c r="N36" s="57">
        <v>-7.0707070707070718E-2</v>
      </c>
      <c r="O36" s="36">
        <v>163</v>
      </c>
      <c r="P36" s="57">
        <v>-0.43205574912891986</v>
      </c>
      <c r="Q36" s="66">
        <v>2868</v>
      </c>
      <c r="R36" s="57">
        <v>0.15645161290322585</v>
      </c>
      <c r="S36" s="66">
        <v>2655</v>
      </c>
      <c r="T36" s="57">
        <v>-0.50512581547064306</v>
      </c>
      <c r="U36" s="66">
        <v>5523</v>
      </c>
      <c r="V36" s="57">
        <v>-0.2959847036328872</v>
      </c>
      <c r="W36" s="36">
        <v>2975</v>
      </c>
      <c r="X36" s="57">
        <v>9.375E-2</v>
      </c>
      <c r="Y36" s="36">
        <v>2747</v>
      </c>
      <c r="Z36" s="57">
        <v>-0.49725475841874089</v>
      </c>
      <c r="AA36" s="36">
        <v>5722</v>
      </c>
      <c r="AB36" s="57">
        <v>-0.30083088954056691</v>
      </c>
    </row>
    <row r="37" spans="2:28" ht="15" hidden="1" customHeight="1" outlineLevel="1">
      <c r="B37" s="63" t="s">
        <v>87</v>
      </c>
      <c r="C37" s="36">
        <v>30</v>
      </c>
      <c r="D37" s="57">
        <v>0.15384615384615374</v>
      </c>
      <c r="E37" s="66">
        <v>8</v>
      </c>
      <c r="F37" s="57">
        <v>3</v>
      </c>
      <c r="G37" s="66">
        <v>0</v>
      </c>
      <c r="H37" s="57" t="s">
        <v>143</v>
      </c>
      <c r="I37" s="66">
        <v>8</v>
      </c>
      <c r="J37" s="57">
        <v>3</v>
      </c>
      <c r="K37" s="36">
        <v>42</v>
      </c>
      <c r="L37" s="57">
        <v>-0.68421052631578949</v>
      </c>
      <c r="M37" s="36">
        <v>38</v>
      </c>
      <c r="N37" s="57">
        <v>-0.6576576576576576</v>
      </c>
      <c r="O37" s="36">
        <v>80</v>
      </c>
      <c r="P37" s="57">
        <v>-0.67213114754098369</v>
      </c>
      <c r="Q37" s="66">
        <v>1944</v>
      </c>
      <c r="R37" s="57">
        <v>-0.31645569620253167</v>
      </c>
      <c r="S37" s="66">
        <v>2632</v>
      </c>
      <c r="T37" s="57">
        <v>-0.3876221498371335</v>
      </c>
      <c r="U37" s="66">
        <v>4576</v>
      </c>
      <c r="V37" s="57">
        <v>-0.35928311397367685</v>
      </c>
      <c r="W37" s="36">
        <v>2024</v>
      </c>
      <c r="X37" s="57">
        <v>-0.32645590682196335</v>
      </c>
      <c r="Y37" s="36">
        <v>2670</v>
      </c>
      <c r="Z37" s="57">
        <v>-0.39442050351553637</v>
      </c>
      <c r="AA37" s="36">
        <v>4694</v>
      </c>
      <c r="AB37" s="57">
        <v>-0.36687348260048558</v>
      </c>
    </row>
    <row r="38" spans="2:28" ht="15" hidden="1" customHeight="1" outlineLevel="1">
      <c r="B38" s="63" t="s">
        <v>86</v>
      </c>
      <c r="C38" s="36">
        <v>17</v>
      </c>
      <c r="D38" s="57">
        <v>-0.26086956521739135</v>
      </c>
      <c r="E38" s="66">
        <v>6</v>
      </c>
      <c r="F38" s="57" t="s">
        <v>143</v>
      </c>
      <c r="G38" s="66">
        <v>0</v>
      </c>
      <c r="H38" s="57" t="s">
        <v>143</v>
      </c>
      <c r="I38" s="66">
        <v>6</v>
      </c>
      <c r="J38" s="57" t="s">
        <v>143</v>
      </c>
      <c r="K38" s="36">
        <v>40</v>
      </c>
      <c r="L38" s="57">
        <v>-0.51219512195121952</v>
      </c>
      <c r="M38" s="36">
        <v>50</v>
      </c>
      <c r="N38" s="57">
        <v>-0.66442953020134232</v>
      </c>
      <c r="O38" s="36">
        <v>90</v>
      </c>
      <c r="P38" s="57">
        <v>-0.61038961038961037</v>
      </c>
      <c r="Q38" s="66">
        <v>1562</v>
      </c>
      <c r="R38" s="57">
        <v>-0.33616659583510411</v>
      </c>
      <c r="S38" s="66">
        <v>3911</v>
      </c>
      <c r="T38" s="57">
        <v>-0.15801937567276636</v>
      </c>
      <c r="U38" s="66">
        <v>5473</v>
      </c>
      <c r="V38" s="57">
        <v>-0.21791940554444122</v>
      </c>
      <c r="W38" s="36">
        <v>1625</v>
      </c>
      <c r="X38" s="57">
        <v>-0.338893409275834</v>
      </c>
      <c r="Y38" s="36">
        <v>3961</v>
      </c>
      <c r="Z38" s="57">
        <v>-0.17375886524822692</v>
      </c>
      <c r="AA38" s="36">
        <v>5586</v>
      </c>
      <c r="AB38" s="57">
        <v>-0.22972972972972971</v>
      </c>
    </row>
    <row r="39" spans="2:28" ht="15" hidden="1" customHeight="1" outlineLevel="1">
      <c r="B39" s="63" t="s">
        <v>85</v>
      </c>
      <c r="C39" s="36">
        <v>29</v>
      </c>
      <c r="D39" s="57">
        <v>0.31818181818181812</v>
      </c>
      <c r="E39" s="66">
        <v>1</v>
      </c>
      <c r="F39" s="57">
        <v>-0.75</v>
      </c>
      <c r="G39" s="66">
        <v>0</v>
      </c>
      <c r="H39" s="57" t="s">
        <v>143</v>
      </c>
      <c r="I39" s="66">
        <v>1</v>
      </c>
      <c r="J39" s="57">
        <v>-0.75</v>
      </c>
      <c r="K39" s="36">
        <v>72</v>
      </c>
      <c r="L39" s="57">
        <v>-0.18181818181818177</v>
      </c>
      <c r="M39" s="36">
        <v>71</v>
      </c>
      <c r="N39" s="57">
        <v>-0.30392156862745101</v>
      </c>
      <c r="O39" s="36">
        <v>143</v>
      </c>
      <c r="P39" s="57">
        <v>-0.24736842105263157</v>
      </c>
      <c r="Q39" s="66">
        <v>1979</v>
      </c>
      <c r="R39" s="57">
        <v>-0.21685793430945788</v>
      </c>
      <c r="S39" s="66">
        <v>3962</v>
      </c>
      <c r="T39" s="57">
        <v>-9.5020557332115119E-2</v>
      </c>
      <c r="U39" s="66">
        <v>5941</v>
      </c>
      <c r="V39" s="57">
        <v>-0.13960897900072411</v>
      </c>
      <c r="W39" s="36">
        <v>2081</v>
      </c>
      <c r="X39" s="57">
        <v>-0.21204089360090872</v>
      </c>
      <c r="Y39" s="36">
        <v>4033</v>
      </c>
      <c r="Z39" s="57">
        <v>-9.9776785714285721E-2</v>
      </c>
      <c r="AA39" s="36">
        <v>6114</v>
      </c>
      <c r="AB39" s="57">
        <v>-0.14141272293217244</v>
      </c>
    </row>
    <row r="40" spans="2:28" ht="15" hidden="1" customHeight="1" outlineLevel="1">
      <c r="B40" s="63" t="s">
        <v>84</v>
      </c>
      <c r="C40" s="36">
        <v>8</v>
      </c>
      <c r="D40" s="57">
        <v>-0.79487179487179493</v>
      </c>
      <c r="E40" s="66">
        <v>0</v>
      </c>
      <c r="F40" s="57">
        <v>-1</v>
      </c>
      <c r="G40" s="66">
        <v>0</v>
      </c>
      <c r="H40" s="57" t="s">
        <v>143</v>
      </c>
      <c r="I40" s="66">
        <v>0</v>
      </c>
      <c r="J40" s="57">
        <v>-1</v>
      </c>
      <c r="K40" s="36">
        <v>37</v>
      </c>
      <c r="L40" s="57">
        <v>-0.65094339622641506</v>
      </c>
      <c r="M40" s="36">
        <v>65</v>
      </c>
      <c r="N40" s="57">
        <v>-0.32989690721649489</v>
      </c>
      <c r="O40" s="36">
        <v>102</v>
      </c>
      <c r="P40" s="57">
        <v>-0.49753694581280783</v>
      </c>
      <c r="Q40" s="66">
        <v>1966</v>
      </c>
      <c r="R40" s="57">
        <v>-0.29910873440285202</v>
      </c>
      <c r="S40" s="66">
        <v>3689</v>
      </c>
      <c r="T40" s="57">
        <v>-0.23938144329896904</v>
      </c>
      <c r="U40" s="66">
        <v>5655</v>
      </c>
      <c r="V40" s="57">
        <v>-0.26126714565643372</v>
      </c>
      <c r="W40" s="36">
        <v>2011</v>
      </c>
      <c r="X40" s="57">
        <v>-0.31945854483925551</v>
      </c>
      <c r="Y40" s="36">
        <v>3754</v>
      </c>
      <c r="Z40" s="57">
        <v>-0.24115625631695981</v>
      </c>
      <c r="AA40" s="36">
        <v>5765</v>
      </c>
      <c r="AB40" s="57">
        <v>-0.27043786383194124</v>
      </c>
    </row>
    <row r="41" spans="2:28" ht="15" hidden="1" customHeight="1" outlineLevel="1">
      <c r="B41" s="63" t="s">
        <v>83</v>
      </c>
      <c r="C41" s="36">
        <v>22</v>
      </c>
      <c r="D41" s="57">
        <v>0.375</v>
      </c>
      <c r="E41" s="66">
        <v>0</v>
      </c>
      <c r="F41" s="57">
        <v>-1</v>
      </c>
      <c r="G41" s="66">
        <v>4</v>
      </c>
      <c r="H41" s="57" t="s">
        <v>143</v>
      </c>
      <c r="I41" s="66">
        <v>4</v>
      </c>
      <c r="J41" s="57">
        <v>1</v>
      </c>
      <c r="K41" s="36">
        <v>59</v>
      </c>
      <c r="L41" s="57">
        <v>0.37209302325581395</v>
      </c>
      <c r="M41" s="36">
        <v>21</v>
      </c>
      <c r="N41" s="57">
        <v>-0.47499999999999998</v>
      </c>
      <c r="O41" s="36">
        <v>80</v>
      </c>
      <c r="P41" s="57">
        <v>-3.6144578313253017E-2</v>
      </c>
      <c r="Q41" s="66">
        <v>2900</v>
      </c>
      <c r="R41" s="57">
        <v>6.5784638000734974E-2</v>
      </c>
      <c r="S41" s="66">
        <v>5311</v>
      </c>
      <c r="T41" s="57">
        <v>0.30171568627450984</v>
      </c>
      <c r="U41" s="66">
        <v>8211</v>
      </c>
      <c r="V41" s="57">
        <v>0.20732245258050286</v>
      </c>
      <c r="W41" s="36">
        <v>2981</v>
      </c>
      <c r="X41" s="57">
        <v>7.1531272465851892E-2</v>
      </c>
      <c r="Y41" s="36">
        <v>5336</v>
      </c>
      <c r="Z41" s="57">
        <v>0.29514563106796121</v>
      </c>
      <c r="AA41" s="36">
        <v>8317</v>
      </c>
      <c r="AB41" s="57">
        <v>0.20501303969863804</v>
      </c>
    </row>
    <row r="42" spans="2:28" ht="15" hidden="1" customHeight="1" outlineLevel="1">
      <c r="B42" s="63" t="s">
        <v>82</v>
      </c>
      <c r="C42" s="36">
        <v>32</v>
      </c>
      <c r="D42" s="57">
        <v>0.33333333333333326</v>
      </c>
      <c r="E42" s="66">
        <v>3</v>
      </c>
      <c r="F42" s="57">
        <v>-0.75</v>
      </c>
      <c r="G42" s="66">
        <v>0</v>
      </c>
      <c r="H42" s="57" t="s">
        <v>143</v>
      </c>
      <c r="I42" s="66">
        <v>3</v>
      </c>
      <c r="J42" s="57">
        <v>-0.75</v>
      </c>
      <c r="K42" s="36">
        <v>99</v>
      </c>
      <c r="L42" s="57">
        <v>0.7068965517241379</v>
      </c>
      <c r="M42" s="36">
        <v>62</v>
      </c>
      <c r="N42" s="57">
        <v>0.14814814814814814</v>
      </c>
      <c r="O42" s="36">
        <v>161</v>
      </c>
      <c r="P42" s="57">
        <v>0.4375</v>
      </c>
      <c r="Q42" s="66">
        <v>2445</v>
      </c>
      <c r="R42" s="57">
        <v>0.29570747217806037</v>
      </c>
      <c r="S42" s="66">
        <v>4672</v>
      </c>
      <c r="T42" s="57">
        <v>0.36051252184041926</v>
      </c>
      <c r="U42" s="66">
        <v>7117</v>
      </c>
      <c r="V42" s="57">
        <v>0.33753053937229849</v>
      </c>
      <c r="W42" s="36">
        <v>2579</v>
      </c>
      <c r="X42" s="57">
        <v>0.30186774356385659</v>
      </c>
      <c r="Y42" s="36">
        <v>4734</v>
      </c>
      <c r="Z42" s="57">
        <v>0.35722477064220182</v>
      </c>
      <c r="AA42" s="36">
        <v>7313</v>
      </c>
      <c r="AB42" s="57">
        <v>0.33717315779850066</v>
      </c>
    </row>
    <row r="43" spans="2:28" ht="15" hidden="1" customHeight="1" outlineLevel="1">
      <c r="B43" s="63" t="s">
        <v>81</v>
      </c>
      <c r="C43" s="36">
        <v>52</v>
      </c>
      <c r="D43" s="57">
        <v>-3.703703703703709E-2</v>
      </c>
      <c r="E43" s="66">
        <v>2</v>
      </c>
      <c r="F43" s="57">
        <v>-0.77777777777777779</v>
      </c>
      <c r="G43" s="66">
        <v>0</v>
      </c>
      <c r="H43" s="57" t="s">
        <v>143</v>
      </c>
      <c r="I43" s="66">
        <v>2</v>
      </c>
      <c r="J43" s="57">
        <v>-0.77777777777777779</v>
      </c>
      <c r="K43" s="36">
        <v>125</v>
      </c>
      <c r="L43" s="57">
        <v>-0.297752808988764</v>
      </c>
      <c r="M43" s="36">
        <v>22</v>
      </c>
      <c r="N43" s="57">
        <v>-0.81512605042016806</v>
      </c>
      <c r="O43" s="36">
        <v>147</v>
      </c>
      <c r="P43" s="57">
        <v>-0.50505050505050497</v>
      </c>
      <c r="Q43" s="66">
        <v>2595</v>
      </c>
      <c r="R43" s="57">
        <v>-8.9154089154089178E-2</v>
      </c>
      <c r="S43" s="66">
        <v>4676</v>
      </c>
      <c r="T43" s="57">
        <v>1.7185120730911496E-2</v>
      </c>
      <c r="U43" s="66">
        <v>7271</v>
      </c>
      <c r="V43" s="57">
        <v>-2.3502551705613772E-2</v>
      </c>
      <c r="W43" s="36">
        <v>2774</v>
      </c>
      <c r="X43" s="57">
        <v>-0.1022653721682848</v>
      </c>
      <c r="Y43" s="36">
        <v>4698</v>
      </c>
      <c r="Z43" s="57">
        <v>-3.8167938931297218E-3</v>
      </c>
      <c r="AA43" s="36">
        <v>7472</v>
      </c>
      <c r="AB43" s="57">
        <v>-4.2787599282603117E-2</v>
      </c>
    </row>
    <row r="44" spans="2:28" ht="15" hidden="1" customHeight="1" outlineLevel="1">
      <c r="B44" s="63" t="s">
        <v>80</v>
      </c>
      <c r="C44" s="36">
        <v>45</v>
      </c>
      <c r="D44" s="57">
        <v>0.15384615384615374</v>
      </c>
      <c r="E44" s="66">
        <v>4</v>
      </c>
      <c r="F44" s="57">
        <v>-0.19999999999999996</v>
      </c>
      <c r="G44" s="66">
        <v>0</v>
      </c>
      <c r="H44" s="57" t="s">
        <v>143</v>
      </c>
      <c r="I44" s="66">
        <v>4</v>
      </c>
      <c r="J44" s="57">
        <v>-0.19999999999999996</v>
      </c>
      <c r="K44" s="36">
        <v>163</v>
      </c>
      <c r="L44" s="57">
        <v>0.147887323943662</v>
      </c>
      <c r="M44" s="36">
        <v>35</v>
      </c>
      <c r="N44" s="57">
        <v>-0.23913043478260865</v>
      </c>
      <c r="O44" s="36">
        <v>198</v>
      </c>
      <c r="P44" s="57">
        <v>5.3191489361702038E-2</v>
      </c>
      <c r="Q44" s="66">
        <v>2725</v>
      </c>
      <c r="R44" s="57">
        <v>2.2514071294559068E-2</v>
      </c>
      <c r="S44" s="66">
        <v>4764</v>
      </c>
      <c r="T44" s="57">
        <v>0.44363636363636361</v>
      </c>
      <c r="U44" s="66">
        <v>7489</v>
      </c>
      <c r="V44" s="57">
        <v>0.25549036043587603</v>
      </c>
      <c r="W44" s="36">
        <v>2937</v>
      </c>
      <c r="X44" s="57">
        <v>3.0164854437039645E-2</v>
      </c>
      <c r="Y44" s="36">
        <v>4799</v>
      </c>
      <c r="Z44" s="57">
        <v>0.43424985056784227</v>
      </c>
      <c r="AA44" s="36">
        <v>7736</v>
      </c>
      <c r="AB44" s="57">
        <v>0.24834597385831847</v>
      </c>
    </row>
    <row r="45" spans="2:28" ht="15" hidden="1" customHeight="1" outlineLevel="1">
      <c r="B45" s="63" t="s">
        <v>79</v>
      </c>
      <c r="C45" s="36">
        <v>49</v>
      </c>
      <c r="D45" s="57">
        <v>0.6333333333333333</v>
      </c>
      <c r="E45" s="66">
        <v>1</v>
      </c>
      <c r="F45" s="57">
        <v>-0.875</v>
      </c>
      <c r="G45" s="66">
        <v>0</v>
      </c>
      <c r="H45" s="57">
        <v>-1</v>
      </c>
      <c r="I45" s="66">
        <v>1</v>
      </c>
      <c r="J45" s="57">
        <v>-0.94117647058823528</v>
      </c>
      <c r="K45" s="36">
        <v>174</v>
      </c>
      <c r="L45" s="57">
        <v>4.1916167664670656E-2</v>
      </c>
      <c r="M45" s="36">
        <v>81</v>
      </c>
      <c r="N45" s="57">
        <v>-9.9999999999999978E-2</v>
      </c>
      <c r="O45" s="36">
        <v>255</v>
      </c>
      <c r="P45" s="57">
        <v>-7.7821011673151474E-3</v>
      </c>
      <c r="Q45" s="66">
        <v>2899</v>
      </c>
      <c r="R45" s="57">
        <v>0.22423986486486491</v>
      </c>
      <c r="S45" s="66">
        <v>5041</v>
      </c>
      <c r="T45" s="57">
        <v>0.54489733374195515</v>
      </c>
      <c r="U45" s="66">
        <v>7940</v>
      </c>
      <c r="V45" s="57">
        <v>0.41005150062155926</v>
      </c>
      <c r="W45" s="36">
        <v>3123</v>
      </c>
      <c r="X45" s="57">
        <v>0.21375825884181898</v>
      </c>
      <c r="Y45" s="36">
        <v>5122</v>
      </c>
      <c r="Z45" s="57">
        <v>0.52349791790600841</v>
      </c>
      <c r="AA45" s="36">
        <v>8245</v>
      </c>
      <c r="AB45" s="57">
        <v>0.38921651221566966</v>
      </c>
    </row>
    <row r="46" spans="2:28" collapsed="1">
      <c r="B46" s="173">
        <v>2009</v>
      </c>
      <c r="C46" s="66">
        <v>378</v>
      </c>
      <c r="D46" s="67">
        <v>-7.8048780487804836E-2</v>
      </c>
      <c r="E46" s="66">
        <v>42</v>
      </c>
      <c r="F46" s="67">
        <v>-0.4</v>
      </c>
      <c r="G46" s="66">
        <v>7</v>
      </c>
      <c r="H46" s="67">
        <v>-0.22222222222222221</v>
      </c>
      <c r="I46" s="66">
        <v>49</v>
      </c>
      <c r="J46" s="67">
        <v>-0.379746835443038</v>
      </c>
      <c r="K46" s="66">
        <v>1173</v>
      </c>
      <c r="L46" s="67">
        <v>-0.25900189513581806</v>
      </c>
      <c r="M46" s="66">
        <v>650</v>
      </c>
      <c r="N46" s="67">
        <v>-0.40366972477064222</v>
      </c>
      <c r="O46" s="66">
        <v>1823</v>
      </c>
      <c r="P46" s="67">
        <v>-0.31799476243920688</v>
      </c>
      <c r="Q46" s="66">
        <v>28473</v>
      </c>
      <c r="R46" s="67">
        <v>-4.7630197009733366E-2</v>
      </c>
      <c r="S46" s="66">
        <v>46006</v>
      </c>
      <c r="T46" s="67">
        <v>-6.4100738450271533E-2</v>
      </c>
      <c r="U46" s="66">
        <v>74479</v>
      </c>
      <c r="V46" s="67">
        <v>-5.7871834442279946E-2</v>
      </c>
      <c r="W46" s="66">
        <v>30066</v>
      </c>
      <c r="X46" s="67">
        <v>-5.9261576971214036E-2</v>
      </c>
      <c r="Y46" s="66">
        <v>46663</v>
      </c>
      <c r="Z46" s="67">
        <v>-7.1493950971028286E-2</v>
      </c>
      <c r="AA46" s="66">
        <v>76729</v>
      </c>
      <c r="AB46" s="67">
        <v>-6.6738834290162474E-2</v>
      </c>
    </row>
    <row r="47" spans="2:28" ht="15" hidden="1" customHeight="1" outlineLevel="1">
      <c r="B47" s="63" t="s">
        <v>90</v>
      </c>
      <c r="C47" s="36">
        <v>67</v>
      </c>
      <c r="D47" s="57">
        <v>-5.633802816901412E-2</v>
      </c>
      <c r="E47" s="66">
        <v>9</v>
      </c>
      <c r="F47" s="57">
        <v>3.5</v>
      </c>
      <c r="G47" s="66">
        <v>0</v>
      </c>
      <c r="H47" s="57">
        <v>-1</v>
      </c>
      <c r="I47" s="66">
        <v>9</v>
      </c>
      <c r="J47" s="57">
        <v>-0.18181818181818177</v>
      </c>
      <c r="K47" s="36">
        <v>227</v>
      </c>
      <c r="L47" s="57">
        <v>-0.1098039215686275</v>
      </c>
      <c r="M47" s="36">
        <v>107</v>
      </c>
      <c r="N47" s="57">
        <v>-0.23571428571428577</v>
      </c>
      <c r="O47" s="36">
        <v>334</v>
      </c>
      <c r="P47" s="57">
        <v>-0.15443037974683549</v>
      </c>
      <c r="Q47" s="66">
        <v>2002</v>
      </c>
      <c r="R47" s="57">
        <v>-3.703703703703709E-2</v>
      </c>
      <c r="S47" s="66">
        <v>3219</v>
      </c>
      <c r="T47" s="57">
        <v>0.13026685393258419</v>
      </c>
      <c r="U47" s="66">
        <v>5221</v>
      </c>
      <c r="V47" s="57">
        <v>5.967119951288824E-2</v>
      </c>
      <c r="W47" s="36">
        <v>2305</v>
      </c>
      <c r="X47" s="57">
        <v>-4.2376402160365645E-2</v>
      </c>
      <c r="Y47" s="36">
        <v>3326</v>
      </c>
      <c r="Z47" s="57">
        <v>0.10977644310977652</v>
      </c>
      <c r="AA47" s="36">
        <v>5631</v>
      </c>
      <c r="AB47" s="57">
        <v>4.2005921539600255E-2</v>
      </c>
    </row>
    <row r="48" spans="2:28" ht="15" hidden="1" customHeight="1" outlineLevel="1">
      <c r="B48" s="63" t="s">
        <v>89</v>
      </c>
      <c r="C48" s="36">
        <v>30</v>
      </c>
      <c r="D48" s="57">
        <v>-0.30232558139534882</v>
      </c>
      <c r="E48" s="66">
        <v>2</v>
      </c>
      <c r="F48" s="57">
        <v>0</v>
      </c>
      <c r="G48" s="66">
        <v>0</v>
      </c>
      <c r="H48" s="57" t="s">
        <v>143</v>
      </c>
      <c r="I48" s="66">
        <v>2</v>
      </c>
      <c r="J48" s="57">
        <v>0</v>
      </c>
      <c r="K48" s="36">
        <v>171</v>
      </c>
      <c r="L48" s="57">
        <v>0.5</v>
      </c>
      <c r="M48" s="36">
        <v>76</v>
      </c>
      <c r="N48" s="57">
        <v>0.22580645161290325</v>
      </c>
      <c r="O48" s="36">
        <v>247</v>
      </c>
      <c r="P48" s="57">
        <v>0.40340909090909083</v>
      </c>
      <c r="Q48" s="66">
        <v>2396</v>
      </c>
      <c r="R48" s="57">
        <v>0.25445026178010477</v>
      </c>
      <c r="S48" s="66">
        <v>3728</v>
      </c>
      <c r="T48" s="57">
        <v>0.5494596841230257</v>
      </c>
      <c r="U48" s="66">
        <v>6124</v>
      </c>
      <c r="V48" s="57">
        <v>0.41890639481000935</v>
      </c>
      <c r="W48" s="36">
        <v>2599</v>
      </c>
      <c r="X48" s="57">
        <v>0.25616239729337842</v>
      </c>
      <c r="Y48" s="36">
        <v>3804</v>
      </c>
      <c r="Z48" s="57">
        <v>0.54132901134521871</v>
      </c>
      <c r="AA48" s="36">
        <v>6403</v>
      </c>
      <c r="AB48" s="57">
        <v>0.41128499008155162</v>
      </c>
    </row>
    <row r="49" spans="2:28" ht="15" hidden="1" customHeight="1" outlineLevel="1">
      <c r="B49" s="63" t="s">
        <v>88</v>
      </c>
      <c r="C49" s="36">
        <v>40</v>
      </c>
      <c r="D49" s="57">
        <v>-0.36507936507936511</v>
      </c>
      <c r="E49" s="66">
        <v>12</v>
      </c>
      <c r="F49" s="57">
        <v>-7.6923076923076872E-2</v>
      </c>
      <c r="G49" s="66">
        <v>0</v>
      </c>
      <c r="H49" s="57" t="s">
        <v>143</v>
      </c>
      <c r="I49" s="66">
        <v>12</v>
      </c>
      <c r="J49" s="57">
        <v>-7.6923076923076872E-2</v>
      </c>
      <c r="K49" s="36">
        <v>188</v>
      </c>
      <c r="L49" s="57">
        <v>0.57983193277310918</v>
      </c>
      <c r="M49" s="36">
        <v>99</v>
      </c>
      <c r="N49" s="57">
        <v>-0.43428571428571427</v>
      </c>
      <c r="O49" s="36">
        <v>287</v>
      </c>
      <c r="P49" s="57">
        <v>-2.3809523809523836E-2</v>
      </c>
      <c r="Q49" s="66">
        <v>2480</v>
      </c>
      <c r="R49" s="57">
        <v>0.45710928319623978</v>
      </c>
      <c r="S49" s="66">
        <v>5365</v>
      </c>
      <c r="T49" s="57">
        <v>0.83607118412046533</v>
      </c>
      <c r="U49" s="66">
        <v>7845</v>
      </c>
      <c r="V49" s="57">
        <v>0.69658304498269885</v>
      </c>
      <c r="W49" s="36">
        <v>2720</v>
      </c>
      <c r="X49" s="57">
        <v>0.43384290985766993</v>
      </c>
      <c r="Y49" s="36">
        <v>5464</v>
      </c>
      <c r="Z49" s="57">
        <v>0.76428802066515988</v>
      </c>
      <c r="AA49" s="36">
        <v>8184</v>
      </c>
      <c r="AB49" s="57">
        <v>0.63876651982378863</v>
      </c>
    </row>
    <row r="50" spans="2:28" ht="15" hidden="1" customHeight="1" outlineLevel="1">
      <c r="B50" s="63" t="s">
        <v>87</v>
      </c>
      <c r="C50" s="36">
        <v>26</v>
      </c>
      <c r="D50" s="57">
        <v>-0.43478260869565222</v>
      </c>
      <c r="E50" s="66">
        <v>2</v>
      </c>
      <c r="F50" s="57">
        <v>0</v>
      </c>
      <c r="G50" s="66">
        <v>0</v>
      </c>
      <c r="H50" s="57">
        <v>-1</v>
      </c>
      <c r="I50" s="66">
        <v>2</v>
      </c>
      <c r="J50" s="57">
        <v>-0.6</v>
      </c>
      <c r="K50" s="36">
        <v>133</v>
      </c>
      <c r="L50" s="57">
        <v>3.90625E-2</v>
      </c>
      <c r="M50" s="36">
        <v>111</v>
      </c>
      <c r="N50" s="57">
        <v>-0.604982206405694</v>
      </c>
      <c r="O50" s="36">
        <v>244</v>
      </c>
      <c r="P50" s="57">
        <v>-0.4034229828850856</v>
      </c>
      <c r="Q50" s="66">
        <v>2844</v>
      </c>
      <c r="R50" s="57">
        <v>1.3216326530612243</v>
      </c>
      <c r="S50" s="66">
        <v>4298</v>
      </c>
      <c r="T50" s="57">
        <v>-4.4012045401899957E-3</v>
      </c>
      <c r="U50" s="66">
        <v>7142</v>
      </c>
      <c r="V50" s="57">
        <v>0.28870443883074692</v>
      </c>
      <c r="W50" s="36">
        <v>3005</v>
      </c>
      <c r="X50" s="57">
        <v>1.1448965024982156</v>
      </c>
      <c r="Y50" s="36">
        <v>4409</v>
      </c>
      <c r="Z50" s="57">
        <v>-4.1730058682895033E-2</v>
      </c>
      <c r="AA50" s="36">
        <v>7414</v>
      </c>
      <c r="AB50" s="57">
        <v>0.23525491502832385</v>
      </c>
    </row>
    <row r="51" spans="2:28" ht="15" hidden="1" customHeight="1" outlineLevel="1">
      <c r="B51" s="63" t="s">
        <v>86</v>
      </c>
      <c r="C51" s="36">
        <v>23</v>
      </c>
      <c r="D51" s="57">
        <v>-0.46511627906976749</v>
      </c>
      <c r="E51" s="66">
        <v>0</v>
      </c>
      <c r="F51" s="57">
        <v>-1</v>
      </c>
      <c r="G51" s="66">
        <v>0</v>
      </c>
      <c r="H51" s="57">
        <v>-1</v>
      </c>
      <c r="I51" s="66">
        <v>0</v>
      </c>
      <c r="J51" s="57">
        <v>-1</v>
      </c>
      <c r="K51" s="36">
        <v>82</v>
      </c>
      <c r="L51" s="57">
        <v>-0.46405228758169936</v>
      </c>
      <c r="M51" s="36">
        <v>149</v>
      </c>
      <c r="N51" s="57">
        <v>-6.8749999999999978E-2</v>
      </c>
      <c r="O51" s="36">
        <v>231</v>
      </c>
      <c r="P51" s="57">
        <v>-0.26198083067092648</v>
      </c>
      <c r="Q51" s="66">
        <v>2353</v>
      </c>
      <c r="R51" s="57">
        <v>1.4561586638830897</v>
      </c>
      <c r="S51" s="66">
        <v>4645</v>
      </c>
      <c r="T51" s="57">
        <v>-3.0676126878130261E-2</v>
      </c>
      <c r="U51" s="66">
        <v>6998</v>
      </c>
      <c r="V51" s="57">
        <v>0.21704347826086967</v>
      </c>
      <c r="W51" s="36">
        <v>2458</v>
      </c>
      <c r="X51" s="57">
        <v>1.1244598098530685</v>
      </c>
      <c r="Y51" s="36">
        <v>4794</v>
      </c>
      <c r="Z51" s="57">
        <v>-3.366256803063894E-2</v>
      </c>
      <c r="AA51" s="36">
        <v>7252</v>
      </c>
      <c r="AB51" s="57">
        <v>0.18535469107551483</v>
      </c>
    </row>
    <row r="52" spans="2:28" ht="15" hidden="1" customHeight="1" outlineLevel="1">
      <c r="B52" s="63" t="s">
        <v>85</v>
      </c>
      <c r="C52" s="36">
        <v>22</v>
      </c>
      <c r="D52" s="57">
        <v>-0.40540540540540537</v>
      </c>
      <c r="E52" s="66">
        <v>4</v>
      </c>
      <c r="F52" s="57">
        <v>0.33333333333333326</v>
      </c>
      <c r="G52" s="66">
        <v>0</v>
      </c>
      <c r="H52" s="57" t="s">
        <v>143</v>
      </c>
      <c r="I52" s="66">
        <v>4</v>
      </c>
      <c r="J52" s="57">
        <v>0.33333333333333326</v>
      </c>
      <c r="K52" s="36">
        <v>88</v>
      </c>
      <c r="L52" s="57">
        <v>-0.34328358208955223</v>
      </c>
      <c r="M52" s="36">
        <v>102</v>
      </c>
      <c r="N52" s="57">
        <v>-0.56595744680851068</v>
      </c>
      <c r="O52" s="36">
        <v>190</v>
      </c>
      <c r="P52" s="57">
        <v>-0.48509485094850946</v>
      </c>
      <c r="Q52" s="66">
        <v>2527</v>
      </c>
      <c r="R52" s="57">
        <v>1.5944558521560577</v>
      </c>
      <c r="S52" s="66">
        <v>4378</v>
      </c>
      <c r="T52" s="57">
        <v>-8.8865764828303884E-2</v>
      </c>
      <c r="U52" s="66">
        <v>6905</v>
      </c>
      <c r="V52" s="57">
        <v>0.19484339851185317</v>
      </c>
      <c r="W52" s="36">
        <v>2641</v>
      </c>
      <c r="X52" s="57">
        <v>1.3005226480836236</v>
      </c>
      <c r="Y52" s="36">
        <v>4480</v>
      </c>
      <c r="Z52" s="57">
        <v>-0.11111111111111116</v>
      </c>
      <c r="AA52" s="36">
        <v>7121</v>
      </c>
      <c r="AB52" s="57">
        <v>0.15077569489334186</v>
      </c>
    </row>
    <row r="53" spans="2:28" ht="15" hidden="1" customHeight="1" outlineLevel="1">
      <c r="B53" s="63" t="s">
        <v>84</v>
      </c>
      <c r="C53" s="36">
        <v>39</v>
      </c>
      <c r="D53" s="57">
        <v>0.18181818181818188</v>
      </c>
      <c r="E53" s="66">
        <v>5</v>
      </c>
      <c r="F53" s="57">
        <v>4</v>
      </c>
      <c r="G53" s="66">
        <v>0</v>
      </c>
      <c r="H53" s="57" t="s">
        <v>143</v>
      </c>
      <c r="I53" s="66">
        <v>5</v>
      </c>
      <c r="J53" s="57">
        <v>4</v>
      </c>
      <c r="K53" s="36">
        <v>106</v>
      </c>
      <c r="L53" s="57">
        <v>-0.33750000000000002</v>
      </c>
      <c r="M53" s="36">
        <v>97</v>
      </c>
      <c r="N53" s="57">
        <v>-0.6088709677419355</v>
      </c>
      <c r="O53" s="36">
        <v>203</v>
      </c>
      <c r="P53" s="57">
        <v>-0.50245098039215685</v>
      </c>
      <c r="Q53" s="66">
        <v>2805</v>
      </c>
      <c r="R53" s="57">
        <v>1.4097938144329896</v>
      </c>
      <c r="S53" s="66">
        <v>4850</v>
      </c>
      <c r="T53" s="57">
        <v>-6.5690618377961862E-2</v>
      </c>
      <c r="U53" s="66">
        <v>7655</v>
      </c>
      <c r="V53" s="57">
        <v>0.20456333595594023</v>
      </c>
      <c r="W53" s="36">
        <v>2955</v>
      </c>
      <c r="X53" s="57">
        <v>1.1759941089837995</v>
      </c>
      <c r="Y53" s="36">
        <v>4947</v>
      </c>
      <c r="Z53" s="57">
        <v>-9.0457804743519055E-2</v>
      </c>
      <c r="AA53" s="36">
        <v>7902</v>
      </c>
      <c r="AB53" s="57">
        <v>0.16257172281889076</v>
      </c>
    </row>
    <row r="54" spans="2:28" ht="15" hidden="1" customHeight="1" outlineLevel="1">
      <c r="B54" s="63" t="s">
        <v>83</v>
      </c>
      <c r="C54" s="36">
        <v>16</v>
      </c>
      <c r="D54" s="57">
        <v>-0.38461538461538458</v>
      </c>
      <c r="E54" s="66">
        <v>2</v>
      </c>
      <c r="F54" s="57">
        <v>1</v>
      </c>
      <c r="G54" s="66">
        <v>0</v>
      </c>
      <c r="H54" s="57" t="s">
        <v>143</v>
      </c>
      <c r="I54" s="66">
        <v>2</v>
      </c>
      <c r="J54" s="57">
        <v>1</v>
      </c>
      <c r="K54" s="36">
        <v>43</v>
      </c>
      <c r="L54" s="57">
        <v>-0.55208333333333326</v>
      </c>
      <c r="M54" s="36">
        <v>40</v>
      </c>
      <c r="N54" s="57">
        <v>-0.84375</v>
      </c>
      <c r="O54" s="36">
        <v>83</v>
      </c>
      <c r="P54" s="57">
        <v>-0.76420454545454541</v>
      </c>
      <c r="Q54" s="66">
        <v>2721</v>
      </c>
      <c r="R54" s="57">
        <v>1.5429906542056075</v>
      </c>
      <c r="S54" s="66">
        <v>4080</v>
      </c>
      <c r="T54" s="57">
        <v>-3.7054519707340083E-2</v>
      </c>
      <c r="U54" s="66">
        <v>6801</v>
      </c>
      <c r="V54" s="57">
        <v>0.2815149802148107</v>
      </c>
      <c r="W54" s="36">
        <v>2782</v>
      </c>
      <c r="X54" s="57">
        <v>1.3319362950544846</v>
      </c>
      <c r="Y54" s="36">
        <v>4120</v>
      </c>
      <c r="Z54" s="57">
        <v>-8.301802804362346E-2</v>
      </c>
      <c r="AA54" s="36">
        <v>6902</v>
      </c>
      <c r="AB54" s="57">
        <v>0.21385860007034818</v>
      </c>
    </row>
    <row r="55" spans="2:28" ht="15" hidden="1" customHeight="1" outlineLevel="1">
      <c r="B55" s="63" t="s">
        <v>82</v>
      </c>
      <c r="C55" s="36">
        <v>24</v>
      </c>
      <c r="D55" s="57">
        <v>-0.625</v>
      </c>
      <c r="E55" s="66">
        <v>12</v>
      </c>
      <c r="F55" s="57">
        <v>2</v>
      </c>
      <c r="G55" s="66">
        <v>0</v>
      </c>
      <c r="H55" s="57">
        <v>-1</v>
      </c>
      <c r="I55" s="66">
        <v>12</v>
      </c>
      <c r="J55" s="57">
        <v>0.71428571428571419</v>
      </c>
      <c r="K55" s="36">
        <v>58</v>
      </c>
      <c r="L55" s="57">
        <v>-0.76518218623481782</v>
      </c>
      <c r="M55" s="36">
        <v>54</v>
      </c>
      <c r="N55" s="57">
        <v>-0.73399014778325122</v>
      </c>
      <c r="O55" s="36">
        <v>112</v>
      </c>
      <c r="P55" s="57">
        <v>-0.75111111111111106</v>
      </c>
      <c r="Q55" s="66">
        <v>1887</v>
      </c>
      <c r="R55" s="57">
        <v>0.60186757215619702</v>
      </c>
      <c r="S55" s="66">
        <v>3434</v>
      </c>
      <c r="T55" s="57">
        <v>0.30421572350930504</v>
      </c>
      <c r="U55" s="66">
        <v>5321</v>
      </c>
      <c r="V55" s="57">
        <v>0.39622146418262916</v>
      </c>
      <c r="W55" s="36">
        <v>1981</v>
      </c>
      <c r="X55" s="57">
        <v>0.32685867381111855</v>
      </c>
      <c r="Y55" s="36">
        <v>3488</v>
      </c>
      <c r="Z55" s="57">
        <v>0.22860162028883413</v>
      </c>
      <c r="AA55" s="36">
        <v>5469</v>
      </c>
      <c r="AB55" s="57">
        <v>0.26246537396121883</v>
      </c>
    </row>
    <row r="56" spans="2:28" ht="15" hidden="1" customHeight="1" outlineLevel="1">
      <c r="B56" s="63" t="s">
        <v>81</v>
      </c>
      <c r="C56" s="36">
        <v>54</v>
      </c>
      <c r="D56" s="57">
        <v>-0.30769230769230771</v>
      </c>
      <c r="E56" s="66">
        <v>9</v>
      </c>
      <c r="F56" s="57">
        <v>-9.9999999999999978E-2</v>
      </c>
      <c r="G56" s="66">
        <v>0</v>
      </c>
      <c r="H56" s="57" t="s">
        <v>143</v>
      </c>
      <c r="I56" s="66">
        <v>9</v>
      </c>
      <c r="J56" s="57">
        <v>-9.9999999999999978E-2</v>
      </c>
      <c r="K56" s="36">
        <v>178</v>
      </c>
      <c r="L56" s="57">
        <v>-0.35740072202166062</v>
      </c>
      <c r="M56" s="36">
        <v>119</v>
      </c>
      <c r="N56" s="57">
        <v>-0.15602836879432624</v>
      </c>
      <c r="O56" s="36">
        <v>297</v>
      </c>
      <c r="P56" s="57">
        <v>-0.28947368421052633</v>
      </c>
      <c r="Q56" s="66">
        <v>2849</v>
      </c>
      <c r="R56" s="57">
        <v>0.76846679081315949</v>
      </c>
      <c r="S56" s="66">
        <v>4597</v>
      </c>
      <c r="T56" s="57">
        <v>0.83439744612928979</v>
      </c>
      <c r="U56" s="66">
        <v>7446</v>
      </c>
      <c r="V56" s="57">
        <v>0.80859849404906492</v>
      </c>
      <c r="W56" s="36">
        <v>3090</v>
      </c>
      <c r="X56" s="57">
        <v>0.56376518218623484</v>
      </c>
      <c r="Y56" s="36">
        <v>4716</v>
      </c>
      <c r="Z56" s="57">
        <v>0.78163959199093314</v>
      </c>
      <c r="AA56" s="36">
        <v>7806</v>
      </c>
      <c r="AB56" s="57">
        <v>0.68851395197923426</v>
      </c>
    </row>
    <row r="57" spans="2:28" ht="15" hidden="1" customHeight="1" outlineLevel="1">
      <c r="B57" s="63" t="s">
        <v>80</v>
      </c>
      <c r="C57" s="36">
        <v>39</v>
      </c>
      <c r="D57" s="57">
        <v>-0.40909090909090906</v>
      </c>
      <c r="E57" s="66">
        <v>5</v>
      </c>
      <c r="F57" s="57">
        <v>-0.5</v>
      </c>
      <c r="G57" s="66">
        <v>0</v>
      </c>
      <c r="H57" s="57" t="s">
        <v>143</v>
      </c>
      <c r="I57" s="66">
        <v>5</v>
      </c>
      <c r="J57" s="57">
        <v>-0.5</v>
      </c>
      <c r="K57" s="36">
        <v>142</v>
      </c>
      <c r="L57" s="57">
        <v>-0.50865051903114189</v>
      </c>
      <c r="M57" s="36">
        <v>46</v>
      </c>
      <c r="N57" s="57">
        <v>-0.62903225806451613</v>
      </c>
      <c r="O57" s="36">
        <v>188</v>
      </c>
      <c r="P57" s="57">
        <v>-0.5447941888619855</v>
      </c>
      <c r="Q57" s="66">
        <v>2665</v>
      </c>
      <c r="R57" s="57">
        <v>1.1544058205335488</v>
      </c>
      <c r="S57" s="66">
        <v>3300</v>
      </c>
      <c r="T57" s="57">
        <v>0.45502645502645511</v>
      </c>
      <c r="U57" s="66">
        <v>5965</v>
      </c>
      <c r="V57" s="57">
        <v>0.70185449358059904</v>
      </c>
      <c r="W57" s="36">
        <v>2851</v>
      </c>
      <c r="X57" s="57">
        <v>0.77965043695380776</v>
      </c>
      <c r="Y57" s="36">
        <v>3346</v>
      </c>
      <c r="Z57" s="57">
        <v>0.3988294314381271</v>
      </c>
      <c r="AA57" s="36">
        <v>6197</v>
      </c>
      <c r="AB57" s="57">
        <v>0.5515773660490737</v>
      </c>
    </row>
    <row r="58" spans="2:28" ht="15" hidden="1" customHeight="1" outlineLevel="1">
      <c r="B58" s="63" t="s">
        <v>79</v>
      </c>
      <c r="C58" s="36">
        <v>30</v>
      </c>
      <c r="D58" s="57">
        <v>-0.75409836065573765</v>
      </c>
      <c r="E58" s="66">
        <v>8</v>
      </c>
      <c r="F58" s="57">
        <v>-0.57894736842105265</v>
      </c>
      <c r="G58" s="66">
        <v>9</v>
      </c>
      <c r="H58" s="57" t="s">
        <v>143</v>
      </c>
      <c r="I58" s="66">
        <v>17</v>
      </c>
      <c r="J58" s="57">
        <v>-0.10526315789473684</v>
      </c>
      <c r="K58" s="36">
        <v>167</v>
      </c>
      <c r="L58" s="57">
        <v>-0.54120879120879128</v>
      </c>
      <c r="M58" s="36">
        <v>90</v>
      </c>
      <c r="N58" s="57">
        <v>-0.37931034482758619</v>
      </c>
      <c r="O58" s="36">
        <v>257</v>
      </c>
      <c r="P58" s="57">
        <v>-0.49508840864440073</v>
      </c>
      <c r="Q58" s="66">
        <v>2368</v>
      </c>
      <c r="R58" s="57">
        <v>1.0771929824561401</v>
      </c>
      <c r="S58" s="66">
        <v>3263</v>
      </c>
      <c r="T58" s="57">
        <v>0.50855293573740168</v>
      </c>
      <c r="U58" s="66">
        <v>5631</v>
      </c>
      <c r="V58" s="57">
        <v>0.70481380563124429</v>
      </c>
      <c r="W58" s="36">
        <v>2573</v>
      </c>
      <c r="X58" s="57">
        <v>0.5641337386018237</v>
      </c>
      <c r="Y58" s="36">
        <v>3362</v>
      </c>
      <c r="Z58" s="57">
        <v>0.4566724436741767</v>
      </c>
      <c r="AA58" s="36">
        <v>5935</v>
      </c>
      <c r="AB58" s="57">
        <v>0.50139134834303056</v>
      </c>
    </row>
    <row r="59" spans="2:28" collapsed="1">
      <c r="B59" s="173">
        <v>2008</v>
      </c>
      <c r="C59" s="66">
        <v>410</v>
      </c>
      <c r="D59" s="67">
        <v>-0.40751445086705207</v>
      </c>
      <c r="E59" s="66">
        <v>70</v>
      </c>
      <c r="F59" s="67">
        <v>0</v>
      </c>
      <c r="G59" s="66">
        <v>9</v>
      </c>
      <c r="H59" s="67">
        <v>-0.625</v>
      </c>
      <c r="I59" s="66">
        <v>79</v>
      </c>
      <c r="J59" s="67">
        <v>-0.15957446808510634</v>
      </c>
      <c r="K59" s="66">
        <v>1583</v>
      </c>
      <c r="L59" s="67">
        <v>-0.32234589041095896</v>
      </c>
      <c r="M59" s="66">
        <v>1090</v>
      </c>
      <c r="N59" s="67">
        <v>-0.49769585253456217</v>
      </c>
      <c r="O59" s="66">
        <v>2673</v>
      </c>
      <c r="P59" s="67">
        <v>-0.40679094540612515</v>
      </c>
      <c r="Q59" s="66">
        <v>29897</v>
      </c>
      <c r="R59" s="67">
        <v>0.84004185130477604</v>
      </c>
      <c r="S59" s="66">
        <v>49157</v>
      </c>
      <c r="T59" s="67">
        <v>0.19638337227414326</v>
      </c>
      <c r="U59" s="66">
        <v>79054</v>
      </c>
      <c r="V59" s="67">
        <v>0.37878470768801442</v>
      </c>
      <c r="W59" s="66">
        <v>31960</v>
      </c>
      <c r="X59" s="67">
        <v>0.65202108963093153</v>
      </c>
      <c r="Y59" s="66">
        <v>50256</v>
      </c>
      <c r="Z59" s="67">
        <v>0.16112933783096905</v>
      </c>
      <c r="AA59" s="66">
        <v>82216</v>
      </c>
      <c r="AB59" s="67">
        <v>0.31276745225777614</v>
      </c>
    </row>
    <row r="60" spans="2:28" ht="15" hidden="1" customHeight="1" outlineLevel="1">
      <c r="B60" s="63" t="s">
        <v>90</v>
      </c>
      <c r="C60" s="36">
        <v>71</v>
      </c>
      <c r="D60" s="57">
        <v>-0.22826086956521741</v>
      </c>
      <c r="E60" s="66">
        <v>2</v>
      </c>
      <c r="F60" s="57">
        <v>0</v>
      </c>
      <c r="G60" s="66">
        <v>9</v>
      </c>
      <c r="H60" s="57">
        <v>-0.25</v>
      </c>
      <c r="I60" s="66">
        <v>11</v>
      </c>
      <c r="J60" s="57">
        <v>-0.2142857142857143</v>
      </c>
      <c r="K60" s="36">
        <v>255</v>
      </c>
      <c r="L60" s="57">
        <v>1.5936254980079667E-2</v>
      </c>
      <c r="M60" s="36">
        <v>140</v>
      </c>
      <c r="N60" s="57">
        <v>-7.0921985815602939E-3</v>
      </c>
      <c r="O60" s="36">
        <v>395</v>
      </c>
      <c r="P60" s="57">
        <v>7.6530612244898322E-3</v>
      </c>
      <c r="Q60" s="66">
        <v>2079</v>
      </c>
      <c r="R60" s="57">
        <v>1.0106382978723403</v>
      </c>
      <c r="S60" s="66">
        <v>2848</v>
      </c>
      <c r="T60" s="57">
        <v>0.26129317980513722</v>
      </c>
      <c r="U60" s="66">
        <v>4927</v>
      </c>
      <c r="V60" s="57">
        <v>0.49665856622114224</v>
      </c>
      <c r="W60" s="36">
        <v>2407</v>
      </c>
      <c r="X60" s="57">
        <v>0.74546773023930379</v>
      </c>
      <c r="Y60" s="36">
        <v>2997</v>
      </c>
      <c r="Z60" s="57">
        <v>0.24305267523849028</v>
      </c>
      <c r="AA60" s="36">
        <v>5404</v>
      </c>
      <c r="AB60" s="57">
        <v>0.42585751978891828</v>
      </c>
    </row>
    <row r="61" spans="2:28" ht="15" hidden="1" customHeight="1" outlineLevel="1">
      <c r="B61" s="63" t="s">
        <v>89</v>
      </c>
      <c r="C61" s="36">
        <v>43</v>
      </c>
      <c r="D61" s="57">
        <v>3.7777777777777777</v>
      </c>
      <c r="E61" s="66">
        <v>2</v>
      </c>
      <c r="F61" s="57">
        <v>1</v>
      </c>
      <c r="G61" s="66">
        <v>0</v>
      </c>
      <c r="H61" s="57" t="s">
        <v>143</v>
      </c>
      <c r="I61" s="66">
        <v>2</v>
      </c>
      <c r="J61" s="57">
        <v>1</v>
      </c>
      <c r="K61" s="36">
        <v>114</v>
      </c>
      <c r="L61" s="57">
        <v>0.62857142857142856</v>
      </c>
      <c r="M61" s="36">
        <v>62</v>
      </c>
      <c r="N61" s="57">
        <v>1.8181818181818183</v>
      </c>
      <c r="O61" s="36">
        <v>176</v>
      </c>
      <c r="P61" s="57">
        <v>0.91304347826086962</v>
      </c>
      <c r="Q61" s="66">
        <v>1910</v>
      </c>
      <c r="R61" s="57">
        <v>0.55791190864600315</v>
      </c>
      <c r="S61" s="66">
        <v>2406</v>
      </c>
      <c r="T61" s="57">
        <v>0.60400000000000009</v>
      </c>
      <c r="U61" s="66">
        <v>4316</v>
      </c>
      <c r="V61" s="57">
        <v>0.58327219369038885</v>
      </c>
      <c r="W61" s="36">
        <v>2069</v>
      </c>
      <c r="X61" s="57">
        <v>0.58422664624808585</v>
      </c>
      <c r="Y61" s="36">
        <v>2468</v>
      </c>
      <c r="Z61" s="57">
        <v>0.62155059132720103</v>
      </c>
      <c r="AA61" s="36">
        <v>4537</v>
      </c>
      <c r="AB61" s="57">
        <v>0.60431400282885428</v>
      </c>
    </row>
    <row r="62" spans="2:28" ht="15" hidden="1" customHeight="1" outlineLevel="1">
      <c r="B62" s="63" t="s">
        <v>88</v>
      </c>
      <c r="C62" s="36">
        <v>63</v>
      </c>
      <c r="D62" s="57">
        <v>2.5</v>
      </c>
      <c r="E62" s="66">
        <v>13</v>
      </c>
      <c r="F62" s="57">
        <v>2.25</v>
      </c>
      <c r="G62" s="66">
        <v>0</v>
      </c>
      <c r="H62" s="57" t="s">
        <v>143</v>
      </c>
      <c r="I62" s="66">
        <v>13</v>
      </c>
      <c r="J62" s="57">
        <v>2.25</v>
      </c>
      <c r="K62" s="36">
        <v>119</v>
      </c>
      <c r="L62" s="57">
        <v>0.50632911392405067</v>
      </c>
      <c r="M62" s="36">
        <v>175</v>
      </c>
      <c r="N62" s="57">
        <v>1.464788732394366</v>
      </c>
      <c r="O62" s="36">
        <v>294</v>
      </c>
      <c r="P62" s="57">
        <v>0.96</v>
      </c>
      <c r="Q62" s="66">
        <v>1702</v>
      </c>
      <c r="R62" s="57">
        <v>-0.18369304556354915</v>
      </c>
      <c r="S62" s="66">
        <v>2922</v>
      </c>
      <c r="T62" s="57">
        <v>-0.22204472843450485</v>
      </c>
      <c r="U62" s="66">
        <v>4624</v>
      </c>
      <c r="V62" s="57">
        <v>-0.20835473377846259</v>
      </c>
      <c r="W62" s="36">
        <v>1897</v>
      </c>
      <c r="X62" s="57">
        <v>-0.13220494053064957</v>
      </c>
      <c r="Y62" s="36">
        <v>3097</v>
      </c>
      <c r="Z62" s="57">
        <v>-0.19074993467467993</v>
      </c>
      <c r="AA62" s="36">
        <v>4994</v>
      </c>
      <c r="AB62" s="57">
        <v>-0.16946615666056875</v>
      </c>
    </row>
    <row r="63" spans="2:28" ht="15" hidden="1" customHeight="1" outlineLevel="1">
      <c r="B63" s="63" t="s">
        <v>87</v>
      </c>
      <c r="C63" s="36">
        <v>46</v>
      </c>
      <c r="D63" s="57">
        <v>2.8333333333333335</v>
      </c>
      <c r="E63" s="66">
        <v>2</v>
      </c>
      <c r="F63" s="57">
        <v>-0.6</v>
      </c>
      <c r="G63" s="66">
        <v>3</v>
      </c>
      <c r="H63" s="57" t="s">
        <v>143</v>
      </c>
      <c r="I63" s="66">
        <v>5</v>
      </c>
      <c r="J63" s="57">
        <v>0</v>
      </c>
      <c r="K63" s="36">
        <v>128</v>
      </c>
      <c r="L63" s="57">
        <v>1</v>
      </c>
      <c r="M63" s="36">
        <v>281</v>
      </c>
      <c r="N63" s="57">
        <v>4.0178571428571432</v>
      </c>
      <c r="O63" s="36">
        <v>409</v>
      </c>
      <c r="P63" s="57">
        <v>2.4083333333333332</v>
      </c>
      <c r="Q63" s="66">
        <v>1225</v>
      </c>
      <c r="R63" s="57">
        <v>-0.37722419928825623</v>
      </c>
      <c r="S63" s="66">
        <v>4317</v>
      </c>
      <c r="T63" s="57">
        <v>0.27007943512797872</v>
      </c>
      <c r="U63" s="66">
        <v>5542</v>
      </c>
      <c r="V63" s="57">
        <v>3.2799105478941382E-2</v>
      </c>
      <c r="W63" s="36">
        <v>1401</v>
      </c>
      <c r="X63" s="57">
        <v>-0.31591796875</v>
      </c>
      <c r="Y63" s="36">
        <v>4601</v>
      </c>
      <c r="Z63" s="57">
        <v>0.33169319826338639</v>
      </c>
      <c r="AA63" s="36">
        <v>6002</v>
      </c>
      <c r="AB63" s="57">
        <v>9.0677812102489597E-2</v>
      </c>
    </row>
    <row r="64" spans="2:28" ht="15" hidden="1" customHeight="1" outlineLevel="1">
      <c r="B64" s="63" t="s">
        <v>86</v>
      </c>
      <c r="C64" s="36">
        <v>43</v>
      </c>
      <c r="D64" s="57">
        <v>0.86956521739130443</v>
      </c>
      <c r="E64" s="66">
        <v>3</v>
      </c>
      <c r="F64" s="57">
        <v>2</v>
      </c>
      <c r="G64" s="66">
        <v>9</v>
      </c>
      <c r="H64" s="57">
        <v>2</v>
      </c>
      <c r="I64" s="66">
        <v>12</v>
      </c>
      <c r="J64" s="57">
        <v>2</v>
      </c>
      <c r="K64" s="36">
        <v>153</v>
      </c>
      <c r="L64" s="57">
        <v>1.0675675675675675</v>
      </c>
      <c r="M64" s="36">
        <v>160</v>
      </c>
      <c r="N64" s="57">
        <v>1.5</v>
      </c>
      <c r="O64" s="36">
        <v>313</v>
      </c>
      <c r="P64" s="57">
        <v>1.2681159420289854</v>
      </c>
      <c r="Q64" s="66">
        <v>958</v>
      </c>
      <c r="R64" s="57">
        <v>-0.38942001274697258</v>
      </c>
      <c r="S64" s="66">
        <v>4792</v>
      </c>
      <c r="T64" s="57">
        <v>-0.10312558487740975</v>
      </c>
      <c r="U64" s="66">
        <v>5750</v>
      </c>
      <c r="V64" s="57">
        <v>-0.16811342592592593</v>
      </c>
      <c r="W64" s="36">
        <v>1157</v>
      </c>
      <c r="X64" s="57">
        <v>-0.30593881223755248</v>
      </c>
      <c r="Y64" s="36">
        <v>4961</v>
      </c>
      <c r="Z64" s="57">
        <v>-8.2994454713493537E-2</v>
      </c>
      <c r="AA64" s="36">
        <v>6118</v>
      </c>
      <c r="AB64" s="57">
        <v>-0.13550939663699313</v>
      </c>
    </row>
    <row r="65" spans="2:28" ht="15" hidden="1" customHeight="1" outlineLevel="1">
      <c r="B65" s="63" t="s">
        <v>85</v>
      </c>
      <c r="C65" s="36">
        <v>37</v>
      </c>
      <c r="D65" s="57">
        <v>0.15625</v>
      </c>
      <c r="E65" s="66">
        <v>3</v>
      </c>
      <c r="F65" s="57">
        <v>0</v>
      </c>
      <c r="G65" s="66">
        <v>0</v>
      </c>
      <c r="H65" s="57" t="s">
        <v>143</v>
      </c>
      <c r="I65" s="66">
        <v>3</v>
      </c>
      <c r="J65" s="57">
        <v>0</v>
      </c>
      <c r="K65" s="36">
        <v>134</v>
      </c>
      <c r="L65" s="57">
        <v>1.1967213114754101</v>
      </c>
      <c r="M65" s="36">
        <v>235</v>
      </c>
      <c r="N65" s="57">
        <v>4</v>
      </c>
      <c r="O65" s="36">
        <v>369</v>
      </c>
      <c r="P65" s="57">
        <v>2.4166666666666665</v>
      </c>
      <c r="Q65" s="66">
        <v>974</v>
      </c>
      <c r="R65" s="57">
        <v>-0.48081023454157779</v>
      </c>
      <c r="S65" s="66">
        <v>4805</v>
      </c>
      <c r="T65" s="57">
        <v>-0.15612925886898488</v>
      </c>
      <c r="U65" s="66">
        <v>5779</v>
      </c>
      <c r="V65" s="57">
        <v>-0.23659180977542937</v>
      </c>
      <c r="W65" s="36">
        <v>1148</v>
      </c>
      <c r="X65" s="57">
        <v>-0.41784989858012167</v>
      </c>
      <c r="Y65" s="36">
        <v>5040</v>
      </c>
      <c r="Z65" s="57">
        <v>-0.12210416303779825</v>
      </c>
      <c r="AA65" s="36">
        <v>6188</v>
      </c>
      <c r="AB65" s="57">
        <v>-0.19771813820821993</v>
      </c>
    </row>
    <row r="66" spans="2:28" ht="15" hidden="1" customHeight="1" outlineLevel="1">
      <c r="B66" s="63" t="s">
        <v>84</v>
      </c>
      <c r="C66" s="36">
        <v>33</v>
      </c>
      <c r="D66" s="57">
        <v>0.10000000000000009</v>
      </c>
      <c r="E66" s="66">
        <v>1</v>
      </c>
      <c r="F66" s="57">
        <v>-0.66666666666666674</v>
      </c>
      <c r="G66" s="66">
        <v>0</v>
      </c>
      <c r="H66" s="57" t="s">
        <v>143</v>
      </c>
      <c r="I66" s="66">
        <v>1</v>
      </c>
      <c r="J66" s="57">
        <v>-0.66666666666666674</v>
      </c>
      <c r="K66" s="36">
        <v>160</v>
      </c>
      <c r="L66" s="57">
        <v>3.4444444444444446</v>
      </c>
      <c r="M66" s="36">
        <v>248</v>
      </c>
      <c r="N66" s="57">
        <v>4.3913043478260869</v>
      </c>
      <c r="O66" s="36">
        <v>408</v>
      </c>
      <c r="P66" s="57">
        <v>3.975609756097561</v>
      </c>
      <c r="Q66" s="66">
        <v>1164</v>
      </c>
      <c r="R66" s="57">
        <v>2.1052631578947434E-2</v>
      </c>
      <c r="S66" s="66">
        <v>5191</v>
      </c>
      <c r="T66" s="57">
        <v>-5.9942049981890566E-2</v>
      </c>
      <c r="U66" s="66">
        <v>6355</v>
      </c>
      <c r="V66" s="57">
        <v>-4.6082257580306263E-2</v>
      </c>
      <c r="W66" s="36">
        <v>1358</v>
      </c>
      <c r="X66" s="57">
        <v>0.1232423490488006</v>
      </c>
      <c r="Y66" s="36">
        <v>5439</v>
      </c>
      <c r="Z66" s="57">
        <v>-2.3168103448275912E-2</v>
      </c>
      <c r="AA66" s="36">
        <v>6797</v>
      </c>
      <c r="AB66" s="57">
        <v>2.9511583296444321E-3</v>
      </c>
    </row>
    <row r="67" spans="2:28" ht="15" hidden="1" customHeight="1" outlineLevel="1">
      <c r="B67" s="63" t="s">
        <v>83</v>
      </c>
      <c r="C67" s="36">
        <v>26</v>
      </c>
      <c r="D67" s="57">
        <v>0.18181818181818188</v>
      </c>
      <c r="E67" s="66">
        <v>1</v>
      </c>
      <c r="F67" s="57">
        <v>-0.85714285714285721</v>
      </c>
      <c r="G67" s="66">
        <v>0</v>
      </c>
      <c r="H67" s="57">
        <v>-1</v>
      </c>
      <c r="I67" s="66">
        <v>1</v>
      </c>
      <c r="J67" s="57">
        <v>-0.92307692307692313</v>
      </c>
      <c r="K67" s="36">
        <v>96</v>
      </c>
      <c r="L67" s="57">
        <v>2.3103448275862069</v>
      </c>
      <c r="M67" s="36">
        <v>256</v>
      </c>
      <c r="N67" s="57">
        <v>10.636363636363637</v>
      </c>
      <c r="O67" s="36">
        <v>352</v>
      </c>
      <c r="P67" s="57">
        <v>5.9019607843137258</v>
      </c>
      <c r="Q67" s="66">
        <v>1070</v>
      </c>
      <c r="R67" s="57">
        <v>-0.20149253731343286</v>
      </c>
      <c r="S67" s="66">
        <v>4237</v>
      </c>
      <c r="T67" s="57">
        <v>6.0045033775331547E-2</v>
      </c>
      <c r="U67" s="66">
        <v>5307</v>
      </c>
      <c r="V67" s="57">
        <v>-5.6211354693648241E-3</v>
      </c>
      <c r="W67" s="36">
        <v>1193</v>
      </c>
      <c r="X67" s="57">
        <v>-0.14663805436337629</v>
      </c>
      <c r="Y67" s="36">
        <v>4493</v>
      </c>
      <c r="Z67" s="57">
        <v>0.11627329192546587</v>
      </c>
      <c r="AA67" s="36">
        <v>5686</v>
      </c>
      <c r="AB67" s="57">
        <v>4.84971418034299E-2</v>
      </c>
    </row>
    <row r="68" spans="2:28" ht="15" hidden="1" customHeight="1" outlineLevel="1">
      <c r="B68" s="63" t="s">
        <v>82</v>
      </c>
      <c r="C68" s="36">
        <v>64</v>
      </c>
      <c r="D68" s="57">
        <v>1.2857142857142856</v>
      </c>
      <c r="E68" s="66">
        <v>4</v>
      </c>
      <c r="F68" s="57">
        <v>0.33333333333333326</v>
      </c>
      <c r="G68" s="66">
        <v>3</v>
      </c>
      <c r="H68" s="57" t="s">
        <v>143</v>
      </c>
      <c r="I68" s="66">
        <v>7</v>
      </c>
      <c r="J68" s="57">
        <v>1.3333333333333335</v>
      </c>
      <c r="K68" s="36">
        <v>247</v>
      </c>
      <c r="L68" s="57">
        <v>3.6603773584905657</v>
      </c>
      <c r="M68" s="36">
        <v>203</v>
      </c>
      <c r="N68" s="57">
        <v>6.5185185185185182</v>
      </c>
      <c r="O68" s="36">
        <v>450</v>
      </c>
      <c r="P68" s="57">
        <v>4.625</v>
      </c>
      <c r="Q68" s="66">
        <v>1178</v>
      </c>
      <c r="R68" s="57">
        <v>0.35558112773302653</v>
      </c>
      <c r="S68" s="66">
        <v>2633</v>
      </c>
      <c r="T68" s="57">
        <v>6.6855753646677396E-2</v>
      </c>
      <c r="U68" s="66">
        <v>3811</v>
      </c>
      <c r="V68" s="57">
        <v>0.14204375187293983</v>
      </c>
      <c r="W68" s="36">
        <v>1493</v>
      </c>
      <c r="X68" s="57">
        <v>0.56663168940188879</v>
      </c>
      <c r="Y68" s="36">
        <v>2839</v>
      </c>
      <c r="Z68" s="57">
        <v>0.13787575150300602</v>
      </c>
      <c r="AA68" s="36">
        <v>4332</v>
      </c>
      <c r="AB68" s="57">
        <v>0.25638051044083521</v>
      </c>
    </row>
    <row r="69" spans="2:28" ht="15" hidden="1" customHeight="1" outlineLevel="1">
      <c r="B69" s="63" t="s">
        <v>81</v>
      </c>
      <c r="C69" s="36">
        <v>78</v>
      </c>
      <c r="D69" s="57">
        <v>1.4375</v>
      </c>
      <c r="E69" s="66">
        <v>10</v>
      </c>
      <c r="F69" s="57">
        <v>4</v>
      </c>
      <c r="G69" s="66">
        <v>0</v>
      </c>
      <c r="H69" s="57" t="s">
        <v>143</v>
      </c>
      <c r="I69" s="66">
        <v>10</v>
      </c>
      <c r="J69" s="57">
        <v>4</v>
      </c>
      <c r="K69" s="36">
        <v>277</v>
      </c>
      <c r="L69" s="57">
        <v>4.1296296296296298</v>
      </c>
      <c r="M69" s="36">
        <v>141</v>
      </c>
      <c r="N69" s="57">
        <v>1.7647058823529411</v>
      </c>
      <c r="O69" s="36">
        <v>418</v>
      </c>
      <c r="P69" s="57">
        <v>2.980952380952381</v>
      </c>
      <c r="Q69" s="66">
        <v>1611</v>
      </c>
      <c r="R69" s="57">
        <v>0.88862837045720977</v>
      </c>
      <c r="S69" s="66">
        <v>2506</v>
      </c>
      <c r="T69" s="57">
        <v>0.24120851906884599</v>
      </c>
      <c r="U69" s="66">
        <v>4117</v>
      </c>
      <c r="V69" s="57">
        <v>0.4334958217270195</v>
      </c>
      <c r="W69" s="36">
        <v>1976</v>
      </c>
      <c r="X69" s="57">
        <v>1.0998937300743887</v>
      </c>
      <c r="Y69" s="36">
        <v>2647</v>
      </c>
      <c r="Z69" s="57">
        <v>0.278743961352657</v>
      </c>
      <c r="AA69" s="36">
        <v>4623</v>
      </c>
      <c r="AB69" s="57">
        <v>0.53537030886748593</v>
      </c>
    </row>
    <row r="70" spans="2:28" ht="15" hidden="1" customHeight="1" outlineLevel="1">
      <c r="B70" s="63" t="s">
        <v>80</v>
      </c>
      <c r="C70" s="36">
        <v>66</v>
      </c>
      <c r="D70" s="57">
        <v>2.1428571428571428</v>
      </c>
      <c r="E70" s="66">
        <v>10</v>
      </c>
      <c r="F70" s="57">
        <v>4</v>
      </c>
      <c r="G70" s="66">
        <v>0</v>
      </c>
      <c r="H70" s="57" t="s">
        <v>143</v>
      </c>
      <c r="I70" s="66">
        <v>10</v>
      </c>
      <c r="J70" s="57">
        <v>4</v>
      </c>
      <c r="K70" s="36">
        <v>289</v>
      </c>
      <c r="L70" s="57">
        <v>4.666666666666667</v>
      </c>
      <c r="M70" s="36">
        <v>124</v>
      </c>
      <c r="N70" s="57">
        <v>2.6470588235294117</v>
      </c>
      <c r="O70" s="36">
        <v>413</v>
      </c>
      <c r="P70" s="57">
        <v>3.8588235294117643</v>
      </c>
      <c r="Q70" s="66">
        <v>1237</v>
      </c>
      <c r="R70" s="57">
        <v>0.57780612244897966</v>
      </c>
      <c r="S70" s="66">
        <v>2268</v>
      </c>
      <c r="T70" s="57">
        <v>0.27559055118110232</v>
      </c>
      <c r="U70" s="66">
        <v>3505</v>
      </c>
      <c r="V70" s="57">
        <v>0.3680718188914911</v>
      </c>
      <c r="W70" s="36">
        <v>1602</v>
      </c>
      <c r="X70" s="57">
        <v>0.86713286713286708</v>
      </c>
      <c r="Y70" s="36">
        <v>2392</v>
      </c>
      <c r="Z70" s="57">
        <v>0.32008830022075063</v>
      </c>
      <c r="AA70" s="36">
        <v>3994</v>
      </c>
      <c r="AB70" s="57">
        <v>0.49588014981273409</v>
      </c>
    </row>
    <row r="71" spans="2:28" ht="15" hidden="1" customHeight="1" outlineLevel="1">
      <c r="B71" s="63" t="s">
        <v>79</v>
      </c>
      <c r="C71" s="36">
        <v>122</v>
      </c>
      <c r="D71" s="57">
        <v>3.0666666666666664</v>
      </c>
      <c r="E71" s="66">
        <v>19</v>
      </c>
      <c r="F71" s="57">
        <v>2.1666666666666665</v>
      </c>
      <c r="G71" s="66">
        <v>0</v>
      </c>
      <c r="H71" s="57" t="s">
        <v>143</v>
      </c>
      <c r="I71" s="66">
        <v>19</v>
      </c>
      <c r="J71" s="57">
        <v>2.1666666666666665</v>
      </c>
      <c r="K71" s="36">
        <v>364</v>
      </c>
      <c r="L71" s="57">
        <v>4.0555555555555554</v>
      </c>
      <c r="M71" s="36">
        <v>145</v>
      </c>
      <c r="N71" s="57">
        <v>3.53125</v>
      </c>
      <c r="O71" s="36">
        <v>509</v>
      </c>
      <c r="P71" s="57">
        <v>3.8942307692307692</v>
      </c>
      <c r="Q71" s="66">
        <v>1140</v>
      </c>
      <c r="R71" s="57">
        <v>1.1839080459770117</v>
      </c>
      <c r="S71" s="66">
        <v>2163</v>
      </c>
      <c r="T71" s="57">
        <v>0.16040772532188852</v>
      </c>
      <c r="U71" s="66">
        <v>3303</v>
      </c>
      <c r="V71" s="57">
        <v>0.38432523051131606</v>
      </c>
      <c r="W71" s="36">
        <v>1645</v>
      </c>
      <c r="X71" s="57">
        <v>1.6111111111111112</v>
      </c>
      <c r="Y71" s="36">
        <v>2308</v>
      </c>
      <c r="Z71" s="57">
        <v>0.21729957805907163</v>
      </c>
      <c r="AA71" s="36">
        <v>3953</v>
      </c>
      <c r="AB71" s="57">
        <v>0.56492478226444964</v>
      </c>
    </row>
    <row r="72" spans="2:28" collapsed="1">
      <c r="B72" s="173">
        <v>2007</v>
      </c>
      <c r="C72" s="66">
        <v>692</v>
      </c>
      <c r="D72" s="67">
        <v>0.98280802292263614</v>
      </c>
      <c r="E72" s="66">
        <v>70</v>
      </c>
      <c r="F72" s="67">
        <v>0.79487179487179493</v>
      </c>
      <c r="G72" s="66">
        <v>24</v>
      </c>
      <c r="H72" s="67">
        <v>0.14285714285714279</v>
      </c>
      <c r="I72" s="66">
        <v>94</v>
      </c>
      <c r="J72" s="67">
        <v>0.56666666666666665</v>
      </c>
      <c r="K72" s="66">
        <v>2336</v>
      </c>
      <c r="L72" s="67">
        <v>1.6129753914988814</v>
      </c>
      <c r="M72" s="66">
        <v>2170</v>
      </c>
      <c r="N72" s="67">
        <v>2.5399673735725936</v>
      </c>
      <c r="O72" s="66">
        <v>4506</v>
      </c>
      <c r="P72" s="67">
        <v>1.9900464499004644</v>
      </c>
      <c r="Q72" s="66">
        <v>16248</v>
      </c>
      <c r="R72" s="67">
        <v>6.4395676383884659E-2</v>
      </c>
      <c r="S72" s="66">
        <v>41088</v>
      </c>
      <c r="T72" s="67">
        <v>3.7628163038537332E-2</v>
      </c>
      <c r="U72" s="66">
        <v>57336</v>
      </c>
      <c r="V72" s="67">
        <v>4.5075916373512159E-2</v>
      </c>
      <c r="W72" s="66">
        <v>19346</v>
      </c>
      <c r="X72" s="67">
        <v>0.16915452952196763</v>
      </c>
      <c r="Y72" s="66">
        <v>43282</v>
      </c>
      <c r="Z72" s="67">
        <v>7.5810300258500662E-2</v>
      </c>
      <c r="AA72" s="66">
        <v>62628</v>
      </c>
      <c r="AB72" s="67">
        <v>0.10301343806689101</v>
      </c>
    </row>
    <row r="73" spans="2:28" ht="15" hidden="1" customHeight="1" outlineLevel="1">
      <c r="B73" s="63" t="s">
        <v>90</v>
      </c>
      <c r="C73" s="36">
        <v>92</v>
      </c>
      <c r="D73" s="57">
        <v>1.358974358974359</v>
      </c>
      <c r="E73" s="66">
        <v>2</v>
      </c>
      <c r="F73" s="57">
        <v>-0.875</v>
      </c>
      <c r="G73" s="66">
        <v>12</v>
      </c>
      <c r="H73" s="57" t="s">
        <v>143</v>
      </c>
      <c r="I73" s="66">
        <v>14</v>
      </c>
      <c r="J73" s="57">
        <v>-0.125</v>
      </c>
      <c r="K73" s="36">
        <v>251</v>
      </c>
      <c r="L73" s="57">
        <v>2.4861111111111112</v>
      </c>
      <c r="M73" s="36">
        <v>141</v>
      </c>
      <c r="N73" s="57">
        <v>1.8775510204081631</v>
      </c>
      <c r="O73" s="36">
        <v>392</v>
      </c>
      <c r="P73" s="57">
        <v>2.2396694214876032</v>
      </c>
      <c r="Q73" s="66">
        <v>1034</v>
      </c>
      <c r="R73" s="57">
        <v>0.64126984126984121</v>
      </c>
      <c r="S73" s="66">
        <v>2258</v>
      </c>
      <c r="T73" s="57">
        <v>0.34886499402628446</v>
      </c>
      <c r="U73" s="66">
        <v>3292</v>
      </c>
      <c r="V73" s="57">
        <v>0.42881944444444442</v>
      </c>
      <c r="W73" s="36">
        <v>1379</v>
      </c>
      <c r="X73" s="57">
        <v>0.82166446499339507</v>
      </c>
      <c r="Y73" s="36">
        <v>2411</v>
      </c>
      <c r="Z73" s="57">
        <v>0.39930354033662208</v>
      </c>
      <c r="AA73" s="36">
        <v>3790</v>
      </c>
      <c r="AB73" s="57">
        <v>0.52822580645161299</v>
      </c>
    </row>
    <row r="74" spans="2:28" ht="15" hidden="1" customHeight="1" outlineLevel="1">
      <c r="B74" s="63" t="s">
        <v>89</v>
      </c>
      <c r="C74" s="36">
        <v>9</v>
      </c>
      <c r="D74" s="57">
        <v>-0.4</v>
      </c>
      <c r="E74" s="66">
        <v>1</v>
      </c>
      <c r="F74" s="57">
        <v>0</v>
      </c>
      <c r="G74" s="66">
        <v>0</v>
      </c>
      <c r="H74" s="57" t="s">
        <v>143</v>
      </c>
      <c r="I74" s="66">
        <v>1</v>
      </c>
      <c r="J74" s="57">
        <v>0</v>
      </c>
      <c r="K74" s="36">
        <v>70</v>
      </c>
      <c r="L74" s="57">
        <v>0.66666666666666674</v>
      </c>
      <c r="M74" s="36">
        <v>22</v>
      </c>
      <c r="N74" s="57">
        <v>-0.42105263157894735</v>
      </c>
      <c r="O74" s="36">
        <v>92</v>
      </c>
      <c r="P74" s="57">
        <v>0.14999999999999991</v>
      </c>
      <c r="Q74" s="66">
        <v>1226</v>
      </c>
      <c r="R74" s="57">
        <v>1.1433566433566433</v>
      </c>
      <c r="S74" s="66">
        <v>1500</v>
      </c>
      <c r="T74" s="57">
        <v>0.23660346248969488</v>
      </c>
      <c r="U74" s="66">
        <v>2726</v>
      </c>
      <c r="V74" s="57">
        <v>0.52717086834733884</v>
      </c>
      <c r="W74" s="36">
        <v>1306</v>
      </c>
      <c r="X74" s="57">
        <v>1.0730158730158732</v>
      </c>
      <c r="Y74" s="36">
        <v>1522</v>
      </c>
      <c r="Z74" s="57">
        <v>0.21662669864108719</v>
      </c>
      <c r="AA74" s="36">
        <v>2828</v>
      </c>
      <c r="AB74" s="57">
        <v>0.50345560871876671</v>
      </c>
    </row>
    <row r="75" spans="2:28" ht="15" hidden="1" customHeight="1" outlineLevel="1">
      <c r="B75" s="63" t="s">
        <v>88</v>
      </c>
      <c r="C75" s="36">
        <v>18</v>
      </c>
      <c r="D75" s="57">
        <v>0.125</v>
      </c>
      <c r="E75" s="66">
        <v>4</v>
      </c>
      <c r="F75" s="57">
        <v>-0.5</v>
      </c>
      <c r="G75" s="66">
        <v>0</v>
      </c>
      <c r="H75" s="57" t="s">
        <v>143</v>
      </c>
      <c r="I75" s="66">
        <v>4</v>
      </c>
      <c r="J75" s="57">
        <v>-0.5</v>
      </c>
      <c r="K75" s="36">
        <v>79</v>
      </c>
      <c r="L75" s="57">
        <v>0.92682926829268286</v>
      </c>
      <c r="M75" s="36">
        <v>71</v>
      </c>
      <c r="N75" s="57">
        <v>0.29090909090909101</v>
      </c>
      <c r="O75" s="36">
        <v>150</v>
      </c>
      <c r="P75" s="57">
        <v>0.5625</v>
      </c>
      <c r="Q75" s="66">
        <v>2085</v>
      </c>
      <c r="R75" s="57">
        <v>0.55713218820014943</v>
      </c>
      <c r="S75" s="66">
        <v>3756</v>
      </c>
      <c r="T75" s="57">
        <v>1.5135135135135203E-2</v>
      </c>
      <c r="U75" s="66">
        <v>5841</v>
      </c>
      <c r="V75" s="57">
        <v>0.1591585632069854</v>
      </c>
      <c r="W75" s="36">
        <v>2186</v>
      </c>
      <c r="X75" s="57">
        <v>0.55698005698005693</v>
      </c>
      <c r="Y75" s="36">
        <v>3827</v>
      </c>
      <c r="Z75" s="57">
        <v>1.9174434087882775E-2</v>
      </c>
      <c r="AA75" s="36">
        <v>6013</v>
      </c>
      <c r="AB75" s="57">
        <v>0.16553595658073261</v>
      </c>
    </row>
    <row r="76" spans="2:28" ht="15" hidden="1" customHeight="1" outlineLevel="1">
      <c r="B76" s="63" t="s">
        <v>87</v>
      </c>
      <c r="C76" s="36">
        <v>12</v>
      </c>
      <c r="D76" s="57">
        <v>-0.52</v>
      </c>
      <c r="E76" s="66">
        <v>5</v>
      </c>
      <c r="F76" s="57">
        <v>0.25</v>
      </c>
      <c r="G76" s="66">
        <v>0</v>
      </c>
      <c r="H76" s="57" t="s">
        <v>143</v>
      </c>
      <c r="I76" s="66">
        <v>5</v>
      </c>
      <c r="J76" s="57">
        <v>0.25</v>
      </c>
      <c r="K76" s="36">
        <v>64</v>
      </c>
      <c r="L76" s="57">
        <v>1.2857142857142856</v>
      </c>
      <c r="M76" s="36">
        <v>56</v>
      </c>
      <c r="N76" s="57">
        <v>-8.1967213114754078E-2</v>
      </c>
      <c r="O76" s="36">
        <v>120</v>
      </c>
      <c r="P76" s="57">
        <v>0.348314606741573</v>
      </c>
      <c r="Q76" s="66">
        <v>1967</v>
      </c>
      <c r="R76" s="57">
        <v>0.23710691823899377</v>
      </c>
      <c r="S76" s="66">
        <v>3399</v>
      </c>
      <c r="T76" s="57">
        <v>0.61934254406860401</v>
      </c>
      <c r="U76" s="66">
        <v>5366</v>
      </c>
      <c r="V76" s="57">
        <v>0.45459474112225529</v>
      </c>
      <c r="W76" s="36">
        <v>2048</v>
      </c>
      <c r="X76" s="57">
        <v>0.24347298117789928</v>
      </c>
      <c r="Y76" s="36">
        <v>3455</v>
      </c>
      <c r="Z76" s="57">
        <v>0.59953703703703698</v>
      </c>
      <c r="AA76" s="36">
        <v>5503</v>
      </c>
      <c r="AB76" s="57">
        <v>0.44549514053060157</v>
      </c>
    </row>
    <row r="77" spans="2:28" ht="15" hidden="1" customHeight="1" outlineLevel="1">
      <c r="B77" s="63" t="s">
        <v>86</v>
      </c>
      <c r="C77" s="36">
        <v>23</v>
      </c>
      <c r="D77" s="57">
        <v>-0.48888888888888893</v>
      </c>
      <c r="E77" s="66">
        <v>1</v>
      </c>
      <c r="F77" s="57">
        <v>-0.8</v>
      </c>
      <c r="G77" s="66">
        <v>3</v>
      </c>
      <c r="H77" s="57">
        <v>0</v>
      </c>
      <c r="I77" s="66">
        <v>4</v>
      </c>
      <c r="J77" s="57">
        <v>-0.5</v>
      </c>
      <c r="K77" s="36">
        <v>74</v>
      </c>
      <c r="L77" s="57">
        <v>0.68181818181818188</v>
      </c>
      <c r="M77" s="36">
        <v>64</v>
      </c>
      <c r="N77" s="57">
        <v>1.064516129032258</v>
      </c>
      <c r="O77" s="36">
        <v>138</v>
      </c>
      <c r="P77" s="57">
        <v>0.84000000000000008</v>
      </c>
      <c r="Q77" s="66">
        <v>1569</v>
      </c>
      <c r="R77" s="57">
        <v>0.63267429760665972</v>
      </c>
      <c r="S77" s="66">
        <v>5343</v>
      </c>
      <c r="T77" s="57">
        <v>0.46063422635319839</v>
      </c>
      <c r="U77" s="66">
        <v>6912</v>
      </c>
      <c r="V77" s="57">
        <v>0.49642779822472405</v>
      </c>
      <c r="W77" s="36">
        <v>1667</v>
      </c>
      <c r="X77" s="57">
        <v>0.58009478672985781</v>
      </c>
      <c r="Y77" s="36">
        <v>5410</v>
      </c>
      <c r="Z77" s="57">
        <v>0.46533044420368364</v>
      </c>
      <c r="AA77" s="36">
        <v>7077</v>
      </c>
      <c r="AB77" s="57">
        <v>0.49083631767432068</v>
      </c>
    </row>
    <row r="78" spans="2:28" ht="15" hidden="1" customHeight="1" outlineLevel="1">
      <c r="B78" s="63" t="s">
        <v>85</v>
      </c>
      <c r="C78" s="36">
        <v>32</v>
      </c>
      <c r="D78" s="57">
        <v>0.60000000000000009</v>
      </c>
      <c r="E78" s="66">
        <v>3</v>
      </c>
      <c r="F78" s="57">
        <v>2</v>
      </c>
      <c r="G78" s="66">
        <v>0</v>
      </c>
      <c r="H78" s="57" t="s">
        <v>143</v>
      </c>
      <c r="I78" s="66">
        <v>3</v>
      </c>
      <c r="J78" s="57">
        <v>2</v>
      </c>
      <c r="K78" s="36">
        <v>61</v>
      </c>
      <c r="L78" s="57">
        <v>1.3461538461538463</v>
      </c>
      <c r="M78" s="36">
        <v>47</v>
      </c>
      <c r="N78" s="57">
        <v>-4.081632653061229E-2</v>
      </c>
      <c r="O78" s="36">
        <v>108</v>
      </c>
      <c r="P78" s="57">
        <v>0.43999999999999995</v>
      </c>
      <c r="Q78" s="66">
        <v>1876</v>
      </c>
      <c r="R78" s="57">
        <v>0.84645669291338588</v>
      </c>
      <c r="S78" s="66">
        <v>5694</v>
      </c>
      <c r="T78" s="57">
        <v>0.45925166581240395</v>
      </c>
      <c r="U78" s="66">
        <v>7570</v>
      </c>
      <c r="V78" s="57">
        <v>0.53924359495729979</v>
      </c>
      <c r="W78" s="36">
        <v>1972</v>
      </c>
      <c r="X78" s="57">
        <v>0.85512699905926626</v>
      </c>
      <c r="Y78" s="36">
        <v>5741</v>
      </c>
      <c r="Z78" s="57">
        <v>0.45304986079473553</v>
      </c>
      <c r="AA78" s="36">
        <v>7713</v>
      </c>
      <c r="AB78" s="57">
        <v>0.53829278021539695</v>
      </c>
    </row>
    <row r="79" spans="2:28" ht="15" hidden="1" customHeight="1" outlineLevel="1">
      <c r="B79" s="63" t="s">
        <v>84</v>
      </c>
      <c r="C79" s="36">
        <v>30</v>
      </c>
      <c r="D79" s="57">
        <v>1</v>
      </c>
      <c r="E79" s="66">
        <v>3</v>
      </c>
      <c r="F79" s="57">
        <v>-0.5714285714285714</v>
      </c>
      <c r="G79" s="66">
        <v>0</v>
      </c>
      <c r="H79" s="57" t="s">
        <v>143</v>
      </c>
      <c r="I79" s="66">
        <v>3</v>
      </c>
      <c r="J79" s="57">
        <v>-0.5714285714285714</v>
      </c>
      <c r="K79" s="36">
        <v>36</v>
      </c>
      <c r="L79" s="57">
        <v>0.56521739130434789</v>
      </c>
      <c r="M79" s="36">
        <v>46</v>
      </c>
      <c r="N79" s="57">
        <v>0.31428571428571428</v>
      </c>
      <c r="O79" s="36">
        <v>82</v>
      </c>
      <c r="P79" s="57">
        <v>0.4137931034482758</v>
      </c>
      <c r="Q79" s="66">
        <v>1140</v>
      </c>
      <c r="R79" s="57">
        <v>-2.5641025641025661E-2</v>
      </c>
      <c r="S79" s="66">
        <v>5522</v>
      </c>
      <c r="T79" s="57">
        <v>0.59965237543453065</v>
      </c>
      <c r="U79" s="66">
        <v>6662</v>
      </c>
      <c r="V79" s="57">
        <v>0.44136737343141497</v>
      </c>
      <c r="W79" s="36">
        <v>1209</v>
      </c>
      <c r="X79" s="57">
        <v>-4.9382716049383157E-3</v>
      </c>
      <c r="Y79" s="36">
        <v>5568</v>
      </c>
      <c r="Z79" s="57">
        <v>0.59678806997418987</v>
      </c>
      <c r="AA79" s="36">
        <v>6777</v>
      </c>
      <c r="AB79" s="57">
        <v>0.44130157379838364</v>
      </c>
    </row>
    <row r="80" spans="2:28" ht="15" hidden="1" customHeight="1" outlineLevel="1">
      <c r="B80" s="63" t="s">
        <v>83</v>
      </c>
      <c r="C80" s="36">
        <v>22</v>
      </c>
      <c r="D80" s="57">
        <v>0.5714285714285714</v>
      </c>
      <c r="E80" s="66">
        <v>7</v>
      </c>
      <c r="F80" s="57">
        <v>6</v>
      </c>
      <c r="G80" s="66">
        <v>6</v>
      </c>
      <c r="H80" s="57" t="s">
        <v>143</v>
      </c>
      <c r="I80" s="66">
        <v>13</v>
      </c>
      <c r="J80" s="57">
        <v>12</v>
      </c>
      <c r="K80" s="36">
        <v>29</v>
      </c>
      <c r="L80" s="57">
        <v>-0.1470588235294118</v>
      </c>
      <c r="M80" s="36">
        <v>22</v>
      </c>
      <c r="N80" s="57">
        <v>2.6666666666666665</v>
      </c>
      <c r="O80" s="36">
        <v>51</v>
      </c>
      <c r="P80" s="57">
        <v>0.27499999999999991</v>
      </c>
      <c r="Q80" s="66">
        <v>1340</v>
      </c>
      <c r="R80" s="57">
        <v>0.35490394337714859</v>
      </c>
      <c r="S80" s="66">
        <v>3997</v>
      </c>
      <c r="T80" s="57">
        <v>0.61169354838709666</v>
      </c>
      <c r="U80" s="66">
        <v>5337</v>
      </c>
      <c r="V80" s="57">
        <v>0.53848371288555774</v>
      </c>
      <c r="W80" s="36">
        <v>1398</v>
      </c>
      <c r="X80" s="57">
        <v>0.34682080924855496</v>
      </c>
      <c r="Y80" s="36">
        <v>4025</v>
      </c>
      <c r="Z80" s="57">
        <v>0.61906677393403053</v>
      </c>
      <c r="AA80" s="36">
        <v>5423</v>
      </c>
      <c r="AB80" s="57">
        <v>0.53887627695800222</v>
      </c>
    </row>
    <row r="81" spans="2:28" ht="15" hidden="1" customHeight="1" outlineLevel="1">
      <c r="B81" s="63" t="s">
        <v>82</v>
      </c>
      <c r="C81" s="36">
        <v>28</v>
      </c>
      <c r="D81" s="57">
        <v>1.7999999999999998</v>
      </c>
      <c r="E81" s="66">
        <v>3</v>
      </c>
      <c r="F81" s="57">
        <v>0</v>
      </c>
      <c r="G81" s="66">
        <v>0</v>
      </c>
      <c r="H81" s="57" t="s">
        <v>143</v>
      </c>
      <c r="I81" s="66">
        <v>3</v>
      </c>
      <c r="J81" s="57">
        <v>0</v>
      </c>
      <c r="K81" s="36">
        <v>53</v>
      </c>
      <c r="L81" s="57">
        <v>0.17777777777777781</v>
      </c>
      <c r="M81" s="36">
        <v>27</v>
      </c>
      <c r="N81" s="57">
        <v>1.4545454545454546</v>
      </c>
      <c r="O81" s="36">
        <v>80</v>
      </c>
      <c r="P81" s="57">
        <v>0.4285714285714286</v>
      </c>
      <c r="Q81" s="66">
        <v>869</v>
      </c>
      <c r="R81" s="57">
        <v>0.27606461086637291</v>
      </c>
      <c r="S81" s="66">
        <v>2468</v>
      </c>
      <c r="T81" s="57">
        <v>0.41920644048303624</v>
      </c>
      <c r="U81" s="66">
        <v>3337</v>
      </c>
      <c r="V81" s="57">
        <v>0.37892561983471085</v>
      </c>
      <c r="W81" s="36">
        <v>953</v>
      </c>
      <c r="X81" s="57">
        <v>0.28958051420838982</v>
      </c>
      <c r="Y81" s="36">
        <v>2495</v>
      </c>
      <c r="Z81" s="57">
        <v>0.42571428571428571</v>
      </c>
      <c r="AA81" s="36">
        <v>3448</v>
      </c>
      <c r="AB81" s="57">
        <v>0.38529529931699469</v>
      </c>
    </row>
    <row r="82" spans="2:28" ht="15" hidden="1" customHeight="1" outlineLevel="1">
      <c r="B82" s="63" t="s">
        <v>81</v>
      </c>
      <c r="C82" s="36">
        <v>32</v>
      </c>
      <c r="D82" s="57">
        <v>1.9090909090909092</v>
      </c>
      <c r="E82" s="66">
        <v>2</v>
      </c>
      <c r="F82" s="57">
        <v>-0.66666666666666674</v>
      </c>
      <c r="G82" s="66">
        <v>0</v>
      </c>
      <c r="H82" s="57">
        <v>-1</v>
      </c>
      <c r="I82" s="66">
        <v>2</v>
      </c>
      <c r="J82" s="57">
        <v>-0.89473684210526316</v>
      </c>
      <c r="K82" s="36">
        <v>54</v>
      </c>
      <c r="L82" s="57">
        <v>-0.22857142857142854</v>
      </c>
      <c r="M82" s="36">
        <v>51</v>
      </c>
      <c r="N82" s="57">
        <v>0.18604651162790709</v>
      </c>
      <c r="O82" s="36">
        <v>105</v>
      </c>
      <c r="P82" s="57">
        <v>-7.0796460176991149E-2</v>
      </c>
      <c r="Q82" s="66">
        <v>853</v>
      </c>
      <c r="R82" s="57">
        <v>1.0504807692307692</v>
      </c>
      <c r="S82" s="66">
        <v>2019</v>
      </c>
      <c r="T82" s="57">
        <v>0.83212341197822148</v>
      </c>
      <c r="U82" s="66">
        <v>2872</v>
      </c>
      <c r="V82" s="57">
        <v>0.89196310935441381</v>
      </c>
      <c r="W82" s="36">
        <v>941</v>
      </c>
      <c r="X82" s="57">
        <v>0.87077534791252487</v>
      </c>
      <c r="Y82" s="36">
        <v>2070</v>
      </c>
      <c r="Z82" s="57">
        <v>0.78756476683937815</v>
      </c>
      <c r="AA82" s="36">
        <v>3011</v>
      </c>
      <c r="AB82" s="57">
        <v>0.81276339554485255</v>
      </c>
    </row>
    <row r="83" spans="2:28" ht="15" hidden="1" customHeight="1" outlineLevel="1">
      <c r="B83" s="63" t="s">
        <v>80</v>
      </c>
      <c r="C83" s="36">
        <v>21</v>
      </c>
      <c r="D83" s="57">
        <v>0.23529411764705888</v>
      </c>
      <c r="E83" s="66">
        <v>2</v>
      </c>
      <c r="F83" s="57">
        <v>-0.94117647058823528</v>
      </c>
      <c r="G83" s="66">
        <v>0</v>
      </c>
      <c r="H83" s="57" t="s">
        <v>143</v>
      </c>
      <c r="I83" s="66">
        <v>2</v>
      </c>
      <c r="J83" s="57">
        <v>-0.94117647058823528</v>
      </c>
      <c r="K83" s="36">
        <v>51</v>
      </c>
      <c r="L83" s="57">
        <v>-0.12068965517241381</v>
      </c>
      <c r="M83" s="36">
        <v>34</v>
      </c>
      <c r="N83" s="57">
        <v>-0.12820512820512819</v>
      </c>
      <c r="O83" s="36">
        <v>85</v>
      </c>
      <c r="P83" s="57">
        <v>-0.12371134020618557</v>
      </c>
      <c r="Q83" s="66">
        <v>784</v>
      </c>
      <c r="R83" s="57">
        <v>1.2593659942363113</v>
      </c>
      <c r="S83" s="66">
        <v>1778</v>
      </c>
      <c r="T83" s="57">
        <v>0.36036725325172148</v>
      </c>
      <c r="U83" s="66">
        <v>2562</v>
      </c>
      <c r="V83" s="57">
        <v>0.54897218863361541</v>
      </c>
      <c r="W83" s="36">
        <v>858</v>
      </c>
      <c r="X83" s="57">
        <v>0.88157894736842102</v>
      </c>
      <c r="Y83" s="36">
        <v>1812</v>
      </c>
      <c r="Z83" s="57">
        <v>0.3462109955423478</v>
      </c>
      <c r="AA83" s="36">
        <v>2670</v>
      </c>
      <c r="AB83" s="57">
        <v>0.48168701442841289</v>
      </c>
    </row>
    <row r="84" spans="2:28" ht="15" hidden="1" customHeight="1" outlineLevel="1">
      <c r="B84" s="63" t="s">
        <v>79</v>
      </c>
      <c r="C84" s="36">
        <v>30</v>
      </c>
      <c r="D84" s="57">
        <v>0.36363636363636354</v>
      </c>
      <c r="E84" s="66">
        <v>6</v>
      </c>
      <c r="F84" s="57">
        <v>1</v>
      </c>
      <c r="G84" s="66">
        <v>0</v>
      </c>
      <c r="H84" s="57" t="s">
        <v>143</v>
      </c>
      <c r="I84" s="66">
        <v>6</v>
      </c>
      <c r="J84" s="57">
        <v>1</v>
      </c>
      <c r="K84" s="36">
        <v>72</v>
      </c>
      <c r="L84" s="57">
        <v>0.14285714285714279</v>
      </c>
      <c r="M84" s="36">
        <v>32</v>
      </c>
      <c r="N84" s="57">
        <v>-0.13513513513513509</v>
      </c>
      <c r="O84" s="36">
        <v>104</v>
      </c>
      <c r="P84" s="57">
        <v>4.0000000000000036E-2</v>
      </c>
      <c r="Q84" s="66">
        <v>522</v>
      </c>
      <c r="R84" s="57">
        <v>0.56756756756756754</v>
      </c>
      <c r="S84" s="66">
        <v>1864</v>
      </c>
      <c r="T84" s="57">
        <v>0.4393822393822393</v>
      </c>
      <c r="U84" s="66">
        <v>2386</v>
      </c>
      <c r="V84" s="57">
        <v>0.46560196560196565</v>
      </c>
      <c r="W84" s="36">
        <v>630</v>
      </c>
      <c r="X84" s="57">
        <v>0.49643705463182908</v>
      </c>
      <c r="Y84" s="36">
        <v>1896</v>
      </c>
      <c r="Z84" s="57">
        <v>0.42342342342342332</v>
      </c>
      <c r="AA84" s="36">
        <v>2526</v>
      </c>
      <c r="AB84" s="57">
        <v>0.44095835710211073</v>
      </c>
    </row>
    <row r="85" spans="2:28" collapsed="1">
      <c r="B85" s="173">
        <v>2006</v>
      </c>
      <c r="C85" s="66">
        <v>349</v>
      </c>
      <c r="D85" s="67">
        <v>0.40160642570281135</v>
      </c>
      <c r="E85" s="66">
        <v>39</v>
      </c>
      <c r="F85" s="67">
        <v>-0.5617977528089888</v>
      </c>
      <c r="G85" s="66">
        <v>21</v>
      </c>
      <c r="H85" s="67">
        <v>0.3125</v>
      </c>
      <c r="I85" s="66">
        <v>60</v>
      </c>
      <c r="J85" s="67">
        <v>-0.4285714285714286</v>
      </c>
      <c r="K85" s="66">
        <v>894</v>
      </c>
      <c r="L85" s="67">
        <v>0.63736263736263732</v>
      </c>
      <c r="M85" s="66">
        <v>613</v>
      </c>
      <c r="N85" s="67">
        <v>0.35022026431718056</v>
      </c>
      <c r="O85" s="66">
        <v>1507</v>
      </c>
      <c r="P85" s="67">
        <v>0.5069999999999999</v>
      </c>
      <c r="Q85" s="66">
        <v>15265</v>
      </c>
      <c r="R85" s="67">
        <v>0.51981282357626446</v>
      </c>
      <c r="S85" s="66">
        <v>39598</v>
      </c>
      <c r="T85" s="67">
        <v>0.43361934759784226</v>
      </c>
      <c r="U85" s="66">
        <v>54863</v>
      </c>
      <c r="V85" s="67">
        <v>0.45660427452542152</v>
      </c>
      <c r="W85" s="66">
        <v>16547</v>
      </c>
      <c r="X85" s="67">
        <v>0.51418374816983903</v>
      </c>
      <c r="Y85" s="66">
        <v>40232</v>
      </c>
      <c r="Z85" s="67">
        <v>0.43220248478160261</v>
      </c>
      <c r="AA85" s="66">
        <v>56779</v>
      </c>
      <c r="AB85" s="67">
        <v>0.45516286937133188</v>
      </c>
    </row>
    <row r="86" spans="2:28" ht="15" hidden="1" customHeight="1" outlineLevel="1">
      <c r="B86" s="63" t="s">
        <v>90</v>
      </c>
      <c r="C86" s="36">
        <v>39</v>
      </c>
      <c r="D86" s="57">
        <v>0.625</v>
      </c>
      <c r="E86" s="66">
        <v>16</v>
      </c>
      <c r="F86" s="57">
        <v>15</v>
      </c>
      <c r="G86" s="66">
        <v>0</v>
      </c>
      <c r="H86" s="57" t="s">
        <v>143</v>
      </c>
      <c r="I86" s="66">
        <v>16</v>
      </c>
      <c r="J86" s="57">
        <v>15</v>
      </c>
      <c r="K86" s="36">
        <v>72</v>
      </c>
      <c r="L86" s="57">
        <v>0.41176470588235303</v>
      </c>
      <c r="M86" s="36">
        <v>49</v>
      </c>
      <c r="N86" s="57">
        <v>0.11363636363636354</v>
      </c>
      <c r="O86" s="36">
        <v>121</v>
      </c>
      <c r="P86" s="57">
        <v>0.27368421052631575</v>
      </c>
      <c r="Q86" s="66">
        <v>630</v>
      </c>
      <c r="R86" s="57">
        <v>1.0257234726688105</v>
      </c>
      <c r="S86" s="66">
        <v>1674</v>
      </c>
      <c r="T86" s="57">
        <v>0.16169326856349753</v>
      </c>
      <c r="U86" s="66">
        <v>2304</v>
      </c>
      <c r="V86" s="57">
        <v>0.31506849315068486</v>
      </c>
      <c r="W86" s="36">
        <v>757</v>
      </c>
      <c r="X86" s="57">
        <v>0.95607235142118863</v>
      </c>
      <c r="Y86" s="36">
        <v>1723</v>
      </c>
      <c r="Z86" s="57">
        <v>0.16026936026936034</v>
      </c>
      <c r="AA86" s="36">
        <v>2480</v>
      </c>
      <c r="AB86" s="57">
        <v>0.32478632478632474</v>
      </c>
    </row>
    <row r="87" spans="2:28" ht="15" hidden="1" customHeight="1" outlineLevel="1">
      <c r="B87" s="63" t="s">
        <v>89</v>
      </c>
      <c r="C87" s="36">
        <v>15</v>
      </c>
      <c r="D87" s="57">
        <v>0.36363636363636354</v>
      </c>
      <c r="E87" s="66">
        <v>1</v>
      </c>
      <c r="F87" s="57">
        <v>-0.88888888888888884</v>
      </c>
      <c r="G87" s="66">
        <v>0</v>
      </c>
      <c r="H87" s="57" t="s">
        <v>143</v>
      </c>
      <c r="I87" s="66">
        <v>1</v>
      </c>
      <c r="J87" s="57">
        <v>-0.88888888888888884</v>
      </c>
      <c r="K87" s="36">
        <v>42</v>
      </c>
      <c r="L87" s="57">
        <v>2.4390243902439046E-2</v>
      </c>
      <c r="M87" s="36">
        <v>38</v>
      </c>
      <c r="N87" s="57">
        <v>0.31034482758620685</v>
      </c>
      <c r="O87" s="36">
        <v>80</v>
      </c>
      <c r="P87" s="57">
        <v>0.14285714285714279</v>
      </c>
      <c r="Q87" s="66">
        <v>572</v>
      </c>
      <c r="R87" s="57">
        <v>0.2970521541950113</v>
      </c>
      <c r="S87" s="66">
        <v>1213</v>
      </c>
      <c r="T87" s="57">
        <v>0.3462819089900111</v>
      </c>
      <c r="U87" s="66">
        <v>1785</v>
      </c>
      <c r="V87" s="57">
        <v>0.33010432190760053</v>
      </c>
      <c r="W87" s="36">
        <v>630</v>
      </c>
      <c r="X87" s="57">
        <v>0.2549800796812749</v>
      </c>
      <c r="Y87" s="36">
        <v>1251</v>
      </c>
      <c r="Z87" s="57">
        <v>0.34516129032258069</v>
      </c>
      <c r="AA87" s="36">
        <v>1881</v>
      </c>
      <c r="AB87" s="57">
        <v>0.31354748603351945</v>
      </c>
    </row>
    <row r="88" spans="2:28" ht="15" hidden="1" customHeight="1" outlineLevel="1">
      <c r="B88" s="63" t="s">
        <v>88</v>
      </c>
      <c r="C88" s="36">
        <v>16</v>
      </c>
      <c r="D88" s="57">
        <v>0</v>
      </c>
      <c r="E88" s="66">
        <v>8</v>
      </c>
      <c r="F88" s="57" t="s">
        <v>143</v>
      </c>
      <c r="G88" s="66">
        <v>0</v>
      </c>
      <c r="H88" s="57" t="s">
        <v>143</v>
      </c>
      <c r="I88" s="66">
        <v>8</v>
      </c>
      <c r="J88" s="57" t="s">
        <v>143</v>
      </c>
      <c r="K88" s="36">
        <v>41</v>
      </c>
      <c r="L88" s="57">
        <v>2.4999999999999911E-2</v>
      </c>
      <c r="M88" s="36">
        <v>55</v>
      </c>
      <c r="N88" s="57">
        <v>1.5</v>
      </c>
      <c r="O88" s="36">
        <v>96</v>
      </c>
      <c r="P88" s="57">
        <v>0.54838709677419351</v>
      </c>
      <c r="Q88" s="66">
        <v>1339</v>
      </c>
      <c r="R88" s="57">
        <v>0.44288793103448265</v>
      </c>
      <c r="S88" s="66">
        <v>3700</v>
      </c>
      <c r="T88" s="57">
        <v>0.38732658417697796</v>
      </c>
      <c r="U88" s="66">
        <v>5039</v>
      </c>
      <c r="V88" s="57">
        <v>0.40166898470097356</v>
      </c>
      <c r="W88" s="36">
        <v>1404</v>
      </c>
      <c r="X88" s="57">
        <v>0.42682926829268286</v>
      </c>
      <c r="Y88" s="36">
        <v>3755</v>
      </c>
      <c r="Z88" s="57">
        <v>0.39642989959092589</v>
      </c>
      <c r="AA88" s="36">
        <v>5159</v>
      </c>
      <c r="AB88" s="57">
        <v>0.4045739177783827</v>
      </c>
    </row>
    <row r="89" spans="2:28" ht="15" hidden="1" customHeight="1" outlineLevel="1">
      <c r="B89" s="63" t="s">
        <v>87</v>
      </c>
      <c r="C89" s="36">
        <v>25</v>
      </c>
      <c r="D89" s="57">
        <v>2.5714285714285716</v>
      </c>
      <c r="E89" s="66">
        <v>4</v>
      </c>
      <c r="F89" s="57">
        <v>0.33333333333333326</v>
      </c>
      <c r="G89" s="66">
        <v>0</v>
      </c>
      <c r="H89" s="57" t="s">
        <v>143</v>
      </c>
      <c r="I89" s="66">
        <v>4</v>
      </c>
      <c r="J89" s="57">
        <v>0.33333333333333326</v>
      </c>
      <c r="K89" s="36">
        <v>28</v>
      </c>
      <c r="L89" s="57">
        <v>-0.125</v>
      </c>
      <c r="M89" s="36">
        <v>61</v>
      </c>
      <c r="N89" s="57">
        <v>1.9047619047619047</v>
      </c>
      <c r="O89" s="36">
        <v>89</v>
      </c>
      <c r="P89" s="57">
        <v>0.679245283018868</v>
      </c>
      <c r="Q89" s="66">
        <v>1590</v>
      </c>
      <c r="R89" s="57">
        <v>4.698924731182796</v>
      </c>
      <c r="S89" s="66">
        <v>2099</v>
      </c>
      <c r="T89" s="57">
        <v>-0.12832225913621265</v>
      </c>
      <c r="U89" s="66">
        <v>3689</v>
      </c>
      <c r="V89" s="57">
        <v>0.3729065872720505</v>
      </c>
      <c r="W89" s="36">
        <v>1647</v>
      </c>
      <c r="X89" s="57">
        <v>4.1308411214953269</v>
      </c>
      <c r="Y89" s="36">
        <v>2160</v>
      </c>
      <c r="Z89" s="57">
        <v>-0.11074516261836143</v>
      </c>
      <c r="AA89" s="36">
        <v>3807</v>
      </c>
      <c r="AB89" s="57">
        <v>0.38436363636363646</v>
      </c>
    </row>
    <row r="90" spans="2:28" ht="15" hidden="1" customHeight="1" outlineLevel="1">
      <c r="B90" s="63" t="s">
        <v>86</v>
      </c>
      <c r="C90" s="36">
        <v>45</v>
      </c>
      <c r="D90" s="57">
        <v>2.75</v>
      </c>
      <c r="E90" s="66">
        <v>5</v>
      </c>
      <c r="F90" s="57">
        <v>-0.6875</v>
      </c>
      <c r="G90" s="66">
        <v>3</v>
      </c>
      <c r="H90" s="57" t="s">
        <v>143</v>
      </c>
      <c r="I90" s="66">
        <v>8</v>
      </c>
      <c r="J90" s="57">
        <v>-0.5</v>
      </c>
      <c r="K90" s="36">
        <v>44</v>
      </c>
      <c r="L90" s="57">
        <v>2.1428571428571428</v>
      </c>
      <c r="M90" s="36">
        <v>31</v>
      </c>
      <c r="N90" s="57">
        <v>0.40909090909090917</v>
      </c>
      <c r="O90" s="36">
        <v>75</v>
      </c>
      <c r="P90" s="57">
        <v>1.0833333333333335</v>
      </c>
      <c r="Q90" s="66">
        <v>961</v>
      </c>
      <c r="R90" s="57">
        <v>1.1595505617977526</v>
      </c>
      <c r="S90" s="66">
        <v>3658</v>
      </c>
      <c r="T90" s="57">
        <v>0.63376507369361312</v>
      </c>
      <c r="U90" s="66">
        <v>4619</v>
      </c>
      <c r="V90" s="57">
        <v>0.72093889716840542</v>
      </c>
      <c r="W90" s="36">
        <v>1055</v>
      </c>
      <c r="X90" s="57">
        <v>1.1663244353182751</v>
      </c>
      <c r="Y90" s="36">
        <v>3692</v>
      </c>
      <c r="Z90" s="57">
        <v>0.63290579389650592</v>
      </c>
      <c r="AA90" s="36">
        <v>4747</v>
      </c>
      <c r="AB90" s="57">
        <v>0.72743813682678304</v>
      </c>
    </row>
    <row r="91" spans="2:28" ht="15" hidden="1" customHeight="1" outlineLevel="1">
      <c r="B91" s="63" t="s">
        <v>85</v>
      </c>
      <c r="C91" s="36">
        <v>20</v>
      </c>
      <c r="D91" s="57">
        <v>0</v>
      </c>
      <c r="E91" s="66">
        <v>1</v>
      </c>
      <c r="F91" s="57">
        <v>-0.83333333333333337</v>
      </c>
      <c r="G91" s="66">
        <v>0</v>
      </c>
      <c r="H91" s="57" t="s">
        <v>143</v>
      </c>
      <c r="I91" s="66">
        <v>1</v>
      </c>
      <c r="J91" s="57">
        <v>-0.83333333333333337</v>
      </c>
      <c r="K91" s="36">
        <v>26</v>
      </c>
      <c r="L91" s="57">
        <v>0.36842105263157898</v>
      </c>
      <c r="M91" s="36">
        <v>49</v>
      </c>
      <c r="N91" s="57">
        <v>2.7692307692307692</v>
      </c>
      <c r="O91" s="36">
        <v>75</v>
      </c>
      <c r="P91" s="57">
        <v>1.34375</v>
      </c>
      <c r="Q91" s="66">
        <v>1016</v>
      </c>
      <c r="R91" s="57">
        <v>0.67656765676567665</v>
      </c>
      <c r="S91" s="66">
        <v>3902</v>
      </c>
      <c r="T91" s="57">
        <v>0.47300868252170636</v>
      </c>
      <c r="U91" s="66">
        <v>4918</v>
      </c>
      <c r="V91" s="57">
        <v>0.5109062980030723</v>
      </c>
      <c r="W91" s="36">
        <v>1063</v>
      </c>
      <c r="X91" s="57">
        <v>0.63287250384024585</v>
      </c>
      <c r="Y91" s="36">
        <v>3951</v>
      </c>
      <c r="Z91" s="57">
        <v>0.48422238918106686</v>
      </c>
      <c r="AA91" s="36">
        <v>5014</v>
      </c>
      <c r="AB91" s="57">
        <v>0.51343193480229399</v>
      </c>
    </row>
    <row r="92" spans="2:28" ht="15" hidden="1" customHeight="1" outlineLevel="1">
      <c r="B92" s="63" t="s">
        <v>84</v>
      </c>
      <c r="C92" s="36">
        <v>15</v>
      </c>
      <c r="D92" s="57">
        <v>0.66666666666666674</v>
      </c>
      <c r="E92" s="66">
        <v>7</v>
      </c>
      <c r="F92" s="57">
        <v>0</v>
      </c>
      <c r="G92" s="66">
        <v>0</v>
      </c>
      <c r="H92" s="57" t="s">
        <v>143</v>
      </c>
      <c r="I92" s="66">
        <v>7</v>
      </c>
      <c r="J92" s="57">
        <v>0</v>
      </c>
      <c r="K92" s="36">
        <v>23</v>
      </c>
      <c r="L92" s="57">
        <v>-4.166666666666663E-2</v>
      </c>
      <c r="M92" s="36">
        <v>35</v>
      </c>
      <c r="N92" s="57">
        <v>0.16666666666666674</v>
      </c>
      <c r="O92" s="36">
        <v>58</v>
      </c>
      <c r="P92" s="57">
        <v>7.4074074074074181E-2</v>
      </c>
      <c r="Q92" s="66">
        <v>1170</v>
      </c>
      <c r="R92" s="57">
        <v>0.51358344113842169</v>
      </c>
      <c r="S92" s="66">
        <v>3452</v>
      </c>
      <c r="T92" s="57">
        <v>0.3175572519083969</v>
      </c>
      <c r="U92" s="66">
        <v>4622</v>
      </c>
      <c r="V92" s="57">
        <v>0.36221632773356904</v>
      </c>
      <c r="W92" s="36">
        <v>1215</v>
      </c>
      <c r="X92" s="57">
        <v>0.49446494464944646</v>
      </c>
      <c r="Y92" s="36">
        <v>3487</v>
      </c>
      <c r="Z92" s="57">
        <v>0.31584905660377349</v>
      </c>
      <c r="AA92" s="36">
        <v>4702</v>
      </c>
      <c r="AB92" s="57">
        <v>0.35778226970834526</v>
      </c>
    </row>
    <row r="93" spans="2:28" ht="15" hidden="1" customHeight="1" outlineLevel="1">
      <c r="B93" s="63" t="s">
        <v>83</v>
      </c>
      <c r="C93" s="36">
        <v>14</v>
      </c>
      <c r="D93" s="57">
        <v>-0.36363636363636365</v>
      </c>
      <c r="E93" s="66">
        <v>1</v>
      </c>
      <c r="F93" s="57">
        <v>-0.5</v>
      </c>
      <c r="G93" s="66">
        <v>0</v>
      </c>
      <c r="H93" s="57" t="s">
        <v>143</v>
      </c>
      <c r="I93" s="66">
        <v>1</v>
      </c>
      <c r="J93" s="57">
        <v>-0.5</v>
      </c>
      <c r="K93" s="36">
        <v>34</v>
      </c>
      <c r="L93" s="57">
        <v>0.21428571428571419</v>
      </c>
      <c r="M93" s="36">
        <v>6</v>
      </c>
      <c r="N93" s="57">
        <v>-0.7857142857142857</v>
      </c>
      <c r="O93" s="36">
        <v>40</v>
      </c>
      <c r="P93" s="57">
        <v>-0.2857142857142857</v>
      </c>
      <c r="Q93" s="66">
        <v>989</v>
      </c>
      <c r="R93" s="57">
        <v>0.45014662756598245</v>
      </c>
      <c r="S93" s="66">
        <v>2480</v>
      </c>
      <c r="T93" s="57">
        <v>1.722723543888427E-2</v>
      </c>
      <c r="U93" s="66">
        <v>3469</v>
      </c>
      <c r="V93" s="57">
        <v>0.11185897435897441</v>
      </c>
      <c r="W93" s="36">
        <v>1038</v>
      </c>
      <c r="X93" s="57">
        <v>0.41416893732970017</v>
      </c>
      <c r="Y93" s="36">
        <v>2486</v>
      </c>
      <c r="Z93" s="57">
        <v>8.1103000811029169E-3</v>
      </c>
      <c r="AA93" s="36">
        <v>3524</v>
      </c>
      <c r="AB93" s="57">
        <v>0.10125000000000006</v>
      </c>
    </row>
    <row r="94" spans="2:28" ht="15" hidden="1" customHeight="1" outlineLevel="1">
      <c r="B94" s="63" t="s">
        <v>82</v>
      </c>
      <c r="C94" s="36">
        <v>10</v>
      </c>
      <c r="D94" s="57">
        <v>-0.65517241379310343</v>
      </c>
      <c r="E94" s="66">
        <v>3</v>
      </c>
      <c r="F94" s="57">
        <v>-0.25</v>
      </c>
      <c r="G94" s="66">
        <v>0</v>
      </c>
      <c r="H94" s="57" t="s">
        <v>143</v>
      </c>
      <c r="I94" s="66">
        <v>3</v>
      </c>
      <c r="J94" s="57">
        <v>-0.25</v>
      </c>
      <c r="K94" s="36">
        <v>45</v>
      </c>
      <c r="L94" s="57">
        <v>-0.30769230769230771</v>
      </c>
      <c r="M94" s="36">
        <v>11</v>
      </c>
      <c r="N94" s="57">
        <v>-0.69444444444444442</v>
      </c>
      <c r="O94" s="36">
        <v>56</v>
      </c>
      <c r="P94" s="57">
        <v>-0.4455445544554455</v>
      </c>
      <c r="Q94" s="66">
        <v>681</v>
      </c>
      <c r="R94" s="57">
        <v>0.62918660287081329</v>
      </c>
      <c r="S94" s="66">
        <v>1739</v>
      </c>
      <c r="T94" s="57">
        <v>-0.12788365095285859</v>
      </c>
      <c r="U94" s="66">
        <v>2420</v>
      </c>
      <c r="V94" s="57">
        <v>3.3167495854062867E-3</v>
      </c>
      <c r="W94" s="36">
        <v>739</v>
      </c>
      <c r="X94" s="57">
        <v>0.43217054263565902</v>
      </c>
      <c r="Y94" s="36">
        <v>1750</v>
      </c>
      <c r="Z94" s="57">
        <v>-0.13793103448275867</v>
      </c>
      <c r="AA94" s="36">
        <v>2489</v>
      </c>
      <c r="AB94" s="57">
        <v>-2.2388059701492491E-2</v>
      </c>
    </row>
    <row r="95" spans="2:28" ht="15" hidden="1" customHeight="1" outlineLevel="1">
      <c r="B95" s="63" t="s">
        <v>81</v>
      </c>
      <c r="C95" s="36">
        <v>11</v>
      </c>
      <c r="D95" s="57">
        <v>-0.69444444444444442</v>
      </c>
      <c r="E95" s="66">
        <v>6</v>
      </c>
      <c r="F95" s="57">
        <v>2</v>
      </c>
      <c r="G95" s="66">
        <v>13</v>
      </c>
      <c r="H95" s="57" t="s">
        <v>143</v>
      </c>
      <c r="I95" s="66">
        <v>19</v>
      </c>
      <c r="J95" s="57">
        <v>8.5</v>
      </c>
      <c r="K95" s="36">
        <v>70</v>
      </c>
      <c r="L95" s="57">
        <v>0.75</v>
      </c>
      <c r="M95" s="36">
        <v>43</v>
      </c>
      <c r="N95" s="57">
        <v>0.43333333333333335</v>
      </c>
      <c r="O95" s="36">
        <v>113</v>
      </c>
      <c r="P95" s="57">
        <v>0.61428571428571432</v>
      </c>
      <c r="Q95" s="66">
        <v>416</v>
      </c>
      <c r="R95" s="57">
        <v>-0.10151187904967607</v>
      </c>
      <c r="S95" s="66">
        <v>1102</v>
      </c>
      <c r="T95" s="57">
        <v>-0.348314606741573</v>
      </c>
      <c r="U95" s="66">
        <v>1518</v>
      </c>
      <c r="V95" s="57">
        <v>-0.29526462395543174</v>
      </c>
      <c r="W95" s="36">
        <v>503</v>
      </c>
      <c r="X95" s="57">
        <v>-7.0240295748613679E-2</v>
      </c>
      <c r="Y95" s="36">
        <v>1158</v>
      </c>
      <c r="Z95" s="57">
        <v>-0.3271353864032539</v>
      </c>
      <c r="AA95" s="36">
        <v>1661</v>
      </c>
      <c r="AB95" s="57">
        <v>-0.2656940760389036</v>
      </c>
    </row>
    <row r="96" spans="2:28" ht="15" hidden="1" customHeight="1" outlineLevel="1">
      <c r="B96" s="63" t="s">
        <v>80</v>
      </c>
      <c r="C96" s="36">
        <v>17</v>
      </c>
      <c r="D96" s="57">
        <v>-0.54054054054054057</v>
      </c>
      <c r="E96" s="66">
        <v>34</v>
      </c>
      <c r="F96" s="57">
        <v>10.333333333333334</v>
      </c>
      <c r="G96" s="66">
        <v>0</v>
      </c>
      <c r="H96" s="57" t="s">
        <v>143</v>
      </c>
      <c r="I96" s="66">
        <v>34</v>
      </c>
      <c r="J96" s="57">
        <v>10.333333333333334</v>
      </c>
      <c r="K96" s="36">
        <v>58</v>
      </c>
      <c r="L96" s="57">
        <v>0</v>
      </c>
      <c r="M96" s="36">
        <v>39</v>
      </c>
      <c r="N96" s="57">
        <v>0.18181818181818188</v>
      </c>
      <c r="O96" s="36">
        <v>97</v>
      </c>
      <c r="P96" s="57">
        <v>6.5934065934065922E-2</v>
      </c>
      <c r="Q96" s="66">
        <v>347</v>
      </c>
      <c r="R96" s="57">
        <v>-6.9705093833780207E-2</v>
      </c>
      <c r="S96" s="66">
        <v>1307</v>
      </c>
      <c r="T96" s="57">
        <v>-0.29768941429339069</v>
      </c>
      <c r="U96" s="66">
        <v>1654</v>
      </c>
      <c r="V96" s="57">
        <v>-0.25962399283795878</v>
      </c>
      <c r="W96" s="36">
        <v>456</v>
      </c>
      <c r="X96" s="57">
        <v>-3.1847133757961776E-2</v>
      </c>
      <c r="Y96" s="36">
        <v>1346</v>
      </c>
      <c r="Z96" s="57">
        <v>-0.28933474128827874</v>
      </c>
      <c r="AA96" s="36">
        <v>1802</v>
      </c>
      <c r="AB96" s="57">
        <v>-0.23805496828752648</v>
      </c>
    </row>
    <row r="97" spans="2:28" ht="15" hidden="1" customHeight="1" outlineLevel="1">
      <c r="B97" s="63" t="s">
        <v>79</v>
      </c>
      <c r="C97" s="36">
        <v>22</v>
      </c>
      <c r="D97" s="57">
        <v>0.83333333333333326</v>
      </c>
      <c r="E97" s="66">
        <v>3</v>
      </c>
      <c r="F97" s="57">
        <v>-0.75</v>
      </c>
      <c r="G97" s="66">
        <v>0</v>
      </c>
      <c r="H97" s="57" t="s">
        <v>143</v>
      </c>
      <c r="I97" s="66">
        <v>3</v>
      </c>
      <c r="J97" s="57">
        <v>-0.75</v>
      </c>
      <c r="K97" s="36">
        <v>63</v>
      </c>
      <c r="L97" s="57">
        <v>0.16666666666666674</v>
      </c>
      <c r="M97" s="36">
        <v>37</v>
      </c>
      <c r="N97" s="57">
        <v>-0.17777777777777781</v>
      </c>
      <c r="O97" s="36">
        <v>100</v>
      </c>
      <c r="P97" s="57">
        <v>1.0101010101010166E-2</v>
      </c>
      <c r="Q97" s="66">
        <v>333</v>
      </c>
      <c r="R97" s="57">
        <v>-0.59040590405904059</v>
      </c>
      <c r="S97" s="66">
        <v>1295</v>
      </c>
      <c r="T97" s="57">
        <v>-0.32657306292251687</v>
      </c>
      <c r="U97" s="66">
        <v>1628</v>
      </c>
      <c r="V97" s="57">
        <v>-0.40497076023391809</v>
      </c>
      <c r="W97" s="36">
        <v>421</v>
      </c>
      <c r="X97" s="57">
        <v>-0.52749719416386087</v>
      </c>
      <c r="Y97" s="36">
        <v>1332</v>
      </c>
      <c r="Z97" s="57">
        <v>-0.32317073170731703</v>
      </c>
      <c r="AA97" s="36">
        <v>1753</v>
      </c>
      <c r="AB97" s="57">
        <v>-0.38684854844351169</v>
      </c>
    </row>
    <row r="98" spans="2:28" collapsed="1">
      <c r="B98" s="173">
        <v>2005</v>
      </c>
      <c r="C98" s="66">
        <v>249</v>
      </c>
      <c r="D98" s="67">
        <v>5.9574468085106469E-2</v>
      </c>
      <c r="E98" s="66">
        <v>89</v>
      </c>
      <c r="F98" s="67">
        <v>0.36923076923076925</v>
      </c>
      <c r="G98" s="66">
        <v>16</v>
      </c>
      <c r="H98" s="67" t="s">
        <v>143</v>
      </c>
      <c r="I98" s="66">
        <v>105</v>
      </c>
      <c r="J98" s="67">
        <v>0.61538461538461542</v>
      </c>
      <c r="K98" s="66">
        <v>546</v>
      </c>
      <c r="L98" s="67">
        <v>0.17167381974248919</v>
      </c>
      <c r="M98" s="66">
        <v>454</v>
      </c>
      <c r="N98" s="67">
        <v>0.28611898016997173</v>
      </c>
      <c r="O98" s="66">
        <v>1000</v>
      </c>
      <c r="P98" s="67">
        <v>0.2210012210012211</v>
      </c>
      <c r="Q98" s="66">
        <v>10044</v>
      </c>
      <c r="R98" s="67">
        <v>0.53766074709124312</v>
      </c>
      <c r="S98" s="66">
        <v>27621</v>
      </c>
      <c r="T98" s="67">
        <v>0.11231475515463907</v>
      </c>
      <c r="U98" s="66">
        <v>37665</v>
      </c>
      <c r="V98" s="67">
        <v>0.20089912001020283</v>
      </c>
      <c r="W98" s="66">
        <v>10928</v>
      </c>
      <c r="X98" s="67">
        <v>0.4973965469991779</v>
      </c>
      <c r="Y98" s="66">
        <v>28091</v>
      </c>
      <c r="Z98" s="67">
        <v>0.11538614254516588</v>
      </c>
      <c r="AA98" s="66">
        <v>39019</v>
      </c>
      <c r="AB98" s="67">
        <v>0.20121294215435759</v>
      </c>
    </row>
    <row r="99" spans="2:28" ht="15" hidden="1" customHeight="1" outlineLevel="1">
      <c r="B99" s="63" t="s">
        <v>90</v>
      </c>
      <c r="C99" s="36">
        <v>24</v>
      </c>
      <c r="D99" s="57">
        <v>0.14285714285714279</v>
      </c>
      <c r="E99" s="66">
        <v>1</v>
      </c>
      <c r="F99" s="57">
        <v>-0.5</v>
      </c>
      <c r="G99" s="66">
        <v>0</v>
      </c>
      <c r="H99" s="57" t="s">
        <v>143</v>
      </c>
      <c r="I99" s="66">
        <v>1</v>
      </c>
      <c r="J99" s="57">
        <v>-0.5</v>
      </c>
      <c r="K99" s="36">
        <v>51</v>
      </c>
      <c r="L99" s="57">
        <v>-8.9285714285714302E-2</v>
      </c>
      <c r="M99" s="36">
        <v>44</v>
      </c>
      <c r="N99" s="57">
        <v>-0.42105263157894735</v>
      </c>
      <c r="O99" s="36">
        <v>95</v>
      </c>
      <c r="P99" s="57">
        <v>-0.28030303030303028</v>
      </c>
      <c r="Q99" s="66">
        <v>311</v>
      </c>
      <c r="R99" s="57">
        <v>-0.22443890274314215</v>
      </c>
      <c r="S99" s="66">
        <v>1441</v>
      </c>
      <c r="T99" s="57">
        <v>-0.14531435349940691</v>
      </c>
      <c r="U99" s="66">
        <v>1752</v>
      </c>
      <c r="V99" s="57">
        <v>-0.16051748921897457</v>
      </c>
      <c r="W99" s="36">
        <v>387</v>
      </c>
      <c r="X99" s="57">
        <v>-0.19374999999999998</v>
      </c>
      <c r="Y99" s="36">
        <v>1485</v>
      </c>
      <c r="Z99" s="57">
        <v>-0.15720771850170256</v>
      </c>
      <c r="AA99" s="36">
        <v>1872</v>
      </c>
      <c r="AB99" s="57">
        <v>-0.16503122212310439</v>
      </c>
    </row>
    <row r="100" spans="2:28" ht="15" hidden="1" customHeight="1" outlineLevel="1">
      <c r="B100" s="63" t="s">
        <v>89</v>
      </c>
      <c r="C100" s="36">
        <v>11</v>
      </c>
      <c r="D100" s="57">
        <v>-0.54166666666666674</v>
      </c>
      <c r="E100" s="66">
        <v>9</v>
      </c>
      <c r="F100" s="57">
        <v>-9.9999999999999978E-2</v>
      </c>
      <c r="G100" s="66">
        <v>0</v>
      </c>
      <c r="H100" s="57" t="s">
        <v>143</v>
      </c>
      <c r="I100" s="66">
        <v>9</v>
      </c>
      <c r="J100" s="57">
        <v>-9.9999999999999978E-2</v>
      </c>
      <c r="K100" s="36">
        <v>41</v>
      </c>
      <c r="L100" s="57">
        <v>0.46428571428571419</v>
      </c>
      <c r="M100" s="36">
        <v>29</v>
      </c>
      <c r="N100" s="57">
        <v>0.8125</v>
      </c>
      <c r="O100" s="36">
        <v>70</v>
      </c>
      <c r="P100" s="57">
        <v>0.59090909090909083</v>
      </c>
      <c r="Q100" s="66">
        <v>441</v>
      </c>
      <c r="R100" s="57">
        <v>-0.13188976377952755</v>
      </c>
      <c r="S100" s="66">
        <v>901</v>
      </c>
      <c r="T100" s="57">
        <v>-0.45788206979542723</v>
      </c>
      <c r="U100" s="66">
        <v>1342</v>
      </c>
      <c r="V100" s="57">
        <v>-0.38156682027649769</v>
      </c>
      <c r="W100" s="36">
        <v>502</v>
      </c>
      <c r="X100" s="57">
        <v>-0.11929824561403513</v>
      </c>
      <c r="Y100" s="36">
        <v>930</v>
      </c>
      <c r="Z100" s="57">
        <v>-0.44576877234803336</v>
      </c>
      <c r="AA100" s="36">
        <v>1432</v>
      </c>
      <c r="AB100" s="57">
        <v>-0.36298932384341642</v>
      </c>
    </row>
    <row r="101" spans="2:28" ht="15" hidden="1" customHeight="1" outlineLevel="1">
      <c r="B101" s="63" t="s">
        <v>88</v>
      </c>
      <c r="C101" s="36">
        <v>16</v>
      </c>
      <c r="D101" s="57">
        <v>1</v>
      </c>
      <c r="E101" s="66">
        <v>0</v>
      </c>
      <c r="F101" s="57">
        <v>-1</v>
      </c>
      <c r="G101" s="66">
        <v>0</v>
      </c>
      <c r="H101" s="57" t="s">
        <v>143</v>
      </c>
      <c r="I101" s="66">
        <v>0</v>
      </c>
      <c r="J101" s="57">
        <v>-1</v>
      </c>
      <c r="K101" s="36">
        <v>40</v>
      </c>
      <c r="L101" s="57">
        <v>2.564102564102555E-2</v>
      </c>
      <c r="M101" s="36">
        <v>22</v>
      </c>
      <c r="N101" s="57">
        <v>-0.46341463414634143</v>
      </c>
      <c r="O101" s="36">
        <v>62</v>
      </c>
      <c r="P101" s="57">
        <v>-0.22499999999999998</v>
      </c>
      <c r="Q101" s="66">
        <v>928</v>
      </c>
      <c r="R101" s="57">
        <v>-7.0140280561122204E-2</v>
      </c>
      <c r="S101" s="66">
        <v>2667</v>
      </c>
      <c r="T101" s="57">
        <v>-7.0731707317073123E-2</v>
      </c>
      <c r="U101" s="66">
        <v>3595</v>
      </c>
      <c r="V101" s="57">
        <v>-7.0579110651499466E-2</v>
      </c>
      <c r="W101" s="36">
        <v>984</v>
      </c>
      <c r="X101" s="57">
        <v>-6.017191977077363E-2</v>
      </c>
      <c r="Y101" s="36">
        <v>2689</v>
      </c>
      <c r="Z101" s="57">
        <v>-7.626245276537269E-2</v>
      </c>
      <c r="AA101" s="36">
        <v>3673</v>
      </c>
      <c r="AB101" s="57">
        <v>-7.2006063668519471E-2</v>
      </c>
    </row>
    <row r="102" spans="2:28" ht="15" hidden="1" customHeight="1" outlineLevel="1">
      <c r="B102" s="63" t="s">
        <v>87</v>
      </c>
      <c r="C102" s="36">
        <v>7</v>
      </c>
      <c r="D102" s="57">
        <v>0.16666666666666674</v>
      </c>
      <c r="E102" s="66">
        <v>3</v>
      </c>
      <c r="F102" s="57">
        <v>-0.25</v>
      </c>
      <c r="G102" s="66">
        <v>0</v>
      </c>
      <c r="H102" s="57" t="s">
        <v>143</v>
      </c>
      <c r="I102" s="66">
        <v>3</v>
      </c>
      <c r="J102" s="57">
        <v>-0.25</v>
      </c>
      <c r="K102" s="36">
        <v>32</v>
      </c>
      <c r="L102" s="57">
        <v>2.2000000000000002</v>
      </c>
      <c r="M102" s="36">
        <v>21</v>
      </c>
      <c r="N102" s="57">
        <v>0.90909090909090917</v>
      </c>
      <c r="O102" s="36">
        <v>53</v>
      </c>
      <c r="P102" s="57">
        <v>1.5238095238095237</v>
      </c>
      <c r="Q102" s="66">
        <v>279</v>
      </c>
      <c r="R102" s="57">
        <v>-0.62948207171314741</v>
      </c>
      <c r="S102" s="66">
        <v>2408</v>
      </c>
      <c r="T102" s="57">
        <v>-0.2026490066225165</v>
      </c>
      <c r="U102" s="66">
        <v>2687</v>
      </c>
      <c r="V102" s="57">
        <v>-0.28783461436522662</v>
      </c>
      <c r="W102" s="36">
        <v>321</v>
      </c>
      <c r="X102" s="57">
        <v>-0.58473479948253559</v>
      </c>
      <c r="Y102" s="36">
        <v>2429</v>
      </c>
      <c r="Z102" s="57">
        <v>-0.19861431870669743</v>
      </c>
      <c r="AA102" s="36">
        <v>2750</v>
      </c>
      <c r="AB102" s="57">
        <v>-0.2770767613038907</v>
      </c>
    </row>
    <row r="103" spans="2:28" ht="15" hidden="1" customHeight="1" outlineLevel="1">
      <c r="B103" s="63" t="s">
        <v>86</v>
      </c>
      <c r="C103" s="36">
        <v>12</v>
      </c>
      <c r="D103" s="57">
        <v>1</v>
      </c>
      <c r="E103" s="66">
        <v>16</v>
      </c>
      <c r="F103" s="57">
        <v>7</v>
      </c>
      <c r="G103" s="66">
        <v>0</v>
      </c>
      <c r="H103" s="57" t="s">
        <v>143</v>
      </c>
      <c r="I103" s="66">
        <v>16</v>
      </c>
      <c r="J103" s="57">
        <v>7</v>
      </c>
      <c r="K103" s="36">
        <v>14</v>
      </c>
      <c r="L103" s="57">
        <v>1</v>
      </c>
      <c r="M103" s="36">
        <v>22</v>
      </c>
      <c r="N103" s="57">
        <v>0.69230769230769229</v>
      </c>
      <c r="O103" s="36">
        <v>36</v>
      </c>
      <c r="P103" s="57">
        <v>0.8</v>
      </c>
      <c r="Q103" s="66">
        <v>445</v>
      </c>
      <c r="R103" s="57">
        <v>-0.50828729281767959</v>
      </c>
      <c r="S103" s="66">
        <v>2239</v>
      </c>
      <c r="T103" s="57">
        <v>-0.38875238875238871</v>
      </c>
      <c r="U103" s="66">
        <v>2684</v>
      </c>
      <c r="V103" s="57">
        <v>-0.41243432574430827</v>
      </c>
      <c r="W103" s="36">
        <v>487</v>
      </c>
      <c r="X103" s="57">
        <v>-0.47065217391304348</v>
      </c>
      <c r="Y103" s="36">
        <v>2261</v>
      </c>
      <c r="Z103" s="57">
        <v>-0.38492927094668117</v>
      </c>
      <c r="AA103" s="36">
        <v>2748</v>
      </c>
      <c r="AB103" s="57">
        <v>-0.40208877284595301</v>
      </c>
    </row>
    <row r="104" spans="2:28" ht="15" hidden="1" customHeight="1" outlineLevel="1">
      <c r="B104" s="63" t="s">
        <v>85</v>
      </c>
      <c r="C104" s="36">
        <v>20</v>
      </c>
      <c r="D104" s="57">
        <v>3</v>
      </c>
      <c r="E104" s="66">
        <v>6</v>
      </c>
      <c r="F104" s="57" t="s">
        <v>143</v>
      </c>
      <c r="G104" s="66">
        <v>0</v>
      </c>
      <c r="H104" s="57" t="s">
        <v>143</v>
      </c>
      <c r="I104" s="66">
        <v>6</v>
      </c>
      <c r="J104" s="57" t="s">
        <v>143</v>
      </c>
      <c r="K104" s="36">
        <v>19</v>
      </c>
      <c r="L104" s="57">
        <v>0</v>
      </c>
      <c r="M104" s="36">
        <v>13</v>
      </c>
      <c r="N104" s="57">
        <v>-0.43478260869565222</v>
      </c>
      <c r="O104" s="36">
        <v>32</v>
      </c>
      <c r="P104" s="57">
        <v>-0.23809523809523814</v>
      </c>
      <c r="Q104" s="66">
        <v>606</v>
      </c>
      <c r="R104" s="57">
        <v>-0.39880952380952384</v>
      </c>
      <c r="S104" s="66">
        <v>2649</v>
      </c>
      <c r="T104" s="57">
        <v>-0.20306859205776173</v>
      </c>
      <c r="U104" s="66">
        <v>3255</v>
      </c>
      <c r="V104" s="57">
        <v>-0.24861495844875348</v>
      </c>
      <c r="W104" s="36">
        <v>651</v>
      </c>
      <c r="X104" s="57">
        <v>-0.3691860465116279</v>
      </c>
      <c r="Y104" s="36">
        <v>2662</v>
      </c>
      <c r="Z104" s="57">
        <v>-0.2046608903495668</v>
      </c>
      <c r="AA104" s="36">
        <v>3313</v>
      </c>
      <c r="AB104" s="57">
        <v>-0.24343457410367664</v>
      </c>
    </row>
    <row r="105" spans="2:28" ht="15" hidden="1" customHeight="1" outlineLevel="1">
      <c r="B105" s="63" t="s">
        <v>84</v>
      </c>
      <c r="C105" s="36">
        <v>9</v>
      </c>
      <c r="D105" s="57">
        <v>0.125</v>
      </c>
      <c r="E105" s="66">
        <v>7</v>
      </c>
      <c r="F105" s="57" t="s">
        <v>143</v>
      </c>
      <c r="G105" s="66">
        <v>0</v>
      </c>
      <c r="H105" s="57" t="s">
        <v>143</v>
      </c>
      <c r="I105" s="66">
        <v>7</v>
      </c>
      <c r="J105" s="57" t="s">
        <v>143</v>
      </c>
      <c r="K105" s="36">
        <v>24</v>
      </c>
      <c r="L105" s="57">
        <v>1</v>
      </c>
      <c r="M105" s="36">
        <v>30</v>
      </c>
      <c r="N105" s="57">
        <v>0.30434782608695654</v>
      </c>
      <c r="O105" s="36">
        <v>54</v>
      </c>
      <c r="P105" s="57">
        <v>0.54285714285714293</v>
      </c>
      <c r="Q105" s="66">
        <v>773</v>
      </c>
      <c r="R105" s="57">
        <v>-0.25024248302618812</v>
      </c>
      <c r="S105" s="66">
        <v>2620</v>
      </c>
      <c r="T105" s="57">
        <v>-0.22070196311719215</v>
      </c>
      <c r="U105" s="66">
        <v>3393</v>
      </c>
      <c r="V105" s="57">
        <v>-0.22763487366264512</v>
      </c>
      <c r="W105" s="36">
        <v>813</v>
      </c>
      <c r="X105" s="57">
        <v>-0.22645099904852517</v>
      </c>
      <c r="Y105" s="36">
        <v>2650</v>
      </c>
      <c r="Z105" s="57">
        <v>-0.21713441654357457</v>
      </c>
      <c r="AA105" s="36">
        <v>3463</v>
      </c>
      <c r="AB105" s="57">
        <v>-0.21934174932371509</v>
      </c>
    </row>
    <row r="106" spans="2:28" ht="15" hidden="1" customHeight="1" outlineLevel="1">
      <c r="B106" s="63" t="s">
        <v>83</v>
      </c>
      <c r="C106" s="36">
        <v>22</v>
      </c>
      <c r="D106" s="57">
        <v>2.1428571428571428</v>
      </c>
      <c r="E106" s="66">
        <v>2</v>
      </c>
      <c r="F106" s="57">
        <v>1</v>
      </c>
      <c r="G106" s="66">
        <v>0</v>
      </c>
      <c r="H106" s="57" t="s">
        <v>143</v>
      </c>
      <c r="I106" s="66">
        <v>2</v>
      </c>
      <c r="J106" s="57">
        <v>1</v>
      </c>
      <c r="K106" s="36">
        <v>28</v>
      </c>
      <c r="L106" s="57">
        <v>0.21739130434782616</v>
      </c>
      <c r="M106" s="36">
        <v>28</v>
      </c>
      <c r="N106" s="57">
        <v>1.1538461538461537</v>
      </c>
      <c r="O106" s="36">
        <v>56</v>
      </c>
      <c r="P106" s="57">
        <v>0.55555555555555558</v>
      </c>
      <c r="Q106" s="66">
        <v>682</v>
      </c>
      <c r="R106" s="57">
        <v>0.37223340040241459</v>
      </c>
      <c r="S106" s="66">
        <v>2438</v>
      </c>
      <c r="T106" s="57">
        <v>-0.3172780733688042</v>
      </c>
      <c r="U106" s="66">
        <v>3120</v>
      </c>
      <c r="V106" s="57">
        <v>-0.23303834808259583</v>
      </c>
      <c r="W106" s="36">
        <v>734</v>
      </c>
      <c r="X106" s="57">
        <v>0.39015151515151514</v>
      </c>
      <c r="Y106" s="36">
        <v>2466</v>
      </c>
      <c r="Z106" s="57">
        <v>-0.3119419642857143</v>
      </c>
      <c r="AA106" s="36">
        <v>3200</v>
      </c>
      <c r="AB106" s="57">
        <v>-0.22178988326848248</v>
      </c>
    </row>
    <row r="107" spans="2:28" ht="15" hidden="1" customHeight="1" outlineLevel="1">
      <c r="B107" s="63" t="s">
        <v>82</v>
      </c>
      <c r="C107" s="36">
        <v>29</v>
      </c>
      <c r="D107" s="57">
        <v>1.4166666666666665</v>
      </c>
      <c r="E107" s="66">
        <v>4</v>
      </c>
      <c r="F107" s="57">
        <v>1</v>
      </c>
      <c r="G107" s="66">
        <v>0</v>
      </c>
      <c r="H107" s="57" t="s">
        <v>143</v>
      </c>
      <c r="I107" s="66">
        <v>4</v>
      </c>
      <c r="J107" s="57">
        <v>1</v>
      </c>
      <c r="K107" s="36">
        <v>65</v>
      </c>
      <c r="L107" s="57">
        <v>1.5625E-2</v>
      </c>
      <c r="M107" s="36">
        <v>36</v>
      </c>
      <c r="N107" s="57">
        <v>3</v>
      </c>
      <c r="O107" s="36">
        <v>101</v>
      </c>
      <c r="P107" s="57">
        <v>0.38356164383561642</v>
      </c>
      <c r="Q107" s="66">
        <v>418</v>
      </c>
      <c r="R107" s="57">
        <v>-3.686635944700456E-2</v>
      </c>
      <c r="S107" s="66">
        <v>1994</v>
      </c>
      <c r="T107" s="57">
        <v>1.2182741116751217E-2</v>
      </c>
      <c r="U107" s="66">
        <v>2412</v>
      </c>
      <c r="V107" s="57">
        <v>3.3277870216306127E-3</v>
      </c>
      <c r="W107" s="36">
        <v>516</v>
      </c>
      <c r="X107" s="57">
        <v>7.8125E-3</v>
      </c>
      <c r="Y107" s="36">
        <v>2030</v>
      </c>
      <c r="Z107" s="57">
        <v>2.577059120768066E-2</v>
      </c>
      <c r="AA107" s="36">
        <v>2546</v>
      </c>
      <c r="AB107" s="57">
        <v>2.2079486150140548E-2</v>
      </c>
    </row>
    <row r="108" spans="2:28" ht="15" hidden="1" customHeight="1" outlineLevel="1">
      <c r="B108" s="63" t="s">
        <v>81</v>
      </c>
      <c r="C108" s="36">
        <v>36</v>
      </c>
      <c r="D108" s="57">
        <v>2.857142857142847E-2</v>
      </c>
      <c r="E108" s="66">
        <v>2</v>
      </c>
      <c r="F108" s="57">
        <v>-0.33333333333333337</v>
      </c>
      <c r="G108" s="66">
        <v>0</v>
      </c>
      <c r="H108" s="57" t="s">
        <v>143</v>
      </c>
      <c r="I108" s="66">
        <v>2</v>
      </c>
      <c r="J108" s="57">
        <v>-0.33333333333333337</v>
      </c>
      <c r="K108" s="36">
        <v>40</v>
      </c>
      <c r="L108" s="57">
        <v>-0.6</v>
      </c>
      <c r="M108" s="36">
        <v>30</v>
      </c>
      <c r="N108" s="57">
        <v>1.5</v>
      </c>
      <c r="O108" s="36">
        <v>70</v>
      </c>
      <c r="P108" s="57">
        <v>-0.375</v>
      </c>
      <c r="Q108" s="66">
        <v>463</v>
      </c>
      <c r="R108" s="57">
        <v>0.62456140350877187</v>
      </c>
      <c r="S108" s="66">
        <v>1691</v>
      </c>
      <c r="T108" s="57">
        <v>-0.17229564366128247</v>
      </c>
      <c r="U108" s="66">
        <v>2154</v>
      </c>
      <c r="V108" s="57">
        <v>-7.474226804123707E-2</v>
      </c>
      <c r="W108" s="36">
        <v>541</v>
      </c>
      <c r="X108" s="57">
        <v>0.27895981087470445</v>
      </c>
      <c r="Y108" s="36">
        <v>1721</v>
      </c>
      <c r="Z108" s="57">
        <v>-0.16253041362530418</v>
      </c>
      <c r="AA108" s="36">
        <v>2262</v>
      </c>
      <c r="AB108" s="57">
        <v>-8.7167070217917697E-2</v>
      </c>
    </row>
    <row r="109" spans="2:28" ht="15" hidden="1" customHeight="1" outlineLevel="1">
      <c r="B109" s="63" t="s">
        <v>80</v>
      </c>
      <c r="C109" s="36">
        <v>37</v>
      </c>
      <c r="D109" s="57">
        <v>1.3125</v>
      </c>
      <c r="E109" s="66">
        <v>3</v>
      </c>
      <c r="F109" s="57" t="s">
        <v>143</v>
      </c>
      <c r="G109" s="66">
        <v>0</v>
      </c>
      <c r="H109" s="57" t="s">
        <v>143</v>
      </c>
      <c r="I109" s="66">
        <v>3</v>
      </c>
      <c r="J109" s="57" t="s">
        <v>143</v>
      </c>
      <c r="K109" s="36">
        <v>58</v>
      </c>
      <c r="L109" s="57">
        <v>-0.12121212121212122</v>
      </c>
      <c r="M109" s="36">
        <v>33</v>
      </c>
      <c r="N109" s="57">
        <v>-0.2142857142857143</v>
      </c>
      <c r="O109" s="36">
        <v>91</v>
      </c>
      <c r="P109" s="57">
        <v>-0.15740740740740744</v>
      </c>
      <c r="Q109" s="66">
        <v>373</v>
      </c>
      <c r="R109" s="57">
        <v>0.32740213523131678</v>
      </c>
      <c r="S109" s="66">
        <v>1861</v>
      </c>
      <c r="T109" s="57">
        <v>6.7699368904188262E-2</v>
      </c>
      <c r="U109" s="66">
        <v>2234</v>
      </c>
      <c r="V109" s="57">
        <v>0.10375494071146241</v>
      </c>
      <c r="W109" s="36">
        <v>471</v>
      </c>
      <c r="X109" s="57">
        <v>0.29752066115702469</v>
      </c>
      <c r="Y109" s="36">
        <v>1894</v>
      </c>
      <c r="Z109" s="57">
        <v>6.1064425770308128E-2</v>
      </c>
      <c r="AA109" s="36">
        <v>2365</v>
      </c>
      <c r="AB109" s="57">
        <v>0.10102420856610794</v>
      </c>
    </row>
    <row r="110" spans="2:28" ht="15" hidden="1" customHeight="1" outlineLevel="1">
      <c r="B110" s="63" t="s">
        <v>79</v>
      </c>
      <c r="C110" s="36">
        <v>12</v>
      </c>
      <c r="D110" s="57">
        <v>-0.4</v>
      </c>
      <c r="E110" s="66">
        <v>12</v>
      </c>
      <c r="F110" s="57">
        <v>2</v>
      </c>
      <c r="G110" s="66">
        <v>0</v>
      </c>
      <c r="H110" s="57" t="s">
        <v>143</v>
      </c>
      <c r="I110" s="66">
        <v>12</v>
      </c>
      <c r="J110" s="57">
        <v>2</v>
      </c>
      <c r="K110" s="36">
        <v>54</v>
      </c>
      <c r="L110" s="57">
        <v>-0.37931034482758619</v>
      </c>
      <c r="M110" s="36">
        <v>45</v>
      </c>
      <c r="N110" s="57">
        <v>0.55172413793103448</v>
      </c>
      <c r="O110" s="36">
        <v>99</v>
      </c>
      <c r="P110" s="57">
        <v>-0.14655172413793105</v>
      </c>
      <c r="Q110" s="66">
        <v>813</v>
      </c>
      <c r="R110" s="57">
        <v>1.7653061224489797</v>
      </c>
      <c r="S110" s="66">
        <v>1923</v>
      </c>
      <c r="T110" s="57">
        <v>-2.0875763747454146E-2</v>
      </c>
      <c r="U110" s="66">
        <v>2736</v>
      </c>
      <c r="V110" s="57">
        <v>0.21169176262178913</v>
      </c>
      <c r="W110" s="36">
        <v>891</v>
      </c>
      <c r="X110" s="57">
        <v>1.2000000000000002</v>
      </c>
      <c r="Y110" s="36">
        <v>1968</v>
      </c>
      <c r="Z110" s="57">
        <v>-1.2543903662819877E-2</v>
      </c>
      <c r="AA110" s="36">
        <v>2859</v>
      </c>
      <c r="AB110" s="57">
        <v>0.1922435362802335</v>
      </c>
    </row>
    <row r="111" spans="2:28" collapsed="1">
      <c r="B111" s="173">
        <v>2004</v>
      </c>
      <c r="C111" s="66">
        <v>235</v>
      </c>
      <c r="D111" s="67">
        <v>0.39880952380952372</v>
      </c>
      <c r="E111" s="66">
        <v>65</v>
      </c>
      <c r="F111" s="67">
        <v>1.1666666666666665</v>
      </c>
      <c r="G111" s="66">
        <v>0</v>
      </c>
      <c r="H111" s="67" t="s">
        <v>143</v>
      </c>
      <c r="I111" s="66">
        <v>65</v>
      </c>
      <c r="J111" s="67">
        <v>1.1666666666666665</v>
      </c>
      <c r="K111" s="66">
        <v>466</v>
      </c>
      <c r="L111" s="67">
        <v>-8.8062622309197702E-2</v>
      </c>
      <c r="M111" s="66">
        <v>353</v>
      </c>
      <c r="N111" s="67">
        <v>0.14610389610389607</v>
      </c>
      <c r="O111" s="66">
        <v>819</v>
      </c>
      <c r="P111" s="67">
        <v>0</v>
      </c>
      <c r="Q111" s="66">
        <v>6532</v>
      </c>
      <c r="R111" s="67">
        <v>-0.11670047329276534</v>
      </c>
      <c r="S111" s="66">
        <v>24832</v>
      </c>
      <c r="T111" s="67">
        <v>-0.1958028369713064</v>
      </c>
      <c r="U111" s="66">
        <v>31364</v>
      </c>
      <c r="V111" s="67">
        <v>-0.18051890366576961</v>
      </c>
      <c r="W111" s="66">
        <v>7298</v>
      </c>
      <c r="X111" s="67">
        <v>-9.9457058242843011E-2</v>
      </c>
      <c r="Y111" s="66">
        <v>25185</v>
      </c>
      <c r="Z111" s="67">
        <v>-0.19242608862951327</v>
      </c>
      <c r="AA111" s="66">
        <v>32483</v>
      </c>
      <c r="AB111" s="67">
        <v>-0.17325019088826676</v>
      </c>
    </row>
    <row r="112" spans="2:28" ht="15" hidden="1" customHeight="1" outlineLevel="1">
      <c r="B112" s="63" t="s">
        <v>90</v>
      </c>
      <c r="C112" s="36">
        <v>21</v>
      </c>
      <c r="D112" s="57">
        <v>-0.19230769230769229</v>
      </c>
      <c r="E112" s="66">
        <v>2</v>
      </c>
      <c r="F112" s="57">
        <v>-0.5</v>
      </c>
      <c r="G112" s="66">
        <v>0</v>
      </c>
      <c r="H112" s="57" t="s">
        <v>143</v>
      </c>
      <c r="I112" s="66">
        <v>2</v>
      </c>
      <c r="J112" s="57">
        <v>-0.5</v>
      </c>
      <c r="K112" s="36">
        <v>56</v>
      </c>
      <c r="L112" s="57">
        <v>-0.125</v>
      </c>
      <c r="M112" s="36">
        <v>76</v>
      </c>
      <c r="N112" s="57">
        <v>4.8461538461538458</v>
      </c>
      <c r="O112" s="36">
        <v>132</v>
      </c>
      <c r="P112" s="57">
        <v>0.71428571428571419</v>
      </c>
      <c r="Q112" s="66">
        <v>401</v>
      </c>
      <c r="R112" s="57">
        <v>1.0670103092783507</v>
      </c>
      <c r="S112" s="66">
        <v>1686</v>
      </c>
      <c r="T112" s="57">
        <v>-0.1743388834476004</v>
      </c>
      <c r="U112" s="66">
        <v>2087</v>
      </c>
      <c r="V112" s="57">
        <v>-6.6636851520572415E-2</v>
      </c>
      <c r="W112" s="36">
        <v>480</v>
      </c>
      <c r="X112" s="57">
        <v>0.66666666666666674</v>
      </c>
      <c r="Y112" s="36">
        <v>1762</v>
      </c>
      <c r="Z112" s="57">
        <v>-0.14257907542579074</v>
      </c>
      <c r="AA112" s="36">
        <v>2242</v>
      </c>
      <c r="AB112" s="57">
        <v>-4.3107127614169904E-2</v>
      </c>
    </row>
    <row r="113" spans="2:28" ht="15" hidden="1" customHeight="1" outlineLevel="1">
      <c r="B113" s="63" t="s">
        <v>89</v>
      </c>
      <c r="C113" s="36">
        <v>24</v>
      </c>
      <c r="D113" s="57">
        <v>0.71428571428571419</v>
      </c>
      <c r="E113" s="66">
        <v>10</v>
      </c>
      <c r="F113" s="57" t="s">
        <v>143</v>
      </c>
      <c r="G113" s="66">
        <v>0</v>
      </c>
      <c r="H113" s="57" t="s">
        <v>143</v>
      </c>
      <c r="I113" s="66">
        <v>10</v>
      </c>
      <c r="J113" s="57" t="s">
        <v>143</v>
      </c>
      <c r="K113" s="36">
        <v>28</v>
      </c>
      <c r="L113" s="57">
        <v>0.39999999999999991</v>
      </c>
      <c r="M113" s="36">
        <v>16</v>
      </c>
      <c r="N113" s="57">
        <v>-0.52941176470588236</v>
      </c>
      <c r="O113" s="36">
        <v>44</v>
      </c>
      <c r="P113" s="57">
        <v>-0.18518518518518523</v>
      </c>
      <c r="Q113" s="66">
        <v>508</v>
      </c>
      <c r="R113" s="57">
        <v>0.63344051446945349</v>
      </c>
      <c r="S113" s="66">
        <v>1662</v>
      </c>
      <c r="T113" s="57">
        <v>9.8479841374752075E-2</v>
      </c>
      <c r="U113" s="66">
        <v>2170</v>
      </c>
      <c r="V113" s="57">
        <v>0.18969298245614041</v>
      </c>
      <c r="W113" s="36">
        <v>570</v>
      </c>
      <c r="X113" s="57">
        <v>0.65217391304347827</v>
      </c>
      <c r="Y113" s="36">
        <v>1678</v>
      </c>
      <c r="Z113" s="57">
        <v>8.4680025856496366E-2</v>
      </c>
      <c r="AA113" s="36">
        <v>2248</v>
      </c>
      <c r="AB113" s="57">
        <v>0.18816067653276947</v>
      </c>
    </row>
    <row r="114" spans="2:28" ht="15" hidden="1" customHeight="1" outlineLevel="1">
      <c r="B114" s="63" t="s">
        <v>88</v>
      </c>
      <c r="C114" s="36">
        <v>8</v>
      </c>
      <c r="D114" s="57">
        <v>-0.33333333333333337</v>
      </c>
      <c r="E114" s="66">
        <v>2</v>
      </c>
      <c r="F114" s="57">
        <v>-0.5</v>
      </c>
      <c r="G114" s="66">
        <v>0</v>
      </c>
      <c r="H114" s="57" t="s">
        <v>143</v>
      </c>
      <c r="I114" s="66">
        <v>2</v>
      </c>
      <c r="J114" s="57">
        <v>-0.5</v>
      </c>
      <c r="K114" s="36">
        <v>39</v>
      </c>
      <c r="L114" s="57">
        <v>-0.15217391304347827</v>
      </c>
      <c r="M114" s="36">
        <v>41</v>
      </c>
      <c r="N114" s="57">
        <v>1.1578947368421053</v>
      </c>
      <c r="O114" s="36">
        <v>80</v>
      </c>
      <c r="P114" s="57">
        <v>0.23076923076923084</v>
      </c>
      <c r="Q114" s="66">
        <v>998</v>
      </c>
      <c r="R114" s="57">
        <v>0.44428364688856736</v>
      </c>
      <c r="S114" s="66">
        <v>2870</v>
      </c>
      <c r="T114" s="57">
        <v>-8.3359948898115599E-2</v>
      </c>
      <c r="U114" s="66">
        <v>3868</v>
      </c>
      <c r="V114" s="57">
        <v>1.2035583464154787E-2</v>
      </c>
      <c r="W114" s="36">
        <v>1047</v>
      </c>
      <c r="X114" s="57">
        <v>0.39043824701195229</v>
      </c>
      <c r="Y114" s="36">
        <v>2911</v>
      </c>
      <c r="Z114" s="57">
        <v>-7.587301587301587E-2</v>
      </c>
      <c r="AA114" s="36">
        <v>3958</v>
      </c>
      <c r="AB114" s="57">
        <v>1.4091724314629683E-2</v>
      </c>
    </row>
    <row r="115" spans="2:28" ht="15" hidden="1" customHeight="1" outlineLevel="1">
      <c r="B115" s="63" t="s">
        <v>87</v>
      </c>
      <c r="C115" s="36">
        <v>6</v>
      </c>
      <c r="D115" s="57">
        <v>-0.45454545454545459</v>
      </c>
      <c r="E115" s="66">
        <v>4</v>
      </c>
      <c r="F115" s="57" t="s">
        <v>143</v>
      </c>
      <c r="G115" s="66">
        <v>0</v>
      </c>
      <c r="H115" s="57" t="s">
        <v>143</v>
      </c>
      <c r="I115" s="66">
        <v>4</v>
      </c>
      <c r="J115" s="57" t="s">
        <v>143</v>
      </c>
      <c r="K115" s="36">
        <v>10</v>
      </c>
      <c r="L115" s="57">
        <v>-0.6875</v>
      </c>
      <c r="M115" s="36">
        <v>11</v>
      </c>
      <c r="N115" s="57">
        <v>0.375</v>
      </c>
      <c r="O115" s="36">
        <v>21</v>
      </c>
      <c r="P115" s="57">
        <v>-0.47499999999999998</v>
      </c>
      <c r="Q115" s="66">
        <v>753</v>
      </c>
      <c r="R115" s="57">
        <v>-0.20317460317460323</v>
      </c>
      <c r="S115" s="66">
        <v>3020</v>
      </c>
      <c r="T115" s="57">
        <v>-0.19744884400744089</v>
      </c>
      <c r="U115" s="66">
        <v>3773</v>
      </c>
      <c r="V115" s="57">
        <v>-0.19859813084112155</v>
      </c>
      <c r="W115" s="36">
        <v>773</v>
      </c>
      <c r="X115" s="57">
        <v>-0.21761133603238869</v>
      </c>
      <c r="Y115" s="36">
        <v>3031</v>
      </c>
      <c r="Z115" s="57">
        <v>-0.19623442057809604</v>
      </c>
      <c r="AA115" s="36">
        <v>3804</v>
      </c>
      <c r="AB115" s="57">
        <v>-0.20067241017020387</v>
      </c>
    </row>
    <row r="116" spans="2:28" ht="15" hidden="1" customHeight="1" outlineLevel="1">
      <c r="B116" s="63" t="s">
        <v>86</v>
      </c>
      <c r="C116" s="36">
        <v>6</v>
      </c>
      <c r="D116" s="57">
        <v>-0.33333333333333337</v>
      </c>
      <c r="E116" s="66">
        <v>2</v>
      </c>
      <c r="F116" s="57" t="s">
        <v>143</v>
      </c>
      <c r="G116" s="66">
        <v>0</v>
      </c>
      <c r="H116" s="57">
        <v>-1</v>
      </c>
      <c r="I116" s="66">
        <v>2</v>
      </c>
      <c r="J116" s="57">
        <v>-0.8</v>
      </c>
      <c r="K116" s="36">
        <v>7</v>
      </c>
      <c r="L116" s="57">
        <v>-0.22222222222222221</v>
      </c>
      <c r="M116" s="36">
        <v>13</v>
      </c>
      <c r="N116" s="57" t="s">
        <v>143</v>
      </c>
      <c r="O116" s="36">
        <v>20</v>
      </c>
      <c r="P116" s="57">
        <v>1.2222222222222223</v>
      </c>
      <c r="Q116" s="66">
        <v>905</v>
      </c>
      <c r="R116" s="57">
        <v>-4.3340380549682922E-2</v>
      </c>
      <c r="S116" s="66">
        <v>3663</v>
      </c>
      <c r="T116" s="57">
        <v>-0.14135021097046419</v>
      </c>
      <c r="U116" s="66">
        <v>4568</v>
      </c>
      <c r="V116" s="57">
        <v>-0.12356101304681499</v>
      </c>
      <c r="W116" s="36">
        <v>920</v>
      </c>
      <c r="X116" s="57">
        <v>-4.5643153526970903E-2</v>
      </c>
      <c r="Y116" s="36">
        <v>3676</v>
      </c>
      <c r="Z116" s="57">
        <v>-0.14031805425631427</v>
      </c>
      <c r="AA116" s="36">
        <v>4596</v>
      </c>
      <c r="AB116" s="57">
        <v>-0.12290076335877864</v>
      </c>
    </row>
    <row r="117" spans="2:28" ht="15" hidden="1" customHeight="1" outlineLevel="1">
      <c r="B117" s="63" t="s">
        <v>85</v>
      </c>
      <c r="C117" s="36">
        <v>5</v>
      </c>
      <c r="D117" s="57">
        <v>-0.44444444444444442</v>
      </c>
      <c r="E117" s="66">
        <v>0</v>
      </c>
      <c r="F117" s="57" t="s">
        <v>143</v>
      </c>
      <c r="G117" s="66">
        <v>0</v>
      </c>
      <c r="H117" s="57" t="s">
        <v>143</v>
      </c>
      <c r="I117" s="66">
        <v>0</v>
      </c>
      <c r="J117" s="57" t="s">
        <v>143</v>
      </c>
      <c r="K117" s="36">
        <v>19</v>
      </c>
      <c r="L117" s="57">
        <v>-0.3214285714285714</v>
      </c>
      <c r="M117" s="36">
        <v>23</v>
      </c>
      <c r="N117" s="57">
        <v>1.5555555555555554</v>
      </c>
      <c r="O117" s="36">
        <v>42</v>
      </c>
      <c r="P117" s="57">
        <v>0.13513513513513509</v>
      </c>
      <c r="Q117" s="66">
        <v>1008</v>
      </c>
      <c r="R117" s="57">
        <v>8.3870967741935587E-2</v>
      </c>
      <c r="S117" s="66">
        <v>3324</v>
      </c>
      <c r="T117" s="57">
        <v>-9.13067249863313E-2</v>
      </c>
      <c r="U117" s="66">
        <v>4332</v>
      </c>
      <c r="V117" s="57">
        <v>-5.579773321708803E-2</v>
      </c>
      <c r="W117" s="36">
        <v>1032</v>
      </c>
      <c r="X117" s="57">
        <v>6.7218200620475788E-2</v>
      </c>
      <c r="Y117" s="36">
        <v>3347</v>
      </c>
      <c r="Z117" s="57">
        <v>-8.7264794109626398E-2</v>
      </c>
      <c r="AA117" s="36">
        <v>4379</v>
      </c>
      <c r="AB117" s="57">
        <v>-5.5028053517479525E-2</v>
      </c>
    </row>
    <row r="118" spans="2:28" ht="15" hidden="1" customHeight="1" outlineLevel="1">
      <c r="B118" s="63" t="s">
        <v>84</v>
      </c>
      <c r="C118" s="36">
        <v>8</v>
      </c>
      <c r="D118" s="57">
        <v>-0.11111111111111116</v>
      </c>
      <c r="E118" s="66">
        <v>0</v>
      </c>
      <c r="F118" s="57" t="s">
        <v>143</v>
      </c>
      <c r="G118" s="66">
        <v>0</v>
      </c>
      <c r="H118" s="57">
        <v>-1</v>
      </c>
      <c r="I118" s="66">
        <v>0</v>
      </c>
      <c r="J118" s="57">
        <v>-1</v>
      </c>
      <c r="K118" s="36">
        <v>12</v>
      </c>
      <c r="L118" s="57">
        <v>0.33333333333333326</v>
      </c>
      <c r="M118" s="36">
        <v>23</v>
      </c>
      <c r="N118" s="57">
        <v>-0.14814814814814814</v>
      </c>
      <c r="O118" s="36">
        <v>35</v>
      </c>
      <c r="P118" s="57">
        <v>-2.777777777777779E-2</v>
      </c>
      <c r="Q118" s="66">
        <v>1031</v>
      </c>
      <c r="R118" s="57">
        <v>-0.170555108608206</v>
      </c>
      <c r="S118" s="66">
        <v>3362</v>
      </c>
      <c r="T118" s="57">
        <v>2.0643594414086142E-2</v>
      </c>
      <c r="U118" s="66">
        <v>4393</v>
      </c>
      <c r="V118" s="57">
        <v>-3.1739034604364114E-2</v>
      </c>
      <c r="W118" s="36">
        <v>1051</v>
      </c>
      <c r="X118" s="57">
        <v>-0.16653449643140361</v>
      </c>
      <c r="Y118" s="36">
        <v>3385</v>
      </c>
      <c r="Z118" s="57">
        <v>1.1655708308427881E-2</v>
      </c>
      <c r="AA118" s="36">
        <v>4436</v>
      </c>
      <c r="AB118" s="57">
        <v>-3.711742999782941E-2</v>
      </c>
    </row>
    <row r="119" spans="2:28" ht="15" hidden="1" customHeight="1" outlineLevel="1">
      <c r="B119" s="63" t="s">
        <v>83</v>
      </c>
      <c r="C119" s="36">
        <v>7</v>
      </c>
      <c r="D119" s="57">
        <v>0</v>
      </c>
      <c r="E119" s="66">
        <v>1</v>
      </c>
      <c r="F119" s="57">
        <v>-0.5</v>
      </c>
      <c r="G119" s="66">
        <v>0</v>
      </c>
      <c r="H119" s="57" t="s">
        <v>143</v>
      </c>
      <c r="I119" s="66">
        <v>1</v>
      </c>
      <c r="J119" s="57">
        <v>-0.5</v>
      </c>
      <c r="K119" s="36">
        <v>23</v>
      </c>
      <c r="L119" s="57">
        <v>-0.41025641025641024</v>
      </c>
      <c r="M119" s="36">
        <v>13</v>
      </c>
      <c r="N119" s="57">
        <v>-0.1875</v>
      </c>
      <c r="O119" s="36">
        <v>36</v>
      </c>
      <c r="P119" s="57">
        <v>-0.34545454545454546</v>
      </c>
      <c r="Q119" s="66">
        <v>497</v>
      </c>
      <c r="R119" s="57">
        <v>-0.52890995260663509</v>
      </c>
      <c r="S119" s="66">
        <v>3571</v>
      </c>
      <c r="T119" s="57">
        <v>-0.23680273562727083</v>
      </c>
      <c r="U119" s="66">
        <v>4068</v>
      </c>
      <c r="V119" s="57">
        <v>-0.29054761074293689</v>
      </c>
      <c r="W119" s="36">
        <v>528</v>
      </c>
      <c r="X119" s="57">
        <v>-0.52130553037171357</v>
      </c>
      <c r="Y119" s="36">
        <v>3584</v>
      </c>
      <c r="Z119" s="57">
        <v>-0.23663471778487755</v>
      </c>
      <c r="AA119" s="36">
        <v>4112</v>
      </c>
      <c r="AB119" s="57">
        <v>-0.29078992756122801</v>
      </c>
    </row>
    <row r="120" spans="2:28" ht="15" hidden="1" customHeight="1" outlineLevel="1">
      <c r="B120" s="63" t="s">
        <v>82</v>
      </c>
      <c r="C120" s="36">
        <v>12</v>
      </c>
      <c r="D120" s="57">
        <v>-7.6923076923076872E-2</v>
      </c>
      <c r="E120" s="66">
        <v>2</v>
      </c>
      <c r="F120" s="57">
        <v>0</v>
      </c>
      <c r="G120" s="66">
        <v>0</v>
      </c>
      <c r="H120" s="57" t="s">
        <v>143</v>
      </c>
      <c r="I120" s="66">
        <v>2</v>
      </c>
      <c r="J120" s="57">
        <v>0</v>
      </c>
      <c r="K120" s="36">
        <v>64</v>
      </c>
      <c r="L120" s="57">
        <v>1.6666666666666665</v>
      </c>
      <c r="M120" s="36">
        <v>9</v>
      </c>
      <c r="N120" s="57">
        <v>-0.87671232876712324</v>
      </c>
      <c r="O120" s="36">
        <v>73</v>
      </c>
      <c r="P120" s="57">
        <v>-0.24742268041237114</v>
      </c>
      <c r="Q120" s="66">
        <v>434</v>
      </c>
      <c r="R120" s="57">
        <v>0.82352941176470584</v>
      </c>
      <c r="S120" s="66">
        <v>1970</v>
      </c>
      <c r="T120" s="57">
        <v>0.19975639464068218</v>
      </c>
      <c r="U120" s="66">
        <v>2404</v>
      </c>
      <c r="V120" s="57">
        <v>0.27872340425531905</v>
      </c>
      <c r="W120" s="36">
        <v>512</v>
      </c>
      <c r="X120" s="57">
        <v>0.84837545126353797</v>
      </c>
      <c r="Y120" s="36">
        <v>1979</v>
      </c>
      <c r="Z120" s="57">
        <v>0.15393586005830895</v>
      </c>
      <c r="AA120" s="36">
        <v>2491</v>
      </c>
      <c r="AB120" s="57">
        <v>0.25050200803212852</v>
      </c>
    </row>
    <row r="121" spans="2:28" ht="15" hidden="1" customHeight="1" outlineLevel="1">
      <c r="B121" s="63" t="s">
        <v>81</v>
      </c>
      <c r="C121" s="36">
        <v>35</v>
      </c>
      <c r="D121" s="57">
        <v>1.3333333333333335</v>
      </c>
      <c r="E121" s="66">
        <v>3</v>
      </c>
      <c r="F121" s="57">
        <v>-0.5714285714285714</v>
      </c>
      <c r="G121" s="66">
        <v>0</v>
      </c>
      <c r="H121" s="57">
        <v>-1</v>
      </c>
      <c r="I121" s="66">
        <v>3</v>
      </c>
      <c r="J121" s="57">
        <v>-0.85714285714285721</v>
      </c>
      <c r="K121" s="36">
        <v>100</v>
      </c>
      <c r="L121" s="57">
        <v>0.29870129870129869</v>
      </c>
      <c r="M121" s="36">
        <v>12</v>
      </c>
      <c r="N121" s="57">
        <v>-0.47826086956521741</v>
      </c>
      <c r="O121" s="36">
        <v>112</v>
      </c>
      <c r="P121" s="57">
        <v>0.12000000000000011</v>
      </c>
      <c r="Q121" s="66">
        <v>285</v>
      </c>
      <c r="R121" s="57">
        <v>-0.12576687116564422</v>
      </c>
      <c r="S121" s="66">
        <v>2043</v>
      </c>
      <c r="T121" s="57">
        <v>-3.3128253667770946E-2</v>
      </c>
      <c r="U121" s="66">
        <v>2328</v>
      </c>
      <c r="V121" s="57">
        <v>-4.5510455104551095E-2</v>
      </c>
      <c r="W121" s="36">
        <v>423</v>
      </c>
      <c r="X121" s="57">
        <v>-4.7058823529412264E-3</v>
      </c>
      <c r="Y121" s="36">
        <v>2055</v>
      </c>
      <c r="Z121" s="57">
        <v>-4.4186046511627941E-2</v>
      </c>
      <c r="AA121" s="36">
        <v>2478</v>
      </c>
      <c r="AB121" s="57">
        <v>-3.76699029126214E-2</v>
      </c>
    </row>
    <row r="122" spans="2:28" ht="15" hidden="1" customHeight="1" outlineLevel="1">
      <c r="B122" s="63" t="s">
        <v>80</v>
      </c>
      <c r="C122" s="36">
        <v>16</v>
      </c>
      <c r="D122" s="57">
        <v>-0.11111111111111116</v>
      </c>
      <c r="E122" s="66">
        <v>0</v>
      </c>
      <c r="F122" s="57">
        <v>-1</v>
      </c>
      <c r="G122" s="66">
        <v>0</v>
      </c>
      <c r="H122" s="57">
        <v>-1</v>
      </c>
      <c r="I122" s="66">
        <v>0</v>
      </c>
      <c r="J122" s="57">
        <v>-1</v>
      </c>
      <c r="K122" s="36">
        <v>66</v>
      </c>
      <c r="L122" s="57">
        <v>0.5714285714285714</v>
      </c>
      <c r="M122" s="36">
        <v>42</v>
      </c>
      <c r="N122" s="57">
        <v>1.3333333333333335</v>
      </c>
      <c r="O122" s="36">
        <v>108</v>
      </c>
      <c r="P122" s="57">
        <v>0.8</v>
      </c>
      <c r="Q122" s="66">
        <v>281</v>
      </c>
      <c r="R122" s="57">
        <v>-8.1699346405228801E-2</v>
      </c>
      <c r="S122" s="66">
        <v>1743</v>
      </c>
      <c r="T122" s="57">
        <v>-3.8079470198675525E-2</v>
      </c>
      <c r="U122" s="66">
        <v>2024</v>
      </c>
      <c r="V122" s="57">
        <v>-4.4381491973560006E-2</v>
      </c>
      <c r="W122" s="36">
        <v>363</v>
      </c>
      <c r="X122" s="57">
        <v>-3.4574468085106336E-2</v>
      </c>
      <c r="Y122" s="36">
        <v>1785</v>
      </c>
      <c r="Z122" s="57">
        <v>-2.8307022318998398E-2</v>
      </c>
      <c r="AA122" s="36">
        <v>2148</v>
      </c>
      <c r="AB122" s="57">
        <v>-2.9371893357433398E-2</v>
      </c>
    </row>
    <row r="123" spans="2:28" ht="15" hidden="1" customHeight="1" outlineLevel="1">
      <c r="B123" s="63" t="s">
        <v>79</v>
      </c>
      <c r="C123" s="36">
        <v>20</v>
      </c>
      <c r="D123" s="57">
        <v>0</v>
      </c>
      <c r="E123" s="66">
        <v>4</v>
      </c>
      <c r="F123" s="57" t="s">
        <v>143</v>
      </c>
      <c r="G123" s="66">
        <v>0</v>
      </c>
      <c r="H123" s="57" t="s">
        <v>143</v>
      </c>
      <c r="I123" s="66">
        <v>4</v>
      </c>
      <c r="J123" s="57" t="s">
        <v>143</v>
      </c>
      <c r="K123" s="36">
        <v>87</v>
      </c>
      <c r="L123" s="57">
        <v>0.52631578947368429</v>
      </c>
      <c r="M123" s="36">
        <v>29</v>
      </c>
      <c r="N123" s="57">
        <v>0.93333333333333335</v>
      </c>
      <c r="O123" s="36">
        <v>116</v>
      </c>
      <c r="P123" s="57">
        <v>0.61111111111111116</v>
      </c>
      <c r="Q123" s="66">
        <v>294</v>
      </c>
      <c r="R123" s="57">
        <v>0.17131474103585664</v>
      </c>
      <c r="S123" s="66">
        <v>1964</v>
      </c>
      <c r="T123" s="57">
        <v>0.16419679905157092</v>
      </c>
      <c r="U123" s="66">
        <v>2258</v>
      </c>
      <c r="V123" s="57">
        <v>0.16511867905056765</v>
      </c>
      <c r="W123" s="36">
        <v>405</v>
      </c>
      <c r="X123" s="57">
        <v>0.23475609756097571</v>
      </c>
      <c r="Y123" s="36">
        <v>1993</v>
      </c>
      <c r="Z123" s="57">
        <v>0.17097532314923614</v>
      </c>
      <c r="AA123" s="36">
        <v>2398</v>
      </c>
      <c r="AB123" s="57">
        <v>0.18128078817733995</v>
      </c>
    </row>
    <row r="124" spans="2:28" collapsed="1">
      <c r="B124" s="173">
        <v>2003</v>
      </c>
      <c r="C124" s="66">
        <v>168</v>
      </c>
      <c r="D124" s="67">
        <v>3.0674846625766916E-2</v>
      </c>
      <c r="E124" s="66">
        <v>30</v>
      </c>
      <c r="F124" s="67">
        <v>3.4482758620689724E-2</v>
      </c>
      <c r="G124" s="66">
        <v>0</v>
      </c>
      <c r="H124" s="67">
        <v>-1</v>
      </c>
      <c r="I124" s="66">
        <v>30</v>
      </c>
      <c r="J124" s="67">
        <v>-0.64705882352941169</v>
      </c>
      <c r="K124" s="66">
        <v>511</v>
      </c>
      <c r="L124" s="67">
        <v>0.14317673378076057</v>
      </c>
      <c r="M124" s="66">
        <v>308</v>
      </c>
      <c r="N124" s="67">
        <v>0.20784313725490189</v>
      </c>
      <c r="O124" s="66">
        <v>819</v>
      </c>
      <c r="P124" s="67">
        <v>0.16666666666666674</v>
      </c>
      <c r="Q124" s="66">
        <v>7395</v>
      </c>
      <c r="R124" s="67">
        <v>-5.5137170521786238E-3</v>
      </c>
      <c r="S124" s="66">
        <v>30878</v>
      </c>
      <c r="T124" s="67">
        <v>-8.1011904761904785E-2</v>
      </c>
      <c r="U124" s="66">
        <v>38273</v>
      </c>
      <c r="V124" s="67">
        <v>-6.7331123891217426E-2</v>
      </c>
      <c r="W124" s="66">
        <v>8104</v>
      </c>
      <c r="X124" s="67">
        <v>3.5913312693498511E-3</v>
      </c>
      <c r="Y124" s="66">
        <v>31186</v>
      </c>
      <c r="Z124" s="67">
        <v>-8.0357406151396304E-2</v>
      </c>
      <c r="AA124" s="66">
        <v>39290</v>
      </c>
      <c r="AB124" s="67">
        <v>-6.4211880150526368E-2</v>
      </c>
    </row>
    <row r="125" spans="2:28" ht="15" hidden="1" customHeight="1" outlineLevel="1">
      <c r="B125" s="63" t="s">
        <v>90</v>
      </c>
      <c r="C125" s="36">
        <v>26</v>
      </c>
      <c r="D125" s="57">
        <v>4.2</v>
      </c>
      <c r="E125" s="66">
        <v>4</v>
      </c>
      <c r="F125" s="57">
        <v>-0.5</v>
      </c>
      <c r="G125" s="66">
        <v>0</v>
      </c>
      <c r="H125" s="57" t="s">
        <v>143</v>
      </c>
      <c r="I125" s="66">
        <v>4</v>
      </c>
      <c r="J125" s="57">
        <v>-0.5</v>
      </c>
      <c r="K125" s="36">
        <v>64</v>
      </c>
      <c r="L125" s="57">
        <v>6.6666666666666652E-2</v>
      </c>
      <c r="M125" s="36">
        <v>13</v>
      </c>
      <c r="N125" s="57">
        <v>-0.63888888888888884</v>
      </c>
      <c r="O125" s="36">
        <v>77</v>
      </c>
      <c r="P125" s="57">
        <v>-0.19791666666666663</v>
      </c>
      <c r="Q125" s="66">
        <v>194</v>
      </c>
      <c r="R125" s="57">
        <v>-0.16738197424892709</v>
      </c>
      <c r="S125" s="66">
        <v>2042</v>
      </c>
      <c r="T125" s="57">
        <v>0.27545284197376629</v>
      </c>
      <c r="U125" s="66">
        <v>2236</v>
      </c>
      <c r="V125" s="57">
        <v>0.21919302071973834</v>
      </c>
      <c r="W125" s="36">
        <v>288</v>
      </c>
      <c r="X125" s="57">
        <v>-5.8823529411764719E-2</v>
      </c>
      <c r="Y125" s="36">
        <v>2055</v>
      </c>
      <c r="Z125" s="57">
        <v>0.25534514355528404</v>
      </c>
      <c r="AA125" s="36">
        <v>2343</v>
      </c>
      <c r="AB125" s="57">
        <v>0.20586721564590849</v>
      </c>
    </row>
    <row r="126" spans="2:28" ht="15" hidden="1" customHeight="1" outlineLevel="1">
      <c r="B126" s="63" t="s">
        <v>89</v>
      </c>
      <c r="C126" s="36">
        <v>14</v>
      </c>
      <c r="D126" s="57">
        <v>0.27272727272727271</v>
      </c>
      <c r="E126" s="66">
        <v>0</v>
      </c>
      <c r="F126" s="57">
        <v>-1</v>
      </c>
      <c r="G126" s="66">
        <v>0</v>
      </c>
      <c r="H126" s="57" t="s">
        <v>143</v>
      </c>
      <c r="I126" s="66">
        <v>0</v>
      </c>
      <c r="J126" s="57">
        <v>-1</v>
      </c>
      <c r="K126" s="36">
        <v>20</v>
      </c>
      <c r="L126" s="57">
        <v>-0.7752808988764045</v>
      </c>
      <c r="M126" s="36">
        <v>34</v>
      </c>
      <c r="N126" s="57">
        <v>9.6774193548387011E-2</v>
      </c>
      <c r="O126" s="36">
        <v>54</v>
      </c>
      <c r="P126" s="57">
        <v>-0.55000000000000004</v>
      </c>
      <c r="Q126" s="66">
        <v>311</v>
      </c>
      <c r="R126" s="57">
        <v>0.90797546012269947</v>
      </c>
      <c r="S126" s="66">
        <v>1513</v>
      </c>
      <c r="T126" s="57">
        <v>0.35210008936550485</v>
      </c>
      <c r="U126" s="66">
        <v>1824</v>
      </c>
      <c r="V126" s="57">
        <v>0.422776911076443</v>
      </c>
      <c r="W126" s="36">
        <v>345</v>
      </c>
      <c r="X126" s="57">
        <v>0.27777777777777768</v>
      </c>
      <c r="Y126" s="36">
        <v>1547</v>
      </c>
      <c r="Z126" s="57">
        <v>0.34521739130434792</v>
      </c>
      <c r="AA126" s="36">
        <v>1892</v>
      </c>
      <c r="AB126" s="57">
        <v>0.3323943661971831</v>
      </c>
    </row>
    <row r="127" spans="2:28" ht="15" hidden="1" customHeight="1" outlineLevel="1">
      <c r="B127" s="63" t="s">
        <v>88</v>
      </c>
      <c r="C127" s="36">
        <v>12</v>
      </c>
      <c r="D127" s="57">
        <v>1</v>
      </c>
      <c r="E127" s="66">
        <v>4</v>
      </c>
      <c r="F127" s="57">
        <v>0</v>
      </c>
      <c r="G127" s="66">
        <v>0</v>
      </c>
      <c r="H127" s="57" t="s">
        <v>143</v>
      </c>
      <c r="I127" s="66">
        <v>4</v>
      </c>
      <c r="J127" s="57">
        <v>0</v>
      </c>
      <c r="K127" s="36">
        <v>46</v>
      </c>
      <c r="L127" s="57">
        <v>-0.70700636942675166</v>
      </c>
      <c r="M127" s="36">
        <v>19</v>
      </c>
      <c r="N127" s="57">
        <v>0.35714285714285721</v>
      </c>
      <c r="O127" s="36">
        <v>65</v>
      </c>
      <c r="P127" s="57">
        <v>-0.61988304093567259</v>
      </c>
      <c r="Q127" s="66">
        <v>691</v>
      </c>
      <c r="R127" s="57">
        <v>0.61072261072261069</v>
      </c>
      <c r="S127" s="66">
        <v>3131</v>
      </c>
      <c r="T127" s="57">
        <v>0.12302725968436157</v>
      </c>
      <c r="U127" s="66">
        <v>3822</v>
      </c>
      <c r="V127" s="57">
        <v>0.18806341311781161</v>
      </c>
      <c r="W127" s="36">
        <v>753</v>
      </c>
      <c r="X127" s="57">
        <v>0.26342281879194629</v>
      </c>
      <c r="Y127" s="36">
        <v>3150</v>
      </c>
      <c r="Z127" s="57">
        <v>0.12419700214132767</v>
      </c>
      <c r="AA127" s="36">
        <v>3903</v>
      </c>
      <c r="AB127" s="57">
        <v>0.14861683343143017</v>
      </c>
    </row>
    <row r="128" spans="2:28" ht="15" hidden="1" customHeight="1" outlineLevel="1">
      <c r="B128" s="63" t="s">
        <v>87</v>
      </c>
      <c r="C128" s="36">
        <v>11</v>
      </c>
      <c r="D128" s="57">
        <v>0.22222222222222232</v>
      </c>
      <c r="E128" s="66">
        <v>0</v>
      </c>
      <c r="F128" s="57" t="s">
        <v>143</v>
      </c>
      <c r="G128" s="66">
        <v>0</v>
      </c>
      <c r="H128" s="57" t="s">
        <v>143</v>
      </c>
      <c r="I128" s="66">
        <v>0</v>
      </c>
      <c r="J128" s="57" t="s">
        <v>143</v>
      </c>
      <c r="K128" s="36">
        <v>32</v>
      </c>
      <c r="L128" s="57">
        <v>-0.13513513513513509</v>
      </c>
      <c r="M128" s="36">
        <v>8</v>
      </c>
      <c r="N128" s="57">
        <v>-0.46666666666666667</v>
      </c>
      <c r="O128" s="36">
        <v>40</v>
      </c>
      <c r="P128" s="57">
        <v>-0.23076923076923073</v>
      </c>
      <c r="Q128" s="66">
        <v>945</v>
      </c>
      <c r="R128" s="57">
        <v>0.36167146974063402</v>
      </c>
      <c r="S128" s="66">
        <v>3763</v>
      </c>
      <c r="T128" s="57">
        <v>7.1164247082265764E-2</v>
      </c>
      <c r="U128" s="66">
        <v>4708</v>
      </c>
      <c r="V128" s="57">
        <v>0.1190872355597814</v>
      </c>
      <c r="W128" s="36">
        <v>988</v>
      </c>
      <c r="X128" s="57">
        <v>0.33513513513513504</v>
      </c>
      <c r="Y128" s="36">
        <v>3771</v>
      </c>
      <c r="Z128" s="57">
        <v>6.8877551020408267E-2</v>
      </c>
      <c r="AA128" s="36">
        <v>4759</v>
      </c>
      <c r="AB128" s="57">
        <v>0.11504217432052477</v>
      </c>
    </row>
    <row r="129" spans="2:28" ht="15" hidden="1" customHeight="1" outlineLevel="1">
      <c r="B129" s="63" t="s">
        <v>86</v>
      </c>
      <c r="C129" s="36">
        <v>9</v>
      </c>
      <c r="D129" s="57">
        <v>-0.25</v>
      </c>
      <c r="E129" s="66">
        <v>0</v>
      </c>
      <c r="F129" s="57">
        <v>-1</v>
      </c>
      <c r="G129" s="66">
        <v>10</v>
      </c>
      <c r="H129" s="57" t="s">
        <v>143</v>
      </c>
      <c r="I129" s="66">
        <v>10</v>
      </c>
      <c r="J129" s="57">
        <v>4</v>
      </c>
      <c r="K129" s="36">
        <v>9</v>
      </c>
      <c r="L129" s="57">
        <v>-0.8085106382978724</v>
      </c>
      <c r="M129" s="36">
        <v>0</v>
      </c>
      <c r="N129" s="57">
        <v>-1</v>
      </c>
      <c r="O129" s="36">
        <v>9</v>
      </c>
      <c r="P129" s="57">
        <v>-0.87671232876712324</v>
      </c>
      <c r="Q129" s="66">
        <v>946</v>
      </c>
      <c r="R129" s="57">
        <v>0.86956521739130443</v>
      </c>
      <c r="S129" s="66">
        <v>4266</v>
      </c>
      <c r="T129" s="57">
        <v>1.1140080587817014E-2</v>
      </c>
      <c r="U129" s="66">
        <v>5212</v>
      </c>
      <c r="V129" s="57">
        <v>0.10306878306878309</v>
      </c>
      <c r="W129" s="36">
        <v>964</v>
      </c>
      <c r="X129" s="57">
        <v>0.70017636684303342</v>
      </c>
      <c r="Y129" s="36">
        <v>4276</v>
      </c>
      <c r="Z129" s="57">
        <v>7.3027090694934849E-3</v>
      </c>
      <c r="AA129" s="36">
        <v>5240</v>
      </c>
      <c r="AB129" s="57">
        <v>8.8944305901911935E-2</v>
      </c>
    </row>
    <row r="130" spans="2:28" ht="15" hidden="1" customHeight="1" outlineLevel="1">
      <c r="B130" s="63" t="s">
        <v>85</v>
      </c>
      <c r="C130" s="36">
        <v>9</v>
      </c>
      <c r="D130" s="57">
        <v>0.5</v>
      </c>
      <c r="E130" s="66">
        <v>0</v>
      </c>
      <c r="F130" s="57" t="s">
        <v>143</v>
      </c>
      <c r="G130" s="66">
        <v>0</v>
      </c>
      <c r="H130" s="57" t="s">
        <v>143</v>
      </c>
      <c r="I130" s="66">
        <v>0</v>
      </c>
      <c r="J130" s="57" t="s">
        <v>143</v>
      </c>
      <c r="K130" s="36">
        <v>28</v>
      </c>
      <c r="L130" s="57">
        <v>0.64705882352941169</v>
      </c>
      <c r="M130" s="36">
        <v>9</v>
      </c>
      <c r="N130" s="57">
        <v>-0.8392857142857143</v>
      </c>
      <c r="O130" s="36">
        <v>37</v>
      </c>
      <c r="P130" s="57">
        <v>-0.49315068493150682</v>
      </c>
      <c r="Q130" s="66">
        <v>930</v>
      </c>
      <c r="R130" s="57">
        <v>0.57894736842105265</v>
      </c>
      <c r="S130" s="66">
        <v>3658</v>
      </c>
      <c r="T130" s="57">
        <v>-0.11407120368127877</v>
      </c>
      <c r="U130" s="66">
        <v>4588</v>
      </c>
      <c r="V130" s="57">
        <v>-2.7554048325561631E-2</v>
      </c>
      <c r="W130" s="36">
        <v>967</v>
      </c>
      <c r="X130" s="57">
        <v>0.58006535947712412</v>
      </c>
      <c r="Y130" s="36">
        <v>3667</v>
      </c>
      <c r="Z130" s="57">
        <v>-0.12377538829151735</v>
      </c>
      <c r="AA130" s="36">
        <v>4634</v>
      </c>
      <c r="AB130" s="57">
        <v>-3.397957056493639E-2</v>
      </c>
    </row>
    <row r="131" spans="2:28" ht="15" hidden="1" customHeight="1" outlineLevel="1">
      <c r="B131" s="63" t="s">
        <v>84</v>
      </c>
      <c r="C131" s="36">
        <v>9</v>
      </c>
      <c r="D131" s="57">
        <v>2</v>
      </c>
      <c r="E131" s="66">
        <v>0</v>
      </c>
      <c r="F131" s="57">
        <v>-1</v>
      </c>
      <c r="G131" s="66">
        <v>25</v>
      </c>
      <c r="H131" s="57" t="s">
        <v>143</v>
      </c>
      <c r="I131" s="66">
        <v>25</v>
      </c>
      <c r="J131" s="57">
        <v>11.5</v>
      </c>
      <c r="K131" s="36">
        <v>9</v>
      </c>
      <c r="L131" s="57">
        <v>-0.18181818181818177</v>
      </c>
      <c r="M131" s="36">
        <v>27</v>
      </c>
      <c r="N131" s="57">
        <v>2.375</v>
      </c>
      <c r="O131" s="36">
        <v>36</v>
      </c>
      <c r="P131" s="57">
        <v>0.89473684210526305</v>
      </c>
      <c r="Q131" s="66">
        <v>1243</v>
      </c>
      <c r="R131" s="57">
        <v>1.8906976744186048</v>
      </c>
      <c r="S131" s="66">
        <v>3294</v>
      </c>
      <c r="T131" s="57">
        <v>-9.1059602649006588E-2</v>
      </c>
      <c r="U131" s="66">
        <v>4537</v>
      </c>
      <c r="V131" s="57">
        <v>0.11914158855451396</v>
      </c>
      <c r="W131" s="36">
        <v>1261</v>
      </c>
      <c r="X131" s="57">
        <v>1.8273542600896859</v>
      </c>
      <c r="Y131" s="36">
        <v>3346</v>
      </c>
      <c r="Z131" s="57">
        <v>-7.8744493392070458E-2</v>
      </c>
      <c r="AA131" s="36">
        <v>4607</v>
      </c>
      <c r="AB131" s="57">
        <v>0.1297204512015695</v>
      </c>
    </row>
    <row r="132" spans="2:28" ht="15" hidden="1" customHeight="1" outlineLevel="1">
      <c r="B132" s="63" t="s">
        <v>83</v>
      </c>
      <c r="C132" s="36">
        <v>7</v>
      </c>
      <c r="D132" s="57">
        <v>0.16666666666666674</v>
      </c>
      <c r="E132" s="66">
        <v>2</v>
      </c>
      <c r="F132" s="57">
        <v>-0.5</v>
      </c>
      <c r="G132" s="66">
        <v>0</v>
      </c>
      <c r="H132" s="57" t="s">
        <v>143</v>
      </c>
      <c r="I132" s="66">
        <v>2</v>
      </c>
      <c r="J132" s="57">
        <v>-0.5</v>
      </c>
      <c r="K132" s="36">
        <v>39</v>
      </c>
      <c r="L132" s="57">
        <v>0.625</v>
      </c>
      <c r="M132" s="36">
        <v>16</v>
      </c>
      <c r="N132" s="57">
        <v>-0.23809523809523814</v>
      </c>
      <c r="O132" s="36">
        <v>55</v>
      </c>
      <c r="P132" s="57">
        <v>0.22222222222222232</v>
      </c>
      <c r="Q132" s="66">
        <v>1055</v>
      </c>
      <c r="R132" s="57">
        <v>1.3135964912280702</v>
      </c>
      <c r="S132" s="66">
        <v>4679</v>
      </c>
      <c r="T132" s="57">
        <v>0.84575936883629188</v>
      </c>
      <c r="U132" s="66">
        <v>5734</v>
      </c>
      <c r="V132" s="57">
        <v>0.91708458709461715</v>
      </c>
      <c r="W132" s="36">
        <v>1103</v>
      </c>
      <c r="X132" s="57">
        <v>1.2510204081632654</v>
      </c>
      <c r="Y132" s="36">
        <v>4695</v>
      </c>
      <c r="Z132" s="57">
        <v>0.83685446009389675</v>
      </c>
      <c r="AA132" s="36">
        <v>5798</v>
      </c>
      <c r="AB132" s="57">
        <v>0.90347997373604727</v>
      </c>
    </row>
    <row r="133" spans="2:28" ht="15" hidden="1" customHeight="1" outlineLevel="1">
      <c r="B133" s="63" t="s">
        <v>82</v>
      </c>
      <c r="C133" s="36">
        <v>13</v>
      </c>
      <c r="D133" s="57">
        <v>1.6</v>
      </c>
      <c r="E133" s="66">
        <v>2</v>
      </c>
      <c r="F133" s="57">
        <v>1</v>
      </c>
      <c r="G133" s="66">
        <v>0</v>
      </c>
      <c r="H133" s="57">
        <v>-1</v>
      </c>
      <c r="I133" s="66">
        <v>2</v>
      </c>
      <c r="J133" s="57">
        <v>-0.83333333333333337</v>
      </c>
      <c r="K133" s="36">
        <v>24</v>
      </c>
      <c r="L133" s="57">
        <v>-0.52941176470588236</v>
      </c>
      <c r="M133" s="36">
        <v>73</v>
      </c>
      <c r="N133" s="57">
        <v>72</v>
      </c>
      <c r="O133" s="36">
        <v>97</v>
      </c>
      <c r="P133" s="57">
        <v>0.86538461538461542</v>
      </c>
      <c r="Q133" s="66">
        <v>238</v>
      </c>
      <c r="R133" s="57">
        <v>0.17821782178217815</v>
      </c>
      <c r="S133" s="66">
        <v>1642</v>
      </c>
      <c r="T133" s="57">
        <v>0.54759660697455237</v>
      </c>
      <c r="U133" s="66">
        <v>1880</v>
      </c>
      <c r="V133" s="57">
        <v>0.48851939825811552</v>
      </c>
      <c r="W133" s="36">
        <v>277</v>
      </c>
      <c r="X133" s="57">
        <v>6.9498069498069581E-2</v>
      </c>
      <c r="Y133" s="36">
        <v>1715</v>
      </c>
      <c r="Z133" s="57">
        <v>0.59832246039142589</v>
      </c>
      <c r="AA133" s="36">
        <v>1992</v>
      </c>
      <c r="AB133" s="57">
        <v>0.49549549549549554</v>
      </c>
    </row>
    <row r="134" spans="2:28" ht="15" hidden="1" customHeight="1" outlineLevel="1">
      <c r="B134" s="63" t="s">
        <v>81</v>
      </c>
      <c r="C134" s="36">
        <v>15</v>
      </c>
      <c r="D134" s="57">
        <v>0.875</v>
      </c>
      <c r="E134" s="66">
        <v>7</v>
      </c>
      <c r="F134" s="57">
        <v>2.5</v>
      </c>
      <c r="G134" s="66">
        <v>14</v>
      </c>
      <c r="H134" s="57" t="s">
        <v>143</v>
      </c>
      <c r="I134" s="66">
        <v>21</v>
      </c>
      <c r="J134" s="57">
        <v>9.5</v>
      </c>
      <c r="K134" s="36">
        <v>77</v>
      </c>
      <c r="L134" s="57">
        <v>6.944444444444442E-2</v>
      </c>
      <c r="M134" s="36">
        <v>23</v>
      </c>
      <c r="N134" s="57">
        <v>9.5238095238095344E-2</v>
      </c>
      <c r="O134" s="36">
        <v>100</v>
      </c>
      <c r="P134" s="57">
        <v>7.5268817204301008E-2</v>
      </c>
      <c r="Q134" s="66">
        <v>326</v>
      </c>
      <c r="R134" s="57">
        <v>-8.1690140845070425E-2</v>
      </c>
      <c r="S134" s="66">
        <v>2113</v>
      </c>
      <c r="T134" s="57">
        <v>0.86991150442477871</v>
      </c>
      <c r="U134" s="66">
        <v>2439</v>
      </c>
      <c r="V134" s="57">
        <v>0.64242424242424234</v>
      </c>
      <c r="W134" s="36">
        <v>425</v>
      </c>
      <c r="X134" s="57">
        <v>-2.7459954233409634E-2</v>
      </c>
      <c r="Y134" s="36">
        <v>2150</v>
      </c>
      <c r="Z134" s="57">
        <v>0.86794092093831443</v>
      </c>
      <c r="AA134" s="36">
        <v>2575</v>
      </c>
      <c r="AB134" s="57">
        <v>0.62153652392947101</v>
      </c>
    </row>
    <row r="135" spans="2:28" ht="15" hidden="1" customHeight="1" outlineLevel="1">
      <c r="B135" s="63" t="s">
        <v>80</v>
      </c>
      <c r="C135" s="36">
        <v>18</v>
      </c>
      <c r="D135" s="57">
        <v>-0.28000000000000003</v>
      </c>
      <c r="E135" s="66">
        <v>10</v>
      </c>
      <c r="F135" s="57" t="s">
        <v>143</v>
      </c>
      <c r="G135" s="66">
        <v>7</v>
      </c>
      <c r="H135" s="57" t="s">
        <v>143</v>
      </c>
      <c r="I135" s="66">
        <v>17</v>
      </c>
      <c r="J135" s="57" t="s">
        <v>143</v>
      </c>
      <c r="K135" s="36">
        <v>42</v>
      </c>
      <c r="L135" s="57">
        <v>-0.48780487804878048</v>
      </c>
      <c r="M135" s="36">
        <v>18</v>
      </c>
      <c r="N135" s="57">
        <v>0.28571428571428581</v>
      </c>
      <c r="O135" s="36">
        <v>60</v>
      </c>
      <c r="P135" s="57">
        <v>-0.375</v>
      </c>
      <c r="Q135" s="66">
        <v>306</v>
      </c>
      <c r="R135" s="57">
        <v>-0.57322175732217573</v>
      </c>
      <c r="S135" s="66">
        <v>1812</v>
      </c>
      <c r="T135" s="57">
        <v>1.377952755905512</v>
      </c>
      <c r="U135" s="66">
        <v>2118</v>
      </c>
      <c r="V135" s="57">
        <v>0.43204868154158205</v>
      </c>
      <c r="W135" s="36">
        <v>376</v>
      </c>
      <c r="X135" s="57">
        <v>-0.5436893203883495</v>
      </c>
      <c r="Y135" s="36">
        <v>1837</v>
      </c>
      <c r="Z135" s="57">
        <v>1.3672680412371134</v>
      </c>
      <c r="AA135" s="36">
        <v>2213</v>
      </c>
      <c r="AB135" s="57">
        <v>0.38312499999999994</v>
      </c>
    </row>
    <row r="136" spans="2:28" ht="15" hidden="1" customHeight="1" outlineLevel="1">
      <c r="B136" s="63" t="s">
        <v>79</v>
      </c>
      <c r="C136" s="36">
        <v>20</v>
      </c>
      <c r="D136" s="57">
        <v>0.33333333333333326</v>
      </c>
      <c r="E136" s="66">
        <v>0</v>
      </c>
      <c r="F136" s="57" t="s">
        <v>143</v>
      </c>
      <c r="G136" s="66">
        <v>0</v>
      </c>
      <c r="H136" s="57" t="s">
        <v>143</v>
      </c>
      <c r="I136" s="66">
        <v>0</v>
      </c>
      <c r="J136" s="57" t="s">
        <v>143</v>
      </c>
      <c r="K136" s="36">
        <v>57</v>
      </c>
      <c r="L136" s="57">
        <v>0.42500000000000004</v>
      </c>
      <c r="M136" s="36">
        <v>15</v>
      </c>
      <c r="N136" s="57">
        <v>-6.25E-2</v>
      </c>
      <c r="O136" s="36">
        <v>72</v>
      </c>
      <c r="P136" s="57">
        <v>0.28571428571428581</v>
      </c>
      <c r="Q136" s="66">
        <v>251</v>
      </c>
      <c r="R136" s="57">
        <v>-0.46934460887949259</v>
      </c>
      <c r="S136" s="66">
        <v>1687</v>
      </c>
      <c r="T136" s="57">
        <v>1.1937581274382314</v>
      </c>
      <c r="U136" s="66">
        <v>1938</v>
      </c>
      <c r="V136" s="57">
        <v>0.56038647342995174</v>
      </c>
      <c r="W136" s="36">
        <v>328</v>
      </c>
      <c r="X136" s="57">
        <v>-0.37878787878787878</v>
      </c>
      <c r="Y136" s="36">
        <v>1702</v>
      </c>
      <c r="Z136" s="57">
        <v>1.1681528662420382</v>
      </c>
      <c r="AA136" s="36">
        <v>2030</v>
      </c>
      <c r="AB136" s="57">
        <v>0.54607768469154605</v>
      </c>
    </row>
    <row r="137" spans="2:28" collapsed="1">
      <c r="B137" s="173">
        <v>2002</v>
      </c>
      <c r="C137" s="66">
        <v>163</v>
      </c>
      <c r="D137" s="67">
        <v>0.46846846846846857</v>
      </c>
      <c r="E137" s="66">
        <v>29</v>
      </c>
      <c r="F137" s="67">
        <v>0.15999999999999992</v>
      </c>
      <c r="G137" s="66">
        <v>56</v>
      </c>
      <c r="H137" s="67">
        <v>4.0909090909090908</v>
      </c>
      <c r="I137" s="66">
        <v>85</v>
      </c>
      <c r="J137" s="67">
        <v>1.3611111111111112</v>
      </c>
      <c r="K137" s="66">
        <v>447</v>
      </c>
      <c r="L137" s="67">
        <v>-0.3493449781659389</v>
      </c>
      <c r="M137" s="66">
        <v>255</v>
      </c>
      <c r="N137" s="67">
        <v>-1.5444015444015413E-2</v>
      </c>
      <c r="O137" s="66">
        <v>702</v>
      </c>
      <c r="P137" s="67">
        <v>-0.25792811839323471</v>
      </c>
      <c r="Q137" s="66">
        <v>7436</v>
      </c>
      <c r="R137" s="67">
        <v>0.41719077568134177</v>
      </c>
      <c r="S137" s="66">
        <v>33600</v>
      </c>
      <c r="T137" s="67">
        <v>0.23302752293577988</v>
      </c>
      <c r="U137" s="66">
        <v>41036</v>
      </c>
      <c r="V137" s="67">
        <v>0.26276271655845163</v>
      </c>
      <c r="W137" s="66">
        <v>8075</v>
      </c>
      <c r="X137" s="67">
        <v>0.32921810699588483</v>
      </c>
      <c r="Y137" s="66">
        <v>33911</v>
      </c>
      <c r="Z137" s="67">
        <v>0.2322311046511627</v>
      </c>
      <c r="AA137" s="66">
        <v>41986</v>
      </c>
      <c r="AB137" s="67">
        <v>0.2497693109093615</v>
      </c>
    </row>
    <row r="138" spans="2:28" ht="15" hidden="1" customHeight="1" outlineLevel="1">
      <c r="B138" s="63" t="s">
        <v>90</v>
      </c>
      <c r="C138" s="36">
        <v>5</v>
      </c>
      <c r="D138" s="57">
        <v>-0.5</v>
      </c>
      <c r="E138" s="66">
        <v>8</v>
      </c>
      <c r="F138" s="57">
        <v>1.6666666666666665</v>
      </c>
      <c r="G138" s="66">
        <v>0</v>
      </c>
      <c r="H138" s="57" t="s">
        <v>143</v>
      </c>
      <c r="I138" s="66">
        <v>8</v>
      </c>
      <c r="J138" s="57">
        <v>1.6666666666666665</v>
      </c>
      <c r="K138" s="36">
        <v>60</v>
      </c>
      <c r="L138" s="57">
        <v>0.62162162162162171</v>
      </c>
      <c r="M138" s="36">
        <v>36</v>
      </c>
      <c r="N138" s="57">
        <v>1.4</v>
      </c>
      <c r="O138" s="36">
        <v>96</v>
      </c>
      <c r="P138" s="57">
        <v>0.84615384615384626</v>
      </c>
      <c r="Q138" s="66">
        <v>233</v>
      </c>
      <c r="R138" s="57">
        <v>-0.60840336134453787</v>
      </c>
      <c r="S138" s="66">
        <v>1601</v>
      </c>
      <c r="T138" s="57">
        <v>-2.1393643031784815E-2</v>
      </c>
      <c r="U138" s="66">
        <v>1834</v>
      </c>
      <c r="V138" s="57">
        <v>-0.17794710891976695</v>
      </c>
      <c r="W138" s="36">
        <v>306</v>
      </c>
      <c r="X138" s="57">
        <v>-0.52558139534883719</v>
      </c>
      <c r="Y138" s="36">
        <v>1637</v>
      </c>
      <c r="Z138" s="57">
        <v>-8.4797092671108354E-3</v>
      </c>
      <c r="AA138" s="36">
        <v>1943</v>
      </c>
      <c r="AB138" s="57">
        <v>-0.15374564459930318</v>
      </c>
    </row>
    <row r="139" spans="2:28" ht="15" hidden="1" customHeight="1" outlineLevel="1">
      <c r="B139" s="63" t="s">
        <v>89</v>
      </c>
      <c r="C139" s="36">
        <v>11</v>
      </c>
      <c r="D139" s="57">
        <v>-0.15384615384615385</v>
      </c>
      <c r="E139" s="66">
        <v>2</v>
      </c>
      <c r="F139" s="57">
        <v>0</v>
      </c>
      <c r="G139" s="66">
        <v>0</v>
      </c>
      <c r="H139" s="57" t="s">
        <v>143</v>
      </c>
      <c r="I139" s="66">
        <v>2</v>
      </c>
      <c r="J139" s="57">
        <v>0</v>
      </c>
      <c r="K139" s="36">
        <v>89</v>
      </c>
      <c r="L139" s="57">
        <v>0.50847457627118642</v>
      </c>
      <c r="M139" s="36">
        <v>31</v>
      </c>
      <c r="N139" s="57">
        <v>1.5833333333333335</v>
      </c>
      <c r="O139" s="36">
        <v>120</v>
      </c>
      <c r="P139" s="57">
        <v>0.6901408450704225</v>
      </c>
      <c r="Q139" s="66">
        <v>163</v>
      </c>
      <c r="R139" s="57">
        <v>-0.64410480349344978</v>
      </c>
      <c r="S139" s="66">
        <v>1119</v>
      </c>
      <c r="T139" s="57">
        <v>-0.32386706948640487</v>
      </c>
      <c r="U139" s="66">
        <v>1282</v>
      </c>
      <c r="V139" s="57">
        <v>-0.39327969711310928</v>
      </c>
      <c r="W139" s="36">
        <v>270</v>
      </c>
      <c r="X139" s="57">
        <v>-0.49248120300751874</v>
      </c>
      <c r="Y139" s="36">
        <v>1150</v>
      </c>
      <c r="Z139" s="57">
        <v>-0.31013797240551888</v>
      </c>
      <c r="AA139" s="36">
        <v>1420</v>
      </c>
      <c r="AB139" s="57">
        <v>-0.35425193269668032</v>
      </c>
    </row>
    <row r="140" spans="2:28" ht="15" hidden="1" customHeight="1" outlineLevel="1">
      <c r="B140" s="63" t="s">
        <v>88</v>
      </c>
      <c r="C140" s="36">
        <v>6</v>
      </c>
      <c r="D140" s="57">
        <v>-0.4</v>
      </c>
      <c r="E140" s="66">
        <v>4</v>
      </c>
      <c r="F140" s="57">
        <v>1</v>
      </c>
      <c r="G140" s="66">
        <v>0</v>
      </c>
      <c r="H140" s="57">
        <v>-1</v>
      </c>
      <c r="I140" s="66">
        <v>4</v>
      </c>
      <c r="J140" s="57">
        <v>-0.78947368421052633</v>
      </c>
      <c r="K140" s="36">
        <v>157</v>
      </c>
      <c r="L140" s="57">
        <v>6.85</v>
      </c>
      <c r="M140" s="36">
        <v>14</v>
      </c>
      <c r="N140" s="57">
        <v>0.75</v>
      </c>
      <c r="O140" s="36">
        <v>171</v>
      </c>
      <c r="P140" s="57">
        <v>5.1071428571428568</v>
      </c>
      <c r="Q140" s="66">
        <v>429</v>
      </c>
      <c r="R140" s="57">
        <v>1.0235849056603774</v>
      </c>
      <c r="S140" s="66">
        <v>2788</v>
      </c>
      <c r="T140" s="57">
        <v>3.5997120230382151E-3</v>
      </c>
      <c r="U140" s="66">
        <v>3217</v>
      </c>
      <c r="V140" s="57">
        <v>7.5919732441471544E-2</v>
      </c>
      <c r="W140" s="36">
        <v>596</v>
      </c>
      <c r="X140" s="57">
        <v>1.442622950819672</v>
      </c>
      <c r="Y140" s="36">
        <v>2802</v>
      </c>
      <c r="Z140" s="57">
        <v>-3.5676061362821532E-4</v>
      </c>
      <c r="AA140" s="36">
        <v>3398</v>
      </c>
      <c r="AB140" s="57">
        <v>0.11519527404003949</v>
      </c>
    </row>
    <row r="141" spans="2:28" ht="15" hidden="1" customHeight="1" outlineLevel="1">
      <c r="B141" s="63" t="s">
        <v>87</v>
      </c>
      <c r="C141" s="36">
        <v>9</v>
      </c>
      <c r="D141" s="57">
        <v>-9.9999999999999978E-2</v>
      </c>
      <c r="E141" s="66">
        <v>0</v>
      </c>
      <c r="F141" s="57">
        <v>-1</v>
      </c>
      <c r="G141" s="66">
        <v>0</v>
      </c>
      <c r="H141" s="57" t="s">
        <v>143</v>
      </c>
      <c r="I141" s="66">
        <v>0</v>
      </c>
      <c r="J141" s="57">
        <v>-1</v>
      </c>
      <c r="K141" s="36">
        <v>37</v>
      </c>
      <c r="L141" s="57">
        <v>0.85000000000000009</v>
      </c>
      <c r="M141" s="36">
        <v>15</v>
      </c>
      <c r="N141" s="57" t="s">
        <v>143</v>
      </c>
      <c r="O141" s="36">
        <v>52</v>
      </c>
      <c r="P141" s="57">
        <v>1.6</v>
      </c>
      <c r="Q141" s="66">
        <v>694</v>
      </c>
      <c r="R141" s="57">
        <v>0.35019455252918297</v>
      </c>
      <c r="S141" s="66">
        <v>3513</v>
      </c>
      <c r="T141" s="57">
        <v>0.18044354838709675</v>
      </c>
      <c r="U141" s="66">
        <v>4207</v>
      </c>
      <c r="V141" s="57">
        <v>0.20544412607449858</v>
      </c>
      <c r="W141" s="36">
        <v>740</v>
      </c>
      <c r="X141" s="57">
        <v>0.33815551537070521</v>
      </c>
      <c r="Y141" s="36">
        <v>3528</v>
      </c>
      <c r="Z141" s="57">
        <v>0.18548387096774199</v>
      </c>
      <c r="AA141" s="36">
        <v>4268</v>
      </c>
      <c r="AB141" s="57">
        <v>0.20940776423916119</v>
      </c>
    </row>
    <row r="142" spans="2:28" ht="15" hidden="1" customHeight="1" outlineLevel="1">
      <c r="B142" s="63" t="s">
        <v>86</v>
      </c>
      <c r="C142" s="36">
        <v>12</v>
      </c>
      <c r="D142" s="57">
        <v>5</v>
      </c>
      <c r="E142" s="66">
        <v>2</v>
      </c>
      <c r="F142" s="57">
        <v>-0.7142857142857143</v>
      </c>
      <c r="G142" s="66">
        <v>0</v>
      </c>
      <c r="H142" s="57" t="s">
        <v>143</v>
      </c>
      <c r="I142" s="66">
        <v>2</v>
      </c>
      <c r="J142" s="57">
        <v>-0.7142857142857143</v>
      </c>
      <c r="K142" s="36">
        <v>47</v>
      </c>
      <c r="L142" s="57">
        <v>4.2222222222222223</v>
      </c>
      <c r="M142" s="36">
        <v>26</v>
      </c>
      <c r="N142" s="57">
        <v>0.36842105263157898</v>
      </c>
      <c r="O142" s="36">
        <v>73</v>
      </c>
      <c r="P142" s="57">
        <v>1.6071428571428572</v>
      </c>
      <c r="Q142" s="66">
        <v>506</v>
      </c>
      <c r="R142" s="57">
        <v>-0.23100303951367784</v>
      </c>
      <c r="S142" s="66">
        <v>4219</v>
      </c>
      <c r="T142" s="57">
        <v>0.23724340175953085</v>
      </c>
      <c r="U142" s="66">
        <v>4725</v>
      </c>
      <c r="V142" s="57">
        <v>0.16150442477876115</v>
      </c>
      <c r="W142" s="36">
        <v>567</v>
      </c>
      <c r="X142" s="57">
        <v>-0.16124260355029585</v>
      </c>
      <c r="Y142" s="36">
        <v>4245</v>
      </c>
      <c r="Z142" s="57">
        <v>0.23797025371828529</v>
      </c>
      <c r="AA142" s="36">
        <v>4812</v>
      </c>
      <c r="AB142" s="57">
        <v>0.17222898903775885</v>
      </c>
    </row>
    <row r="143" spans="2:28" ht="15" hidden="1" customHeight="1" outlineLevel="1">
      <c r="B143" s="63" t="s">
        <v>85</v>
      </c>
      <c r="C143" s="36">
        <v>6</v>
      </c>
      <c r="D143" s="57">
        <v>0.19999999999999996</v>
      </c>
      <c r="E143" s="66">
        <v>0</v>
      </c>
      <c r="F143" s="57">
        <v>-1</v>
      </c>
      <c r="G143" s="66">
        <v>0</v>
      </c>
      <c r="H143" s="57" t="s">
        <v>143</v>
      </c>
      <c r="I143" s="66">
        <v>0</v>
      </c>
      <c r="J143" s="57">
        <v>-1</v>
      </c>
      <c r="K143" s="36">
        <v>17</v>
      </c>
      <c r="L143" s="57">
        <v>0</v>
      </c>
      <c r="M143" s="36">
        <v>56</v>
      </c>
      <c r="N143" s="57">
        <v>17.666666666666668</v>
      </c>
      <c r="O143" s="36">
        <v>73</v>
      </c>
      <c r="P143" s="57">
        <v>2.65</v>
      </c>
      <c r="Q143" s="66">
        <v>589</v>
      </c>
      <c r="R143" s="57">
        <v>-6.0606060606060552E-2</v>
      </c>
      <c r="S143" s="66">
        <v>4129</v>
      </c>
      <c r="T143" s="57">
        <v>3.0703944083874113E-2</v>
      </c>
      <c r="U143" s="66">
        <v>4718</v>
      </c>
      <c r="V143" s="57">
        <v>1.834664364342764E-2</v>
      </c>
      <c r="W143" s="36">
        <v>612</v>
      </c>
      <c r="X143" s="57">
        <v>-6.1349693251533721E-2</v>
      </c>
      <c r="Y143" s="36">
        <v>4185</v>
      </c>
      <c r="Z143" s="57">
        <v>4.3901222249937533E-2</v>
      </c>
      <c r="AA143" s="36">
        <v>4797</v>
      </c>
      <c r="AB143" s="57">
        <v>2.917828792104693E-2</v>
      </c>
    </row>
    <row r="144" spans="2:28" ht="15" hidden="1" customHeight="1" outlineLevel="1">
      <c r="B144" s="63" t="s">
        <v>84</v>
      </c>
      <c r="C144" s="36">
        <v>3</v>
      </c>
      <c r="D144" s="57">
        <v>0.5</v>
      </c>
      <c r="E144" s="66">
        <v>2</v>
      </c>
      <c r="F144" s="57">
        <v>-0.5</v>
      </c>
      <c r="G144" s="66">
        <v>0</v>
      </c>
      <c r="H144" s="57" t="s">
        <v>143</v>
      </c>
      <c r="I144" s="66">
        <v>2</v>
      </c>
      <c r="J144" s="57">
        <v>-0.5</v>
      </c>
      <c r="K144" s="36">
        <v>11</v>
      </c>
      <c r="L144" s="57">
        <v>-0.54166666666666674</v>
      </c>
      <c r="M144" s="36">
        <v>8</v>
      </c>
      <c r="N144" s="57">
        <v>-0.4285714285714286</v>
      </c>
      <c r="O144" s="36">
        <v>19</v>
      </c>
      <c r="P144" s="57">
        <v>-0.5</v>
      </c>
      <c r="Q144" s="66">
        <v>430</v>
      </c>
      <c r="R144" s="57">
        <v>-0.43421052631578949</v>
      </c>
      <c r="S144" s="66">
        <v>3624</v>
      </c>
      <c r="T144" s="57">
        <v>0.19920582395764397</v>
      </c>
      <c r="U144" s="66">
        <v>4054</v>
      </c>
      <c r="V144" s="57">
        <v>7.1919619249074529E-2</v>
      </c>
      <c r="W144" s="36">
        <v>446</v>
      </c>
      <c r="X144" s="57">
        <v>-0.43544303797468353</v>
      </c>
      <c r="Y144" s="36">
        <v>3632</v>
      </c>
      <c r="Z144" s="57">
        <v>0.19631093544137013</v>
      </c>
      <c r="AA144" s="36">
        <v>4078</v>
      </c>
      <c r="AB144" s="57">
        <v>6.5865133298484091E-2</v>
      </c>
    </row>
    <row r="145" spans="2:28" ht="15" hidden="1" customHeight="1" outlineLevel="1">
      <c r="B145" s="63" t="s">
        <v>83</v>
      </c>
      <c r="C145" s="36">
        <v>6</v>
      </c>
      <c r="D145" s="57">
        <v>-0.33333333333333337</v>
      </c>
      <c r="E145" s="66">
        <v>4</v>
      </c>
      <c r="F145" s="57">
        <v>1</v>
      </c>
      <c r="G145" s="66">
        <v>0</v>
      </c>
      <c r="H145" s="57" t="s">
        <v>143</v>
      </c>
      <c r="I145" s="66">
        <v>4</v>
      </c>
      <c r="J145" s="57">
        <v>1</v>
      </c>
      <c r="K145" s="36">
        <v>24</v>
      </c>
      <c r="L145" s="57">
        <v>1</v>
      </c>
      <c r="M145" s="36">
        <v>21</v>
      </c>
      <c r="N145" s="57">
        <v>0</v>
      </c>
      <c r="O145" s="36">
        <v>45</v>
      </c>
      <c r="P145" s="57">
        <v>0.36363636363636354</v>
      </c>
      <c r="Q145" s="66">
        <v>456</v>
      </c>
      <c r="R145" s="57">
        <v>0.87654320987654311</v>
      </c>
      <c r="S145" s="66">
        <v>2535</v>
      </c>
      <c r="T145" s="57">
        <v>-0.11487430167597767</v>
      </c>
      <c r="U145" s="66">
        <v>2991</v>
      </c>
      <c r="V145" s="57">
        <v>-3.7335049887351146E-2</v>
      </c>
      <c r="W145" s="36">
        <v>490</v>
      </c>
      <c r="X145" s="57">
        <v>0.84210526315789469</v>
      </c>
      <c r="Y145" s="36">
        <v>2556</v>
      </c>
      <c r="Z145" s="57">
        <v>-0.11403812824956672</v>
      </c>
      <c r="AA145" s="36">
        <v>3046</v>
      </c>
      <c r="AB145" s="57">
        <v>-3.3322754681053612E-2</v>
      </c>
    </row>
    <row r="146" spans="2:28" ht="15" hidden="1" customHeight="1" outlineLevel="1">
      <c r="B146" s="63" t="s">
        <v>82</v>
      </c>
      <c r="C146" s="36">
        <v>5</v>
      </c>
      <c r="D146" s="57">
        <v>-0.44444444444444442</v>
      </c>
      <c r="E146" s="66">
        <v>1</v>
      </c>
      <c r="F146" s="57">
        <v>-0.83333333333333337</v>
      </c>
      <c r="G146" s="66">
        <v>11</v>
      </c>
      <c r="H146" s="57" t="s">
        <v>143</v>
      </c>
      <c r="I146" s="66">
        <v>12</v>
      </c>
      <c r="J146" s="57">
        <v>1</v>
      </c>
      <c r="K146" s="36">
        <v>51</v>
      </c>
      <c r="L146" s="57">
        <v>0.10869565217391308</v>
      </c>
      <c r="M146" s="36">
        <v>1</v>
      </c>
      <c r="N146" s="57">
        <v>-0.88888888888888884</v>
      </c>
      <c r="O146" s="36">
        <v>52</v>
      </c>
      <c r="P146" s="57">
        <v>-5.4545454545454564E-2</v>
      </c>
      <c r="Q146" s="66">
        <v>202</v>
      </c>
      <c r="R146" s="57">
        <v>-0.22307692307692306</v>
      </c>
      <c r="S146" s="66">
        <v>1061</v>
      </c>
      <c r="T146" s="57">
        <v>-1.7592592592592604E-2</v>
      </c>
      <c r="U146" s="66">
        <v>1263</v>
      </c>
      <c r="V146" s="57">
        <v>-5.7462686567164134E-2</v>
      </c>
      <c r="W146" s="36">
        <v>259</v>
      </c>
      <c r="X146" s="57">
        <v>-0.19314641744548289</v>
      </c>
      <c r="Y146" s="36">
        <v>1073</v>
      </c>
      <c r="Z146" s="57">
        <v>-1.4692378328741929E-2</v>
      </c>
      <c r="AA146" s="36">
        <v>1332</v>
      </c>
      <c r="AB146" s="57">
        <v>-5.5319148936170182E-2</v>
      </c>
    </row>
    <row r="147" spans="2:28" ht="15" hidden="1" customHeight="1" outlineLevel="1">
      <c r="B147" s="63" t="s">
        <v>81</v>
      </c>
      <c r="C147" s="36">
        <v>8</v>
      </c>
      <c r="D147" s="57">
        <v>-0.52941176470588236</v>
      </c>
      <c r="E147" s="66">
        <v>2</v>
      </c>
      <c r="F147" s="57">
        <v>0</v>
      </c>
      <c r="G147" s="66">
        <v>0</v>
      </c>
      <c r="H147" s="57" t="s">
        <v>143</v>
      </c>
      <c r="I147" s="66">
        <v>2</v>
      </c>
      <c r="J147" s="57">
        <v>0</v>
      </c>
      <c r="K147" s="36">
        <v>72</v>
      </c>
      <c r="L147" s="57">
        <v>0.8</v>
      </c>
      <c r="M147" s="36">
        <v>21</v>
      </c>
      <c r="N147" s="57">
        <v>5.0000000000000044E-2</v>
      </c>
      <c r="O147" s="36">
        <v>93</v>
      </c>
      <c r="P147" s="57">
        <v>0.55000000000000004</v>
      </c>
      <c r="Q147" s="66">
        <v>355</v>
      </c>
      <c r="R147" s="57">
        <v>6.6066066066066131E-2</v>
      </c>
      <c r="S147" s="66">
        <v>1130</v>
      </c>
      <c r="T147" s="57">
        <v>0.85855263157894735</v>
      </c>
      <c r="U147" s="66">
        <v>1485</v>
      </c>
      <c r="V147" s="57">
        <v>0.57810839532412328</v>
      </c>
      <c r="W147" s="36">
        <v>437</v>
      </c>
      <c r="X147" s="57">
        <v>0.11479591836734704</v>
      </c>
      <c r="Y147" s="36">
        <v>1151</v>
      </c>
      <c r="Z147" s="57">
        <v>0.83280254777070062</v>
      </c>
      <c r="AA147" s="36">
        <v>1588</v>
      </c>
      <c r="AB147" s="57">
        <v>0.55686274509803924</v>
      </c>
    </row>
    <row r="148" spans="2:28" ht="15" hidden="1" customHeight="1" outlineLevel="1">
      <c r="B148" s="63" t="s">
        <v>80</v>
      </c>
      <c r="C148" s="36">
        <v>25</v>
      </c>
      <c r="D148" s="57">
        <v>0.5625</v>
      </c>
      <c r="E148" s="66">
        <v>0</v>
      </c>
      <c r="F148" s="57">
        <v>-1</v>
      </c>
      <c r="G148" s="66">
        <v>0</v>
      </c>
      <c r="H148" s="57">
        <v>-1</v>
      </c>
      <c r="I148" s="66">
        <v>0</v>
      </c>
      <c r="J148" s="57">
        <v>-1</v>
      </c>
      <c r="K148" s="36">
        <v>82</v>
      </c>
      <c r="L148" s="57">
        <v>1.4117647058823528</v>
      </c>
      <c r="M148" s="36">
        <v>14</v>
      </c>
      <c r="N148" s="57">
        <v>-0.125</v>
      </c>
      <c r="O148" s="36">
        <v>96</v>
      </c>
      <c r="P148" s="57">
        <v>0.91999999999999993</v>
      </c>
      <c r="Q148" s="66">
        <v>717</v>
      </c>
      <c r="R148" s="57">
        <v>1.0662824207492796</v>
      </c>
      <c r="S148" s="66">
        <v>762</v>
      </c>
      <c r="T148" s="57">
        <v>7.3239436619718212E-2</v>
      </c>
      <c r="U148" s="66">
        <v>1479</v>
      </c>
      <c r="V148" s="57">
        <v>0.39924314096499525</v>
      </c>
      <c r="W148" s="36">
        <v>824</v>
      </c>
      <c r="X148" s="57">
        <v>1</v>
      </c>
      <c r="Y148" s="36">
        <v>776</v>
      </c>
      <c r="Z148" s="57">
        <v>6.3013698630137061E-2</v>
      </c>
      <c r="AA148" s="36">
        <v>1600</v>
      </c>
      <c r="AB148" s="57">
        <v>0.40105078809106831</v>
      </c>
    </row>
    <row r="149" spans="2:28" ht="15" hidden="1" customHeight="1" outlineLevel="1">
      <c r="B149" s="63" t="s">
        <v>79</v>
      </c>
      <c r="C149" s="36">
        <v>15</v>
      </c>
      <c r="D149" s="57">
        <v>0.5</v>
      </c>
      <c r="E149" s="66">
        <v>0</v>
      </c>
      <c r="F149" s="57">
        <v>-1</v>
      </c>
      <c r="G149" s="66">
        <v>0</v>
      </c>
      <c r="H149" s="57">
        <v>-1</v>
      </c>
      <c r="I149" s="66">
        <v>0</v>
      </c>
      <c r="J149" s="57">
        <v>-1</v>
      </c>
      <c r="K149" s="36">
        <v>40</v>
      </c>
      <c r="L149" s="57">
        <v>0.81818181818181812</v>
      </c>
      <c r="M149" s="36">
        <v>16</v>
      </c>
      <c r="N149" s="57">
        <v>6.6666666666666652E-2</v>
      </c>
      <c r="O149" s="36">
        <v>56</v>
      </c>
      <c r="P149" s="57">
        <v>0.5135135135135136</v>
      </c>
      <c r="Q149" s="66">
        <v>473</v>
      </c>
      <c r="R149" s="57">
        <v>3.9560439560439642E-2</v>
      </c>
      <c r="S149" s="66">
        <v>769</v>
      </c>
      <c r="T149" s="57">
        <v>0.13421828908554567</v>
      </c>
      <c r="U149" s="66">
        <v>1242</v>
      </c>
      <c r="V149" s="57">
        <v>9.6204766107678807E-2</v>
      </c>
      <c r="W149" s="36">
        <v>528</v>
      </c>
      <c r="X149" s="57">
        <v>7.3170731707317138E-2</v>
      </c>
      <c r="Y149" s="36">
        <v>785</v>
      </c>
      <c r="Z149" s="57">
        <v>0.11189801699716706</v>
      </c>
      <c r="AA149" s="36">
        <v>1313</v>
      </c>
      <c r="AB149" s="57">
        <v>9.5993322203672848E-2</v>
      </c>
    </row>
    <row r="150" spans="2:28" collapsed="1">
      <c r="B150" s="173">
        <v>2001</v>
      </c>
      <c r="C150" s="66">
        <v>111</v>
      </c>
      <c r="D150" s="67">
        <v>-1.7699115044247815E-2</v>
      </c>
      <c r="E150" s="66">
        <v>25</v>
      </c>
      <c r="F150" s="67">
        <v>-0.58333333333333326</v>
      </c>
      <c r="G150" s="66">
        <v>11</v>
      </c>
      <c r="H150" s="67">
        <v>-0.67647058823529416</v>
      </c>
      <c r="I150" s="66">
        <v>36</v>
      </c>
      <c r="J150" s="67">
        <v>-0.61702127659574468</v>
      </c>
      <c r="K150" s="66">
        <v>687</v>
      </c>
      <c r="L150" s="67">
        <v>1.0205882352941176</v>
      </c>
      <c r="M150" s="66">
        <v>259</v>
      </c>
      <c r="N150" s="67">
        <v>0.70394736842105265</v>
      </c>
      <c r="O150" s="66">
        <v>946</v>
      </c>
      <c r="P150" s="67">
        <v>0.9227642276422765</v>
      </c>
      <c r="Q150" s="66">
        <v>5247</v>
      </c>
      <c r="R150" s="67">
        <v>-3.9362870743317457E-2</v>
      </c>
      <c r="S150" s="66">
        <v>27250</v>
      </c>
      <c r="T150" s="67">
        <v>7.1864060103056238E-2</v>
      </c>
      <c r="U150" s="66">
        <v>32497</v>
      </c>
      <c r="V150" s="67">
        <v>5.2193621499109666E-2</v>
      </c>
      <c r="W150" s="66">
        <v>6075</v>
      </c>
      <c r="X150" s="67">
        <v>1.6736401673640211E-2</v>
      </c>
      <c r="Y150" s="66">
        <v>27520</v>
      </c>
      <c r="Z150" s="67">
        <v>7.4622203131711418E-2</v>
      </c>
      <c r="AA150" s="66">
        <v>33595</v>
      </c>
      <c r="AB150" s="67">
        <v>6.3671479229989947E-2</v>
      </c>
    </row>
    <row r="151" spans="2:28" ht="15" hidden="1" customHeight="1" outlineLevel="1">
      <c r="B151" s="63" t="s">
        <v>90</v>
      </c>
      <c r="C151" s="36">
        <v>10</v>
      </c>
      <c r="D151" s="57">
        <v>-0.23076923076923073</v>
      </c>
      <c r="E151" s="66">
        <v>3</v>
      </c>
      <c r="F151" s="57">
        <v>-0.5714285714285714</v>
      </c>
      <c r="G151" s="66">
        <v>0</v>
      </c>
      <c r="H151" s="57" t="s">
        <v>143</v>
      </c>
      <c r="I151" s="66">
        <v>3</v>
      </c>
      <c r="J151" s="57">
        <v>-0.5714285714285714</v>
      </c>
      <c r="K151" s="36">
        <v>37</v>
      </c>
      <c r="L151" s="57">
        <v>1.4666666666666668</v>
      </c>
      <c r="M151" s="36">
        <v>15</v>
      </c>
      <c r="N151" s="57">
        <v>0.5</v>
      </c>
      <c r="O151" s="36">
        <v>52</v>
      </c>
      <c r="P151" s="57">
        <v>1.08</v>
      </c>
      <c r="Q151" s="66">
        <v>595</v>
      </c>
      <c r="R151" s="57">
        <v>0.26595744680851063</v>
      </c>
      <c r="S151" s="66">
        <v>1636</v>
      </c>
      <c r="T151" s="57">
        <v>0.9023255813953488</v>
      </c>
      <c r="U151" s="66">
        <v>2231</v>
      </c>
      <c r="V151" s="57">
        <v>0.6774436090225564</v>
      </c>
      <c r="W151" s="36">
        <v>645</v>
      </c>
      <c r="X151" s="57">
        <v>0.27722772277227725</v>
      </c>
      <c r="Y151" s="36">
        <v>1651</v>
      </c>
      <c r="Z151" s="57">
        <v>0.89770114942528734</v>
      </c>
      <c r="AA151" s="36">
        <v>2296</v>
      </c>
      <c r="AB151" s="57">
        <v>0.66981818181818187</v>
      </c>
    </row>
    <row r="152" spans="2:28" ht="15" hidden="1" customHeight="1" outlineLevel="1">
      <c r="B152" s="63" t="s">
        <v>89</v>
      </c>
      <c r="C152" s="36">
        <v>13</v>
      </c>
      <c r="D152" s="57">
        <v>0.18181818181818188</v>
      </c>
      <c r="E152" s="66">
        <v>2</v>
      </c>
      <c r="F152" s="57">
        <v>-0.84615384615384615</v>
      </c>
      <c r="G152" s="66">
        <v>0</v>
      </c>
      <c r="H152" s="57" t="s">
        <v>143</v>
      </c>
      <c r="I152" s="66">
        <v>2</v>
      </c>
      <c r="J152" s="57">
        <v>-0.84615384615384615</v>
      </c>
      <c r="K152" s="36">
        <v>59</v>
      </c>
      <c r="L152" s="57">
        <v>1.8095238095238093</v>
      </c>
      <c r="M152" s="36">
        <v>12</v>
      </c>
      <c r="N152" s="57">
        <v>0.19999999999999996</v>
      </c>
      <c r="O152" s="36">
        <v>71</v>
      </c>
      <c r="P152" s="57">
        <v>1.2903225806451615</v>
      </c>
      <c r="Q152" s="66">
        <v>458</v>
      </c>
      <c r="R152" s="57">
        <v>-5.7613168724279795E-2</v>
      </c>
      <c r="S152" s="66">
        <v>1655</v>
      </c>
      <c r="T152" s="57">
        <v>0.57319391634980987</v>
      </c>
      <c r="U152" s="66">
        <v>2113</v>
      </c>
      <c r="V152" s="57">
        <v>0.37386215864759431</v>
      </c>
      <c r="W152" s="36">
        <v>532</v>
      </c>
      <c r="X152" s="57">
        <v>1.8832391713747842E-3</v>
      </c>
      <c r="Y152" s="36">
        <v>1667</v>
      </c>
      <c r="Z152" s="57">
        <v>0.56967984934086635</v>
      </c>
      <c r="AA152" s="36">
        <v>2199</v>
      </c>
      <c r="AB152" s="57">
        <v>0.38041431261770242</v>
      </c>
    </row>
    <row r="153" spans="2:28" ht="15" hidden="1" customHeight="1" outlineLevel="1">
      <c r="B153" s="63" t="s">
        <v>88</v>
      </c>
      <c r="C153" s="36">
        <v>10</v>
      </c>
      <c r="D153" s="57">
        <v>2.3333333333333335</v>
      </c>
      <c r="E153" s="66">
        <v>2</v>
      </c>
      <c r="F153" s="57">
        <v>-0.33333333333333337</v>
      </c>
      <c r="G153" s="66">
        <v>17</v>
      </c>
      <c r="H153" s="57" t="s">
        <v>143</v>
      </c>
      <c r="I153" s="66">
        <v>19</v>
      </c>
      <c r="J153" s="57">
        <v>5.333333333333333</v>
      </c>
      <c r="K153" s="36">
        <v>20</v>
      </c>
      <c r="L153" s="57">
        <v>0.17647058823529416</v>
      </c>
      <c r="M153" s="36">
        <v>8</v>
      </c>
      <c r="N153" s="57">
        <v>-0.65217391304347827</v>
      </c>
      <c r="O153" s="36">
        <v>28</v>
      </c>
      <c r="P153" s="57">
        <v>-0.30000000000000004</v>
      </c>
      <c r="Q153" s="66">
        <v>212</v>
      </c>
      <c r="R153" s="57">
        <v>-0.61029411764705888</v>
      </c>
      <c r="S153" s="66">
        <v>2778</v>
      </c>
      <c r="T153" s="57">
        <v>0.20103761348897531</v>
      </c>
      <c r="U153" s="66">
        <v>2990</v>
      </c>
      <c r="V153" s="57">
        <v>4.655232761638084E-2</v>
      </c>
      <c r="W153" s="36">
        <v>244</v>
      </c>
      <c r="X153" s="57">
        <v>-0.56966490299823636</v>
      </c>
      <c r="Y153" s="36">
        <v>2803</v>
      </c>
      <c r="Z153" s="57">
        <v>0.19991438356164393</v>
      </c>
      <c r="AA153" s="36">
        <v>3047</v>
      </c>
      <c r="AB153" s="57">
        <v>4.9603858077850393E-2</v>
      </c>
    </row>
    <row r="154" spans="2:28" ht="15" hidden="1" customHeight="1" outlineLevel="1">
      <c r="B154" s="63" t="s">
        <v>87</v>
      </c>
      <c r="C154" s="36">
        <v>10</v>
      </c>
      <c r="D154" s="57">
        <v>9</v>
      </c>
      <c r="E154" s="66">
        <v>9</v>
      </c>
      <c r="F154" s="57">
        <v>-0.25</v>
      </c>
      <c r="G154" s="66">
        <v>0</v>
      </c>
      <c r="H154" s="57" t="s">
        <v>143</v>
      </c>
      <c r="I154" s="66">
        <v>9</v>
      </c>
      <c r="J154" s="57">
        <v>-0.25</v>
      </c>
      <c r="K154" s="36">
        <v>20</v>
      </c>
      <c r="L154" s="57">
        <v>1</v>
      </c>
      <c r="M154" s="36">
        <v>0</v>
      </c>
      <c r="N154" s="57">
        <v>-1</v>
      </c>
      <c r="O154" s="36">
        <v>20</v>
      </c>
      <c r="P154" s="57">
        <v>0.25</v>
      </c>
      <c r="Q154" s="66">
        <v>514</v>
      </c>
      <c r="R154" s="57">
        <v>0.17620137299771166</v>
      </c>
      <c r="S154" s="66">
        <v>2976</v>
      </c>
      <c r="T154" s="57">
        <v>0.22873658133773733</v>
      </c>
      <c r="U154" s="66">
        <v>3490</v>
      </c>
      <c r="V154" s="57">
        <v>0.22070654074851337</v>
      </c>
      <c r="W154" s="36">
        <v>553</v>
      </c>
      <c r="X154" s="57">
        <v>0.20217391304347831</v>
      </c>
      <c r="Y154" s="36">
        <v>2976</v>
      </c>
      <c r="Z154" s="57">
        <v>0.22570016474464571</v>
      </c>
      <c r="AA154" s="36">
        <v>3529</v>
      </c>
      <c r="AB154" s="57">
        <v>0.22195290858725758</v>
      </c>
    </row>
    <row r="155" spans="2:28" ht="15" hidden="1" customHeight="1" outlineLevel="1">
      <c r="B155" s="63" t="s">
        <v>86</v>
      </c>
      <c r="C155" s="36">
        <v>2</v>
      </c>
      <c r="D155" s="57">
        <v>-0.33333333333333337</v>
      </c>
      <c r="E155" s="66">
        <v>7</v>
      </c>
      <c r="F155" s="57">
        <v>1.3333333333333335</v>
      </c>
      <c r="G155" s="66">
        <v>0</v>
      </c>
      <c r="H155" s="57" t="s">
        <v>143</v>
      </c>
      <c r="I155" s="66">
        <v>7</v>
      </c>
      <c r="J155" s="57">
        <v>1.3333333333333335</v>
      </c>
      <c r="K155" s="36">
        <v>9</v>
      </c>
      <c r="L155" s="57">
        <v>0</v>
      </c>
      <c r="M155" s="36">
        <v>19</v>
      </c>
      <c r="N155" s="57">
        <v>5.333333333333333</v>
      </c>
      <c r="O155" s="36">
        <v>28</v>
      </c>
      <c r="P155" s="57">
        <v>1.3333333333333335</v>
      </c>
      <c r="Q155" s="66">
        <v>658</v>
      </c>
      <c r="R155" s="57">
        <v>-5.187319884726227E-2</v>
      </c>
      <c r="S155" s="66">
        <v>3410</v>
      </c>
      <c r="T155" s="57">
        <v>9.681569636539078E-2</v>
      </c>
      <c r="U155" s="66">
        <v>4068</v>
      </c>
      <c r="V155" s="57">
        <v>6.9681830134104672E-2</v>
      </c>
      <c r="W155" s="36">
        <v>676</v>
      </c>
      <c r="X155" s="57">
        <v>-4.6544428772919644E-2</v>
      </c>
      <c r="Y155" s="36">
        <v>3429</v>
      </c>
      <c r="Z155" s="57">
        <v>0.10186375321336771</v>
      </c>
      <c r="AA155" s="36">
        <v>4105</v>
      </c>
      <c r="AB155" s="57">
        <v>7.4326092645904174E-2</v>
      </c>
    </row>
    <row r="156" spans="2:28" ht="15" hidden="1" customHeight="1" outlineLevel="1">
      <c r="B156" s="63" t="s">
        <v>85</v>
      </c>
      <c r="C156" s="36">
        <v>5</v>
      </c>
      <c r="D156" s="57">
        <v>-0.2857142857142857</v>
      </c>
      <c r="E156" s="66">
        <v>3</v>
      </c>
      <c r="F156" s="57" t="s">
        <v>143</v>
      </c>
      <c r="G156" s="66">
        <v>0</v>
      </c>
      <c r="H156" s="57" t="s">
        <v>143</v>
      </c>
      <c r="I156" s="66">
        <v>3</v>
      </c>
      <c r="J156" s="57" t="s">
        <v>143</v>
      </c>
      <c r="K156" s="36">
        <v>17</v>
      </c>
      <c r="L156" s="57">
        <v>0.7</v>
      </c>
      <c r="M156" s="36">
        <v>3</v>
      </c>
      <c r="N156" s="57">
        <v>-0.82352941176470584</v>
      </c>
      <c r="O156" s="36">
        <v>20</v>
      </c>
      <c r="P156" s="57">
        <v>-0.2592592592592593</v>
      </c>
      <c r="Q156" s="66">
        <v>627</v>
      </c>
      <c r="R156" s="57">
        <v>-0.3569230769230769</v>
      </c>
      <c r="S156" s="66">
        <v>4006</v>
      </c>
      <c r="T156" s="57">
        <v>0.71489726027397271</v>
      </c>
      <c r="U156" s="66">
        <v>4633</v>
      </c>
      <c r="V156" s="57">
        <v>0.39927514346118986</v>
      </c>
      <c r="W156" s="36">
        <v>652</v>
      </c>
      <c r="X156" s="57">
        <v>-0.342741935483871</v>
      </c>
      <c r="Y156" s="36">
        <v>4009</v>
      </c>
      <c r="Z156" s="57">
        <v>0.70378240543986403</v>
      </c>
      <c r="AA156" s="36">
        <v>4661</v>
      </c>
      <c r="AB156" s="57">
        <v>0.3934230194319881</v>
      </c>
    </row>
    <row r="157" spans="2:28" ht="15" hidden="1" customHeight="1" outlineLevel="1">
      <c r="B157" s="63" t="s">
        <v>84</v>
      </c>
      <c r="C157" s="36">
        <v>2</v>
      </c>
      <c r="D157" s="57">
        <v>-0.5</v>
      </c>
      <c r="E157" s="66">
        <v>4</v>
      </c>
      <c r="F157" s="57" t="s">
        <v>143</v>
      </c>
      <c r="G157" s="66">
        <v>0</v>
      </c>
      <c r="H157" s="57" t="s">
        <v>143</v>
      </c>
      <c r="I157" s="66">
        <v>4</v>
      </c>
      <c r="J157" s="57" t="s">
        <v>143</v>
      </c>
      <c r="K157" s="36">
        <v>24</v>
      </c>
      <c r="L157" s="57">
        <v>0.5</v>
      </c>
      <c r="M157" s="36">
        <v>14</v>
      </c>
      <c r="N157" s="57">
        <v>1</v>
      </c>
      <c r="O157" s="36">
        <v>38</v>
      </c>
      <c r="P157" s="57">
        <v>0.65217391304347827</v>
      </c>
      <c r="Q157" s="66">
        <v>760</v>
      </c>
      <c r="R157" s="57">
        <v>0.72727272727272729</v>
      </c>
      <c r="S157" s="66">
        <v>3022</v>
      </c>
      <c r="T157" s="57">
        <v>0.5938818565400843</v>
      </c>
      <c r="U157" s="66">
        <v>3782</v>
      </c>
      <c r="V157" s="57">
        <v>0.61900684931506844</v>
      </c>
      <c r="W157" s="36">
        <v>790</v>
      </c>
      <c r="X157" s="57">
        <v>0.71739130434782616</v>
      </c>
      <c r="Y157" s="36">
        <v>3036</v>
      </c>
      <c r="Z157" s="57">
        <v>0.59537572254335269</v>
      </c>
      <c r="AA157" s="36">
        <v>3826</v>
      </c>
      <c r="AB157" s="57">
        <v>0.61912822683030044</v>
      </c>
    </row>
    <row r="158" spans="2:28" ht="15" hidden="1" customHeight="1" outlineLevel="1">
      <c r="B158" s="63" t="s">
        <v>83</v>
      </c>
      <c r="C158" s="36">
        <v>9</v>
      </c>
      <c r="D158" s="57" t="s">
        <v>143</v>
      </c>
      <c r="E158" s="66">
        <v>2</v>
      </c>
      <c r="F158" s="57">
        <v>-0.5</v>
      </c>
      <c r="G158" s="66">
        <v>0</v>
      </c>
      <c r="H158" s="57" t="s">
        <v>143</v>
      </c>
      <c r="I158" s="66">
        <v>2</v>
      </c>
      <c r="J158" s="57">
        <v>-0.5</v>
      </c>
      <c r="K158" s="36">
        <v>12</v>
      </c>
      <c r="L158" s="57">
        <v>-0.4</v>
      </c>
      <c r="M158" s="36">
        <v>21</v>
      </c>
      <c r="N158" s="57">
        <v>0.3125</v>
      </c>
      <c r="O158" s="36">
        <v>33</v>
      </c>
      <c r="P158" s="57">
        <v>-8.333333333333337E-2</v>
      </c>
      <c r="Q158" s="66">
        <v>243</v>
      </c>
      <c r="R158" s="57">
        <v>8.9686098654708557E-2</v>
      </c>
      <c r="S158" s="66">
        <v>2864</v>
      </c>
      <c r="T158" s="57">
        <v>0.39980449657869022</v>
      </c>
      <c r="U158" s="66">
        <v>3107</v>
      </c>
      <c r="V158" s="57">
        <v>0.3693256941383869</v>
      </c>
      <c r="W158" s="36">
        <v>266</v>
      </c>
      <c r="X158" s="57">
        <v>7.6923076923076872E-2</v>
      </c>
      <c r="Y158" s="36">
        <v>2885</v>
      </c>
      <c r="Z158" s="57">
        <v>0.39912706110572249</v>
      </c>
      <c r="AA158" s="36">
        <v>3151</v>
      </c>
      <c r="AB158" s="57">
        <v>0.36466002598527503</v>
      </c>
    </row>
    <row r="159" spans="2:28" ht="15" hidden="1" customHeight="1" outlineLevel="1">
      <c r="B159" s="63" t="s">
        <v>82</v>
      </c>
      <c r="C159" s="36">
        <v>9</v>
      </c>
      <c r="D159" s="57">
        <v>0.5</v>
      </c>
      <c r="E159" s="66">
        <v>6</v>
      </c>
      <c r="F159" s="57">
        <v>5</v>
      </c>
      <c r="G159" s="66">
        <v>0</v>
      </c>
      <c r="H159" s="57" t="s">
        <v>143</v>
      </c>
      <c r="I159" s="66">
        <v>6</v>
      </c>
      <c r="J159" s="57">
        <v>5</v>
      </c>
      <c r="K159" s="36">
        <v>46</v>
      </c>
      <c r="L159" s="57">
        <v>2.2222222222222143E-2</v>
      </c>
      <c r="M159" s="36">
        <v>9</v>
      </c>
      <c r="N159" s="57">
        <v>-0.3571428571428571</v>
      </c>
      <c r="O159" s="36">
        <v>55</v>
      </c>
      <c r="P159" s="57">
        <v>-6.7796610169491567E-2</v>
      </c>
      <c r="Q159" s="66">
        <v>260</v>
      </c>
      <c r="R159" s="57">
        <v>-0.55782312925170063</v>
      </c>
      <c r="S159" s="66">
        <v>1080</v>
      </c>
      <c r="T159" s="57">
        <v>-0.22580645161290325</v>
      </c>
      <c r="U159" s="66">
        <v>1340</v>
      </c>
      <c r="V159" s="57">
        <v>-0.32425617750882496</v>
      </c>
      <c r="W159" s="36">
        <v>321</v>
      </c>
      <c r="X159" s="57">
        <v>-0.49843749999999998</v>
      </c>
      <c r="Y159" s="36">
        <v>1089</v>
      </c>
      <c r="Z159" s="57">
        <v>-0.22711142654364802</v>
      </c>
      <c r="AA159" s="36">
        <v>1410</v>
      </c>
      <c r="AB159" s="57">
        <v>-0.31185944363103957</v>
      </c>
    </row>
    <row r="160" spans="2:28" ht="15" hidden="1" customHeight="1" outlineLevel="1">
      <c r="B160" s="63" t="s">
        <v>81</v>
      </c>
      <c r="C160" s="36">
        <v>17</v>
      </c>
      <c r="D160" s="57">
        <v>16</v>
      </c>
      <c r="E160" s="66">
        <v>2</v>
      </c>
      <c r="F160" s="57" t="s">
        <v>143</v>
      </c>
      <c r="G160" s="66">
        <v>0</v>
      </c>
      <c r="H160" s="57" t="s">
        <v>143</v>
      </c>
      <c r="I160" s="66">
        <v>2</v>
      </c>
      <c r="J160" s="57" t="s">
        <v>143</v>
      </c>
      <c r="K160" s="36">
        <v>40</v>
      </c>
      <c r="L160" s="57">
        <v>0.90476190476190466</v>
      </c>
      <c r="M160" s="36">
        <v>20</v>
      </c>
      <c r="N160" s="57">
        <v>1</v>
      </c>
      <c r="O160" s="36">
        <v>60</v>
      </c>
      <c r="P160" s="57">
        <v>0.93548387096774199</v>
      </c>
      <c r="Q160" s="66">
        <v>333</v>
      </c>
      <c r="R160" s="57">
        <v>-0.23271889400921664</v>
      </c>
      <c r="S160" s="66">
        <v>608</v>
      </c>
      <c r="T160" s="57">
        <v>-0.56290438533429188</v>
      </c>
      <c r="U160" s="66">
        <v>941</v>
      </c>
      <c r="V160" s="57">
        <v>-0.48438356164383567</v>
      </c>
      <c r="W160" s="36">
        <v>392</v>
      </c>
      <c r="X160" s="57">
        <v>-0.14035087719298245</v>
      </c>
      <c r="Y160" s="36">
        <v>628</v>
      </c>
      <c r="Z160" s="57">
        <v>-0.55174875089221986</v>
      </c>
      <c r="AA160" s="36">
        <v>1020</v>
      </c>
      <c r="AB160" s="57">
        <v>-0.45072697899838454</v>
      </c>
    </row>
    <row r="161" spans="2:28" ht="15" hidden="1" customHeight="1" outlineLevel="1">
      <c r="B161" s="63" t="s">
        <v>80</v>
      </c>
      <c r="C161" s="36">
        <v>16</v>
      </c>
      <c r="D161" s="57">
        <v>1</v>
      </c>
      <c r="E161" s="66">
        <v>15</v>
      </c>
      <c r="F161" s="57">
        <v>6.5</v>
      </c>
      <c r="G161" s="66">
        <v>4</v>
      </c>
      <c r="H161" s="57">
        <v>-0.5</v>
      </c>
      <c r="I161" s="66">
        <v>19</v>
      </c>
      <c r="J161" s="57">
        <v>0.89999999999999991</v>
      </c>
      <c r="K161" s="36">
        <v>34</v>
      </c>
      <c r="L161" s="57">
        <v>0.1333333333333333</v>
      </c>
      <c r="M161" s="36">
        <v>16</v>
      </c>
      <c r="N161" s="57">
        <v>0.23076923076923084</v>
      </c>
      <c r="O161" s="36">
        <v>50</v>
      </c>
      <c r="P161" s="57">
        <v>0.16279069767441867</v>
      </c>
      <c r="Q161" s="66">
        <v>347</v>
      </c>
      <c r="R161" s="57">
        <v>-2.5280898876404501E-2</v>
      </c>
      <c r="S161" s="66">
        <v>710</v>
      </c>
      <c r="T161" s="57">
        <v>-0.72671285604311009</v>
      </c>
      <c r="U161" s="66">
        <v>1057</v>
      </c>
      <c r="V161" s="57">
        <v>-0.64218009478672988</v>
      </c>
      <c r="W161" s="36">
        <v>412</v>
      </c>
      <c r="X161" s="57">
        <v>4.0404040404040442E-2</v>
      </c>
      <c r="Y161" s="36">
        <v>730</v>
      </c>
      <c r="Z161" s="57">
        <v>-0.72126765941198934</v>
      </c>
      <c r="AA161" s="36">
        <v>1142</v>
      </c>
      <c r="AB161" s="57">
        <v>-0.62122719734660037</v>
      </c>
    </row>
    <row r="162" spans="2:28" ht="15" hidden="1" customHeight="1" outlineLevel="1">
      <c r="B162" s="63" t="s">
        <v>79</v>
      </c>
      <c r="C162" s="36">
        <v>10</v>
      </c>
      <c r="D162" s="57">
        <v>0.25</v>
      </c>
      <c r="E162" s="66">
        <v>5</v>
      </c>
      <c r="F162" s="57" t="s">
        <v>143</v>
      </c>
      <c r="G162" s="66">
        <v>13</v>
      </c>
      <c r="H162" s="57" t="s">
        <v>143</v>
      </c>
      <c r="I162" s="66">
        <v>18</v>
      </c>
      <c r="J162" s="57" t="s">
        <v>143</v>
      </c>
      <c r="K162" s="36">
        <v>22</v>
      </c>
      <c r="L162" s="57">
        <v>0.46666666666666656</v>
      </c>
      <c r="M162" s="36">
        <v>15</v>
      </c>
      <c r="N162" s="57">
        <v>-0.25</v>
      </c>
      <c r="O162" s="36">
        <v>37</v>
      </c>
      <c r="P162" s="57">
        <v>5.7142857142857162E-2</v>
      </c>
      <c r="Q162" s="66">
        <v>455</v>
      </c>
      <c r="R162" s="57">
        <v>-0.19182948490230911</v>
      </c>
      <c r="S162" s="66">
        <v>678</v>
      </c>
      <c r="T162" s="57">
        <v>-0.4886877828054299</v>
      </c>
      <c r="U162" s="66">
        <v>1133</v>
      </c>
      <c r="V162" s="57">
        <v>-0.4002117522498676</v>
      </c>
      <c r="W162" s="36">
        <v>492</v>
      </c>
      <c r="X162" s="57">
        <v>-0.16040955631399323</v>
      </c>
      <c r="Y162" s="36">
        <v>706</v>
      </c>
      <c r="Z162" s="57">
        <v>-0.47548291233283801</v>
      </c>
      <c r="AA162" s="36">
        <v>1198</v>
      </c>
      <c r="AB162" s="57">
        <v>-0.37991718426501031</v>
      </c>
    </row>
    <row r="163" spans="2:28" collapsed="1">
      <c r="B163" s="173">
        <v>2000</v>
      </c>
      <c r="C163" s="66">
        <v>113</v>
      </c>
      <c r="D163" s="67">
        <v>0.7384615384615385</v>
      </c>
      <c r="E163" s="66">
        <v>60</v>
      </c>
      <c r="F163" s="67">
        <v>0.33333333333333326</v>
      </c>
      <c r="G163" s="66">
        <v>34</v>
      </c>
      <c r="H163" s="67">
        <v>3.25</v>
      </c>
      <c r="I163" s="66">
        <v>94</v>
      </c>
      <c r="J163" s="67">
        <v>0.77358490566037741</v>
      </c>
      <c r="K163" s="66">
        <v>340</v>
      </c>
      <c r="L163" s="67">
        <v>0.48471615720524008</v>
      </c>
      <c r="M163" s="66">
        <v>152</v>
      </c>
      <c r="N163" s="67">
        <v>2.0134228187919545E-2</v>
      </c>
      <c r="O163" s="66">
        <v>492</v>
      </c>
      <c r="P163" s="67">
        <v>0.30158730158730163</v>
      </c>
      <c r="Q163" s="66">
        <v>5462</v>
      </c>
      <c r="R163" s="67">
        <v>-0.120450885668277</v>
      </c>
      <c r="S163" s="66">
        <v>25423</v>
      </c>
      <c r="T163" s="67">
        <v>0.11778930706999646</v>
      </c>
      <c r="U163" s="66">
        <v>30885</v>
      </c>
      <c r="V163" s="67">
        <v>6.6691994197692894E-2</v>
      </c>
      <c r="W163" s="66">
        <v>5975</v>
      </c>
      <c r="X163" s="67">
        <v>-8.7646969002901254E-2</v>
      </c>
      <c r="Y163" s="66">
        <v>25609</v>
      </c>
      <c r="Z163" s="67">
        <v>0.11824811143618175</v>
      </c>
      <c r="AA163" s="66">
        <v>31584</v>
      </c>
      <c r="AB163" s="67">
        <v>7.2461799660441528E-2</v>
      </c>
    </row>
    <row r="164" spans="2:28" ht="15" hidden="1" customHeight="1" outlineLevel="1">
      <c r="B164" s="63" t="s">
        <v>90</v>
      </c>
      <c r="C164" s="36">
        <v>13</v>
      </c>
      <c r="D164" s="57">
        <v>0.44444444444444442</v>
      </c>
      <c r="E164" s="66">
        <v>7</v>
      </c>
      <c r="F164" s="57">
        <v>0</v>
      </c>
      <c r="G164" s="66">
        <v>0</v>
      </c>
      <c r="H164" s="57">
        <v>-1</v>
      </c>
      <c r="I164" s="66">
        <v>7</v>
      </c>
      <c r="J164" s="57">
        <v>-0.22222222222222221</v>
      </c>
      <c r="K164" s="36">
        <v>15</v>
      </c>
      <c r="L164" s="57">
        <v>-0.31818181818181823</v>
      </c>
      <c r="M164" s="36">
        <v>10</v>
      </c>
      <c r="N164" s="57">
        <v>0.11111111111111116</v>
      </c>
      <c r="O164" s="36">
        <v>25</v>
      </c>
      <c r="P164" s="57">
        <v>-0.19354838709677424</v>
      </c>
      <c r="Q164" s="66">
        <v>470</v>
      </c>
      <c r="R164" s="57">
        <v>-9.9616858237547845E-2</v>
      </c>
      <c r="S164" s="66">
        <v>860</v>
      </c>
      <c r="T164" s="57">
        <v>0.54398563734290839</v>
      </c>
      <c r="U164" s="66">
        <v>1330</v>
      </c>
      <c r="V164" s="57">
        <v>0.23262279888785908</v>
      </c>
      <c r="W164" s="36">
        <v>505</v>
      </c>
      <c r="X164" s="57">
        <v>-9.8214285714285698E-2</v>
      </c>
      <c r="Y164" s="36">
        <v>870</v>
      </c>
      <c r="Z164" s="57">
        <v>0.53169014084507049</v>
      </c>
      <c r="AA164" s="36">
        <v>1375</v>
      </c>
      <c r="AB164" s="57">
        <v>0.21897163120567376</v>
      </c>
    </row>
    <row r="165" spans="2:28" ht="15" hidden="1" customHeight="1" outlineLevel="1">
      <c r="B165" s="63" t="s">
        <v>89</v>
      </c>
      <c r="C165" s="36">
        <v>11</v>
      </c>
      <c r="D165" s="57">
        <v>-0.7441860465116279</v>
      </c>
      <c r="E165" s="66">
        <v>13</v>
      </c>
      <c r="F165" s="57">
        <v>3.333333333333333</v>
      </c>
      <c r="G165" s="66">
        <v>0</v>
      </c>
      <c r="H165" s="57" t="s">
        <v>143</v>
      </c>
      <c r="I165" s="66">
        <v>13</v>
      </c>
      <c r="J165" s="57">
        <v>3.333333333333333</v>
      </c>
      <c r="K165" s="36">
        <v>21</v>
      </c>
      <c r="L165" s="57">
        <v>-0.34375</v>
      </c>
      <c r="M165" s="36">
        <v>10</v>
      </c>
      <c r="N165" s="57">
        <v>-9.0909090909090939E-2</v>
      </c>
      <c r="O165" s="36">
        <v>31</v>
      </c>
      <c r="P165" s="57">
        <v>-0.27906976744186052</v>
      </c>
      <c r="Q165" s="66">
        <v>486</v>
      </c>
      <c r="R165" s="57">
        <v>0.23037974683544293</v>
      </c>
      <c r="S165" s="66">
        <v>1052</v>
      </c>
      <c r="T165" s="57">
        <v>1.2869565217391306</v>
      </c>
      <c r="U165" s="66">
        <v>1538</v>
      </c>
      <c r="V165" s="57">
        <v>0.79883040935672511</v>
      </c>
      <c r="W165" s="36">
        <v>531</v>
      </c>
      <c r="X165" s="57">
        <v>0.12262156448202965</v>
      </c>
      <c r="Y165" s="36">
        <v>1062</v>
      </c>
      <c r="Z165" s="57">
        <v>1.2547770700636942</v>
      </c>
      <c r="AA165" s="36">
        <v>1593</v>
      </c>
      <c r="AB165" s="57">
        <v>0.6875</v>
      </c>
    </row>
    <row r="166" spans="2:28" ht="15" hidden="1" customHeight="1" outlineLevel="1">
      <c r="B166" s="63" t="s">
        <v>88</v>
      </c>
      <c r="C166" s="36">
        <v>3</v>
      </c>
      <c r="D166" s="57">
        <v>-0.4</v>
      </c>
      <c r="E166" s="66">
        <v>3</v>
      </c>
      <c r="F166" s="57">
        <v>2</v>
      </c>
      <c r="G166" s="66">
        <v>0</v>
      </c>
      <c r="H166" s="57" t="s">
        <v>143</v>
      </c>
      <c r="I166" s="66">
        <v>3</v>
      </c>
      <c r="J166" s="57">
        <v>2</v>
      </c>
      <c r="K166" s="36">
        <v>17</v>
      </c>
      <c r="L166" s="57">
        <v>1.8333333333333335</v>
      </c>
      <c r="M166" s="36">
        <v>23</v>
      </c>
      <c r="N166" s="57">
        <v>0.35294117647058831</v>
      </c>
      <c r="O166" s="36">
        <v>40</v>
      </c>
      <c r="P166" s="57">
        <v>0.73913043478260865</v>
      </c>
      <c r="Q166" s="66">
        <v>544</v>
      </c>
      <c r="R166" s="57">
        <v>0.31400966183574885</v>
      </c>
      <c r="S166" s="66">
        <v>2313</v>
      </c>
      <c r="T166" s="57">
        <v>0.48174247277386284</v>
      </c>
      <c r="U166" s="66">
        <v>2857</v>
      </c>
      <c r="V166" s="57">
        <v>0.44658227848101273</v>
      </c>
      <c r="W166" s="36">
        <v>567</v>
      </c>
      <c r="X166" s="57">
        <v>0.33098591549295775</v>
      </c>
      <c r="Y166" s="36">
        <v>2336</v>
      </c>
      <c r="Z166" s="57">
        <v>0.48035487959442325</v>
      </c>
      <c r="AA166" s="36">
        <v>2903</v>
      </c>
      <c r="AB166" s="57">
        <v>0.44860279441117767</v>
      </c>
    </row>
    <row r="167" spans="2:28" ht="15" hidden="1" customHeight="1" outlineLevel="1">
      <c r="B167" s="63" t="s">
        <v>87</v>
      </c>
      <c r="C167" s="36">
        <v>1</v>
      </c>
      <c r="D167" s="57">
        <v>-0.93333333333333335</v>
      </c>
      <c r="E167" s="66">
        <v>12</v>
      </c>
      <c r="F167" s="57">
        <v>5</v>
      </c>
      <c r="G167" s="66">
        <v>0</v>
      </c>
      <c r="H167" s="57">
        <v>-1</v>
      </c>
      <c r="I167" s="66">
        <v>12</v>
      </c>
      <c r="J167" s="57">
        <v>1</v>
      </c>
      <c r="K167" s="36">
        <v>10</v>
      </c>
      <c r="L167" s="57">
        <v>0.25</v>
      </c>
      <c r="M167" s="36">
        <v>6</v>
      </c>
      <c r="N167" s="57">
        <v>-0.75</v>
      </c>
      <c r="O167" s="36">
        <v>16</v>
      </c>
      <c r="P167" s="57">
        <v>-0.5</v>
      </c>
      <c r="Q167" s="66">
        <v>437</v>
      </c>
      <c r="R167" s="57">
        <v>0.25214899713467043</v>
      </c>
      <c r="S167" s="66">
        <v>2422</v>
      </c>
      <c r="T167" s="57">
        <v>0.27139107611548563</v>
      </c>
      <c r="U167" s="66">
        <v>2859</v>
      </c>
      <c r="V167" s="57">
        <v>0.26841171251109142</v>
      </c>
      <c r="W167" s="36">
        <v>460</v>
      </c>
      <c r="X167" s="57">
        <v>0.22994652406417115</v>
      </c>
      <c r="Y167" s="36">
        <v>2428</v>
      </c>
      <c r="Z167" s="57">
        <v>0.25607863424728405</v>
      </c>
      <c r="AA167" s="36">
        <v>2888</v>
      </c>
      <c r="AB167" s="57">
        <v>0.25184221933246631</v>
      </c>
    </row>
    <row r="168" spans="2:28" ht="15" hidden="1" customHeight="1" outlineLevel="1">
      <c r="B168" s="63" t="s">
        <v>86</v>
      </c>
      <c r="C168" s="36">
        <v>3</v>
      </c>
      <c r="D168" s="57">
        <v>-0.625</v>
      </c>
      <c r="E168" s="66">
        <v>3</v>
      </c>
      <c r="F168" s="57" t="s">
        <v>143</v>
      </c>
      <c r="G168" s="66">
        <v>0</v>
      </c>
      <c r="H168" s="57" t="s">
        <v>143</v>
      </c>
      <c r="I168" s="66">
        <v>3</v>
      </c>
      <c r="J168" s="57" t="s">
        <v>143</v>
      </c>
      <c r="K168" s="36">
        <v>9</v>
      </c>
      <c r="L168" s="57">
        <v>0.125</v>
      </c>
      <c r="M168" s="36">
        <v>3</v>
      </c>
      <c r="N168" s="57">
        <v>-0.83333333333333337</v>
      </c>
      <c r="O168" s="36">
        <v>12</v>
      </c>
      <c r="P168" s="57">
        <v>-0.53846153846153844</v>
      </c>
      <c r="Q168" s="66">
        <v>694</v>
      </c>
      <c r="R168" s="57">
        <v>-0.50569800569800571</v>
      </c>
      <c r="S168" s="66">
        <v>3109</v>
      </c>
      <c r="T168" s="57">
        <v>0.14935304990757858</v>
      </c>
      <c r="U168" s="66">
        <v>3803</v>
      </c>
      <c r="V168" s="57">
        <v>-7.4470674129958669E-2</v>
      </c>
      <c r="W168" s="36">
        <v>709</v>
      </c>
      <c r="X168" s="57">
        <v>-0.50070422535211268</v>
      </c>
      <c r="Y168" s="36">
        <v>3112</v>
      </c>
      <c r="Z168" s="57">
        <v>0.14285714285714279</v>
      </c>
      <c r="AA168" s="36">
        <v>3821</v>
      </c>
      <c r="AB168" s="57">
        <v>-7.7721457880762679E-2</v>
      </c>
    </row>
    <row r="169" spans="2:28" ht="15" hidden="1" customHeight="1" outlineLevel="1">
      <c r="B169" s="63" t="s">
        <v>85</v>
      </c>
      <c r="C169" s="36">
        <v>7</v>
      </c>
      <c r="D169" s="57">
        <v>2.5</v>
      </c>
      <c r="E169" s="66">
        <v>0</v>
      </c>
      <c r="F169" s="57" t="s">
        <v>143</v>
      </c>
      <c r="G169" s="66">
        <v>0</v>
      </c>
      <c r="H169" s="57" t="s">
        <v>143</v>
      </c>
      <c r="I169" s="66">
        <v>0</v>
      </c>
      <c r="J169" s="57" t="s">
        <v>143</v>
      </c>
      <c r="K169" s="36">
        <v>10</v>
      </c>
      <c r="L169" s="57">
        <v>0.11111111111111116</v>
      </c>
      <c r="M169" s="36">
        <v>17</v>
      </c>
      <c r="N169" s="57">
        <v>-0.29166666666666663</v>
      </c>
      <c r="O169" s="36">
        <v>27</v>
      </c>
      <c r="P169" s="57">
        <v>-0.18181818181818177</v>
      </c>
      <c r="Q169" s="66">
        <v>975</v>
      </c>
      <c r="R169" s="57">
        <v>0.44873699851411586</v>
      </c>
      <c r="S169" s="66">
        <v>2336</v>
      </c>
      <c r="T169" s="57">
        <v>-1.4345991561181437E-2</v>
      </c>
      <c r="U169" s="66">
        <v>3311</v>
      </c>
      <c r="V169" s="57">
        <v>8.8070982582977297E-2</v>
      </c>
      <c r="W169" s="36">
        <v>992</v>
      </c>
      <c r="X169" s="57">
        <v>0.45029239766081863</v>
      </c>
      <c r="Y169" s="36">
        <v>2353</v>
      </c>
      <c r="Z169" s="57">
        <v>-1.71261487050961E-2</v>
      </c>
      <c r="AA169" s="36">
        <v>3345</v>
      </c>
      <c r="AB169" s="57">
        <v>8.6744639376218347E-2</v>
      </c>
    </row>
    <row r="170" spans="2:28" ht="15" hidden="1" customHeight="1" outlineLevel="1">
      <c r="B170" s="63" t="s">
        <v>84</v>
      </c>
      <c r="C170" s="36">
        <v>4</v>
      </c>
      <c r="D170" s="57">
        <v>3</v>
      </c>
      <c r="E170" s="66">
        <v>0</v>
      </c>
      <c r="F170" s="57">
        <v>-1</v>
      </c>
      <c r="G170" s="66">
        <v>0</v>
      </c>
      <c r="H170" s="57" t="s">
        <v>143</v>
      </c>
      <c r="I170" s="66">
        <v>0</v>
      </c>
      <c r="J170" s="57">
        <v>-1</v>
      </c>
      <c r="K170" s="36">
        <v>16</v>
      </c>
      <c r="L170" s="57">
        <v>1</v>
      </c>
      <c r="M170" s="36">
        <v>7</v>
      </c>
      <c r="N170" s="57">
        <v>-0.69565217391304346</v>
      </c>
      <c r="O170" s="36">
        <v>23</v>
      </c>
      <c r="P170" s="57">
        <v>-0.25806451612903225</v>
      </c>
      <c r="Q170" s="66">
        <v>440</v>
      </c>
      <c r="R170" s="57">
        <v>-0.37411095305832143</v>
      </c>
      <c r="S170" s="66">
        <v>1896</v>
      </c>
      <c r="T170" s="57">
        <v>3.436988543371533E-2</v>
      </c>
      <c r="U170" s="66">
        <v>2336</v>
      </c>
      <c r="V170" s="57">
        <v>-7.8864353312302793E-2</v>
      </c>
      <c r="W170" s="36">
        <v>460</v>
      </c>
      <c r="X170" s="57">
        <v>-0.35664335664335667</v>
      </c>
      <c r="Y170" s="36">
        <v>1903</v>
      </c>
      <c r="Z170" s="57">
        <v>2.532327586206895E-2</v>
      </c>
      <c r="AA170" s="36">
        <v>2363</v>
      </c>
      <c r="AB170" s="57">
        <v>-8.0902372617658536E-2</v>
      </c>
    </row>
    <row r="171" spans="2:28" ht="15" hidden="1" customHeight="1" outlineLevel="1">
      <c r="B171" s="63" t="s">
        <v>83</v>
      </c>
      <c r="C171" s="36">
        <v>0</v>
      </c>
      <c r="D171" s="57">
        <v>-1</v>
      </c>
      <c r="E171" s="66">
        <v>4</v>
      </c>
      <c r="F171" s="57">
        <v>3</v>
      </c>
      <c r="G171" s="66">
        <v>0</v>
      </c>
      <c r="H171" s="57">
        <v>-1</v>
      </c>
      <c r="I171" s="66">
        <v>4</v>
      </c>
      <c r="J171" s="57">
        <v>-0.19999999999999996</v>
      </c>
      <c r="K171" s="36">
        <v>20</v>
      </c>
      <c r="L171" s="57">
        <v>0.33333333333333326</v>
      </c>
      <c r="M171" s="36">
        <v>16</v>
      </c>
      <c r="N171" s="57">
        <v>-0.68627450980392157</v>
      </c>
      <c r="O171" s="36">
        <v>36</v>
      </c>
      <c r="P171" s="57">
        <v>-0.45454545454545459</v>
      </c>
      <c r="Q171" s="66">
        <v>223</v>
      </c>
      <c r="R171" s="57">
        <v>-0.4728132387706856</v>
      </c>
      <c r="S171" s="66">
        <v>2046</v>
      </c>
      <c r="T171" s="57">
        <v>5.4095826893354015E-2</v>
      </c>
      <c r="U171" s="66">
        <v>2269</v>
      </c>
      <c r="V171" s="57">
        <v>-4.0186125211505885E-2</v>
      </c>
      <c r="W171" s="36">
        <v>247</v>
      </c>
      <c r="X171" s="57">
        <v>-0.44117647058823528</v>
      </c>
      <c r="Y171" s="36">
        <v>2062</v>
      </c>
      <c r="Z171" s="57">
        <v>3.3066132264529147E-2</v>
      </c>
      <c r="AA171" s="36">
        <v>2309</v>
      </c>
      <c r="AB171" s="57">
        <v>-5.291222313371613E-2</v>
      </c>
    </row>
    <row r="172" spans="2:28" ht="15" hidden="1" customHeight="1" outlineLevel="1">
      <c r="B172" s="63" t="s">
        <v>82</v>
      </c>
      <c r="C172" s="36">
        <v>6</v>
      </c>
      <c r="D172" s="57">
        <v>-0.5</v>
      </c>
      <c r="E172" s="66">
        <v>1</v>
      </c>
      <c r="F172" s="57" t="s">
        <v>143</v>
      </c>
      <c r="G172" s="66">
        <v>0</v>
      </c>
      <c r="H172" s="57" t="s">
        <v>143</v>
      </c>
      <c r="I172" s="66">
        <v>1</v>
      </c>
      <c r="J172" s="57" t="s">
        <v>143</v>
      </c>
      <c r="K172" s="36">
        <v>45</v>
      </c>
      <c r="L172" s="57">
        <v>3.0909090909090908</v>
      </c>
      <c r="M172" s="36">
        <v>14</v>
      </c>
      <c r="N172" s="57">
        <v>-0.43999999999999995</v>
      </c>
      <c r="O172" s="36">
        <v>59</v>
      </c>
      <c r="P172" s="57">
        <v>0.63888888888888884</v>
      </c>
      <c r="Q172" s="66">
        <v>588</v>
      </c>
      <c r="R172" s="57">
        <v>0.76576576576576572</v>
      </c>
      <c r="S172" s="66">
        <v>1395</v>
      </c>
      <c r="T172" s="57">
        <v>1.5135135135135136</v>
      </c>
      <c r="U172" s="66">
        <v>1983</v>
      </c>
      <c r="V172" s="57">
        <v>1.2331081081081079</v>
      </c>
      <c r="W172" s="36">
        <v>640</v>
      </c>
      <c r="X172" s="57">
        <v>0.797752808988764</v>
      </c>
      <c r="Y172" s="36">
        <v>1409</v>
      </c>
      <c r="Z172" s="57">
        <v>1.4293103448275861</v>
      </c>
      <c r="AA172" s="36">
        <v>2049</v>
      </c>
      <c r="AB172" s="57">
        <v>1.1891025641025643</v>
      </c>
    </row>
    <row r="173" spans="2:28" ht="15" hidden="1" customHeight="1" outlineLevel="1">
      <c r="B173" s="63" t="s">
        <v>81</v>
      </c>
      <c r="C173" s="36">
        <v>1</v>
      </c>
      <c r="D173" s="57">
        <v>-0.83333333333333337</v>
      </c>
      <c r="E173" s="66">
        <v>0</v>
      </c>
      <c r="F173" s="57">
        <v>-1</v>
      </c>
      <c r="G173" s="66">
        <v>0</v>
      </c>
      <c r="H173" s="57">
        <v>-1</v>
      </c>
      <c r="I173" s="66">
        <v>0</v>
      </c>
      <c r="J173" s="57">
        <v>-1</v>
      </c>
      <c r="K173" s="36">
        <v>21</v>
      </c>
      <c r="L173" s="57">
        <v>-8.6956521739130488E-2</v>
      </c>
      <c r="M173" s="36">
        <v>10</v>
      </c>
      <c r="N173" s="57">
        <v>-0.72222222222222221</v>
      </c>
      <c r="O173" s="36">
        <v>31</v>
      </c>
      <c r="P173" s="57">
        <v>-0.47457627118644063</v>
      </c>
      <c r="Q173" s="66">
        <v>434</v>
      </c>
      <c r="R173" s="57">
        <v>0.13020833333333326</v>
      </c>
      <c r="S173" s="66">
        <v>1391</v>
      </c>
      <c r="T173" s="57">
        <v>2.2884160756501184</v>
      </c>
      <c r="U173" s="66">
        <v>1825</v>
      </c>
      <c r="V173" s="57">
        <v>1.2614622057001239</v>
      </c>
      <c r="W173" s="36">
        <v>456</v>
      </c>
      <c r="X173" s="57">
        <v>9.8795180722891507E-2</v>
      </c>
      <c r="Y173" s="36">
        <v>1401</v>
      </c>
      <c r="Z173" s="57">
        <v>2.0259179265658749</v>
      </c>
      <c r="AA173" s="36">
        <v>1857</v>
      </c>
      <c r="AB173" s="57">
        <v>1.1150341685649203</v>
      </c>
    </row>
    <row r="174" spans="2:28" ht="15" hidden="1" customHeight="1" outlineLevel="1">
      <c r="B174" s="63" t="s">
        <v>80</v>
      </c>
      <c r="C174" s="36">
        <v>8</v>
      </c>
      <c r="D174" s="57">
        <v>-0.11111111111111116</v>
      </c>
      <c r="E174" s="66">
        <v>2</v>
      </c>
      <c r="F174" s="57" t="s">
        <v>143</v>
      </c>
      <c r="G174" s="66">
        <v>8</v>
      </c>
      <c r="H174" s="57" t="s">
        <v>143</v>
      </c>
      <c r="I174" s="66">
        <v>10</v>
      </c>
      <c r="J174" s="57" t="s">
        <v>143</v>
      </c>
      <c r="K174" s="36">
        <v>30</v>
      </c>
      <c r="L174" s="57">
        <v>0.875</v>
      </c>
      <c r="M174" s="36">
        <v>13</v>
      </c>
      <c r="N174" s="57">
        <v>-0.45833333333333337</v>
      </c>
      <c r="O174" s="36">
        <v>43</v>
      </c>
      <c r="P174" s="57">
        <v>7.4999999999999956E-2</v>
      </c>
      <c r="Q174" s="66">
        <v>356</v>
      </c>
      <c r="R174" s="57">
        <v>-0.4523076923076923</v>
      </c>
      <c r="S174" s="66">
        <v>2598</v>
      </c>
      <c r="T174" s="57">
        <v>5.8730158730158726</v>
      </c>
      <c r="U174" s="66">
        <v>2954</v>
      </c>
      <c r="V174" s="57">
        <v>1.8735408560311284</v>
      </c>
      <c r="W174" s="36">
        <v>396</v>
      </c>
      <c r="X174" s="57">
        <v>-0.41333333333333333</v>
      </c>
      <c r="Y174" s="36">
        <v>2619</v>
      </c>
      <c r="Z174" s="57">
        <v>5.5149253731343286</v>
      </c>
      <c r="AA174" s="36">
        <v>3015</v>
      </c>
      <c r="AB174" s="57">
        <v>1.7994428969359331</v>
      </c>
    </row>
    <row r="175" spans="2:28" ht="15" hidden="1" customHeight="1" outlineLevel="1">
      <c r="B175" s="63" t="s">
        <v>79</v>
      </c>
      <c r="C175" s="36">
        <v>8</v>
      </c>
      <c r="D175" s="57">
        <v>1</v>
      </c>
      <c r="E175" s="66">
        <v>0</v>
      </c>
      <c r="F175" s="57">
        <v>-1</v>
      </c>
      <c r="G175" s="66">
        <v>0</v>
      </c>
      <c r="H175" s="57" t="s">
        <v>143</v>
      </c>
      <c r="I175" s="66">
        <v>0</v>
      </c>
      <c r="J175" s="57">
        <v>-1</v>
      </c>
      <c r="K175" s="36">
        <v>15</v>
      </c>
      <c r="L175" s="57">
        <v>0.66666666666666674</v>
      </c>
      <c r="M175" s="36">
        <v>20</v>
      </c>
      <c r="N175" s="57">
        <v>0.11111111111111116</v>
      </c>
      <c r="O175" s="36">
        <v>35</v>
      </c>
      <c r="P175" s="57">
        <v>0.29629629629629628</v>
      </c>
      <c r="Q175" s="66">
        <v>563</v>
      </c>
      <c r="R175" s="57">
        <v>0.21075268817204296</v>
      </c>
      <c r="S175" s="66">
        <v>1326</v>
      </c>
      <c r="T175" s="57">
        <v>1.1284109149277688</v>
      </c>
      <c r="U175" s="66">
        <v>1889</v>
      </c>
      <c r="V175" s="57">
        <v>0.73621323529411775</v>
      </c>
      <c r="W175" s="36">
        <v>586</v>
      </c>
      <c r="X175" s="57">
        <v>0.21074380165289264</v>
      </c>
      <c r="Y175" s="36">
        <v>1346</v>
      </c>
      <c r="Z175" s="57">
        <v>1.0998439937597504</v>
      </c>
      <c r="AA175" s="36">
        <v>1932</v>
      </c>
      <c r="AB175" s="57">
        <v>0.71733333333333338</v>
      </c>
    </row>
    <row r="176" spans="2:28" collapsed="1">
      <c r="B176" s="173">
        <v>1999</v>
      </c>
      <c r="C176" s="66">
        <v>65</v>
      </c>
      <c r="D176" s="67">
        <v>-0.44444444444444442</v>
      </c>
      <c r="E176" s="66">
        <v>45</v>
      </c>
      <c r="F176" s="67">
        <v>0.8</v>
      </c>
      <c r="G176" s="66">
        <v>8</v>
      </c>
      <c r="H176" s="67">
        <v>-0.4285714285714286</v>
      </c>
      <c r="I176" s="66">
        <v>53</v>
      </c>
      <c r="J176" s="67">
        <v>0.35897435897435903</v>
      </c>
      <c r="K176" s="66">
        <v>229</v>
      </c>
      <c r="L176" s="67">
        <v>0.37125748502994016</v>
      </c>
      <c r="M176" s="66">
        <v>149</v>
      </c>
      <c r="N176" s="67">
        <v>-0.46785714285714286</v>
      </c>
      <c r="O176" s="66">
        <v>378</v>
      </c>
      <c r="P176" s="67">
        <v>-0.15436241610738255</v>
      </c>
      <c r="Q176" s="66">
        <v>6210</v>
      </c>
      <c r="R176" s="67">
        <v>-7.5204765450484046E-2</v>
      </c>
      <c r="S176" s="66">
        <v>22744</v>
      </c>
      <c r="T176" s="67">
        <v>0.48546796420873872</v>
      </c>
      <c r="U176" s="66">
        <v>28954</v>
      </c>
      <c r="V176" s="67">
        <v>0.31453736493235263</v>
      </c>
      <c r="W176" s="66">
        <v>6549</v>
      </c>
      <c r="X176" s="67">
        <v>-6.7625284738040969E-2</v>
      </c>
      <c r="Y176" s="66">
        <v>22901</v>
      </c>
      <c r="Z176" s="67">
        <v>0.46754245434155717</v>
      </c>
      <c r="AA176" s="66">
        <v>29450</v>
      </c>
      <c r="AB176" s="67">
        <v>0.30142737195633917</v>
      </c>
    </row>
    <row r="177" spans="2:28" ht="15" hidden="1" customHeight="1" outlineLevel="1">
      <c r="B177" s="63" t="s">
        <v>90</v>
      </c>
      <c r="C177" s="36">
        <v>9</v>
      </c>
      <c r="D177" s="57">
        <v>-0.4</v>
      </c>
      <c r="E177" s="66">
        <v>7</v>
      </c>
      <c r="F177" s="57">
        <v>2.5</v>
      </c>
      <c r="G177" s="66">
        <v>2</v>
      </c>
      <c r="H177" s="57" t="s">
        <v>143</v>
      </c>
      <c r="I177" s="66">
        <v>9</v>
      </c>
      <c r="J177" s="57">
        <v>3.5</v>
      </c>
      <c r="K177" s="36">
        <v>22</v>
      </c>
      <c r="L177" s="57">
        <v>1</v>
      </c>
      <c r="M177" s="36">
        <v>9</v>
      </c>
      <c r="N177" s="57">
        <v>-0.79545454545454541</v>
      </c>
      <c r="O177" s="36">
        <v>31</v>
      </c>
      <c r="P177" s="57">
        <v>-0.4363636363636364</v>
      </c>
      <c r="Q177" s="66">
        <v>522</v>
      </c>
      <c r="R177" s="57">
        <v>-9.0592334494773552E-2</v>
      </c>
      <c r="S177" s="66">
        <v>557</v>
      </c>
      <c r="T177" s="57">
        <v>0.14373716632443534</v>
      </c>
      <c r="U177" s="66">
        <v>1079</v>
      </c>
      <c r="V177" s="57">
        <v>1.6965127238454336E-2</v>
      </c>
      <c r="W177" s="36">
        <v>560</v>
      </c>
      <c r="X177" s="57">
        <v>-6.9767441860465129E-2</v>
      </c>
      <c r="Y177" s="36">
        <v>568</v>
      </c>
      <c r="Z177" s="57">
        <v>6.9679849340866351E-2</v>
      </c>
      <c r="AA177" s="36">
        <v>1128</v>
      </c>
      <c r="AB177" s="57">
        <v>-4.4130626654897975E-3</v>
      </c>
    </row>
    <row r="178" spans="2:28" ht="15" hidden="1" customHeight="1" outlineLevel="1">
      <c r="B178" s="63" t="s">
        <v>89</v>
      </c>
      <c r="C178" s="36">
        <v>43</v>
      </c>
      <c r="D178" s="57">
        <v>20.5</v>
      </c>
      <c r="E178" s="66">
        <v>3</v>
      </c>
      <c r="F178" s="57">
        <v>0.5</v>
      </c>
      <c r="G178" s="66">
        <v>0</v>
      </c>
      <c r="H178" s="57" t="s">
        <v>143</v>
      </c>
      <c r="I178" s="66">
        <v>3</v>
      </c>
      <c r="J178" s="57">
        <v>0.5</v>
      </c>
      <c r="K178" s="36">
        <v>32</v>
      </c>
      <c r="L178" s="57">
        <v>1.4615384615384617</v>
      </c>
      <c r="M178" s="36">
        <v>11</v>
      </c>
      <c r="N178" s="57">
        <v>-0.54166666666666674</v>
      </c>
      <c r="O178" s="36">
        <v>43</v>
      </c>
      <c r="P178" s="57">
        <v>0.16216216216216206</v>
      </c>
      <c r="Q178" s="66">
        <v>395</v>
      </c>
      <c r="R178" s="57">
        <v>-0.49553001277139208</v>
      </c>
      <c r="S178" s="66">
        <v>460</v>
      </c>
      <c r="T178" s="57">
        <v>0.11650485436893199</v>
      </c>
      <c r="U178" s="66">
        <v>855</v>
      </c>
      <c r="V178" s="57">
        <v>-0.28451882845188281</v>
      </c>
      <c r="W178" s="36">
        <v>473</v>
      </c>
      <c r="X178" s="57">
        <v>-0.40874999999999995</v>
      </c>
      <c r="Y178" s="36">
        <v>471</v>
      </c>
      <c r="Z178" s="57">
        <v>8.0275229357798183E-2</v>
      </c>
      <c r="AA178" s="36">
        <v>944</v>
      </c>
      <c r="AB178" s="57">
        <v>-0.2362459546925566</v>
      </c>
    </row>
    <row r="179" spans="2:28" ht="15" hidden="1" customHeight="1" outlineLevel="1">
      <c r="B179" s="63" t="s">
        <v>88</v>
      </c>
      <c r="C179" s="36">
        <v>5</v>
      </c>
      <c r="D179" s="57">
        <v>-0.16666666666666663</v>
      </c>
      <c r="E179" s="66">
        <v>1</v>
      </c>
      <c r="F179" s="57">
        <v>-0.5</v>
      </c>
      <c r="G179" s="66">
        <v>0</v>
      </c>
      <c r="H179" s="57" t="s">
        <v>143</v>
      </c>
      <c r="I179" s="66">
        <v>1</v>
      </c>
      <c r="J179" s="57">
        <v>-0.5</v>
      </c>
      <c r="K179" s="36">
        <v>6</v>
      </c>
      <c r="L179" s="57">
        <v>2</v>
      </c>
      <c r="M179" s="36">
        <v>17</v>
      </c>
      <c r="N179" s="57">
        <v>0.88888888888888884</v>
      </c>
      <c r="O179" s="36">
        <v>23</v>
      </c>
      <c r="P179" s="57">
        <v>1.0909090909090908</v>
      </c>
      <c r="Q179" s="66">
        <v>414</v>
      </c>
      <c r="R179" s="57">
        <v>8.3769633507853491E-2</v>
      </c>
      <c r="S179" s="66">
        <v>1561</v>
      </c>
      <c r="T179" s="57">
        <v>0.55168986083499005</v>
      </c>
      <c r="U179" s="66">
        <v>1975</v>
      </c>
      <c r="V179" s="57">
        <v>0.42291066282420742</v>
      </c>
      <c r="W179" s="36">
        <v>426</v>
      </c>
      <c r="X179" s="57">
        <v>8.6734693877551061E-2</v>
      </c>
      <c r="Y179" s="36">
        <v>1578</v>
      </c>
      <c r="Z179" s="57">
        <v>0.55467980295566499</v>
      </c>
      <c r="AA179" s="36">
        <v>2004</v>
      </c>
      <c r="AB179" s="57">
        <v>0.42430703624733468</v>
      </c>
    </row>
    <row r="180" spans="2:28" ht="15" hidden="1" customHeight="1" outlineLevel="1">
      <c r="B180" s="63" t="s">
        <v>87</v>
      </c>
      <c r="C180" s="36">
        <v>15</v>
      </c>
      <c r="D180" s="57">
        <v>2</v>
      </c>
      <c r="E180" s="66">
        <v>2</v>
      </c>
      <c r="F180" s="57">
        <v>-0.5</v>
      </c>
      <c r="G180" s="66">
        <v>4</v>
      </c>
      <c r="H180" s="57" t="s">
        <v>143</v>
      </c>
      <c r="I180" s="66">
        <v>6</v>
      </c>
      <c r="J180" s="57">
        <v>0.5</v>
      </c>
      <c r="K180" s="36">
        <v>8</v>
      </c>
      <c r="L180" s="57">
        <v>0.33333333333333326</v>
      </c>
      <c r="M180" s="36">
        <v>24</v>
      </c>
      <c r="N180" s="57">
        <v>1.6666666666666665</v>
      </c>
      <c r="O180" s="36">
        <v>32</v>
      </c>
      <c r="P180" s="57">
        <v>1.1333333333333333</v>
      </c>
      <c r="Q180" s="66">
        <v>349</v>
      </c>
      <c r="R180" s="57">
        <v>0.28782287822878239</v>
      </c>
      <c r="S180" s="66">
        <v>1905</v>
      </c>
      <c r="T180" s="57">
        <v>0.46313364055299533</v>
      </c>
      <c r="U180" s="66">
        <v>2254</v>
      </c>
      <c r="V180" s="57">
        <v>0.43293070565797831</v>
      </c>
      <c r="W180" s="36">
        <v>374</v>
      </c>
      <c r="X180" s="57">
        <v>0.30769230769230771</v>
      </c>
      <c r="Y180" s="36">
        <v>1933</v>
      </c>
      <c r="Z180" s="57">
        <v>0.47444698703279942</v>
      </c>
      <c r="AA180" s="36">
        <v>2307</v>
      </c>
      <c r="AB180" s="57">
        <v>0.44458359423919847</v>
      </c>
    </row>
    <row r="181" spans="2:28" ht="15" hidden="1" customHeight="1" outlineLevel="1">
      <c r="B181" s="63" t="s">
        <v>86</v>
      </c>
      <c r="C181" s="36">
        <v>8</v>
      </c>
      <c r="D181" s="57">
        <v>-0.19999999999999996</v>
      </c>
      <c r="E181" s="66">
        <v>0</v>
      </c>
      <c r="F181" s="57">
        <v>-1</v>
      </c>
      <c r="G181" s="66">
        <v>0</v>
      </c>
      <c r="H181" s="57" t="s">
        <v>143</v>
      </c>
      <c r="I181" s="66">
        <v>0</v>
      </c>
      <c r="J181" s="57">
        <v>-1</v>
      </c>
      <c r="K181" s="36">
        <v>8</v>
      </c>
      <c r="L181" s="57">
        <v>0.60000000000000009</v>
      </c>
      <c r="M181" s="36">
        <v>18</v>
      </c>
      <c r="N181" s="57">
        <v>-0.25</v>
      </c>
      <c r="O181" s="36">
        <v>26</v>
      </c>
      <c r="P181" s="57">
        <v>-0.10344827586206895</v>
      </c>
      <c r="Q181" s="66">
        <v>1404</v>
      </c>
      <c r="R181" s="57">
        <v>1.4502617801047122</v>
      </c>
      <c r="S181" s="66">
        <v>2705</v>
      </c>
      <c r="T181" s="57">
        <v>0.65747549019607843</v>
      </c>
      <c r="U181" s="66">
        <v>4109</v>
      </c>
      <c r="V181" s="57">
        <v>0.86349206349206353</v>
      </c>
      <c r="W181" s="36">
        <v>1420</v>
      </c>
      <c r="X181" s="57">
        <v>1.4108658743633278</v>
      </c>
      <c r="Y181" s="36">
        <v>2723</v>
      </c>
      <c r="Z181" s="57">
        <v>0.64432367149758463</v>
      </c>
      <c r="AA181" s="36">
        <v>4143</v>
      </c>
      <c r="AB181" s="57">
        <v>0.84543429844097995</v>
      </c>
    </row>
    <row r="182" spans="2:28" ht="15" hidden="1" customHeight="1" outlineLevel="1">
      <c r="B182" s="63" t="s">
        <v>85</v>
      </c>
      <c r="C182" s="36">
        <v>2</v>
      </c>
      <c r="D182" s="57">
        <v>0</v>
      </c>
      <c r="E182" s="66">
        <v>0</v>
      </c>
      <c r="F182" s="57">
        <v>-1</v>
      </c>
      <c r="G182" s="66">
        <v>0</v>
      </c>
      <c r="H182" s="57" t="s">
        <v>143</v>
      </c>
      <c r="I182" s="66">
        <v>0</v>
      </c>
      <c r="J182" s="57">
        <v>-1</v>
      </c>
      <c r="K182" s="36">
        <v>9</v>
      </c>
      <c r="L182" s="57" t="s">
        <v>143</v>
      </c>
      <c r="M182" s="36">
        <v>24</v>
      </c>
      <c r="N182" s="57" t="s">
        <v>143</v>
      </c>
      <c r="O182" s="36">
        <v>33</v>
      </c>
      <c r="P182" s="57" t="s">
        <v>143</v>
      </c>
      <c r="Q182" s="66">
        <v>673</v>
      </c>
      <c r="R182" s="57">
        <v>0.5191873589164786</v>
      </c>
      <c r="S182" s="66">
        <v>2370</v>
      </c>
      <c r="T182" s="57">
        <v>0.86908517350157721</v>
      </c>
      <c r="U182" s="66">
        <v>3043</v>
      </c>
      <c r="V182" s="57">
        <v>0.7784921098772648</v>
      </c>
      <c r="W182" s="36">
        <v>684</v>
      </c>
      <c r="X182" s="57">
        <v>0.52678571428571419</v>
      </c>
      <c r="Y182" s="36">
        <v>2394</v>
      </c>
      <c r="Z182" s="57">
        <v>0.88801261829653</v>
      </c>
      <c r="AA182" s="36">
        <v>3078</v>
      </c>
      <c r="AB182" s="57">
        <v>0.79370629370629375</v>
      </c>
    </row>
    <row r="183" spans="2:28" ht="15" hidden="1" customHeight="1" outlineLevel="1">
      <c r="B183" s="63" t="s">
        <v>84</v>
      </c>
      <c r="C183" s="36">
        <v>1</v>
      </c>
      <c r="D183" s="57">
        <v>-0.66666666666666674</v>
      </c>
      <c r="E183" s="66">
        <v>3</v>
      </c>
      <c r="F183" s="57">
        <v>2</v>
      </c>
      <c r="G183" s="66">
        <v>0</v>
      </c>
      <c r="H183" s="57" t="s">
        <v>143</v>
      </c>
      <c r="I183" s="66">
        <v>3</v>
      </c>
      <c r="J183" s="57">
        <v>2</v>
      </c>
      <c r="K183" s="36">
        <v>8</v>
      </c>
      <c r="L183" s="57">
        <v>1.6666666666666665</v>
      </c>
      <c r="M183" s="36">
        <v>23</v>
      </c>
      <c r="N183" s="57" t="s">
        <v>143</v>
      </c>
      <c r="O183" s="36">
        <v>31</v>
      </c>
      <c r="P183" s="57">
        <v>9.3333333333333339</v>
      </c>
      <c r="Q183" s="66">
        <v>703</v>
      </c>
      <c r="R183" s="57">
        <v>-0.38007054673721341</v>
      </c>
      <c r="S183" s="66">
        <v>1833</v>
      </c>
      <c r="T183" s="57">
        <v>0.44901185770750995</v>
      </c>
      <c r="U183" s="66">
        <v>2536</v>
      </c>
      <c r="V183" s="57">
        <v>5.7107127969987515E-2</v>
      </c>
      <c r="W183" s="36">
        <v>715</v>
      </c>
      <c r="X183" s="57">
        <v>-0.37335670464504822</v>
      </c>
      <c r="Y183" s="36">
        <v>1856</v>
      </c>
      <c r="Z183" s="57">
        <v>0.46719367588932803</v>
      </c>
      <c r="AA183" s="36">
        <v>2571</v>
      </c>
      <c r="AB183" s="57">
        <v>6.8578553615959992E-2</v>
      </c>
    </row>
    <row r="184" spans="2:28" ht="15" hidden="1" customHeight="1" outlineLevel="1">
      <c r="B184" s="63" t="s">
        <v>83</v>
      </c>
      <c r="C184" s="36">
        <v>3</v>
      </c>
      <c r="D184" s="57">
        <v>-0.25</v>
      </c>
      <c r="E184" s="66">
        <v>1</v>
      </c>
      <c r="F184" s="57" t="s">
        <v>143</v>
      </c>
      <c r="G184" s="66">
        <v>4</v>
      </c>
      <c r="H184" s="57" t="s">
        <v>143</v>
      </c>
      <c r="I184" s="66">
        <v>5</v>
      </c>
      <c r="J184" s="57" t="s">
        <v>143</v>
      </c>
      <c r="K184" s="36">
        <v>15</v>
      </c>
      <c r="L184" s="57">
        <v>6.5</v>
      </c>
      <c r="M184" s="36">
        <v>51</v>
      </c>
      <c r="N184" s="57">
        <v>7.5</v>
      </c>
      <c r="O184" s="36">
        <v>66</v>
      </c>
      <c r="P184" s="57">
        <v>7.25</v>
      </c>
      <c r="Q184" s="66">
        <v>423</v>
      </c>
      <c r="R184" s="57">
        <v>9.5465393794749165E-3</v>
      </c>
      <c r="S184" s="66">
        <v>1941</v>
      </c>
      <c r="T184" s="57">
        <v>0.38741958541815591</v>
      </c>
      <c r="U184" s="66">
        <v>2364</v>
      </c>
      <c r="V184" s="57">
        <v>0.3003300330033003</v>
      </c>
      <c r="W184" s="36">
        <v>442</v>
      </c>
      <c r="X184" s="57">
        <v>4.0000000000000036E-2</v>
      </c>
      <c r="Y184" s="36">
        <v>1996</v>
      </c>
      <c r="Z184" s="57">
        <v>0.4206405693950177</v>
      </c>
      <c r="AA184" s="36">
        <v>2438</v>
      </c>
      <c r="AB184" s="57">
        <v>0.33224043715846996</v>
      </c>
    </row>
    <row r="185" spans="2:28" ht="15" hidden="1" customHeight="1" outlineLevel="1">
      <c r="B185" s="63" t="s">
        <v>82</v>
      </c>
      <c r="C185" s="36">
        <v>12</v>
      </c>
      <c r="D185" s="57">
        <v>2</v>
      </c>
      <c r="E185" s="66">
        <v>0</v>
      </c>
      <c r="F185" s="57">
        <v>-1</v>
      </c>
      <c r="G185" s="66">
        <v>0</v>
      </c>
      <c r="H185" s="57" t="s">
        <v>143</v>
      </c>
      <c r="I185" s="66">
        <v>0</v>
      </c>
      <c r="J185" s="57">
        <v>-1</v>
      </c>
      <c r="K185" s="36">
        <v>11</v>
      </c>
      <c r="L185" s="57">
        <v>2.6666666666666665</v>
      </c>
      <c r="M185" s="36">
        <v>25</v>
      </c>
      <c r="N185" s="57">
        <v>3.166666666666667</v>
      </c>
      <c r="O185" s="36">
        <v>36</v>
      </c>
      <c r="P185" s="57">
        <v>3</v>
      </c>
      <c r="Q185" s="66">
        <v>333</v>
      </c>
      <c r="R185" s="57">
        <v>9.1803278688524559E-2</v>
      </c>
      <c r="S185" s="66">
        <v>555</v>
      </c>
      <c r="T185" s="57">
        <v>-1.2455516014234891E-2</v>
      </c>
      <c r="U185" s="66">
        <v>888</v>
      </c>
      <c r="V185" s="57">
        <v>2.4221453287197159E-2</v>
      </c>
      <c r="W185" s="36">
        <v>356</v>
      </c>
      <c r="X185" s="57">
        <v>0.11949685534591192</v>
      </c>
      <c r="Y185" s="36">
        <v>580</v>
      </c>
      <c r="Z185" s="57">
        <v>2.1126760563380254E-2</v>
      </c>
      <c r="AA185" s="36">
        <v>936</v>
      </c>
      <c r="AB185" s="57">
        <v>5.6433408577878152E-2</v>
      </c>
    </row>
    <row r="186" spans="2:28" ht="15" hidden="1" customHeight="1" outlineLevel="1">
      <c r="B186" s="63" t="s">
        <v>81</v>
      </c>
      <c r="C186" s="36">
        <v>6</v>
      </c>
      <c r="D186" s="57">
        <v>1</v>
      </c>
      <c r="E186" s="66">
        <v>2</v>
      </c>
      <c r="F186" s="57" t="s">
        <v>143</v>
      </c>
      <c r="G186" s="66">
        <v>4</v>
      </c>
      <c r="H186" s="57">
        <v>-0.33333333333333337</v>
      </c>
      <c r="I186" s="66">
        <v>6</v>
      </c>
      <c r="J186" s="57">
        <v>0</v>
      </c>
      <c r="K186" s="36">
        <v>23</v>
      </c>
      <c r="L186" s="57">
        <v>1.0909090909090908</v>
      </c>
      <c r="M186" s="36">
        <v>36</v>
      </c>
      <c r="N186" s="57">
        <v>0.24137931034482762</v>
      </c>
      <c r="O186" s="36">
        <v>59</v>
      </c>
      <c r="P186" s="57">
        <v>0.47500000000000009</v>
      </c>
      <c r="Q186" s="66">
        <v>384</v>
      </c>
      <c r="R186" s="57">
        <v>-7.2463768115942018E-2</v>
      </c>
      <c r="S186" s="66">
        <v>423</v>
      </c>
      <c r="T186" s="57">
        <v>-0.13849287169042768</v>
      </c>
      <c r="U186" s="66">
        <v>807</v>
      </c>
      <c r="V186" s="57">
        <v>-0.10828729281767957</v>
      </c>
      <c r="W186" s="36">
        <v>415</v>
      </c>
      <c r="X186" s="57">
        <v>-3.0373831775700966E-2</v>
      </c>
      <c r="Y186" s="36">
        <v>463</v>
      </c>
      <c r="Z186" s="57">
        <v>-0.11977186311787069</v>
      </c>
      <c r="AA186" s="36">
        <v>878</v>
      </c>
      <c r="AB186" s="57">
        <v>-7.9664570230607912E-2</v>
      </c>
    </row>
    <row r="187" spans="2:28" ht="15" hidden="1" customHeight="1" outlineLevel="1">
      <c r="B187" s="63" t="s">
        <v>80</v>
      </c>
      <c r="C187" s="36">
        <v>9</v>
      </c>
      <c r="D187" s="57">
        <v>0.28571428571428581</v>
      </c>
      <c r="E187" s="66">
        <v>0</v>
      </c>
      <c r="F187" s="57" t="s">
        <v>143</v>
      </c>
      <c r="G187" s="66">
        <v>0</v>
      </c>
      <c r="H187" s="57" t="s">
        <v>143</v>
      </c>
      <c r="I187" s="66">
        <v>0</v>
      </c>
      <c r="J187" s="57" t="s">
        <v>143</v>
      </c>
      <c r="K187" s="36">
        <v>16</v>
      </c>
      <c r="L187" s="57">
        <v>1.2857142857142856</v>
      </c>
      <c r="M187" s="36">
        <v>24</v>
      </c>
      <c r="N187" s="57">
        <v>0.19999999999999996</v>
      </c>
      <c r="O187" s="36">
        <v>40</v>
      </c>
      <c r="P187" s="57">
        <v>0.4814814814814814</v>
      </c>
      <c r="Q187" s="66">
        <v>650</v>
      </c>
      <c r="R187" s="57">
        <v>1.0123839009287927</v>
      </c>
      <c r="S187" s="66">
        <v>378</v>
      </c>
      <c r="T187" s="57">
        <v>-0.71706586826347307</v>
      </c>
      <c r="U187" s="66">
        <v>1028</v>
      </c>
      <c r="V187" s="57">
        <v>-0.38034960819770947</v>
      </c>
      <c r="W187" s="36">
        <v>675</v>
      </c>
      <c r="X187" s="57">
        <v>1.0029673590504453</v>
      </c>
      <c r="Y187" s="36">
        <v>402</v>
      </c>
      <c r="Z187" s="57">
        <v>-0.70353982300884954</v>
      </c>
      <c r="AA187" s="36">
        <v>1077</v>
      </c>
      <c r="AB187" s="57">
        <v>-0.36385115180153571</v>
      </c>
    </row>
    <row r="188" spans="2:28" ht="15" hidden="1" customHeight="1" outlineLevel="1">
      <c r="B188" s="63" t="s">
        <v>79</v>
      </c>
      <c r="C188" s="36">
        <v>4</v>
      </c>
      <c r="D188" s="57">
        <v>-0.33333333333333337</v>
      </c>
      <c r="E188" s="66">
        <v>6</v>
      </c>
      <c r="F188" s="57">
        <v>0.19999999999999996</v>
      </c>
      <c r="G188" s="66">
        <v>0</v>
      </c>
      <c r="H188" s="57">
        <v>-1</v>
      </c>
      <c r="I188" s="66">
        <v>6</v>
      </c>
      <c r="J188" s="57">
        <v>-0.33333333333333337</v>
      </c>
      <c r="K188" s="36">
        <v>9</v>
      </c>
      <c r="L188" s="57">
        <v>-0.18181818181818177</v>
      </c>
      <c r="M188" s="36">
        <v>18</v>
      </c>
      <c r="N188" s="57">
        <v>0.19999999999999996</v>
      </c>
      <c r="O188" s="36">
        <v>27</v>
      </c>
      <c r="P188" s="57">
        <v>3.8461538461538547E-2</v>
      </c>
      <c r="Q188" s="66">
        <v>465</v>
      </c>
      <c r="R188" s="57">
        <v>1.2142857142857144</v>
      </c>
      <c r="S188" s="66">
        <v>623</v>
      </c>
      <c r="T188" s="57">
        <v>0.46588235294117641</v>
      </c>
      <c r="U188" s="66">
        <v>1088</v>
      </c>
      <c r="V188" s="57">
        <v>0.71338582677165352</v>
      </c>
      <c r="W188" s="36">
        <v>484</v>
      </c>
      <c r="X188" s="57">
        <v>1.0862068965517242</v>
      </c>
      <c r="Y188" s="36">
        <v>641</v>
      </c>
      <c r="Z188" s="57">
        <v>0.44369369369369371</v>
      </c>
      <c r="AA188" s="36">
        <v>1125</v>
      </c>
      <c r="AB188" s="57">
        <v>0.66420118343195256</v>
      </c>
    </row>
    <row r="189" spans="2:28" collapsed="1">
      <c r="B189" s="173">
        <v>1998</v>
      </c>
      <c r="C189" s="66">
        <v>117</v>
      </c>
      <c r="D189" s="67">
        <v>0.74626865671641784</v>
      </c>
      <c r="E189" s="66">
        <v>25</v>
      </c>
      <c r="F189" s="67">
        <v>-3.8461538461538436E-2</v>
      </c>
      <c r="G189" s="66">
        <v>14</v>
      </c>
      <c r="H189" s="67">
        <v>0.39999999999999991</v>
      </c>
      <c r="I189" s="66">
        <v>39</v>
      </c>
      <c r="J189" s="67">
        <v>8.3333333333333259E-2</v>
      </c>
      <c r="K189" s="66">
        <v>167</v>
      </c>
      <c r="L189" s="67">
        <v>1.2567567567567566</v>
      </c>
      <c r="M189" s="66">
        <v>280</v>
      </c>
      <c r="N189" s="67">
        <v>0.5053763440860215</v>
      </c>
      <c r="O189" s="66">
        <v>447</v>
      </c>
      <c r="P189" s="67">
        <v>0.71923076923076934</v>
      </c>
      <c r="Q189" s="66">
        <v>6715</v>
      </c>
      <c r="R189" s="67">
        <v>0.15160349854227406</v>
      </c>
      <c r="S189" s="66">
        <v>15311</v>
      </c>
      <c r="T189" s="67">
        <v>0.3216227880880449</v>
      </c>
      <c r="U189" s="66">
        <v>22026</v>
      </c>
      <c r="V189" s="67">
        <v>0.26469912723932021</v>
      </c>
      <c r="W189" s="66">
        <v>7024</v>
      </c>
      <c r="X189" s="67">
        <v>0.17105701900633541</v>
      </c>
      <c r="Y189" s="66">
        <v>15605</v>
      </c>
      <c r="Z189" s="67">
        <v>0.324590442237501</v>
      </c>
      <c r="AA189" s="66">
        <v>22629</v>
      </c>
      <c r="AB189" s="67">
        <v>0.27279374543000179</v>
      </c>
    </row>
    <row r="190" spans="2:28" ht="15" hidden="1" customHeight="1" outlineLevel="1">
      <c r="B190" s="63" t="s">
        <v>90</v>
      </c>
      <c r="C190" s="36">
        <v>15</v>
      </c>
      <c r="D190" s="57">
        <v>1.1428571428571428</v>
      </c>
      <c r="E190" s="66">
        <v>2</v>
      </c>
      <c r="F190" s="57">
        <v>1</v>
      </c>
      <c r="G190" s="66">
        <v>0</v>
      </c>
      <c r="H190" s="57" t="s">
        <v>143</v>
      </c>
      <c r="I190" s="66">
        <v>2</v>
      </c>
      <c r="J190" s="57">
        <v>1</v>
      </c>
      <c r="K190" s="36">
        <v>11</v>
      </c>
      <c r="L190" s="57">
        <v>-0.15384615384615385</v>
      </c>
      <c r="M190" s="36">
        <v>44</v>
      </c>
      <c r="N190" s="57">
        <v>3.4000000000000004</v>
      </c>
      <c r="O190" s="36">
        <v>55</v>
      </c>
      <c r="P190" s="57">
        <v>1.3913043478260869</v>
      </c>
      <c r="Q190" s="66">
        <v>574</v>
      </c>
      <c r="R190" s="57">
        <v>1.9285714285714284</v>
      </c>
      <c r="S190" s="66">
        <v>487</v>
      </c>
      <c r="T190" s="57">
        <v>-2.9880478087649376E-2</v>
      </c>
      <c r="U190" s="66">
        <v>1061</v>
      </c>
      <c r="V190" s="57">
        <v>0.52005730659025784</v>
      </c>
      <c r="W190" s="36">
        <v>602</v>
      </c>
      <c r="X190" s="57">
        <v>1.774193548387097</v>
      </c>
      <c r="Y190" s="36">
        <v>531</v>
      </c>
      <c r="Z190" s="57">
        <v>3.7109375E-2</v>
      </c>
      <c r="AA190" s="36">
        <v>1133</v>
      </c>
      <c r="AB190" s="57">
        <v>0.55418381344307277</v>
      </c>
    </row>
    <row r="191" spans="2:28" ht="15" hidden="1" customHeight="1" outlineLevel="1">
      <c r="B191" s="63" t="s">
        <v>89</v>
      </c>
      <c r="C191" s="36">
        <v>2</v>
      </c>
      <c r="D191" s="57">
        <v>-0.66666666666666674</v>
      </c>
      <c r="E191" s="66">
        <v>2</v>
      </c>
      <c r="F191" s="57" t="s">
        <v>143</v>
      </c>
      <c r="G191" s="66">
        <v>0</v>
      </c>
      <c r="H191" s="57" t="s">
        <v>143</v>
      </c>
      <c r="I191" s="66">
        <v>2</v>
      </c>
      <c r="J191" s="57" t="s">
        <v>143</v>
      </c>
      <c r="K191" s="36">
        <v>13</v>
      </c>
      <c r="L191" s="57">
        <v>8.3333333333333259E-2</v>
      </c>
      <c r="M191" s="36">
        <v>24</v>
      </c>
      <c r="N191" s="57">
        <v>-0.29411764705882348</v>
      </c>
      <c r="O191" s="36">
        <v>37</v>
      </c>
      <c r="P191" s="57">
        <v>-0.19565217391304346</v>
      </c>
      <c r="Q191" s="66">
        <v>783</v>
      </c>
      <c r="R191" s="57">
        <v>1.3373134328358209</v>
      </c>
      <c r="S191" s="66">
        <v>412</v>
      </c>
      <c r="T191" s="57">
        <v>-0.19215686274509802</v>
      </c>
      <c r="U191" s="66">
        <v>1195</v>
      </c>
      <c r="V191" s="57">
        <v>0.41420118343195256</v>
      </c>
      <c r="W191" s="36">
        <v>800</v>
      </c>
      <c r="X191" s="57">
        <v>1.2662889518413598</v>
      </c>
      <c r="Y191" s="36">
        <v>436</v>
      </c>
      <c r="Z191" s="57">
        <v>-0.19852941176470584</v>
      </c>
      <c r="AA191" s="36">
        <v>1236</v>
      </c>
      <c r="AB191" s="57">
        <v>0.37792642140468224</v>
      </c>
    </row>
    <row r="192" spans="2:28" ht="15" hidden="1" customHeight="1" outlineLevel="1">
      <c r="B192" s="63" t="s">
        <v>88</v>
      </c>
      <c r="C192" s="36">
        <v>6</v>
      </c>
      <c r="D192" s="57">
        <v>-0.33333333333333337</v>
      </c>
      <c r="E192" s="66">
        <v>2</v>
      </c>
      <c r="F192" s="57">
        <v>-0.6</v>
      </c>
      <c r="G192" s="66">
        <v>0</v>
      </c>
      <c r="H192" s="57" t="s">
        <v>143</v>
      </c>
      <c r="I192" s="66">
        <v>2</v>
      </c>
      <c r="J192" s="57">
        <v>-0.6</v>
      </c>
      <c r="K192" s="36">
        <v>2</v>
      </c>
      <c r="L192" s="57">
        <v>-0.88235294117647056</v>
      </c>
      <c r="M192" s="36">
        <v>9</v>
      </c>
      <c r="N192" s="57">
        <v>-0.25</v>
      </c>
      <c r="O192" s="36">
        <v>11</v>
      </c>
      <c r="P192" s="57">
        <v>-0.62068965517241381</v>
      </c>
      <c r="Q192" s="66">
        <v>382</v>
      </c>
      <c r="R192" s="57">
        <v>-0.27651515151515149</v>
      </c>
      <c r="S192" s="66">
        <v>1006</v>
      </c>
      <c r="T192" s="57">
        <v>-0.3266398929049531</v>
      </c>
      <c r="U192" s="66">
        <v>1388</v>
      </c>
      <c r="V192" s="57">
        <v>-0.31355093966369929</v>
      </c>
      <c r="W192" s="36">
        <v>392</v>
      </c>
      <c r="X192" s="57">
        <v>-0.29874776386404289</v>
      </c>
      <c r="Y192" s="36">
        <v>1015</v>
      </c>
      <c r="Z192" s="57">
        <v>-0.32602921646746352</v>
      </c>
      <c r="AA192" s="36">
        <v>1407</v>
      </c>
      <c r="AB192" s="57">
        <v>-0.31864406779661014</v>
      </c>
    </row>
    <row r="193" spans="2:28" ht="15" hidden="1" customHeight="1" outlineLevel="1">
      <c r="B193" s="63" t="s">
        <v>87</v>
      </c>
      <c r="C193" s="36">
        <v>5</v>
      </c>
      <c r="D193" s="57">
        <v>0.25</v>
      </c>
      <c r="E193" s="66">
        <v>4</v>
      </c>
      <c r="F193" s="57" t="s">
        <v>143</v>
      </c>
      <c r="G193" s="66">
        <v>0</v>
      </c>
      <c r="H193" s="57" t="s">
        <v>143</v>
      </c>
      <c r="I193" s="66">
        <v>4</v>
      </c>
      <c r="J193" s="57" t="s">
        <v>143</v>
      </c>
      <c r="K193" s="36">
        <v>6</v>
      </c>
      <c r="L193" s="57">
        <v>5</v>
      </c>
      <c r="M193" s="36">
        <v>9</v>
      </c>
      <c r="N193" s="57">
        <v>8</v>
      </c>
      <c r="O193" s="36">
        <v>15</v>
      </c>
      <c r="P193" s="57">
        <v>6.5</v>
      </c>
      <c r="Q193" s="66">
        <v>271</v>
      </c>
      <c r="R193" s="57">
        <v>-0.53911564625850339</v>
      </c>
      <c r="S193" s="66">
        <v>1302</v>
      </c>
      <c r="T193" s="57">
        <v>-0.26812816188870148</v>
      </c>
      <c r="U193" s="66">
        <v>1573</v>
      </c>
      <c r="V193" s="57">
        <v>-0.33544571187156735</v>
      </c>
      <c r="W193" s="36">
        <v>286</v>
      </c>
      <c r="X193" s="57">
        <v>-0.51770657672849918</v>
      </c>
      <c r="Y193" s="36">
        <v>1311</v>
      </c>
      <c r="Z193" s="57">
        <v>-0.26348314606741574</v>
      </c>
      <c r="AA193" s="36">
        <v>1597</v>
      </c>
      <c r="AB193" s="57">
        <v>-0.32701222081753056</v>
      </c>
    </row>
    <row r="194" spans="2:28" ht="15" hidden="1" customHeight="1" outlineLevel="1">
      <c r="B194" s="63" t="s">
        <v>86</v>
      </c>
      <c r="C194" s="36">
        <v>10</v>
      </c>
      <c r="D194" s="57">
        <v>0.66666666666666674</v>
      </c>
      <c r="E194" s="66">
        <v>1</v>
      </c>
      <c r="F194" s="57" t="s">
        <v>143</v>
      </c>
      <c r="G194" s="66">
        <v>0</v>
      </c>
      <c r="H194" s="57" t="s">
        <v>143</v>
      </c>
      <c r="I194" s="66">
        <v>1</v>
      </c>
      <c r="J194" s="57" t="s">
        <v>143</v>
      </c>
      <c r="K194" s="36">
        <v>5</v>
      </c>
      <c r="L194" s="57">
        <v>1.5</v>
      </c>
      <c r="M194" s="36">
        <v>24</v>
      </c>
      <c r="N194" s="57">
        <v>23</v>
      </c>
      <c r="O194" s="36">
        <v>29</v>
      </c>
      <c r="P194" s="57">
        <v>8.6666666666666661</v>
      </c>
      <c r="Q194" s="66">
        <v>573</v>
      </c>
      <c r="R194" s="57">
        <v>-0.50173913043478269</v>
      </c>
      <c r="S194" s="66">
        <v>1632</v>
      </c>
      <c r="T194" s="57">
        <v>-0.38251986379114644</v>
      </c>
      <c r="U194" s="66">
        <v>2205</v>
      </c>
      <c r="V194" s="57">
        <v>-0.41866596361718955</v>
      </c>
      <c r="W194" s="36">
        <v>589</v>
      </c>
      <c r="X194" s="57">
        <v>-0.49136442141623493</v>
      </c>
      <c r="Y194" s="36">
        <v>1656</v>
      </c>
      <c r="Z194" s="57">
        <v>-0.37367624810892586</v>
      </c>
      <c r="AA194" s="36">
        <v>2245</v>
      </c>
      <c r="AB194" s="57">
        <v>-0.40952130457653868</v>
      </c>
    </row>
    <row r="195" spans="2:28" ht="15" hidden="1" customHeight="1" outlineLevel="1">
      <c r="B195" s="63" t="s">
        <v>85</v>
      </c>
      <c r="C195" s="36">
        <v>2</v>
      </c>
      <c r="D195" s="57">
        <v>-0.33333333333333337</v>
      </c>
      <c r="E195" s="66">
        <v>3</v>
      </c>
      <c r="F195" s="57" t="s">
        <v>143</v>
      </c>
      <c r="G195" s="66">
        <v>0</v>
      </c>
      <c r="H195" s="57" t="s">
        <v>143</v>
      </c>
      <c r="I195" s="66">
        <v>3</v>
      </c>
      <c r="J195" s="57" t="s">
        <v>143</v>
      </c>
      <c r="K195" s="36">
        <v>0</v>
      </c>
      <c r="L195" s="57">
        <v>-1</v>
      </c>
      <c r="M195" s="36">
        <v>0</v>
      </c>
      <c r="N195" s="57">
        <v>-1</v>
      </c>
      <c r="O195" s="36">
        <v>0</v>
      </c>
      <c r="P195" s="57">
        <v>-1</v>
      </c>
      <c r="Q195" s="66">
        <v>443</v>
      </c>
      <c r="R195" s="57">
        <v>-0.16415094339622638</v>
      </c>
      <c r="S195" s="66">
        <v>1268</v>
      </c>
      <c r="T195" s="57">
        <v>-0.41214649976819662</v>
      </c>
      <c r="U195" s="66">
        <v>1711</v>
      </c>
      <c r="V195" s="57">
        <v>-0.36323036844064016</v>
      </c>
      <c r="W195" s="36">
        <v>448</v>
      </c>
      <c r="X195" s="57">
        <v>-0.17798165137614674</v>
      </c>
      <c r="Y195" s="36">
        <v>1268</v>
      </c>
      <c r="Z195" s="57">
        <v>-0.41512915129151295</v>
      </c>
      <c r="AA195" s="36">
        <v>1716</v>
      </c>
      <c r="AB195" s="57">
        <v>-0.36748986361960934</v>
      </c>
    </row>
    <row r="196" spans="2:28" ht="15" hidden="1" customHeight="1" outlineLevel="1">
      <c r="B196" s="63" t="s">
        <v>84</v>
      </c>
      <c r="C196" s="36">
        <v>3</v>
      </c>
      <c r="D196" s="57">
        <v>-0.4</v>
      </c>
      <c r="E196" s="66">
        <v>1</v>
      </c>
      <c r="F196" s="57">
        <v>-0.75</v>
      </c>
      <c r="G196" s="66">
        <v>0</v>
      </c>
      <c r="H196" s="57" t="s">
        <v>143</v>
      </c>
      <c r="I196" s="66">
        <v>1</v>
      </c>
      <c r="J196" s="57">
        <v>-0.75</v>
      </c>
      <c r="K196" s="36">
        <v>3</v>
      </c>
      <c r="L196" s="57">
        <v>-0.88461538461538458</v>
      </c>
      <c r="M196" s="36">
        <v>0</v>
      </c>
      <c r="N196" s="57">
        <v>-1</v>
      </c>
      <c r="O196" s="36">
        <v>3</v>
      </c>
      <c r="P196" s="57">
        <v>-0.89655172413793105</v>
      </c>
      <c r="Q196" s="66">
        <v>1134</v>
      </c>
      <c r="R196" s="57">
        <v>0.96533795493934149</v>
      </c>
      <c r="S196" s="66">
        <v>1265</v>
      </c>
      <c r="T196" s="57">
        <v>-0.53303802141011447</v>
      </c>
      <c r="U196" s="66">
        <v>2399</v>
      </c>
      <c r="V196" s="57">
        <v>-0.2699330493000609</v>
      </c>
      <c r="W196" s="36">
        <v>1141</v>
      </c>
      <c r="X196" s="57">
        <v>0.8643790849673203</v>
      </c>
      <c r="Y196" s="36">
        <v>1265</v>
      </c>
      <c r="Z196" s="57">
        <v>-0.53355457227138636</v>
      </c>
      <c r="AA196" s="36">
        <v>2406</v>
      </c>
      <c r="AB196" s="57">
        <v>-0.276173285198556</v>
      </c>
    </row>
    <row r="197" spans="2:28" ht="15" hidden="1" customHeight="1" outlineLevel="1">
      <c r="B197" s="63" t="s">
        <v>83</v>
      </c>
      <c r="C197" s="36">
        <v>4</v>
      </c>
      <c r="D197" s="57">
        <v>-0.33333333333333337</v>
      </c>
      <c r="E197" s="66">
        <v>0</v>
      </c>
      <c r="F197" s="57" t="s">
        <v>143</v>
      </c>
      <c r="G197" s="66">
        <v>0</v>
      </c>
      <c r="H197" s="57" t="s">
        <v>143</v>
      </c>
      <c r="I197" s="66">
        <v>0</v>
      </c>
      <c r="J197" s="57" t="s">
        <v>143</v>
      </c>
      <c r="K197" s="36">
        <v>2</v>
      </c>
      <c r="L197" s="57">
        <v>-0.85714285714285721</v>
      </c>
      <c r="M197" s="36">
        <v>6</v>
      </c>
      <c r="N197" s="57">
        <v>-0.1428571428571429</v>
      </c>
      <c r="O197" s="36">
        <v>8</v>
      </c>
      <c r="P197" s="57">
        <v>-0.61904761904761907</v>
      </c>
      <c r="Q197" s="66">
        <v>419</v>
      </c>
      <c r="R197" s="57">
        <v>0.52363636363636368</v>
      </c>
      <c r="S197" s="66">
        <v>1399</v>
      </c>
      <c r="T197" s="57">
        <v>0.17071129707112975</v>
      </c>
      <c r="U197" s="66">
        <v>1818</v>
      </c>
      <c r="V197" s="57">
        <v>0.23673469387755097</v>
      </c>
      <c r="W197" s="36">
        <v>425</v>
      </c>
      <c r="X197" s="57">
        <v>-0.21150278293135438</v>
      </c>
      <c r="Y197" s="36">
        <v>1405</v>
      </c>
      <c r="Z197" s="57">
        <v>-0.31127450980392157</v>
      </c>
      <c r="AA197" s="36">
        <v>1830</v>
      </c>
      <c r="AB197" s="57">
        <v>-0.29042264443582788</v>
      </c>
    </row>
    <row r="198" spans="2:28" ht="15" hidden="1" customHeight="1" outlineLevel="1">
      <c r="B198" s="63" t="s">
        <v>82</v>
      </c>
      <c r="C198" s="36">
        <v>4</v>
      </c>
      <c r="D198" s="57">
        <v>-0.33333333333333337</v>
      </c>
      <c r="E198" s="66">
        <v>6</v>
      </c>
      <c r="F198" s="57" t="s">
        <v>143</v>
      </c>
      <c r="G198" s="66">
        <v>0</v>
      </c>
      <c r="H198" s="57" t="s">
        <v>143</v>
      </c>
      <c r="I198" s="66">
        <v>6</v>
      </c>
      <c r="J198" s="57" t="s">
        <v>143</v>
      </c>
      <c r="K198" s="36">
        <v>3</v>
      </c>
      <c r="L198" s="57">
        <v>-0.7857142857142857</v>
      </c>
      <c r="M198" s="36">
        <v>6</v>
      </c>
      <c r="N198" s="57">
        <v>-0.1428571428571429</v>
      </c>
      <c r="O198" s="36">
        <v>9</v>
      </c>
      <c r="P198" s="57">
        <v>-0.5714285714285714</v>
      </c>
      <c r="Q198" s="66">
        <v>305</v>
      </c>
      <c r="R198" s="57">
        <v>0.10909090909090913</v>
      </c>
      <c r="S198" s="66">
        <v>562</v>
      </c>
      <c r="T198" s="57">
        <v>-0.52970711297071138</v>
      </c>
      <c r="U198" s="66">
        <v>867</v>
      </c>
      <c r="V198" s="57">
        <v>-0.41020408163265309</v>
      </c>
      <c r="W198" s="36">
        <v>318</v>
      </c>
      <c r="X198" s="57">
        <v>7.7966101694915357E-2</v>
      </c>
      <c r="Y198" s="36">
        <v>568</v>
      </c>
      <c r="Z198" s="57">
        <v>-0.52745424292845255</v>
      </c>
      <c r="AA198" s="36">
        <v>886</v>
      </c>
      <c r="AB198" s="57">
        <v>-0.40814963259853043</v>
      </c>
    </row>
    <row r="199" spans="2:28" ht="15" hidden="1" customHeight="1" outlineLevel="1">
      <c r="B199" s="63" t="s">
        <v>81</v>
      </c>
      <c r="C199" s="36">
        <v>3</v>
      </c>
      <c r="D199" s="57">
        <v>-0.5714285714285714</v>
      </c>
      <c r="E199" s="66">
        <v>0</v>
      </c>
      <c r="F199" s="57">
        <v>-1</v>
      </c>
      <c r="G199" s="66">
        <v>6</v>
      </c>
      <c r="H199" s="57">
        <v>0.5</v>
      </c>
      <c r="I199" s="66">
        <v>6</v>
      </c>
      <c r="J199" s="57">
        <v>-0.1428571428571429</v>
      </c>
      <c r="K199" s="36">
        <v>11</v>
      </c>
      <c r="L199" s="57">
        <v>-0.3125</v>
      </c>
      <c r="M199" s="36">
        <v>29</v>
      </c>
      <c r="N199" s="57">
        <v>4.8</v>
      </c>
      <c r="O199" s="36">
        <v>40</v>
      </c>
      <c r="P199" s="57">
        <v>0.90476190476190466</v>
      </c>
      <c r="Q199" s="66">
        <v>414</v>
      </c>
      <c r="R199" s="57">
        <v>0.56226415094339632</v>
      </c>
      <c r="S199" s="66">
        <v>491</v>
      </c>
      <c r="T199" s="57">
        <v>-0.59852820932134099</v>
      </c>
      <c r="U199" s="66">
        <v>905</v>
      </c>
      <c r="V199" s="57">
        <v>-0.39180107526881724</v>
      </c>
      <c r="W199" s="36">
        <v>428</v>
      </c>
      <c r="X199" s="57">
        <v>0.47079037800687296</v>
      </c>
      <c r="Y199" s="36">
        <v>526</v>
      </c>
      <c r="Z199" s="57">
        <v>-0.57305194805194803</v>
      </c>
      <c r="AA199" s="36">
        <v>954</v>
      </c>
      <c r="AB199" s="57">
        <v>-0.37360472751149043</v>
      </c>
    </row>
    <row r="200" spans="2:28" ht="15" hidden="1" customHeight="1" outlineLevel="1">
      <c r="B200" s="63" t="s">
        <v>80</v>
      </c>
      <c r="C200" s="36">
        <v>7</v>
      </c>
      <c r="D200" s="57">
        <v>2.5</v>
      </c>
      <c r="E200" s="66">
        <v>0</v>
      </c>
      <c r="F200" s="57">
        <v>-1</v>
      </c>
      <c r="G200" s="66">
        <v>0</v>
      </c>
      <c r="H200" s="57" t="s">
        <v>143</v>
      </c>
      <c r="I200" s="66">
        <v>0</v>
      </c>
      <c r="J200" s="57">
        <v>-1</v>
      </c>
      <c r="K200" s="36">
        <v>7</v>
      </c>
      <c r="L200" s="57">
        <v>-0.36363636363636365</v>
      </c>
      <c r="M200" s="36">
        <v>20</v>
      </c>
      <c r="N200" s="57">
        <v>5.666666666666667</v>
      </c>
      <c r="O200" s="36">
        <v>27</v>
      </c>
      <c r="P200" s="57">
        <v>0.9285714285714286</v>
      </c>
      <c r="Q200" s="66">
        <v>323</v>
      </c>
      <c r="R200" s="57">
        <v>0.39826839826839833</v>
      </c>
      <c r="S200" s="66">
        <v>1336</v>
      </c>
      <c r="T200" s="57">
        <v>0.12837837837837829</v>
      </c>
      <c r="U200" s="66">
        <v>1659</v>
      </c>
      <c r="V200" s="57">
        <v>0.17243816254416955</v>
      </c>
      <c r="W200" s="36">
        <v>337</v>
      </c>
      <c r="X200" s="57">
        <v>0.37551020408163271</v>
      </c>
      <c r="Y200" s="36">
        <v>1356</v>
      </c>
      <c r="Z200" s="57">
        <v>0.14237573715248519</v>
      </c>
      <c r="AA200" s="36">
        <v>1693</v>
      </c>
      <c r="AB200" s="57">
        <v>0.1822625698324023</v>
      </c>
    </row>
    <row r="201" spans="2:28" ht="15" hidden="1" customHeight="1" outlineLevel="1">
      <c r="B201" s="63" t="s">
        <v>79</v>
      </c>
      <c r="C201" s="36">
        <v>6</v>
      </c>
      <c r="D201" s="57">
        <v>-0.25</v>
      </c>
      <c r="E201" s="66">
        <v>5</v>
      </c>
      <c r="F201" s="57" t="s">
        <v>143</v>
      </c>
      <c r="G201" s="66">
        <v>4</v>
      </c>
      <c r="H201" s="57">
        <v>0</v>
      </c>
      <c r="I201" s="66">
        <v>9</v>
      </c>
      <c r="J201" s="57">
        <v>1.25</v>
      </c>
      <c r="K201" s="36">
        <v>11</v>
      </c>
      <c r="L201" s="57">
        <v>0.375</v>
      </c>
      <c r="M201" s="36">
        <v>15</v>
      </c>
      <c r="N201" s="57">
        <v>-0.93670886075949367</v>
      </c>
      <c r="O201" s="36">
        <v>26</v>
      </c>
      <c r="P201" s="57">
        <v>-0.89387755102040822</v>
      </c>
      <c r="Q201" s="66">
        <v>210</v>
      </c>
      <c r="R201" s="57">
        <v>-0.11392405063291144</v>
      </c>
      <c r="S201" s="66">
        <v>425</v>
      </c>
      <c r="T201" s="57">
        <v>-0.58976833976833976</v>
      </c>
      <c r="U201" s="66">
        <v>635</v>
      </c>
      <c r="V201" s="57">
        <v>-0.50117831893165743</v>
      </c>
      <c r="W201" s="36">
        <v>232</v>
      </c>
      <c r="X201" s="57">
        <v>-8.3003952569169925E-2</v>
      </c>
      <c r="Y201" s="36">
        <v>444</v>
      </c>
      <c r="Z201" s="57">
        <v>-0.57673975214489992</v>
      </c>
      <c r="AA201" s="36">
        <v>676</v>
      </c>
      <c r="AB201" s="57">
        <v>-0.48079877112135172</v>
      </c>
    </row>
    <row r="202" spans="2:28" collapsed="1">
      <c r="B202" s="173">
        <v>1997</v>
      </c>
      <c r="C202" s="66">
        <v>67</v>
      </c>
      <c r="D202" s="67">
        <v>-2.8985507246376829E-2</v>
      </c>
      <c r="E202" s="66">
        <v>26</v>
      </c>
      <c r="F202" s="67">
        <v>0.85714285714285721</v>
      </c>
      <c r="G202" s="66">
        <v>10</v>
      </c>
      <c r="H202" s="67">
        <v>0.25</v>
      </c>
      <c r="I202" s="66">
        <v>36</v>
      </c>
      <c r="J202" s="67">
        <v>0.63636363636363646</v>
      </c>
      <c r="K202" s="66">
        <v>74</v>
      </c>
      <c r="L202" s="67">
        <v>-0.49315068493150682</v>
      </c>
      <c r="M202" s="66">
        <v>186</v>
      </c>
      <c r="N202" s="67">
        <v>-0.4380664652567976</v>
      </c>
      <c r="O202" s="66">
        <v>260</v>
      </c>
      <c r="P202" s="67">
        <v>-0.45492662473794554</v>
      </c>
      <c r="Q202" s="66">
        <v>5831</v>
      </c>
      <c r="R202" s="67">
        <v>0.12415654520917685</v>
      </c>
      <c r="S202" s="66">
        <v>11585</v>
      </c>
      <c r="T202" s="67">
        <v>-0.34276961479548418</v>
      </c>
      <c r="U202" s="66">
        <v>17416</v>
      </c>
      <c r="V202" s="67">
        <v>-0.23660909967563781</v>
      </c>
      <c r="W202" s="66">
        <v>5998</v>
      </c>
      <c r="X202" s="67">
        <v>5.97173144876324E-2</v>
      </c>
      <c r="Y202" s="66">
        <v>11781</v>
      </c>
      <c r="Z202" s="67">
        <v>-0.36579457364341084</v>
      </c>
      <c r="AA202" s="66">
        <v>17779</v>
      </c>
      <c r="AB202" s="67">
        <v>-0.26642185179072453</v>
      </c>
    </row>
    <row r="203" spans="2:28" ht="15" hidden="1" customHeight="1" outlineLevel="1">
      <c r="B203" s="63" t="s">
        <v>90</v>
      </c>
      <c r="C203" s="36">
        <v>7</v>
      </c>
      <c r="D203" s="57">
        <v>-0.125</v>
      </c>
      <c r="E203" s="66">
        <v>1</v>
      </c>
      <c r="F203" s="57">
        <v>-0.66666666666666674</v>
      </c>
      <c r="G203" s="66">
        <v>0</v>
      </c>
      <c r="H203" s="57" t="s">
        <v>143</v>
      </c>
      <c r="I203" s="66">
        <v>1</v>
      </c>
      <c r="J203" s="57">
        <v>-0.66666666666666674</v>
      </c>
      <c r="K203" s="36">
        <v>13</v>
      </c>
      <c r="L203" s="57">
        <v>-7.1428571428571397E-2</v>
      </c>
      <c r="M203" s="36">
        <v>10</v>
      </c>
      <c r="N203" s="57">
        <v>-9.0909090909090939E-2</v>
      </c>
      <c r="O203" s="36">
        <v>23</v>
      </c>
      <c r="P203" s="57">
        <v>-7.999999999999996E-2</v>
      </c>
      <c r="Q203" s="66">
        <v>196</v>
      </c>
      <c r="R203" s="57">
        <v>-0.35099337748344372</v>
      </c>
      <c r="S203" s="66">
        <v>502</v>
      </c>
      <c r="T203" s="57">
        <v>-0.63910855499640551</v>
      </c>
      <c r="U203" s="66">
        <v>698</v>
      </c>
      <c r="V203" s="57">
        <v>-0.58771411695215592</v>
      </c>
      <c r="W203" s="36">
        <v>217</v>
      </c>
      <c r="X203" s="57">
        <v>-0.33639143730886845</v>
      </c>
      <c r="Y203" s="36">
        <v>512</v>
      </c>
      <c r="Z203" s="57">
        <v>-0.63480741797432239</v>
      </c>
      <c r="AA203" s="36">
        <v>729</v>
      </c>
      <c r="AB203" s="57">
        <v>-0.578368999421631</v>
      </c>
    </row>
    <row r="204" spans="2:28" ht="15" hidden="1" customHeight="1" outlineLevel="1">
      <c r="B204" s="63" t="s">
        <v>89</v>
      </c>
      <c r="C204" s="36">
        <v>6</v>
      </c>
      <c r="D204" s="57">
        <v>-0.33333333333333337</v>
      </c>
      <c r="E204" s="66">
        <v>0</v>
      </c>
      <c r="F204" s="57" t="s">
        <v>143</v>
      </c>
      <c r="G204" s="66">
        <v>0</v>
      </c>
      <c r="H204" s="57" t="s">
        <v>143</v>
      </c>
      <c r="I204" s="66">
        <v>0</v>
      </c>
      <c r="J204" s="57" t="s">
        <v>143</v>
      </c>
      <c r="K204" s="36">
        <v>12</v>
      </c>
      <c r="L204" s="57">
        <v>1</v>
      </c>
      <c r="M204" s="36">
        <v>34</v>
      </c>
      <c r="N204" s="57">
        <v>5.8</v>
      </c>
      <c r="O204" s="36">
        <v>46</v>
      </c>
      <c r="P204" s="57">
        <v>3.1818181818181817</v>
      </c>
      <c r="Q204" s="66">
        <v>335</v>
      </c>
      <c r="R204" s="57">
        <v>0.56542056074766345</v>
      </c>
      <c r="S204" s="66">
        <v>510</v>
      </c>
      <c r="T204" s="57">
        <v>-0.55458515283842802</v>
      </c>
      <c r="U204" s="66">
        <v>845</v>
      </c>
      <c r="V204" s="57">
        <v>-0.37821927888153051</v>
      </c>
      <c r="W204" s="36">
        <v>353</v>
      </c>
      <c r="X204" s="57">
        <v>0.54148471615720517</v>
      </c>
      <c r="Y204" s="36">
        <v>544</v>
      </c>
      <c r="Z204" s="57">
        <v>-0.52695652173913043</v>
      </c>
      <c r="AA204" s="36">
        <v>897</v>
      </c>
      <c r="AB204" s="57">
        <v>-0.34952864394488758</v>
      </c>
    </row>
    <row r="205" spans="2:28" ht="15" hidden="1" customHeight="1" outlineLevel="1">
      <c r="B205" s="63" t="s">
        <v>88</v>
      </c>
      <c r="C205" s="36">
        <v>9</v>
      </c>
      <c r="D205" s="57">
        <v>0.8</v>
      </c>
      <c r="E205" s="66">
        <v>5</v>
      </c>
      <c r="F205" s="57">
        <v>0.66666666666666674</v>
      </c>
      <c r="G205" s="66">
        <v>0</v>
      </c>
      <c r="H205" s="57">
        <v>-1</v>
      </c>
      <c r="I205" s="66">
        <v>5</v>
      </c>
      <c r="J205" s="57">
        <v>-0.2857142857142857</v>
      </c>
      <c r="K205" s="36">
        <v>17</v>
      </c>
      <c r="L205" s="57">
        <v>1.4285714285714284</v>
      </c>
      <c r="M205" s="36">
        <v>12</v>
      </c>
      <c r="N205" s="57">
        <v>0.5</v>
      </c>
      <c r="O205" s="36">
        <v>29</v>
      </c>
      <c r="P205" s="57">
        <v>0.93333333333333335</v>
      </c>
      <c r="Q205" s="66">
        <v>528</v>
      </c>
      <c r="R205" s="57">
        <v>-8.333333333333337E-2</v>
      </c>
      <c r="S205" s="66">
        <v>1494</v>
      </c>
      <c r="T205" s="57">
        <v>-0.27405247813411082</v>
      </c>
      <c r="U205" s="66">
        <v>2022</v>
      </c>
      <c r="V205" s="57">
        <v>-0.23234624145785876</v>
      </c>
      <c r="W205" s="36">
        <v>559</v>
      </c>
      <c r="X205" s="57">
        <v>-5.4145516074450062E-2</v>
      </c>
      <c r="Y205" s="36">
        <v>1506</v>
      </c>
      <c r="Z205" s="57">
        <v>-0.27246376811594208</v>
      </c>
      <c r="AA205" s="36">
        <v>2065</v>
      </c>
      <c r="AB205" s="57">
        <v>-0.22397594889139416</v>
      </c>
    </row>
    <row r="206" spans="2:28" ht="15" hidden="1" customHeight="1" outlineLevel="1">
      <c r="B206" s="63" t="s">
        <v>87</v>
      </c>
      <c r="C206" s="36">
        <v>4</v>
      </c>
      <c r="D206" s="57">
        <v>0</v>
      </c>
      <c r="E206" s="66">
        <v>0</v>
      </c>
      <c r="F206" s="57">
        <v>-1</v>
      </c>
      <c r="G206" s="66">
        <v>0</v>
      </c>
      <c r="H206" s="57" t="s">
        <v>143</v>
      </c>
      <c r="I206" s="66">
        <v>0</v>
      </c>
      <c r="J206" s="57">
        <v>-1</v>
      </c>
      <c r="K206" s="36">
        <v>1</v>
      </c>
      <c r="L206" s="57">
        <v>-0.91666666666666663</v>
      </c>
      <c r="M206" s="36">
        <v>1</v>
      </c>
      <c r="N206" s="57">
        <v>-0.8</v>
      </c>
      <c r="O206" s="36">
        <v>2</v>
      </c>
      <c r="P206" s="57">
        <v>-0.88235294117647056</v>
      </c>
      <c r="Q206" s="66">
        <v>588</v>
      </c>
      <c r="R206" s="57">
        <v>5.5655296229802476E-2</v>
      </c>
      <c r="S206" s="66">
        <v>1779</v>
      </c>
      <c r="T206" s="57">
        <v>-0.56862269641125129</v>
      </c>
      <c r="U206" s="66">
        <v>2367</v>
      </c>
      <c r="V206" s="57">
        <v>-0.49433881649220257</v>
      </c>
      <c r="W206" s="36">
        <v>593</v>
      </c>
      <c r="X206" s="57">
        <v>3.3101045296167309E-2</v>
      </c>
      <c r="Y206" s="36">
        <v>1780</v>
      </c>
      <c r="Z206" s="57">
        <v>-0.56890288205376605</v>
      </c>
      <c r="AA206" s="36">
        <v>2373</v>
      </c>
      <c r="AB206" s="57">
        <v>-0.49542844992557944</v>
      </c>
    </row>
    <row r="207" spans="2:28" ht="15" hidden="1" customHeight="1" outlineLevel="1">
      <c r="B207" s="63" t="s">
        <v>86</v>
      </c>
      <c r="C207" s="36">
        <v>6</v>
      </c>
      <c r="D207" s="57">
        <v>5</v>
      </c>
      <c r="E207" s="66">
        <v>0</v>
      </c>
      <c r="F207" s="57" t="s">
        <v>143</v>
      </c>
      <c r="G207" s="66">
        <v>0</v>
      </c>
      <c r="H207" s="57" t="s">
        <v>143</v>
      </c>
      <c r="I207" s="66">
        <v>0</v>
      </c>
      <c r="J207" s="57" t="s">
        <v>143</v>
      </c>
      <c r="K207" s="36">
        <v>2</v>
      </c>
      <c r="L207" s="57">
        <v>-0.33333333333333337</v>
      </c>
      <c r="M207" s="36">
        <v>1</v>
      </c>
      <c r="N207" s="57">
        <v>-0.95454545454545459</v>
      </c>
      <c r="O207" s="36">
        <v>3</v>
      </c>
      <c r="P207" s="57">
        <v>-0.88</v>
      </c>
      <c r="Q207" s="66">
        <v>1150</v>
      </c>
      <c r="R207" s="57">
        <v>1.1616541353383458</v>
      </c>
      <c r="S207" s="66">
        <v>2643</v>
      </c>
      <c r="T207" s="57">
        <v>-0.24765157984628527</v>
      </c>
      <c r="U207" s="66">
        <v>3793</v>
      </c>
      <c r="V207" s="57">
        <v>-6.2299134734239758E-2</v>
      </c>
      <c r="W207" s="36">
        <v>1158</v>
      </c>
      <c r="X207" s="57">
        <v>1.16044776119403</v>
      </c>
      <c r="Y207" s="36">
        <v>2644</v>
      </c>
      <c r="Z207" s="57">
        <v>-0.25205091937765201</v>
      </c>
      <c r="AA207" s="36">
        <v>3802</v>
      </c>
      <c r="AB207" s="57">
        <v>-6.6077130926062377E-2</v>
      </c>
    </row>
    <row r="208" spans="2:28" ht="15" hidden="1" customHeight="1" outlineLevel="1">
      <c r="B208" s="63" t="s">
        <v>85</v>
      </c>
      <c r="C208" s="36">
        <v>3</v>
      </c>
      <c r="D208" s="57">
        <v>-0.25</v>
      </c>
      <c r="E208" s="66">
        <v>0</v>
      </c>
      <c r="F208" s="57">
        <v>-1</v>
      </c>
      <c r="G208" s="66">
        <v>0</v>
      </c>
      <c r="H208" s="57" t="s">
        <v>143</v>
      </c>
      <c r="I208" s="66">
        <v>0</v>
      </c>
      <c r="J208" s="57">
        <v>-1</v>
      </c>
      <c r="K208" s="36">
        <v>12</v>
      </c>
      <c r="L208" s="57">
        <v>-7.6923076923076872E-2</v>
      </c>
      <c r="M208" s="36">
        <v>11</v>
      </c>
      <c r="N208" s="57">
        <v>1.2000000000000002</v>
      </c>
      <c r="O208" s="36">
        <v>23</v>
      </c>
      <c r="P208" s="57">
        <v>0.27777777777777768</v>
      </c>
      <c r="Q208" s="66">
        <v>530</v>
      </c>
      <c r="R208" s="57">
        <v>-1.8832391713747842E-3</v>
      </c>
      <c r="S208" s="66">
        <v>2157</v>
      </c>
      <c r="T208" s="57">
        <v>-0.40016685205784208</v>
      </c>
      <c r="U208" s="66">
        <v>2687</v>
      </c>
      <c r="V208" s="57">
        <v>-0.34892173491640421</v>
      </c>
      <c r="W208" s="36">
        <v>545</v>
      </c>
      <c r="X208" s="57">
        <v>-9.0909090909090384E-3</v>
      </c>
      <c r="Y208" s="36">
        <v>2168</v>
      </c>
      <c r="Z208" s="57">
        <v>-0.3979450152735351</v>
      </c>
      <c r="AA208" s="36">
        <v>2713</v>
      </c>
      <c r="AB208" s="57">
        <v>-0.34642254878342571</v>
      </c>
    </row>
    <row r="209" spans="2:28" ht="15" hidden="1" customHeight="1" outlineLevel="1">
      <c r="B209" s="63" t="s">
        <v>84</v>
      </c>
      <c r="C209" s="36">
        <v>5</v>
      </c>
      <c r="D209" s="57">
        <v>-0.44444444444444442</v>
      </c>
      <c r="E209" s="66">
        <v>4</v>
      </c>
      <c r="F209" s="57">
        <v>1</v>
      </c>
      <c r="G209" s="66">
        <v>0</v>
      </c>
      <c r="H209" s="57" t="s">
        <v>143</v>
      </c>
      <c r="I209" s="66">
        <v>4</v>
      </c>
      <c r="J209" s="57">
        <v>1</v>
      </c>
      <c r="K209" s="36">
        <v>26</v>
      </c>
      <c r="L209" s="57">
        <v>12</v>
      </c>
      <c r="M209" s="36">
        <v>3</v>
      </c>
      <c r="N209" s="57" t="s">
        <v>143</v>
      </c>
      <c r="O209" s="36">
        <v>29</v>
      </c>
      <c r="P209" s="57">
        <v>13.5</v>
      </c>
      <c r="Q209" s="66">
        <v>577</v>
      </c>
      <c r="R209" s="57">
        <v>-0.34506242905788875</v>
      </c>
      <c r="S209" s="66">
        <v>2709</v>
      </c>
      <c r="T209" s="57">
        <v>-0.2752808988764045</v>
      </c>
      <c r="U209" s="66">
        <v>3286</v>
      </c>
      <c r="V209" s="57">
        <v>-0.28859060402684567</v>
      </c>
      <c r="W209" s="36">
        <v>612</v>
      </c>
      <c r="X209" s="57">
        <v>-0.31543624161073824</v>
      </c>
      <c r="Y209" s="36">
        <v>2712</v>
      </c>
      <c r="Z209" s="57">
        <v>-0.2744783306581059</v>
      </c>
      <c r="AA209" s="36">
        <v>3324</v>
      </c>
      <c r="AB209" s="57">
        <v>-0.28238341968911918</v>
      </c>
    </row>
    <row r="210" spans="2:28" ht="15" hidden="1" customHeight="1" outlineLevel="1">
      <c r="B210" s="63" t="s">
        <v>83</v>
      </c>
      <c r="C210" s="36">
        <v>6</v>
      </c>
      <c r="D210" s="57">
        <v>0.19999999999999996</v>
      </c>
      <c r="E210" s="66">
        <v>0</v>
      </c>
      <c r="F210" s="57">
        <v>-1</v>
      </c>
      <c r="G210" s="66">
        <v>0</v>
      </c>
      <c r="H210" s="57">
        <v>-1</v>
      </c>
      <c r="I210" s="66">
        <v>0</v>
      </c>
      <c r="J210" s="57">
        <v>-1</v>
      </c>
      <c r="K210" s="36">
        <v>14</v>
      </c>
      <c r="L210" s="57">
        <v>1.7999999999999998</v>
      </c>
      <c r="M210" s="36">
        <v>7</v>
      </c>
      <c r="N210" s="57">
        <v>1.3333333333333335</v>
      </c>
      <c r="O210" s="36">
        <v>21</v>
      </c>
      <c r="P210" s="57">
        <v>1.625</v>
      </c>
      <c r="Q210" s="66">
        <v>275</v>
      </c>
      <c r="R210" s="57">
        <v>-0.71502590673575128</v>
      </c>
      <c r="S210" s="66">
        <v>1195</v>
      </c>
      <c r="T210" s="57">
        <v>-0.46122633002705138</v>
      </c>
      <c r="U210" s="66">
        <v>1470</v>
      </c>
      <c r="V210" s="57">
        <v>-0.53817153628652215</v>
      </c>
      <c r="W210" s="36">
        <v>539</v>
      </c>
      <c r="X210" s="57">
        <v>-0.4483111566018424</v>
      </c>
      <c r="Y210" s="36">
        <v>2040</v>
      </c>
      <c r="Z210" s="57">
        <v>-8.5611833258628423E-2</v>
      </c>
      <c r="AA210" s="36">
        <v>2579</v>
      </c>
      <c r="AB210" s="57">
        <v>-0.19607231920199497</v>
      </c>
    </row>
    <row r="211" spans="2:28" ht="15" hidden="1" customHeight="1" outlineLevel="1">
      <c r="B211" s="63" t="s">
        <v>82</v>
      </c>
      <c r="C211" s="36">
        <v>6</v>
      </c>
      <c r="D211" s="57">
        <v>0</v>
      </c>
      <c r="E211" s="66">
        <v>0</v>
      </c>
      <c r="F211" s="57">
        <v>-1</v>
      </c>
      <c r="G211" s="66">
        <v>0</v>
      </c>
      <c r="H211" s="57" t="s">
        <v>143</v>
      </c>
      <c r="I211" s="66">
        <v>0</v>
      </c>
      <c r="J211" s="57">
        <v>-1</v>
      </c>
      <c r="K211" s="36">
        <v>14</v>
      </c>
      <c r="L211" s="57" t="s">
        <v>143</v>
      </c>
      <c r="M211" s="36">
        <v>7</v>
      </c>
      <c r="N211" s="57">
        <v>-0.5</v>
      </c>
      <c r="O211" s="36">
        <v>21</v>
      </c>
      <c r="P211" s="57">
        <v>0.5</v>
      </c>
      <c r="Q211" s="66">
        <v>275</v>
      </c>
      <c r="R211" s="57">
        <v>-0.2165242165242165</v>
      </c>
      <c r="S211" s="66">
        <v>1195</v>
      </c>
      <c r="T211" s="57">
        <v>-0.26006191950464397</v>
      </c>
      <c r="U211" s="66">
        <v>1470</v>
      </c>
      <c r="V211" s="57">
        <v>-0.25228891149542221</v>
      </c>
      <c r="W211" s="36">
        <v>295</v>
      </c>
      <c r="X211" s="57">
        <v>-0.18732782369146006</v>
      </c>
      <c r="Y211" s="36">
        <v>1202</v>
      </c>
      <c r="Z211" s="57">
        <v>-0.26212400245549416</v>
      </c>
      <c r="AA211" s="36">
        <v>1497</v>
      </c>
      <c r="AB211" s="57">
        <v>-0.24849397590361444</v>
      </c>
    </row>
    <row r="212" spans="2:28" ht="15" hidden="1" customHeight="1" outlineLevel="1">
      <c r="B212" s="63" t="s">
        <v>81</v>
      </c>
      <c r="C212" s="36">
        <v>7</v>
      </c>
      <c r="D212" s="57">
        <v>-0.84090909090909094</v>
      </c>
      <c r="E212" s="66">
        <v>3</v>
      </c>
      <c r="F212" s="57">
        <v>-0.625</v>
      </c>
      <c r="G212" s="66">
        <v>4</v>
      </c>
      <c r="H212" s="57" t="s">
        <v>143</v>
      </c>
      <c r="I212" s="66">
        <v>7</v>
      </c>
      <c r="J212" s="57">
        <v>-0.125</v>
      </c>
      <c r="K212" s="36">
        <v>16</v>
      </c>
      <c r="L212" s="57">
        <v>0.45454545454545459</v>
      </c>
      <c r="M212" s="36">
        <v>5</v>
      </c>
      <c r="N212" s="57">
        <v>-0.58333333333333326</v>
      </c>
      <c r="O212" s="36">
        <v>21</v>
      </c>
      <c r="P212" s="57">
        <v>-8.6956521739130488E-2</v>
      </c>
      <c r="Q212" s="66">
        <v>265</v>
      </c>
      <c r="R212" s="57">
        <v>-0.46680080482897379</v>
      </c>
      <c r="S212" s="66">
        <v>1223</v>
      </c>
      <c r="T212" s="57">
        <v>0.4009163802978235</v>
      </c>
      <c r="U212" s="66">
        <v>1488</v>
      </c>
      <c r="V212" s="57">
        <v>8.613138686131383E-2</v>
      </c>
      <c r="W212" s="36">
        <v>291</v>
      </c>
      <c r="X212" s="57">
        <v>-0.48035714285714282</v>
      </c>
      <c r="Y212" s="36">
        <v>1232</v>
      </c>
      <c r="Z212" s="57">
        <v>0.39209039548022595</v>
      </c>
      <c r="AA212" s="36">
        <v>1523</v>
      </c>
      <c r="AB212" s="57">
        <v>5.3979238754325198E-2</v>
      </c>
    </row>
    <row r="213" spans="2:28" ht="15" hidden="1" customHeight="1" outlineLevel="1">
      <c r="B213" s="63" t="s">
        <v>80</v>
      </c>
      <c r="C213" s="36">
        <v>2</v>
      </c>
      <c r="D213" s="57">
        <v>-0.66666666666666674</v>
      </c>
      <c r="E213" s="66">
        <v>1</v>
      </c>
      <c r="F213" s="57" t="s">
        <v>143</v>
      </c>
      <c r="G213" s="66">
        <v>0</v>
      </c>
      <c r="H213" s="57">
        <v>-1</v>
      </c>
      <c r="I213" s="66">
        <v>1</v>
      </c>
      <c r="J213" s="57">
        <v>-0.66666666666666674</v>
      </c>
      <c r="K213" s="36">
        <v>11</v>
      </c>
      <c r="L213" s="57">
        <v>-0.15384615384615385</v>
      </c>
      <c r="M213" s="36">
        <v>3</v>
      </c>
      <c r="N213" s="57">
        <v>-0.75</v>
      </c>
      <c r="O213" s="36">
        <v>14</v>
      </c>
      <c r="P213" s="57">
        <v>-0.43999999999999995</v>
      </c>
      <c r="Q213" s="66">
        <v>231</v>
      </c>
      <c r="R213" s="57">
        <v>-0.3125</v>
      </c>
      <c r="S213" s="66">
        <v>1184</v>
      </c>
      <c r="T213" s="57">
        <v>0.49494949494949503</v>
      </c>
      <c r="U213" s="66">
        <v>1415</v>
      </c>
      <c r="V213" s="57">
        <v>0.25443262411347511</v>
      </c>
      <c r="W213" s="36">
        <v>245</v>
      </c>
      <c r="X213" s="57">
        <v>-0.3098591549295775</v>
      </c>
      <c r="Y213" s="36">
        <v>1187</v>
      </c>
      <c r="Z213" s="57">
        <v>0.47087980173482036</v>
      </c>
      <c r="AA213" s="36">
        <v>1432</v>
      </c>
      <c r="AB213" s="57">
        <v>0.2323580034423407</v>
      </c>
    </row>
    <row r="214" spans="2:28" ht="15" hidden="1" customHeight="1" outlineLevel="1">
      <c r="B214" s="63" t="s">
        <v>79</v>
      </c>
      <c r="C214" s="36">
        <v>8</v>
      </c>
      <c r="D214" s="57">
        <v>-0.78378378378378377</v>
      </c>
      <c r="E214" s="66">
        <v>0</v>
      </c>
      <c r="F214" s="57">
        <v>-1</v>
      </c>
      <c r="G214" s="66">
        <v>4</v>
      </c>
      <c r="H214" s="57" t="s">
        <v>143</v>
      </c>
      <c r="I214" s="66">
        <v>4</v>
      </c>
      <c r="J214" s="57">
        <v>1</v>
      </c>
      <c r="K214" s="36">
        <v>8</v>
      </c>
      <c r="L214" s="57">
        <v>-0.33333333333333337</v>
      </c>
      <c r="M214" s="36">
        <v>237</v>
      </c>
      <c r="N214" s="57">
        <v>28.625</v>
      </c>
      <c r="O214" s="36">
        <v>245</v>
      </c>
      <c r="P214" s="57">
        <v>11.25</v>
      </c>
      <c r="Q214" s="66">
        <v>237</v>
      </c>
      <c r="R214" s="57">
        <v>0.47204968944099379</v>
      </c>
      <c r="S214" s="66">
        <v>1036</v>
      </c>
      <c r="T214" s="57">
        <v>0.63665086887835698</v>
      </c>
      <c r="U214" s="66">
        <v>1273</v>
      </c>
      <c r="V214" s="57">
        <v>0.60327455919395456</v>
      </c>
      <c r="W214" s="36">
        <v>253</v>
      </c>
      <c r="X214" s="57">
        <v>0.19339622641509435</v>
      </c>
      <c r="Y214" s="36">
        <v>1049</v>
      </c>
      <c r="Z214" s="57">
        <v>0.63650546021840881</v>
      </c>
      <c r="AA214" s="36">
        <v>1302</v>
      </c>
      <c r="AB214" s="57">
        <v>0.52637749120750299</v>
      </c>
    </row>
    <row r="215" spans="2:28" collapsed="1">
      <c r="B215" s="173">
        <v>1996</v>
      </c>
      <c r="C215" s="66">
        <v>69</v>
      </c>
      <c r="D215" s="67">
        <v>-0.5</v>
      </c>
      <c r="E215" s="66">
        <v>14</v>
      </c>
      <c r="F215" s="67">
        <v>-0.51724137931034475</v>
      </c>
      <c r="G215" s="66">
        <v>8</v>
      </c>
      <c r="H215" s="67">
        <v>-0.52941176470588236</v>
      </c>
      <c r="I215" s="66">
        <v>22</v>
      </c>
      <c r="J215" s="67">
        <v>-0.52173913043478259</v>
      </c>
      <c r="K215" s="66">
        <v>146</v>
      </c>
      <c r="L215" s="67">
        <v>0.48979591836734704</v>
      </c>
      <c r="M215" s="66">
        <v>331</v>
      </c>
      <c r="N215" s="67">
        <v>2.1523809523809523</v>
      </c>
      <c r="O215" s="66">
        <v>477</v>
      </c>
      <c r="P215" s="67">
        <v>1.3497536945812807</v>
      </c>
      <c r="Q215" s="66">
        <v>5187</v>
      </c>
      <c r="R215" s="67">
        <v>-0.12129425715737763</v>
      </c>
      <c r="S215" s="66">
        <v>17627</v>
      </c>
      <c r="T215" s="67">
        <v>-0.31401774595267751</v>
      </c>
      <c r="U215" s="66">
        <v>22814</v>
      </c>
      <c r="V215" s="67">
        <v>-0.27801512706098297</v>
      </c>
      <c r="W215" s="66">
        <v>5660</v>
      </c>
      <c r="X215" s="67">
        <v>-8.2360570687418977E-2</v>
      </c>
      <c r="Y215" s="66">
        <v>18576</v>
      </c>
      <c r="Z215" s="67">
        <v>-0.28050197536602373</v>
      </c>
      <c r="AA215" s="66">
        <v>24236</v>
      </c>
      <c r="AB215" s="67">
        <v>-0.24229350340774092</v>
      </c>
    </row>
    <row r="216" spans="2:28" ht="15" hidden="1" customHeight="1" outlineLevel="1">
      <c r="B216" s="63" t="s">
        <v>90</v>
      </c>
      <c r="C216" s="36">
        <v>8</v>
      </c>
      <c r="D216" s="57">
        <v>-0.89610389610389607</v>
      </c>
      <c r="E216" s="66">
        <v>3</v>
      </c>
      <c r="F216" s="57">
        <v>-0.25</v>
      </c>
      <c r="G216" s="66">
        <v>0</v>
      </c>
      <c r="H216" s="57">
        <v>-1</v>
      </c>
      <c r="I216" s="66">
        <v>3</v>
      </c>
      <c r="J216" s="57">
        <v>-0.5714285714285714</v>
      </c>
      <c r="K216" s="36">
        <v>14</v>
      </c>
      <c r="L216" s="57">
        <v>-0.36363636363636365</v>
      </c>
      <c r="M216" s="36">
        <v>11</v>
      </c>
      <c r="N216" s="57">
        <v>10</v>
      </c>
      <c r="O216" s="36">
        <v>25</v>
      </c>
      <c r="P216" s="57">
        <v>8.6956521739130377E-2</v>
      </c>
      <c r="Q216" s="66">
        <v>302</v>
      </c>
      <c r="R216" s="57">
        <v>-0.83287216380741558</v>
      </c>
      <c r="S216" s="66">
        <v>1391</v>
      </c>
      <c r="T216" s="57">
        <v>1.5807050092764379</v>
      </c>
      <c r="U216" s="66">
        <v>1693</v>
      </c>
      <c r="V216" s="57">
        <v>-0.27834612105711853</v>
      </c>
      <c r="W216" s="36">
        <v>327</v>
      </c>
      <c r="X216" s="57">
        <v>-0.8287958115183246</v>
      </c>
      <c r="Y216" s="36">
        <v>1402</v>
      </c>
      <c r="Z216" s="57">
        <v>1.5819521178637199</v>
      </c>
      <c r="AA216" s="36">
        <v>1729</v>
      </c>
      <c r="AB216" s="57">
        <v>-0.2951487973909499</v>
      </c>
    </row>
    <row r="217" spans="2:28" ht="15" hidden="1" customHeight="1" outlineLevel="1">
      <c r="B217" s="63" t="s">
        <v>89</v>
      </c>
      <c r="C217" s="36">
        <v>9</v>
      </c>
      <c r="D217" s="57">
        <v>1.25</v>
      </c>
      <c r="E217" s="66">
        <v>0</v>
      </c>
      <c r="F217" s="57">
        <v>-1</v>
      </c>
      <c r="G217" s="66">
        <v>0</v>
      </c>
      <c r="H217" s="57" t="s">
        <v>143</v>
      </c>
      <c r="I217" s="66">
        <v>0</v>
      </c>
      <c r="J217" s="57">
        <v>-1</v>
      </c>
      <c r="K217" s="36">
        <v>6</v>
      </c>
      <c r="L217" s="57">
        <v>0</v>
      </c>
      <c r="M217" s="36">
        <v>5</v>
      </c>
      <c r="N217" s="57" t="s">
        <v>143</v>
      </c>
      <c r="O217" s="36">
        <v>11</v>
      </c>
      <c r="P217" s="57">
        <v>0.83333333333333326</v>
      </c>
      <c r="Q217" s="66">
        <v>214</v>
      </c>
      <c r="R217" s="57">
        <v>-0.37971014492753619</v>
      </c>
      <c r="S217" s="66">
        <v>1145</v>
      </c>
      <c r="T217" s="57">
        <v>0.21035940803382669</v>
      </c>
      <c r="U217" s="66">
        <v>1359</v>
      </c>
      <c r="V217" s="57">
        <v>5.2672347017815646E-2</v>
      </c>
      <c r="W217" s="36">
        <v>229</v>
      </c>
      <c r="X217" s="57">
        <v>-0.36388888888888893</v>
      </c>
      <c r="Y217" s="36">
        <v>1150</v>
      </c>
      <c r="Z217" s="57">
        <v>0.21564482029598309</v>
      </c>
      <c r="AA217" s="36">
        <v>1379</v>
      </c>
      <c r="AB217" s="57">
        <v>5.5895865237366005E-2</v>
      </c>
    </row>
    <row r="218" spans="2:28" ht="15" hidden="1" customHeight="1" outlineLevel="1">
      <c r="B218" s="63" t="s">
        <v>88</v>
      </c>
      <c r="C218" s="36">
        <v>5</v>
      </c>
      <c r="D218" s="57">
        <v>0</v>
      </c>
      <c r="E218" s="66">
        <v>3</v>
      </c>
      <c r="F218" s="57">
        <v>0.5</v>
      </c>
      <c r="G218" s="66">
        <v>4</v>
      </c>
      <c r="H218" s="57" t="s">
        <v>143</v>
      </c>
      <c r="I218" s="66">
        <v>7</v>
      </c>
      <c r="J218" s="57">
        <v>2.5</v>
      </c>
      <c r="K218" s="36">
        <v>7</v>
      </c>
      <c r="L218" s="57" t="s">
        <v>143</v>
      </c>
      <c r="M218" s="36">
        <v>8</v>
      </c>
      <c r="N218" s="57" t="s">
        <v>143</v>
      </c>
      <c r="O218" s="36">
        <v>15</v>
      </c>
      <c r="P218" s="57" t="s">
        <v>143</v>
      </c>
      <c r="Q218" s="66">
        <v>576</v>
      </c>
      <c r="R218" s="57">
        <v>0.22033898305084754</v>
      </c>
      <c r="S218" s="66">
        <v>2058</v>
      </c>
      <c r="T218" s="57">
        <v>0.50879765395894427</v>
      </c>
      <c r="U218" s="66">
        <v>2634</v>
      </c>
      <c r="V218" s="57">
        <v>0.434640522875817</v>
      </c>
      <c r="W218" s="36">
        <v>591</v>
      </c>
      <c r="X218" s="57">
        <v>0.2338204592901878</v>
      </c>
      <c r="Y218" s="36">
        <v>2070</v>
      </c>
      <c r="Z218" s="57">
        <v>0.51759530791788855</v>
      </c>
      <c r="AA218" s="36">
        <v>2661</v>
      </c>
      <c r="AB218" s="57">
        <v>0.44384156266956043</v>
      </c>
    </row>
    <row r="219" spans="2:28" ht="15" hidden="1" customHeight="1" outlineLevel="1">
      <c r="B219" s="63" t="s">
        <v>87</v>
      </c>
      <c r="C219" s="36">
        <v>4</v>
      </c>
      <c r="D219" s="57">
        <v>0.33333333333333326</v>
      </c>
      <c r="E219" s="66">
        <v>1</v>
      </c>
      <c r="F219" s="57">
        <v>-0.5</v>
      </c>
      <c r="G219" s="66">
        <v>0</v>
      </c>
      <c r="H219" s="57" t="s">
        <v>143</v>
      </c>
      <c r="I219" s="66">
        <v>1</v>
      </c>
      <c r="J219" s="57">
        <v>-0.5</v>
      </c>
      <c r="K219" s="36">
        <v>12</v>
      </c>
      <c r="L219" s="57">
        <v>0.5</v>
      </c>
      <c r="M219" s="36">
        <v>5</v>
      </c>
      <c r="N219" s="57" t="s">
        <v>143</v>
      </c>
      <c r="O219" s="36">
        <v>17</v>
      </c>
      <c r="P219" s="57">
        <v>1.125</v>
      </c>
      <c r="Q219" s="66">
        <v>557</v>
      </c>
      <c r="R219" s="57">
        <v>-3.5778175313059268E-3</v>
      </c>
      <c r="S219" s="66">
        <v>4124</v>
      </c>
      <c r="T219" s="57">
        <v>0.8151408450704225</v>
      </c>
      <c r="U219" s="66">
        <v>4681</v>
      </c>
      <c r="V219" s="57">
        <v>0.65347933592370189</v>
      </c>
      <c r="W219" s="36">
        <v>574</v>
      </c>
      <c r="X219" s="57">
        <v>3.4965034965035446E-3</v>
      </c>
      <c r="Y219" s="36">
        <v>4129</v>
      </c>
      <c r="Z219" s="57">
        <v>0.81734154929577474</v>
      </c>
      <c r="AA219" s="36">
        <v>4703</v>
      </c>
      <c r="AB219" s="57">
        <v>0.65365682137834047</v>
      </c>
    </row>
    <row r="220" spans="2:28" ht="15" hidden="1" customHeight="1" outlineLevel="1">
      <c r="B220" s="63" t="s">
        <v>86</v>
      </c>
      <c r="C220" s="36">
        <v>1</v>
      </c>
      <c r="D220" s="57">
        <v>-0.5</v>
      </c>
      <c r="E220" s="66">
        <v>0</v>
      </c>
      <c r="F220" s="57" t="s">
        <v>143</v>
      </c>
      <c r="G220" s="66">
        <v>0</v>
      </c>
      <c r="H220" s="57" t="s">
        <v>143</v>
      </c>
      <c r="I220" s="66">
        <v>0</v>
      </c>
      <c r="J220" s="57" t="s">
        <v>143</v>
      </c>
      <c r="K220" s="36">
        <v>3</v>
      </c>
      <c r="L220" s="57">
        <v>-0.970873786407767</v>
      </c>
      <c r="M220" s="36">
        <v>22</v>
      </c>
      <c r="N220" s="57">
        <v>-0.86503067484662577</v>
      </c>
      <c r="O220" s="36">
        <v>25</v>
      </c>
      <c r="P220" s="57">
        <v>-0.90601503759398494</v>
      </c>
      <c r="Q220" s="66">
        <v>532</v>
      </c>
      <c r="R220" s="57">
        <v>0.75</v>
      </c>
      <c r="S220" s="66">
        <v>3513</v>
      </c>
      <c r="T220" s="57">
        <v>0.42226720647773286</v>
      </c>
      <c r="U220" s="66">
        <v>4045</v>
      </c>
      <c r="V220" s="57">
        <v>0.45818312905551539</v>
      </c>
      <c r="W220" s="36">
        <v>536</v>
      </c>
      <c r="X220" s="57">
        <v>0.31051344743276288</v>
      </c>
      <c r="Y220" s="36">
        <v>3535</v>
      </c>
      <c r="Z220" s="57">
        <v>0.34257500949487274</v>
      </c>
      <c r="AA220" s="36">
        <v>4071</v>
      </c>
      <c r="AB220" s="57">
        <v>0.3382642998027614</v>
      </c>
    </row>
    <row r="221" spans="2:28" ht="15" hidden="1" customHeight="1" outlineLevel="1">
      <c r="B221" s="63" t="s">
        <v>85</v>
      </c>
      <c r="C221" s="36">
        <v>4</v>
      </c>
      <c r="D221" s="57">
        <v>-0.5</v>
      </c>
      <c r="E221" s="66">
        <v>2</v>
      </c>
      <c r="F221" s="57">
        <v>0</v>
      </c>
      <c r="G221" s="66">
        <v>0</v>
      </c>
      <c r="H221" s="57" t="s">
        <v>143</v>
      </c>
      <c r="I221" s="66">
        <v>2</v>
      </c>
      <c r="J221" s="57">
        <v>0</v>
      </c>
      <c r="K221" s="36">
        <v>13</v>
      </c>
      <c r="L221" s="57" t="s">
        <v>143</v>
      </c>
      <c r="M221" s="36">
        <v>5</v>
      </c>
      <c r="N221" s="57">
        <v>-0.375</v>
      </c>
      <c r="O221" s="36">
        <v>18</v>
      </c>
      <c r="P221" s="57">
        <v>1.25</v>
      </c>
      <c r="Q221" s="66">
        <v>531</v>
      </c>
      <c r="R221" s="57">
        <v>-4.1516245487364656E-2</v>
      </c>
      <c r="S221" s="66">
        <v>3596</v>
      </c>
      <c r="T221" s="57">
        <v>-0.13640730067243034</v>
      </c>
      <c r="U221" s="66">
        <v>4127</v>
      </c>
      <c r="V221" s="57">
        <v>-0.12526494277236122</v>
      </c>
      <c r="W221" s="36">
        <v>550</v>
      </c>
      <c r="X221" s="57">
        <v>-2.4822695035460973E-2</v>
      </c>
      <c r="Y221" s="36">
        <v>3601</v>
      </c>
      <c r="Z221" s="57">
        <v>-0.13686481303930964</v>
      </c>
      <c r="AA221" s="36">
        <v>4151</v>
      </c>
      <c r="AB221" s="57">
        <v>-0.12352195945945943</v>
      </c>
    </row>
    <row r="222" spans="2:28" ht="15" hidden="1" customHeight="1" outlineLevel="1">
      <c r="B222" s="63" t="s">
        <v>84</v>
      </c>
      <c r="C222" s="36">
        <v>9</v>
      </c>
      <c r="D222" s="57">
        <v>2</v>
      </c>
      <c r="E222" s="66">
        <v>2</v>
      </c>
      <c r="F222" s="57">
        <v>0</v>
      </c>
      <c r="G222" s="66">
        <v>0</v>
      </c>
      <c r="H222" s="57" t="s">
        <v>143</v>
      </c>
      <c r="I222" s="66">
        <v>2</v>
      </c>
      <c r="J222" s="57">
        <v>0</v>
      </c>
      <c r="K222" s="36">
        <v>2</v>
      </c>
      <c r="L222" s="57">
        <v>-0.5</v>
      </c>
      <c r="M222" s="36">
        <v>0</v>
      </c>
      <c r="N222" s="57" t="s">
        <v>143</v>
      </c>
      <c r="O222" s="36">
        <v>2</v>
      </c>
      <c r="P222" s="57">
        <v>-0.5</v>
      </c>
      <c r="Q222" s="66">
        <v>881</v>
      </c>
      <c r="R222" s="57">
        <v>4.575949367088608</v>
      </c>
      <c r="S222" s="66">
        <v>3738</v>
      </c>
      <c r="T222" s="57">
        <v>1.0976430976430978</v>
      </c>
      <c r="U222" s="66">
        <v>4619</v>
      </c>
      <c r="V222" s="57">
        <v>1.3809278350515464</v>
      </c>
      <c r="W222" s="36">
        <v>894</v>
      </c>
      <c r="X222" s="57">
        <v>4.3532934131736525</v>
      </c>
      <c r="Y222" s="36">
        <v>3738</v>
      </c>
      <c r="Z222" s="57">
        <v>1.0976430976430978</v>
      </c>
      <c r="AA222" s="36">
        <v>4632</v>
      </c>
      <c r="AB222" s="57">
        <v>1.3766033863519755</v>
      </c>
    </row>
    <row r="223" spans="2:28" ht="15" hidden="1" customHeight="1" outlineLevel="1">
      <c r="B223" s="63" t="s">
        <v>83</v>
      </c>
      <c r="C223" s="36">
        <v>5</v>
      </c>
      <c r="D223" s="57">
        <v>0.66666666666666674</v>
      </c>
      <c r="E223" s="66">
        <v>2</v>
      </c>
      <c r="F223" s="57" t="s">
        <v>143</v>
      </c>
      <c r="G223" s="66">
        <v>10</v>
      </c>
      <c r="H223" s="57" t="s">
        <v>143</v>
      </c>
      <c r="I223" s="66">
        <v>12</v>
      </c>
      <c r="J223" s="57" t="s">
        <v>143</v>
      </c>
      <c r="K223" s="36">
        <v>5</v>
      </c>
      <c r="L223" s="57">
        <v>-0.58333333333333326</v>
      </c>
      <c r="M223" s="36">
        <v>3</v>
      </c>
      <c r="N223" s="57">
        <v>-0.5</v>
      </c>
      <c r="O223" s="36">
        <v>8</v>
      </c>
      <c r="P223" s="57">
        <v>-0.55555555555555558</v>
      </c>
      <c r="Q223" s="66">
        <v>965</v>
      </c>
      <c r="R223" s="57">
        <v>-0.32705718270571826</v>
      </c>
      <c r="S223" s="66">
        <v>2218</v>
      </c>
      <c r="T223" s="57">
        <v>0.45633617859487852</v>
      </c>
      <c r="U223" s="66">
        <v>3183</v>
      </c>
      <c r="V223" s="57">
        <v>7.6428812986134576E-2</v>
      </c>
      <c r="W223" s="36">
        <v>977</v>
      </c>
      <c r="X223" s="57">
        <v>-0.3257418909592823</v>
      </c>
      <c r="Y223" s="36">
        <v>2231</v>
      </c>
      <c r="Z223" s="57">
        <v>0.45912361020274695</v>
      </c>
      <c r="AA223" s="36">
        <v>3208</v>
      </c>
      <c r="AB223" s="57">
        <v>7.723304231027539E-2</v>
      </c>
    </row>
    <row r="224" spans="2:28" ht="15" hidden="1" customHeight="1" outlineLevel="1">
      <c r="B224" s="63" t="s">
        <v>82</v>
      </c>
      <c r="C224" s="36">
        <v>6</v>
      </c>
      <c r="D224" s="57">
        <v>1</v>
      </c>
      <c r="E224" s="66">
        <v>6</v>
      </c>
      <c r="F224" s="57" t="s">
        <v>143</v>
      </c>
      <c r="G224" s="66">
        <v>0</v>
      </c>
      <c r="H224" s="57" t="s">
        <v>143</v>
      </c>
      <c r="I224" s="66">
        <v>6</v>
      </c>
      <c r="J224" s="57" t="s">
        <v>143</v>
      </c>
      <c r="K224" s="36">
        <v>0</v>
      </c>
      <c r="L224" s="57">
        <v>-1</v>
      </c>
      <c r="M224" s="36">
        <v>14</v>
      </c>
      <c r="N224" s="57" t="s">
        <v>143</v>
      </c>
      <c r="O224" s="36">
        <v>14</v>
      </c>
      <c r="P224" s="57">
        <v>-6.6666666666666652E-2</v>
      </c>
      <c r="Q224" s="66">
        <v>351</v>
      </c>
      <c r="R224" s="57">
        <v>3.8461538461538547E-2</v>
      </c>
      <c r="S224" s="66">
        <v>1615</v>
      </c>
      <c r="T224" s="57">
        <v>0.22907153729071528</v>
      </c>
      <c r="U224" s="66">
        <v>1966</v>
      </c>
      <c r="V224" s="57">
        <v>0.19007263922518169</v>
      </c>
      <c r="W224" s="36">
        <v>363</v>
      </c>
      <c r="X224" s="57">
        <v>1.9662921348314599E-2</v>
      </c>
      <c r="Y224" s="36">
        <v>1629</v>
      </c>
      <c r="Z224" s="57">
        <v>0.23972602739726034</v>
      </c>
      <c r="AA224" s="36">
        <v>1992</v>
      </c>
      <c r="AB224" s="57">
        <v>0.19281437125748502</v>
      </c>
    </row>
    <row r="225" spans="2:28" ht="15" hidden="1" customHeight="1" outlineLevel="1">
      <c r="B225" s="63" t="s">
        <v>81</v>
      </c>
      <c r="C225" s="36">
        <v>44</v>
      </c>
      <c r="D225" s="57">
        <v>21</v>
      </c>
      <c r="E225" s="66">
        <v>8</v>
      </c>
      <c r="F225" s="57" t="s">
        <v>143</v>
      </c>
      <c r="G225" s="66">
        <v>0</v>
      </c>
      <c r="H225" s="57" t="s">
        <v>143</v>
      </c>
      <c r="I225" s="66">
        <v>8</v>
      </c>
      <c r="J225" s="57" t="s">
        <v>143</v>
      </c>
      <c r="K225" s="36">
        <v>11</v>
      </c>
      <c r="L225" s="57">
        <v>10</v>
      </c>
      <c r="M225" s="36">
        <v>12</v>
      </c>
      <c r="N225" s="57" t="s">
        <v>143</v>
      </c>
      <c r="O225" s="36">
        <v>23</v>
      </c>
      <c r="P225" s="57">
        <v>22</v>
      </c>
      <c r="Q225" s="66">
        <v>497</v>
      </c>
      <c r="R225" s="57">
        <v>1.2286995515695067</v>
      </c>
      <c r="S225" s="66">
        <v>873</v>
      </c>
      <c r="T225" s="57">
        <v>-0.12437311935807427</v>
      </c>
      <c r="U225" s="66">
        <v>1370</v>
      </c>
      <c r="V225" s="57">
        <v>0.12295081967213117</v>
      </c>
      <c r="W225" s="36">
        <v>560</v>
      </c>
      <c r="X225" s="57">
        <v>1.4778761061946901</v>
      </c>
      <c r="Y225" s="36">
        <v>885</v>
      </c>
      <c r="Z225" s="57">
        <v>-0.11233701103309934</v>
      </c>
      <c r="AA225" s="36">
        <v>1445</v>
      </c>
      <c r="AB225" s="57">
        <v>0.18152085036794774</v>
      </c>
    </row>
    <row r="226" spans="2:28" ht="15" hidden="1" customHeight="1" outlineLevel="1">
      <c r="B226" s="63" t="s">
        <v>80</v>
      </c>
      <c r="C226" s="36">
        <v>6</v>
      </c>
      <c r="D226" s="57">
        <v>-0.25</v>
      </c>
      <c r="E226" s="66">
        <v>0</v>
      </c>
      <c r="F226" s="57">
        <v>-1</v>
      </c>
      <c r="G226" s="66">
        <v>3</v>
      </c>
      <c r="H226" s="57">
        <v>2</v>
      </c>
      <c r="I226" s="66">
        <v>3</v>
      </c>
      <c r="J226" s="57">
        <v>-0.625</v>
      </c>
      <c r="K226" s="36">
        <v>13</v>
      </c>
      <c r="L226" s="57" t="s">
        <v>143</v>
      </c>
      <c r="M226" s="36">
        <v>12</v>
      </c>
      <c r="N226" s="57" t="s">
        <v>143</v>
      </c>
      <c r="O226" s="36">
        <v>25</v>
      </c>
      <c r="P226" s="57" t="s">
        <v>143</v>
      </c>
      <c r="Q226" s="66">
        <v>336</v>
      </c>
      <c r="R226" s="57">
        <v>-0.15577889447236182</v>
      </c>
      <c r="S226" s="66">
        <v>792</v>
      </c>
      <c r="T226" s="57">
        <v>-0.20481927710843373</v>
      </c>
      <c r="U226" s="66">
        <v>1128</v>
      </c>
      <c r="V226" s="57">
        <v>-0.19081779053084647</v>
      </c>
      <c r="W226" s="36">
        <v>355</v>
      </c>
      <c r="X226" s="57">
        <v>-0.14043583535108961</v>
      </c>
      <c r="Y226" s="36">
        <v>807</v>
      </c>
      <c r="Z226" s="57">
        <v>-0.19057171514543636</v>
      </c>
      <c r="AA226" s="36">
        <v>1162</v>
      </c>
      <c r="AB226" s="57">
        <v>-0.17588652482269507</v>
      </c>
    </row>
    <row r="227" spans="2:28" ht="15" hidden="1" customHeight="1" outlineLevel="1">
      <c r="B227" s="63" t="s">
        <v>79</v>
      </c>
      <c r="C227" s="36">
        <v>37</v>
      </c>
      <c r="D227" s="57">
        <v>3.625</v>
      </c>
      <c r="E227" s="66">
        <v>2</v>
      </c>
      <c r="F227" s="57">
        <v>-0.5</v>
      </c>
      <c r="G227" s="66">
        <v>0</v>
      </c>
      <c r="H227" s="57" t="s">
        <v>143</v>
      </c>
      <c r="I227" s="66">
        <v>2</v>
      </c>
      <c r="J227" s="57">
        <v>-0.5</v>
      </c>
      <c r="K227" s="36">
        <v>12</v>
      </c>
      <c r="L227" s="57">
        <v>-0.55555555555555558</v>
      </c>
      <c r="M227" s="36">
        <v>8</v>
      </c>
      <c r="N227" s="57" t="s">
        <v>143</v>
      </c>
      <c r="O227" s="36">
        <v>20</v>
      </c>
      <c r="P227" s="57">
        <v>-0.2592592592592593</v>
      </c>
      <c r="Q227" s="66">
        <v>161</v>
      </c>
      <c r="R227" s="57">
        <v>-0.42704626334519569</v>
      </c>
      <c r="S227" s="66">
        <v>633</v>
      </c>
      <c r="T227" s="57">
        <v>-0.47161936560934892</v>
      </c>
      <c r="U227" s="66">
        <v>794</v>
      </c>
      <c r="V227" s="57">
        <v>-0.46315077755240031</v>
      </c>
      <c r="W227" s="36">
        <v>212</v>
      </c>
      <c r="X227" s="57">
        <v>-0.33750000000000002</v>
      </c>
      <c r="Y227" s="36">
        <v>641</v>
      </c>
      <c r="Z227" s="57">
        <v>-0.46494156928213692</v>
      </c>
      <c r="AA227" s="36">
        <v>853</v>
      </c>
      <c r="AB227" s="57">
        <v>-0.43807641633728589</v>
      </c>
    </row>
    <row r="228" spans="2:28" collapsed="1">
      <c r="B228" s="173">
        <v>1995</v>
      </c>
      <c r="C228" s="66">
        <v>138</v>
      </c>
      <c r="D228" s="67">
        <v>9.5238095238095344E-2</v>
      </c>
      <c r="E228" s="66">
        <v>29</v>
      </c>
      <c r="F228" s="67">
        <v>3.5714285714285809E-2</v>
      </c>
      <c r="G228" s="66">
        <v>17</v>
      </c>
      <c r="H228" s="67">
        <v>3.25</v>
      </c>
      <c r="I228" s="66">
        <v>46</v>
      </c>
      <c r="J228" s="67">
        <v>0.4375</v>
      </c>
      <c r="K228" s="66">
        <v>98</v>
      </c>
      <c r="L228" s="67">
        <v>-0.50505050505050497</v>
      </c>
      <c r="M228" s="66">
        <v>105</v>
      </c>
      <c r="N228" s="67">
        <v>-0.4101123595505618</v>
      </c>
      <c r="O228" s="66">
        <v>203</v>
      </c>
      <c r="P228" s="67">
        <v>-0.46010638297872342</v>
      </c>
      <c r="Q228" s="66">
        <v>5903</v>
      </c>
      <c r="R228" s="67">
        <v>-0.14113196566273822</v>
      </c>
      <c r="S228" s="66">
        <v>25696</v>
      </c>
      <c r="T228" s="67">
        <v>0.31336570406337838</v>
      </c>
      <c r="U228" s="66">
        <v>31599</v>
      </c>
      <c r="V228" s="67">
        <v>0.19521143808154928</v>
      </c>
      <c r="W228" s="66">
        <v>6168</v>
      </c>
      <c r="X228" s="67">
        <v>-0.14629757785467123</v>
      </c>
      <c r="Y228" s="66">
        <v>25818</v>
      </c>
      <c r="Z228" s="67">
        <v>0.30743910467412761</v>
      </c>
      <c r="AA228" s="66">
        <v>31986</v>
      </c>
      <c r="AB228" s="67">
        <v>0.18589648524395663</v>
      </c>
    </row>
    <row r="229" spans="2:28" ht="15" hidden="1" customHeight="1" outlineLevel="1">
      <c r="B229" s="63" t="s">
        <v>90</v>
      </c>
      <c r="C229" s="36">
        <v>77</v>
      </c>
      <c r="D229" s="57">
        <v>11.833333333333334</v>
      </c>
      <c r="E229" s="66">
        <v>4</v>
      </c>
      <c r="F229" s="57" t="s">
        <v>143</v>
      </c>
      <c r="G229" s="66">
        <v>3</v>
      </c>
      <c r="H229" s="57">
        <v>2</v>
      </c>
      <c r="I229" s="66">
        <v>7</v>
      </c>
      <c r="J229" s="57">
        <v>6</v>
      </c>
      <c r="K229" s="36">
        <v>22</v>
      </c>
      <c r="L229" s="57">
        <v>10</v>
      </c>
      <c r="M229" s="36">
        <v>1</v>
      </c>
      <c r="N229" s="57">
        <v>-0.875</v>
      </c>
      <c r="O229" s="36">
        <v>23</v>
      </c>
      <c r="P229" s="57">
        <v>1.2999999999999998</v>
      </c>
      <c r="Q229" s="66">
        <v>1807</v>
      </c>
      <c r="R229" s="57">
        <v>9.5672514619883042</v>
      </c>
      <c r="S229" s="66">
        <v>539</v>
      </c>
      <c r="T229" s="57">
        <v>-0.3695906432748538</v>
      </c>
      <c r="U229" s="66">
        <v>2346</v>
      </c>
      <c r="V229" s="57">
        <v>1.2865497076023393</v>
      </c>
      <c r="W229" s="36">
        <v>1910</v>
      </c>
      <c r="X229" s="57">
        <v>9.6703910614525146</v>
      </c>
      <c r="Y229" s="36">
        <v>543</v>
      </c>
      <c r="Z229" s="57">
        <v>-0.37152777777777779</v>
      </c>
      <c r="AA229" s="36">
        <v>2453</v>
      </c>
      <c r="AB229" s="57">
        <v>1.3518696069031639</v>
      </c>
    </row>
    <row r="230" spans="2:28" ht="15" hidden="1" customHeight="1" outlineLevel="1">
      <c r="B230" s="63" t="s">
        <v>89</v>
      </c>
      <c r="C230" s="36">
        <v>4</v>
      </c>
      <c r="D230" s="57">
        <v>-0.4285714285714286</v>
      </c>
      <c r="E230" s="66">
        <v>5</v>
      </c>
      <c r="F230" s="57">
        <v>0.66666666666666674</v>
      </c>
      <c r="G230" s="66">
        <v>0</v>
      </c>
      <c r="H230" s="57" t="s">
        <v>143</v>
      </c>
      <c r="I230" s="66">
        <v>5</v>
      </c>
      <c r="J230" s="57">
        <v>0.66666666666666674</v>
      </c>
      <c r="K230" s="36">
        <v>6</v>
      </c>
      <c r="L230" s="57">
        <v>0.19999999999999996</v>
      </c>
      <c r="M230" s="36">
        <v>0</v>
      </c>
      <c r="N230" s="57">
        <v>-1</v>
      </c>
      <c r="O230" s="36">
        <v>6</v>
      </c>
      <c r="P230" s="57">
        <v>0</v>
      </c>
      <c r="Q230" s="66">
        <v>345</v>
      </c>
      <c r="R230" s="57">
        <v>0.36363636363636354</v>
      </c>
      <c r="S230" s="66">
        <v>946</v>
      </c>
      <c r="T230" s="57">
        <v>-5.6829511465603222E-2</v>
      </c>
      <c r="U230" s="66">
        <v>1291</v>
      </c>
      <c r="V230" s="57">
        <v>2.7866242038216527E-2</v>
      </c>
      <c r="W230" s="36">
        <v>360</v>
      </c>
      <c r="X230" s="57">
        <v>0.34328358208955234</v>
      </c>
      <c r="Y230" s="36">
        <v>946</v>
      </c>
      <c r="Z230" s="57">
        <v>-5.7768924302788793E-2</v>
      </c>
      <c r="AA230" s="36">
        <v>1306</v>
      </c>
      <c r="AB230" s="57">
        <v>2.6729559748427612E-2</v>
      </c>
    </row>
    <row r="231" spans="2:28" ht="15" hidden="1" customHeight="1" outlineLevel="1">
      <c r="B231" s="63" t="s">
        <v>88</v>
      </c>
      <c r="C231" s="36">
        <v>5</v>
      </c>
      <c r="D231" s="57">
        <v>0.25</v>
      </c>
      <c r="E231" s="66">
        <v>2</v>
      </c>
      <c r="F231" s="57">
        <v>0</v>
      </c>
      <c r="G231" s="66">
        <v>0</v>
      </c>
      <c r="H231" s="57" t="s">
        <v>143</v>
      </c>
      <c r="I231" s="66">
        <v>2</v>
      </c>
      <c r="J231" s="57">
        <v>0</v>
      </c>
      <c r="K231" s="36">
        <v>0</v>
      </c>
      <c r="L231" s="57">
        <v>-1</v>
      </c>
      <c r="M231" s="36">
        <v>0</v>
      </c>
      <c r="N231" s="57">
        <v>-1</v>
      </c>
      <c r="O231" s="36">
        <v>0</v>
      </c>
      <c r="P231" s="57">
        <v>-1</v>
      </c>
      <c r="Q231" s="66">
        <v>472</v>
      </c>
      <c r="R231" s="57">
        <v>-0.48751357220412594</v>
      </c>
      <c r="S231" s="66">
        <v>1364</v>
      </c>
      <c r="T231" s="57">
        <v>-0.53351573187414503</v>
      </c>
      <c r="U231" s="66">
        <v>1836</v>
      </c>
      <c r="V231" s="57">
        <v>-0.52249674902470744</v>
      </c>
      <c r="W231" s="36">
        <v>479</v>
      </c>
      <c r="X231" s="57">
        <v>-0.48439181916038754</v>
      </c>
      <c r="Y231" s="36">
        <v>1364</v>
      </c>
      <c r="Z231" s="57">
        <v>-0.53462981917434327</v>
      </c>
      <c r="AA231" s="36">
        <v>1843</v>
      </c>
      <c r="AB231" s="57">
        <v>-0.52253886010362693</v>
      </c>
    </row>
    <row r="232" spans="2:28" ht="15" hidden="1" customHeight="1" outlineLevel="1">
      <c r="B232" s="63" t="s">
        <v>87</v>
      </c>
      <c r="C232" s="36">
        <v>3</v>
      </c>
      <c r="D232" s="57">
        <v>-0.25</v>
      </c>
      <c r="E232" s="66">
        <v>2</v>
      </c>
      <c r="F232" s="57">
        <v>-0.33333333333333337</v>
      </c>
      <c r="G232" s="66">
        <v>0</v>
      </c>
      <c r="H232" s="57" t="s">
        <v>143</v>
      </c>
      <c r="I232" s="66">
        <v>2</v>
      </c>
      <c r="J232" s="57">
        <v>-0.33333333333333337</v>
      </c>
      <c r="K232" s="36">
        <v>8</v>
      </c>
      <c r="L232" s="57" t="s">
        <v>143</v>
      </c>
      <c r="M232" s="36">
        <v>0</v>
      </c>
      <c r="N232" s="57">
        <v>-1</v>
      </c>
      <c r="O232" s="36">
        <v>8</v>
      </c>
      <c r="P232" s="57">
        <v>1</v>
      </c>
      <c r="Q232" s="66">
        <v>559</v>
      </c>
      <c r="R232" s="57">
        <v>-0.28241335044929394</v>
      </c>
      <c r="S232" s="66">
        <v>2272</v>
      </c>
      <c r="T232" s="57">
        <v>-8.4240225715437322E-2</v>
      </c>
      <c r="U232" s="66">
        <v>2831</v>
      </c>
      <c r="V232" s="57">
        <v>-0.13159509202453989</v>
      </c>
      <c r="W232" s="36">
        <v>572</v>
      </c>
      <c r="X232" s="57">
        <v>-0.27226463104325704</v>
      </c>
      <c r="Y232" s="36">
        <v>2272</v>
      </c>
      <c r="Z232" s="57">
        <v>-8.5714285714285743E-2</v>
      </c>
      <c r="AA232" s="36">
        <v>2844</v>
      </c>
      <c r="AB232" s="57">
        <v>-0.13054111892387654</v>
      </c>
    </row>
    <row r="233" spans="2:28" ht="15" hidden="1" customHeight="1" outlineLevel="1">
      <c r="B233" s="63" t="s">
        <v>86</v>
      </c>
      <c r="C233" s="36">
        <v>2</v>
      </c>
      <c r="D233" s="57">
        <v>-0.5</v>
      </c>
      <c r="E233" s="66">
        <v>0</v>
      </c>
      <c r="F233" s="57" t="s">
        <v>143</v>
      </c>
      <c r="G233" s="66">
        <v>0</v>
      </c>
      <c r="H233" s="57" t="s">
        <v>143</v>
      </c>
      <c r="I233" s="66">
        <v>0</v>
      </c>
      <c r="J233" s="57" t="s">
        <v>143</v>
      </c>
      <c r="K233" s="36">
        <v>103</v>
      </c>
      <c r="L233" s="57">
        <v>33.333333333333336</v>
      </c>
      <c r="M233" s="36">
        <v>163</v>
      </c>
      <c r="N233" s="57" t="s">
        <v>143</v>
      </c>
      <c r="O233" s="36">
        <v>266</v>
      </c>
      <c r="P233" s="57">
        <v>87.666666666666671</v>
      </c>
      <c r="Q233" s="66">
        <v>304</v>
      </c>
      <c r="R233" s="57">
        <v>-0.57601115760111576</v>
      </c>
      <c r="S233" s="66">
        <v>2470</v>
      </c>
      <c r="T233" s="57">
        <v>0.36013215859030834</v>
      </c>
      <c r="U233" s="66">
        <v>2774</v>
      </c>
      <c r="V233" s="57">
        <v>9.5144097907619463E-2</v>
      </c>
      <c r="W233" s="36">
        <v>409</v>
      </c>
      <c r="X233" s="57">
        <v>-0.43508287292817682</v>
      </c>
      <c r="Y233" s="36">
        <v>2633</v>
      </c>
      <c r="Z233" s="57">
        <v>0.44988986784140961</v>
      </c>
      <c r="AA233" s="36">
        <v>3042</v>
      </c>
      <c r="AB233" s="57">
        <v>0.19763779527559056</v>
      </c>
    </row>
    <row r="234" spans="2:28" ht="15" hidden="1" customHeight="1" outlineLevel="1">
      <c r="B234" s="63" t="s">
        <v>85</v>
      </c>
      <c r="C234" s="36">
        <v>8</v>
      </c>
      <c r="D234" s="57">
        <v>1.6666666666666665</v>
      </c>
      <c r="E234" s="66">
        <v>2</v>
      </c>
      <c r="F234" s="57" t="s">
        <v>143</v>
      </c>
      <c r="G234" s="66">
        <v>0</v>
      </c>
      <c r="H234" s="57" t="s">
        <v>143</v>
      </c>
      <c r="I234" s="66">
        <v>2</v>
      </c>
      <c r="J234" s="57" t="s">
        <v>143</v>
      </c>
      <c r="K234" s="36">
        <v>0</v>
      </c>
      <c r="L234" s="57">
        <v>-1</v>
      </c>
      <c r="M234" s="36">
        <v>8</v>
      </c>
      <c r="N234" s="57">
        <v>1.6666666666666665</v>
      </c>
      <c r="O234" s="36">
        <v>8</v>
      </c>
      <c r="P234" s="57">
        <v>0.60000000000000009</v>
      </c>
      <c r="Q234" s="66">
        <v>554</v>
      </c>
      <c r="R234" s="57">
        <v>-0.46317829457364346</v>
      </c>
      <c r="S234" s="66">
        <v>4164</v>
      </c>
      <c r="T234" s="57">
        <v>0.54968366207666541</v>
      </c>
      <c r="U234" s="66">
        <v>4718</v>
      </c>
      <c r="V234" s="57">
        <v>0.26862059693465978</v>
      </c>
      <c r="W234" s="36">
        <v>564</v>
      </c>
      <c r="X234" s="57">
        <v>-0.45612343297974922</v>
      </c>
      <c r="Y234" s="36">
        <v>4172</v>
      </c>
      <c r="Z234" s="57">
        <v>0.5509293680297398</v>
      </c>
      <c r="AA234" s="36">
        <v>4736</v>
      </c>
      <c r="AB234" s="57">
        <v>0.27072712637510055</v>
      </c>
    </row>
    <row r="235" spans="2:28" ht="15" hidden="1" customHeight="1" outlineLevel="1">
      <c r="B235" s="63" t="s">
        <v>84</v>
      </c>
      <c r="C235" s="36">
        <v>3</v>
      </c>
      <c r="D235" s="57">
        <v>-0.5714285714285714</v>
      </c>
      <c r="E235" s="66">
        <v>2</v>
      </c>
      <c r="F235" s="57" t="s">
        <v>143</v>
      </c>
      <c r="G235" s="66">
        <v>0</v>
      </c>
      <c r="H235" s="57" t="s">
        <v>143</v>
      </c>
      <c r="I235" s="66">
        <v>2</v>
      </c>
      <c r="J235" s="57" t="s">
        <v>143</v>
      </c>
      <c r="K235" s="36">
        <v>4</v>
      </c>
      <c r="L235" s="57">
        <v>-0.9642857142857143</v>
      </c>
      <c r="M235" s="36">
        <v>0</v>
      </c>
      <c r="N235" s="57">
        <v>-1</v>
      </c>
      <c r="O235" s="36">
        <v>4</v>
      </c>
      <c r="P235" s="57">
        <v>-0.9652173913043478</v>
      </c>
      <c r="Q235" s="66">
        <v>158</v>
      </c>
      <c r="R235" s="57">
        <v>-0.64334085778781036</v>
      </c>
      <c r="S235" s="66">
        <v>1782</v>
      </c>
      <c r="T235" s="57">
        <v>-8.8987764182424378E-3</v>
      </c>
      <c r="U235" s="66">
        <v>1940</v>
      </c>
      <c r="V235" s="57">
        <v>-0.13431503792949573</v>
      </c>
      <c r="W235" s="36">
        <v>167</v>
      </c>
      <c r="X235" s="57">
        <v>-0.70284697508896798</v>
      </c>
      <c r="Y235" s="36">
        <v>1782</v>
      </c>
      <c r="Z235" s="57">
        <v>-1.0549694614103267E-2</v>
      </c>
      <c r="AA235" s="36">
        <v>1949</v>
      </c>
      <c r="AB235" s="57">
        <v>-0.17520101565806179</v>
      </c>
    </row>
    <row r="236" spans="2:28" ht="15" hidden="1" customHeight="1" outlineLevel="1">
      <c r="B236" s="63" t="s">
        <v>83</v>
      </c>
      <c r="C236" s="36">
        <v>3</v>
      </c>
      <c r="D236" s="57">
        <v>2</v>
      </c>
      <c r="E236" s="66">
        <v>0</v>
      </c>
      <c r="F236" s="57">
        <v>-1</v>
      </c>
      <c r="G236" s="66">
        <v>0</v>
      </c>
      <c r="H236" s="57">
        <v>-1</v>
      </c>
      <c r="I236" s="66">
        <v>0</v>
      </c>
      <c r="J236" s="57">
        <v>-1</v>
      </c>
      <c r="K236" s="36">
        <v>12</v>
      </c>
      <c r="L236" s="57">
        <v>2</v>
      </c>
      <c r="M236" s="36">
        <v>6</v>
      </c>
      <c r="N236" s="57">
        <v>-0.5714285714285714</v>
      </c>
      <c r="O236" s="36">
        <v>18</v>
      </c>
      <c r="P236" s="57">
        <v>0</v>
      </c>
      <c r="Q236" s="66">
        <v>1434</v>
      </c>
      <c r="R236" s="57">
        <v>1.0254237288135593</v>
      </c>
      <c r="S236" s="66">
        <v>1523</v>
      </c>
      <c r="T236" s="57">
        <v>-0.50065573770491811</v>
      </c>
      <c r="U236" s="66">
        <v>2957</v>
      </c>
      <c r="V236" s="57">
        <v>-0.21314529004789784</v>
      </c>
      <c r="W236" s="36">
        <v>1449</v>
      </c>
      <c r="X236" s="57">
        <v>1.0294117647058822</v>
      </c>
      <c r="Y236" s="36">
        <v>1529</v>
      </c>
      <c r="Z236" s="57">
        <v>-0.50211657440573099</v>
      </c>
      <c r="AA236" s="36">
        <v>2978</v>
      </c>
      <c r="AB236" s="57">
        <v>-0.21321003963011886</v>
      </c>
    </row>
    <row r="237" spans="2:28" ht="15" hidden="1" customHeight="1" outlineLevel="1">
      <c r="B237" s="63" t="s">
        <v>82</v>
      </c>
      <c r="C237" s="36">
        <v>3</v>
      </c>
      <c r="D237" s="57">
        <v>0</v>
      </c>
      <c r="E237" s="66">
        <v>0</v>
      </c>
      <c r="F237" s="57">
        <v>-1</v>
      </c>
      <c r="G237" s="66">
        <v>0</v>
      </c>
      <c r="H237" s="57" t="s">
        <v>143</v>
      </c>
      <c r="I237" s="66">
        <v>0</v>
      </c>
      <c r="J237" s="57">
        <v>-1</v>
      </c>
      <c r="K237" s="36">
        <v>15</v>
      </c>
      <c r="L237" s="57">
        <v>-0.68085106382978722</v>
      </c>
      <c r="M237" s="36">
        <v>0</v>
      </c>
      <c r="N237" s="57">
        <v>-1</v>
      </c>
      <c r="O237" s="36">
        <v>15</v>
      </c>
      <c r="P237" s="57">
        <v>-0.71698113207547176</v>
      </c>
      <c r="Q237" s="66">
        <v>338</v>
      </c>
      <c r="R237" s="57">
        <v>-0.53761969904240758</v>
      </c>
      <c r="S237" s="66">
        <v>1314</v>
      </c>
      <c r="T237" s="57">
        <v>-0.47292418772563172</v>
      </c>
      <c r="U237" s="66">
        <v>1652</v>
      </c>
      <c r="V237" s="57">
        <v>-0.48759305210918114</v>
      </c>
      <c r="W237" s="36">
        <v>356</v>
      </c>
      <c r="X237" s="57">
        <v>-0.54649681528662419</v>
      </c>
      <c r="Y237" s="36">
        <v>1314</v>
      </c>
      <c r="Z237" s="57">
        <v>-0.4741896758703481</v>
      </c>
      <c r="AA237" s="36">
        <v>1670</v>
      </c>
      <c r="AB237" s="57">
        <v>-0.49147381242387334</v>
      </c>
    </row>
    <row r="238" spans="2:28" ht="15" hidden="1" customHeight="1" outlineLevel="1">
      <c r="B238" s="63" t="s">
        <v>81</v>
      </c>
      <c r="C238" s="36">
        <v>2</v>
      </c>
      <c r="D238" s="57">
        <v>-0.66666666666666674</v>
      </c>
      <c r="E238" s="66">
        <v>0</v>
      </c>
      <c r="F238" s="57" t="s">
        <v>143</v>
      </c>
      <c r="G238" s="66">
        <v>0</v>
      </c>
      <c r="H238" s="57" t="s">
        <v>143</v>
      </c>
      <c r="I238" s="66">
        <v>0</v>
      </c>
      <c r="J238" s="57" t="s">
        <v>143</v>
      </c>
      <c r="K238" s="36">
        <v>1</v>
      </c>
      <c r="L238" s="57">
        <v>-0.5</v>
      </c>
      <c r="M238" s="36">
        <v>0</v>
      </c>
      <c r="N238" s="57" t="s">
        <v>143</v>
      </c>
      <c r="O238" s="36">
        <v>1</v>
      </c>
      <c r="P238" s="57">
        <v>-0.5</v>
      </c>
      <c r="Q238" s="66">
        <v>223</v>
      </c>
      <c r="R238" s="57">
        <v>-0.73389021479713601</v>
      </c>
      <c r="S238" s="66">
        <v>997</v>
      </c>
      <c r="T238" s="57">
        <v>0.28978007761966373</v>
      </c>
      <c r="U238" s="66">
        <v>1220</v>
      </c>
      <c r="V238" s="57">
        <v>-0.24270639354438239</v>
      </c>
      <c r="W238" s="36">
        <v>226</v>
      </c>
      <c r="X238" s="57">
        <v>-0.7328605200945626</v>
      </c>
      <c r="Y238" s="36">
        <v>997</v>
      </c>
      <c r="Z238" s="57">
        <v>0.28978007761966373</v>
      </c>
      <c r="AA238" s="36">
        <v>1223</v>
      </c>
      <c r="AB238" s="57">
        <v>-0.24459542927733169</v>
      </c>
    </row>
    <row r="239" spans="2:28" ht="15" hidden="1" customHeight="1" outlineLevel="1">
      <c r="B239" s="63" t="s">
        <v>80</v>
      </c>
      <c r="C239" s="36">
        <v>8</v>
      </c>
      <c r="D239" s="57">
        <v>1</v>
      </c>
      <c r="E239" s="66">
        <v>7</v>
      </c>
      <c r="F239" s="57" t="s">
        <v>143</v>
      </c>
      <c r="G239" s="66">
        <v>1</v>
      </c>
      <c r="H239" s="57" t="s">
        <v>143</v>
      </c>
      <c r="I239" s="66">
        <v>8</v>
      </c>
      <c r="J239" s="57" t="s">
        <v>143</v>
      </c>
      <c r="K239" s="36">
        <v>0</v>
      </c>
      <c r="L239" s="57">
        <v>-1</v>
      </c>
      <c r="M239" s="36">
        <v>0</v>
      </c>
      <c r="N239" s="57">
        <v>-1</v>
      </c>
      <c r="O239" s="36">
        <v>0</v>
      </c>
      <c r="P239" s="57">
        <v>-1</v>
      </c>
      <c r="Q239" s="66">
        <v>398</v>
      </c>
      <c r="R239" s="57">
        <v>-0.55079006772009032</v>
      </c>
      <c r="S239" s="66">
        <v>996</v>
      </c>
      <c r="T239" s="57">
        <v>-0.23443504996156805</v>
      </c>
      <c r="U239" s="66">
        <v>1394</v>
      </c>
      <c r="V239" s="57">
        <v>-0.36259716506630091</v>
      </c>
      <c r="W239" s="36">
        <v>413</v>
      </c>
      <c r="X239" s="57">
        <v>-0.5369955156950672</v>
      </c>
      <c r="Y239" s="36">
        <v>997</v>
      </c>
      <c r="Z239" s="57">
        <v>-0.24009146341463417</v>
      </c>
      <c r="AA239" s="36">
        <v>1410</v>
      </c>
      <c r="AB239" s="57">
        <v>-0.36025408348457355</v>
      </c>
    </row>
    <row r="240" spans="2:28" ht="15" hidden="1" customHeight="1" outlineLevel="1">
      <c r="B240" s="63" t="s">
        <v>79</v>
      </c>
      <c r="C240" s="36">
        <v>8</v>
      </c>
      <c r="D240" s="57">
        <v>1</v>
      </c>
      <c r="E240" s="66">
        <v>4</v>
      </c>
      <c r="F240" s="57">
        <v>1</v>
      </c>
      <c r="G240" s="66">
        <v>0</v>
      </c>
      <c r="H240" s="57" t="s">
        <v>143</v>
      </c>
      <c r="I240" s="66">
        <v>4</v>
      </c>
      <c r="J240" s="57">
        <v>1</v>
      </c>
      <c r="K240" s="36">
        <v>27</v>
      </c>
      <c r="L240" s="57">
        <v>2</v>
      </c>
      <c r="M240" s="36">
        <v>0</v>
      </c>
      <c r="N240" s="57">
        <v>-1</v>
      </c>
      <c r="O240" s="36">
        <v>27</v>
      </c>
      <c r="P240" s="57">
        <v>0.125</v>
      </c>
      <c r="Q240" s="66">
        <v>281</v>
      </c>
      <c r="R240" s="57">
        <v>-0.73811742777260014</v>
      </c>
      <c r="S240" s="66">
        <v>1198</v>
      </c>
      <c r="T240" s="57">
        <v>-2.6807473598700282E-2</v>
      </c>
      <c r="U240" s="66">
        <v>1479</v>
      </c>
      <c r="V240" s="57">
        <v>-0.35807291666666663</v>
      </c>
      <c r="W240" s="36">
        <v>320</v>
      </c>
      <c r="X240" s="57">
        <v>-0.70588235294117641</v>
      </c>
      <c r="Y240" s="36">
        <v>1198</v>
      </c>
      <c r="Z240" s="57">
        <v>-3.8523274478330705E-2</v>
      </c>
      <c r="AA240" s="36">
        <v>1518</v>
      </c>
      <c r="AB240" s="57">
        <v>-0.34961439588688947</v>
      </c>
    </row>
    <row r="241" spans="2:28" collapsed="1">
      <c r="B241" s="173">
        <v>1994</v>
      </c>
      <c r="C241" s="66">
        <v>126</v>
      </c>
      <c r="D241" s="67">
        <v>1.3773584905660377</v>
      </c>
      <c r="E241" s="66">
        <v>28</v>
      </c>
      <c r="F241" s="67">
        <v>0.8666666666666667</v>
      </c>
      <c r="G241" s="66">
        <v>4</v>
      </c>
      <c r="H241" s="67">
        <v>-0.5</v>
      </c>
      <c r="I241" s="66">
        <v>32</v>
      </c>
      <c r="J241" s="67">
        <v>0.39130434782608692</v>
      </c>
      <c r="K241" s="66">
        <v>198</v>
      </c>
      <c r="L241" s="67">
        <v>4.2105263157894646E-2</v>
      </c>
      <c r="M241" s="66">
        <v>178</v>
      </c>
      <c r="N241" s="67">
        <v>1.4722222222222223</v>
      </c>
      <c r="O241" s="66">
        <v>376</v>
      </c>
      <c r="P241" s="67">
        <v>0.43511450381679384</v>
      </c>
      <c r="Q241" s="66">
        <v>6873</v>
      </c>
      <c r="R241" s="67">
        <v>-0.19632834424695977</v>
      </c>
      <c r="S241" s="66">
        <v>19565</v>
      </c>
      <c r="T241" s="67">
        <v>-0.12703016241299303</v>
      </c>
      <c r="U241" s="66">
        <v>26438</v>
      </c>
      <c r="V241" s="67">
        <v>-0.14616974551091588</v>
      </c>
      <c r="W241" s="66">
        <v>7225</v>
      </c>
      <c r="X241" s="67">
        <v>-0.1799091940976163</v>
      </c>
      <c r="Y241" s="66">
        <v>19747</v>
      </c>
      <c r="Z241" s="67">
        <v>-0.12204339320647339</v>
      </c>
      <c r="AA241" s="66">
        <v>26972</v>
      </c>
      <c r="AB241" s="67">
        <v>-0.13832981918088305</v>
      </c>
    </row>
    <row r="242" spans="2:28" ht="15" hidden="1" customHeight="1" outlineLevel="1">
      <c r="B242" s="63" t="s">
        <v>90</v>
      </c>
      <c r="C242" s="36">
        <v>6</v>
      </c>
      <c r="D242" s="57" t="s">
        <v>143</v>
      </c>
      <c r="E242" s="66">
        <v>0</v>
      </c>
      <c r="F242" s="57">
        <v>-1</v>
      </c>
      <c r="G242" s="66">
        <v>1</v>
      </c>
      <c r="H242" s="57" t="s">
        <v>143</v>
      </c>
      <c r="I242" s="66">
        <v>1</v>
      </c>
      <c r="J242" s="57">
        <v>-0.83333333333333337</v>
      </c>
      <c r="K242" s="36">
        <v>2</v>
      </c>
      <c r="L242" s="57">
        <v>-0.33333333333333337</v>
      </c>
      <c r="M242" s="36">
        <v>8</v>
      </c>
      <c r="N242" s="57">
        <v>-0.52941176470588236</v>
      </c>
      <c r="O242" s="36">
        <v>10</v>
      </c>
      <c r="P242" s="57">
        <v>-0.5</v>
      </c>
      <c r="Q242" s="66">
        <v>171</v>
      </c>
      <c r="R242" s="57">
        <v>-0.82744702320887997</v>
      </c>
      <c r="S242" s="66">
        <v>855</v>
      </c>
      <c r="T242" s="57">
        <v>-0.2446996466431095</v>
      </c>
      <c r="U242" s="66">
        <v>1026</v>
      </c>
      <c r="V242" s="57">
        <v>-0.51672162034856339</v>
      </c>
      <c r="W242" s="36">
        <v>179</v>
      </c>
      <c r="X242" s="57">
        <v>-0.82099999999999995</v>
      </c>
      <c r="Y242" s="36">
        <v>864</v>
      </c>
      <c r="Z242" s="57">
        <v>-0.24804177545691908</v>
      </c>
      <c r="AA242" s="36">
        <v>1043</v>
      </c>
      <c r="AB242" s="57">
        <v>-0.51465798045602607</v>
      </c>
    </row>
    <row r="243" spans="2:28" ht="15" hidden="1" customHeight="1" outlineLevel="1">
      <c r="B243" s="63" t="s">
        <v>89</v>
      </c>
      <c r="C243" s="36">
        <v>7</v>
      </c>
      <c r="D243" s="57">
        <v>2.5</v>
      </c>
      <c r="E243" s="66">
        <v>3</v>
      </c>
      <c r="F243" s="57">
        <v>0.5</v>
      </c>
      <c r="G243" s="66">
        <v>0</v>
      </c>
      <c r="H243" s="57" t="s">
        <v>143</v>
      </c>
      <c r="I243" s="66">
        <v>3</v>
      </c>
      <c r="J243" s="57">
        <v>0.5</v>
      </c>
      <c r="K243" s="36">
        <v>5</v>
      </c>
      <c r="L243" s="57">
        <v>0.66666666666666674</v>
      </c>
      <c r="M243" s="36">
        <v>1</v>
      </c>
      <c r="N243" s="57">
        <v>-0.66666666666666674</v>
      </c>
      <c r="O243" s="36">
        <v>6</v>
      </c>
      <c r="P243" s="57">
        <v>0</v>
      </c>
      <c r="Q243" s="66">
        <v>253</v>
      </c>
      <c r="R243" s="57">
        <v>-0.70443925233644866</v>
      </c>
      <c r="S243" s="66">
        <v>1003</v>
      </c>
      <c r="T243" s="57">
        <v>-4.1108986615678744E-2</v>
      </c>
      <c r="U243" s="66">
        <v>1256</v>
      </c>
      <c r="V243" s="57">
        <v>-0.33964248159831756</v>
      </c>
      <c r="W243" s="36">
        <v>268</v>
      </c>
      <c r="X243" s="57">
        <v>-0.68945538818076479</v>
      </c>
      <c r="Y243" s="36">
        <v>1004</v>
      </c>
      <c r="Z243" s="57">
        <v>-4.2897998093422318E-2</v>
      </c>
      <c r="AA243" s="36">
        <v>1272</v>
      </c>
      <c r="AB243" s="57">
        <v>-0.33472803347280333</v>
      </c>
    </row>
    <row r="244" spans="2:28" ht="15" hidden="1" customHeight="1" outlineLevel="1">
      <c r="B244" s="63" t="s">
        <v>88</v>
      </c>
      <c r="C244" s="36">
        <v>4</v>
      </c>
      <c r="D244" s="57">
        <v>0</v>
      </c>
      <c r="E244" s="66">
        <v>2</v>
      </c>
      <c r="F244" s="57" t="s">
        <v>143</v>
      </c>
      <c r="G244" s="66">
        <v>0</v>
      </c>
      <c r="H244" s="57" t="s">
        <v>143</v>
      </c>
      <c r="I244" s="66">
        <v>2</v>
      </c>
      <c r="J244" s="57" t="s">
        <v>143</v>
      </c>
      <c r="K244" s="36">
        <v>2</v>
      </c>
      <c r="L244" s="57">
        <v>-0.33333333333333337</v>
      </c>
      <c r="M244" s="36">
        <v>7</v>
      </c>
      <c r="N244" s="57">
        <v>-0.22222222222222221</v>
      </c>
      <c r="O244" s="36">
        <v>9</v>
      </c>
      <c r="P244" s="57">
        <v>-0.25</v>
      </c>
      <c r="Q244" s="66">
        <v>921</v>
      </c>
      <c r="R244" s="57">
        <v>-9.8825831702543998E-2</v>
      </c>
      <c r="S244" s="66">
        <v>2924</v>
      </c>
      <c r="T244" s="57">
        <v>0.94673768308921447</v>
      </c>
      <c r="U244" s="66">
        <v>3845</v>
      </c>
      <c r="V244" s="57">
        <v>0.52337559429477021</v>
      </c>
      <c r="W244" s="36">
        <v>929</v>
      </c>
      <c r="X244" s="57">
        <v>-9.7181729834791009E-2</v>
      </c>
      <c r="Y244" s="36">
        <v>2931</v>
      </c>
      <c r="Z244" s="57">
        <v>0.93977498345466581</v>
      </c>
      <c r="AA244" s="36">
        <v>3860</v>
      </c>
      <c r="AB244" s="57">
        <v>0.51968503937007871</v>
      </c>
    </row>
    <row r="245" spans="2:28" ht="15" hidden="1" customHeight="1" outlineLevel="1">
      <c r="B245" s="63" t="s">
        <v>87</v>
      </c>
      <c r="C245" s="36">
        <v>4</v>
      </c>
      <c r="D245" s="57" t="s">
        <v>143</v>
      </c>
      <c r="E245" s="66">
        <v>3</v>
      </c>
      <c r="F245" s="57" t="s">
        <v>143</v>
      </c>
      <c r="G245" s="66">
        <v>0</v>
      </c>
      <c r="H245" s="57" t="s">
        <v>143</v>
      </c>
      <c r="I245" s="66">
        <v>3</v>
      </c>
      <c r="J245" s="57" t="s">
        <v>143</v>
      </c>
      <c r="K245" s="36">
        <v>0</v>
      </c>
      <c r="L245" s="57">
        <v>-1</v>
      </c>
      <c r="M245" s="36">
        <v>4</v>
      </c>
      <c r="N245" s="57" t="s">
        <v>143</v>
      </c>
      <c r="O245" s="36">
        <v>4</v>
      </c>
      <c r="P245" s="57">
        <v>-0.33333333333333337</v>
      </c>
      <c r="Q245" s="66">
        <v>779</v>
      </c>
      <c r="R245" s="57">
        <v>0.1018387553041018</v>
      </c>
      <c r="S245" s="66">
        <v>2481</v>
      </c>
      <c r="T245" s="57">
        <v>0.52676923076923088</v>
      </c>
      <c r="U245" s="66">
        <v>3260</v>
      </c>
      <c r="V245" s="57">
        <v>0.39794168096054894</v>
      </c>
      <c r="W245" s="36">
        <v>786</v>
      </c>
      <c r="X245" s="57">
        <v>0.10238429172510521</v>
      </c>
      <c r="Y245" s="36">
        <v>2485</v>
      </c>
      <c r="Z245" s="57">
        <v>0.52923076923076917</v>
      </c>
      <c r="AA245" s="36">
        <v>3271</v>
      </c>
      <c r="AB245" s="57">
        <v>0.39905902480752786</v>
      </c>
    </row>
    <row r="246" spans="2:28" ht="15" hidden="1" customHeight="1" outlineLevel="1">
      <c r="B246" s="63" t="s">
        <v>86</v>
      </c>
      <c r="C246" s="36">
        <v>4</v>
      </c>
      <c r="D246" s="57">
        <v>0.33333333333333326</v>
      </c>
      <c r="E246" s="66">
        <v>0</v>
      </c>
      <c r="F246" s="57" t="s">
        <v>143</v>
      </c>
      <c r="G246" s="66">
        <v>0</v>
      </c>
      <c r="H246" s="57" t="s">
        <v>143</v>
      </c>
      <c r="I246" s="66">
        <v>0</v>
      </c>
      <c r="J246" s="57" t="s">
        <v>143</v>
      </c>
      <c r="K246" s="36">
        <v>3</v>
      </c>
      <c r="L246" s="57">
        <v>-0.72727272727272729</v>
      </c>
      <c r="M246" s="36">
        <v>0</v>
      </c>
      <c r="N246" s="57" t="s">
        <v>143</v>
      </c>
      <c r="O246" s="36">
        <v>3</v>
      </c>
      <c r="P246" s="57">
        <v>-0.72727272727272729</v>
      </c>
      <c r="Q246" s="66">
        <v>717</v>
      </c>
      <c r="R246" s="57">
        <v>-0.71388667198723066</v>
      </c>
      <c r="S246" s="66">
        <v>1816</v>
      </c>
      <c r="T246" s="57">
        <v>0.29714285714285715</v>
      </c>
      <c r="U246" s="66">
        <v>2533</v>
      </c>
      <c r="V246" s="57">
        <v>-0.35151049667178702</v>
      </c>
      <c r="W246" s="36">
        <v>724</v>
      </c>
      <c r="X246" s="57">
        <v>-0.71269841269841272</v>
      </c>
      <c r="Y246" s="36">
        <v>1816</v>
      </c>
      <c r="Z246" s="57">
        <v>0.29714285714285715</v>
      </c>
      <c r="AA246" s="36">
        <v>2540</v>
      </c>
      <c r="AB246" s="57">
        <v>-0.35204081632653061</v>
      </c>
    </row>
    <row r="247" spans="2:28" ht="15" hidden="1" customHeight="1" outlineLevel="1">
      <c r="B247" s="63" t="s">
        <v>85</v>
      </c>
      <c r="C247" s="36">
        <v>3</v>
      </c>
      <c r="D247" s="57">
        <v>0</v>
      </c>
      <c r="E247" s="66">
        <v>0</v>
      </c>
      <c r="F247" s="57" t="s">
        <v>143</v>
      </c>
      <c r="G247" s="66">
        <v>0</v>
      </c>
      <c r="H247" s="57" t="s">
        <v>143</v>
      </c>
      <c r="I247" s="66">
        <v>0</v>
      </c>
      <c r="J247" s="57" t="s">
        <v>143</v>
      </c>
      <c r="K247" s="36">
        <v>2</v>
      </c>
      <c r="L247" s="57">
        <v>0</v>
      </c>
      <c r="M247" s="36">
        <v>3</v>
      </c>
      <c r="N247" s="57">
        <v>-0.5</v>
      </c>
      <c r="O247" s="36">
        <v>5</v>
      </c>
      <c r="P247" s="57">
        <v>-0.375</v>
      </c>
      <c r="Q247" s="66">
        <v>1032</v>
      </c>
      <c r="R247" s="57">
        <v>-0.22696629213483144</v>
      </c>
      <c r="S247" s="66">
        <v>2687</v>
      </c>
      <c r="T247" s="57">
        <v>0.60131108462455307</v>
      </c>
      <c r="U247" s="66">
        <v>3719</v>
      </c>
      <c r="V247" s="57">
        <v>0.23431795552605372</v>
      </c>
      <c r="W247" s="36">
        <v>1037</v>
      </c>
      <c r="X247" s="57">
        <v>-0.2261194029850746</v>
      </c>
      <c r="Y247" s="36">
        <v>2690</v>
      </c>
      <c r="Z247" s="57">
        <v>0.59738717339667469</v>
      </c>
      <c r="AA247" s="36">
        <v>3727</v>
      </c>
      <c r="AB247" s="57">
        <v>0.23247354497354489</v>
      </c>
    </row>
    <row r="248" spans="2:28" ht="15" hidden="1" customHeight="1" outlineLevel="1">
      <c r="B248" s="63" t="s">
        <v>84</v>
      </c>
      <c r="C248" s="36">
        <v>7</v>
      </c>
      <c r="D248" s="57">
        <v>0.39999999999999991</v>
      </c>
      <c r="E248" s="66">
        <v>0</v>
      </c>
      <c r="F248" s="57" t="s">
        <v>143</v>
      </c>
      <c r="G248" s="66">
        <v>0</v>
      </c>
      <c r="H248" s="57" t="s">
        <v>143</v>
      </c>
      <c r="I248" s="66">
        <v>0</v>
      </c>
      <c r="J248" s="57" t="s">
        <v>143</v>
      </c>
      <c r="K248" s="36">
        <v>112</v>
      </c>
      <c r="L248" s="57">
        <v>13</v>
      </c>
      <c r="M248" s="36">
        <v>3</v>
      </c>
      <c r="N248" s="57" t="s">
        <v>143</v>
      </c>
      <c r="O248" s="36">
        <v>115</v>
      </c>
      <c r="P248" s="57">
        <v>13.375</v>
      </c>
      <c r="Q248" s="66">
        <v>443</v>
      </c>
      <c r="R248" s="57">
        <v>-0.70836076366030287</v>
      </c>
      <c r="S248" s="66">
        <v>1798</v>
      </c>
      <c r="T248" s="57">
        <v>-0.39481656008078092</v>
      </c>
      <c r="U248" s="66">
        <v>2241</v>
      </c>
      <c r="V248" s="57">
        <v>-0.50089086859688203</v>
      </c>
      <c r="W248" s="36">
        <v>562</v>
      </c>
      <c r="X248" s="57">
        <v>-0.63315926892950392</v>
      </c>
      <c r="Y248" s="36">
        <v>1801</v>
      </c>
      <c r="Z248" s="57">
        <v>-0.39380679905755633</v>
      </c>
      <c r="AA248" s="36">
        <v>2363</v>
      </c>
      <c r="AB248" s="57">
        <v>-0.47523872973573178</v>
      </c>
    </row>
    <row r="249" spans="2:28" ht="15" hidden="1" customHeight="1" outlineLevel="1">
      <c r="B249" s="63" t="s">
        <v>83</v>
      </c>
      <c r="C249" s="36">
        <v>1</v>
      </c>
      <c r="D249" s="57">
        <v>-0.5</v>
      </c>
      <c r="E249" s="66">
        <v>1</v>
      </c>
      <c r="F249" s="57" t="s">
        <v>143</v>
      </c>
      <c r="G249" s="66">
        <v>7</v>
      </c>
      <c r="H249" s="57" t="s">
        <v>143</v>
      </c>
      <c r="I249" s="66">
        <v>8</v>
      </c>
      <c r="J249" s="57" t="s">
        <v>143</v>
      </c>
      <c r="K249" s="36">
        <v>4</v>
      </c>
      <c r="L249" s="57">
        <v>-0.19999999999999996</v>
      </c>
      <c r="M249" s="36">
        <v>14</v>
      </c>
      <c r="N249" s="57">
        <v>3.666666666666667</v>
      </c>
      <c r="O249" s="36">
        <v>18</v>
      </c>
      <c r="P249" s="57">
        <v>1.25</v>
      </c>
      <c r="Q249" s="66">
        <v>708</v>
      </c>
      <c r="R249" s="57">
        <v>-0.48769898697539793</v>
      </c>
      <c r="S249" s="66">
        <v>3050</v>
      </c>
      <c r="T249" s="57">
        <v>1.4616626311541565</v>
      </c>
      <c r="U249" s="66">
        <v>3758</v>
      </c>
      <c r="V249" s="57">
        <v>0.43380389164441047</v>
      </c>
      <c r="W249" s="36">
        <v>714</v>
      </c>
      <c r="X249" s="57">
        <v>-0.48596112311015116</v>
      </c>
      <c r="Y249" s="36">
        <v>3071</v>
      </c>
      <c r="Z249" s="57">
        <v>1.4726247987117551</v>
      </c>
      <c r="AA249" s="36">
        <v>3785</v>
      </c>
      <c r="AB249" s="57">
        <v>0.43861649562903837</v>
      </c>
    </row>
    <row r="250" spans="2:28" ht="15" hidden="1" customHeight="1" outlineLevel="1">
      <c r="B250" s="63" t="s">
        <v>82</v>
      </c>
      <c r="C250" s="36">
        <v>3</v>
      </c>
      <c r="D250" s="57">
        <v>-0.75</v>
      </c>
      <c r="E250" s="66">
        <v>4</v>
      </c>
      <c r="F250" s="57" t="s">
        <v>143</v>
      </c>
      <c r="G250" s="66">
        <v>0</v>
      </c>
      <c r="H250" s="57">
        <v>-1</v>
      </c>
      <c r="I250" s="66">
        <v>4</v>
      </c>
      <c r="J250" s="57">
        <v>3</v>
      </c>
      <c r="K250" s="36">
        <v>47</v>
      </c>
      <c r="L250" s="57">
        <v>22.5</v>
      </c>
      <c r="M250" s="36">
        <v>6</v>
      </c>
      <c r="N250" s="57">
        <v>-0.6</v>
      </c>
      <c r="O250" s="36">
        <v>53</v>
      </c>
      <c r="P250" s="57">
        <v>2.1176470588235294</v>
      </c>
      <c r="Q250" s="66">
        <v>731</v>
      </c>
      <c r="R250" s="57">
        <v>-0.61281779661016955</v>
      </c>
      <c r="S250" s="66">
        <v>2493</v>
      </c>
      <c r="T250" s="57">
        <v>3.0801963993453354</v>
      </c>
      <c r="U250" s="66">
        <v>3224</v>
      </c>
      <c r="V250" s="57">
        <v>0.29011604641856747</v>
      </c>
      <c r="W250" s="36">
        <v>785</v>
      </c>
      <c r="X250" s="57">
        <v>-0.58727655099894849</v>
      </c>
      <c r="Y250" s="36">
        <v>2499</v>
      </c>
      <c r="Z250" s="57">
        <v>2.9856459330143541</v>
      </c>
      <c r="AA250" s="36">
        <v>3284</v>
      </c>
      <c r="AB250" s="57">
        <v>0.29853697113483579</v>
      </c>
    </row>
    <row r="251" spans="2:28" ht="15" hidden="1" customHeight="1" outlineLevel="1">
      <c r="B251" s="63" t="s">
        <v>81</v>
      </c>
      <c r="C251" s="36">
        <v>6</v>
      </c>
      <c r="D251" s="57">
        <v>0</v>
      </c>
      <c r="E251" s="66">
        <v>0</v>
      </c>
      <c r="F251" s="57" t="s">
        <v>143</v>
      </c>
      <c r="G251" s="66">
        <v>0</v>
      </c>
      <c r="H251" s="57">
        <v>-1</v>
      </c>
      <c r="I251" s="66">
        <v>0</v>
      </c>
      <c r="J251" s="57">
        <v>-1</v>
      </c>
      <c r="K251" s="36">
        <v>2</v>
      </c>
      <c r="L251" s="57">
        <v>-0.7142857142857143</v>
      </c>
      <c r="M251" s="36">
        <v>0</v>
      </c>
      <c r="N251" s="57">
        <v>-1</v>
      </c>
      <c r="O251" s="36">
        <v>2</v>
      </c>
      <c r="P251" s="57">
        <v>-0.9</v>
      </c>
      <c r="Q251" s="66">
        <v>838</v>
      </c>
      <c r="R251" s="57">
        <v>2.2355212355212357</v>
      </c>
      <c r="S251" s="66">
        <v>773</v>
      </c>
      <c r="T251" s="57">
        <v>0.36572438162544163</v>
      </c>
      <c r="U251" s="66">
        <v>1611</v>
      </c>
      <c r="V251" s="57">
        <v>0.95272727272727264</v>
      </c>
      <c r="W251" s="36">
        <v>846</v>
      </c>
      <c r="X251" s="57">
        <v>2.1102941176470589</v>
      </c>
      <c r="Y251" s="36">
        <v>773</v>
      </c>
      <c r="Z251" s="57">
        <v>0.33275862068965512</v>
      </c>
      <c r="AA251" s="36">
        <v>1619</v>
      </c>
      <c r="AB251" s="57">
        <v>0.90023474178403751</v>
      </c>
    </row>
    <row r="252" spans="2:28" ht="15" hidden="1" customHeight="1" outlineLevel="1">
      <c r="B252" s="63" t="s">
        <v>80</v>
      </c>
      <c r="C252" s="36">
        <v>4</v>
      </c>
      <c r="D252" s="57">
        <v>-0.76470588235294112</v>
      </c>
      <c r="E252" s="66">
        <v>0</v>
      </c>
      <c r="F252" s="57">
        <v>-1</v>
      </c>
      <c r="G252" s="66">
        <v>0</v>
      </c>
      <c r="H252" s="57" t="s">
        <v>143</v>
      </c>
      <c r="I252" s="66">
        <v>0</v>
      </c>
      <c r="J252" s="57">
        <v>-1</v>
      </c>
      <c r="K252" s="36">
        <v>2</v>
      </c>
      <c r="L252" s="57">
        <v>-0.81818181818181812</v>
      </c>
      <c r="M252" s="36">
        <v>11</v>
      </c>
      <c r="N252" s="57">
        <v>0.83333333333333326</v>
      </c>
      <c r="O252" s="36">
        <v>13</v>
      </c>
      <c r="P252" s="57">
        <v>-0.23529411764705888</v>
      </c>
      <c r="Q252" s="66">
        <v>886</v>
      </c>
      <c r="R252" s="57">
        <v>-0.23686477174849263</v>
      </c>
      <c r="S252" s="66">
        <v>1301</v>
      </c>
      <c r="T252" s="57">
        <v>0.86123032904148777</v>
      </c>
      <c r="U252" s="66">
        <v>2187</v>
      </c>
      <c r="V252" s="57">
        <v>0.1758064516129032</v>
      </c>
      <c r="W252" s="36">
        <v>892</v>
      </c>
      <c r="X252" s="57">
        <v>-0.25104953820319065</v>
      </c>
      <c r="Y252" s="36">
        <v>1312</v>
      </c>
      <c r="Z252" s="57">
        <v>0.86099290780141846</v>
      </c>
      <c r="AA252" s="36">
        <v>2204</v>
      </c>
      <c r="AB252" s="57">
        <v>0.16244725738396615</v>
      </c>
    </row>
    <row r="253" spans="2:28" ht="15" hidden="1" customHeight="1" outlineLevel="1">
      <c r="B253" s="63" t="s">
        <v>79</v>
      </c>
      <c r="C253" s="36">
        <v>4</v>
      </c>
      <c r="D253" s="57">
        <v>-0.63636363636363635</v>
      </c>
      <c r="E253" s="66">
        <v>2</v>
      </c>
      <c r="F253" s="57">
        <v>0</v>
      </c>
      <c r="G253" s="66">
        <v>0</v>
      </c>
      <c r="H253" s="57">
        <v>-1</v>
      </c>
      <c r="I253" s="66">
        <v>2</v>
      </c>
      <c r="J253" s="57">
        <v>-0.875</v>
      </c>
      <c r="K253" s="36">
        <v>9</v>
      </c>
      <c r="L253" s="57">
        <v>2</v>
      </c>
      <c r="M253" s="36">
        <v>15</v>
      </c>
      <c r="N253" s="57" t="s">
        <v>143</v>
      </c>
      <c r="O253" s="36">
        <v>24</v>
      </c>
      <c r="P253" s="57">
        <v>7</v>
      </c>
      <c r="Q253" s="66">
        <v>1073</v>
      </c>
      <c r="R253" s="57">
        <v>-0.38755707762557079</v>
      </c>
      <c r="S253" s="66">
        <v>1231</v>
      </c>
      <c r="T253" s="57">
        <v>0.87366818873668195</v>
      </c>
      <c r="U253" s="66">
        <v>2304</v>
      </c>
      <c r="V253" s="57">
        <v>-4.3586550435865457E-2</v>
      </c>
      <c r="W253" s="36">
        <v>1088</v>
      </c>
      <c r="X253" s="57">
        <v>-0.38461538461538458</v>
      </c>
      <c r="Y253" s="36">
        <v>1246</v>
      </c>
      <c r="Z253" s="57">
        <v>0.85692995529061111</v>
      </c>
      <c r="AA253" s="36">
        <v>2334</v>
      </c>
      <c r="AB253" s="57">
        <v>-4.3050430504305015E-2</v>
      </c>
    </row>
    <row r="254" spans="2:28" collapsed="1">
      <c r="B254" s="173">
        <v>1993</v>
      </c>
      <c r="C254" s="66">
        <v>53</v>
      </c>
      <c r="D254" s="67">
        <v>-0.18461538461538463</v>
      </c>
      <c r="E254" s="66">
        <v>15</v>
      </c>
      <c r="F254" s="67">
        <v>0.25</v>
      </c>
      <c r="G254" s="66">
        <v>8</v>
      </c>
      <c r="H254" s="67">
        <v>-0.5</v>
      </c>
      <c r="I254" s="66">
        <v>23</v>
      </c>
      <c r="J254" s="67">
        <v>-0.1785714285714286</v>
      </c>
      <c r="K254" s="66">
        <v>190</v>
      </c>
      <c r="L254" s="67">
        <v>1.96875</v>
      </c>
      <c r="M254" s="66">
        <v>72</v>
      </c>
      <c r="N254" s="67">
        <v>0</v>
      </c>
      <c r="O254" s="66">
        <v>262</v>
      </c>
      <c r="P254" s="67">
        <v>0.92647058823529416</v>
      </c>
      <c r="Q254" s="66">
        <v>8552</v>
      </c>
      <c r="R254" s="67">
        <v>-0.44388086877357269</v>
      </c>
      <c r="S254" s="66">
        <v>22412</v>
      </c>
      <c r="T254" s="67">
        <v>0.48168716117942623</v>
      </c>
      <c r="U254" s="66">
        <v>30964</v>
      </c>
      <c r="V254" s="67">
        <v>1.5079989509572567E-2</v>
      </c>
      <c r="W254" s="66">
        <v>8810</v>
      </c>
      <c r="X254" s="67">
        <v>-0.43230878278239582</v>
      </c>
      <c r="Y254" s="66">
        <v>22492</v>
      </c>
      <c r="Z254" s="67">
        <v>0.4783751807545682</v>
      </c>
      <c r="AA254" s="66">
        <v>31302</v>
      </c>
      <c r="AB254" s="67">
        <v>1.8514300588943433E-2</v>
      </c>
    </row>
    <row r="255" spans="2:28" ht="15" hidden="1" customHeight="1" outlineLevel="1">
      <c r="B255" s="63" t="s">
        <v>90</v>
      </c>
      <c r="C255" s="36">
        <v>0</v>
      </c>
      <c r="D255" s="57">
        <v>-1</v>
      </c>
      <c r="E255" s="66">
        <v>6</v>
      </c>
      <c r="F255" s="57">
        <v>2</v>
      </c>
      <c r="G255" s="66">
        <v>0</v>
      </c>
      <c r="H255" s="57" t="s">
        <v>143</v>
      </c>
      <c r="I255" s="66">
        <v>6</v>
      </c>
      <c r="J255" s="57">
        <v>2</v>
      </c>
      <c r="K255" s="36">
        <v>3</v>
      </c>
      <c r="L255" s="57">
        <v>-0.25</v>
      </c>
      <c r="M255" s="36">
        <v>17</v>
      </c>
      <c r="N255" s="57">
        <v>16</v>
      </c>
      <c r="O255" s="36">
        <v>20</v>
      </c>
      <c r="P255" s="57">
        <v>3</v>
      </c>
      <c r="Q255" s="66">
        <v>991</v>
      </c>
      <c r="R255" s="57">
        <v>13.362318840579711</v>
      </c>
      <c r="S255" s="66">
        <v>1132</v>
      </c>
      <c r="T255" s="57">
        <v>1.0656934306569341</v>
      </c>
      <c r="U255" s="66">
        <v>2123</v>
      </c>
      <c r="V255" s="57">
        <v>2.440842787682334</v>
      </c>
      <c r="W255" s="36">
        <v>1000</v>
      </c>
      <c r="X255" s="57">
        <v>12.333333333333334</v>
      </c>
      <c r="Y255" s="36">
        <v>1149</v>
      </c>
      <c r="Z255" s="57">
        <v>1.2618110236220472</v>
      </c>
      <c r="AA255" s="36">
        <v>2149</v>
      </c>
      <c r="AB255" s="57">
        <v>2.6861063464837049</v>
      </c>
    </row>
    <row r="256" spans="2:28" ht="15" hidden="1" customHeight="1" outlineLevel="1">
      <c r="B256" s="63" t="s">
        <v>89</v>
      </c>
      <c r="C256" s="36">
        <v>2</v>
      </c>
      <c r="D256" s="57">
        <v>-0.66666666666666674</v>
      </c>
      <c r="E256" s="66">
        <v>2</v>
      </c>
      <c r="F256" s="57">
        <v>-0.33333333333333337</v>
      </c>
      <c r="G256" s="66">
        <v>0</v>
      </c>
      <c r="H256" s="57" t="s">
        <v>143</v>
      </c>
      <c r="I256" s="66">
        <v>2</v>
      </c>
      <c r="J256" s="57">
        <v>-0.33333333333333337</v>
      </c>
      <c r="K256" s="36">
        <v>3</v>
      </c>
      <c r="L256" s="57">
        <v>-0.7857142857142857</v>
      </c>
      <c r="M256" s="36">
        <v>3</v>
      </c>
      <c r="N256" s="57">
        <v>-0.25</v>
      </c>
      <c r="O256" s="36">
        <v>6</v>
      </c>
      <c r="P256" s="57">
        <v>-0.66666666666666674</v>
      </c>
      <c r="Q256" s="66">
        <v>856</v>
      </c>
      <c r="R256" s="57">
        <v>15.46153846153846</v>
      </c>
      <c r="S256" s="66">
        <v>1046</v>
      </c>
      <c r="T256" s="57">
        <v>1.0753968253968256</v>
      </c>
      <c r="U256" s="66">
        <v>1902</v>
      </c>
      <c r="V256" s="57">
        <v>2.420863309352518</v>
      </c>
      <c r="W256" s="36">
        <v>863</v>
      </c>
      <c r="X256" s="57">
        <v>9.2738095238095237</v>
      </c>
      <c r="Y256" s="36">
        <v>1049</v>
      </c>
      <c r="Z256" s="57">
        <v>0.91074681238615662</v>
      </c>
      <c r="AA256" s="36">
        <v>1912</v>
      </c>
      <c r="AB256" s="57">
        <v>2.0205371248025275</v>
      </c>
    </row>
    <row r="257" spans="2:28" ht="15" hidden="1" customHeight="1" outlineLevel="1">
      <c r="B257" s="63" t="s">
        <v>88</v>
      </c>
      <c r="C257" s="36">
        <v>4</v>
      </c>
      <c r="D257" s="57">
        <v>0.33333333333333326</v>
      </c>
      <c r="E257" s="66">
        <v>0</v>
      </c>
      <c r="F257" s="57" t="s">
        <v>143</v>
      </c>
      <c r="G257" s="66">
        <v>0</v>
      </c>
      <c r="H257" s="57" t="s">
        <v>143</v>
      </c>
      <c r="I257" s="66">
        <v>0</v>
      </c>
      <c r="J257" s="57" t="s">
        <v>143</v>
      </c>
      <c r="K257" s="36">
        <v>3</v>
      </c>
      <c r="L257" s="57">
        <v>-0.75</v>
      </c>
      <c r="M257" s="36">
        <v>9</v>
      </c>
      <c r="N257" s="57">
        <v>2</v>
      </c>
      <c r="O257" s="36">
        <v>12</v>
      </c>
      <c r="P257" s="57">
        <v>-0.19999999999999996</v>
      </c>
      <c r="Q257" s="66">
        <v>1022</v>
      </c>
      <c r="R257" s="57">
        <v>-0.36005009392611143</v>
      </c>
      <c r="S257" s="66">
        <v>1502</v>
      </c>
      <c r="T257" s="57">
        <v>0.68008948545861303</v>
      </c>
      <c r="U257" s="66">
        <v>2524</v>
      </c>
      <c r="V257" s="57">
        <v>1.3247691690084329E-2</v>
      </c>
      <c r="W257" s="36">
        <v>1029</v>
      </c>
      <c r="X257" s="57">
        <v>-0.36166253101736978</v>
      </c>
      <c r="Y257" s="36">
        <v>1511</v>
      </c>
      <c r="Z257" s="57">
        <v>0.68450390189520616</v>
      </c>
      <c r="AA257" s="36">
        <v>2540</v>
      </c>
      <c r="AB257" s="57">
        <v>1.2355520127540931E-2</v>
      </c>
    </row>
    <row r="258" spans="2:28" ht="15" hidden="1" customHeight="1" outlineLevel="1">
      <c r="B258" s="63" t="s">
        <v>87</v>
      </c>
      <c r="C258" s="36">
        <v>0</v>
      </c>
      <c r="D258" s="57">
        <v>-1</v>
      </c>
      <c r="E258" s="66">
        <v>0</v>
      </c>
      <c r="F258" s="57" t="s">
        <v>143</v>
      </c>
      <c r="G258" s="66">
        <v>0</v>
      </c>
      <c r="H258" s="57" t="s">
        <v>143</v>
      </c>
      <c r="I258" s="66">
        <v>0</v>
      </c>
      <c r="J258" s="57" t="s">
        <v>143</v>
      </c>
      <c r="K258" s="36">
        <v>6</v>
      </c>
      <c r="L258" s="57">
        <v>-0.53846153846153844</v>
      </c>
      <c r="M258" s="36">
        <v>0</v>
      </c>
      <c r="N258" s="57">
        <v>-1</v>
      </c>
      <c r="O258" s="36">
        <v>6</v>
      </c>
      <c r="P258" s="57">
        <v>-0.76923076923076916</v>
      </c>
      <c r="Q258" s="66">
        <v>707</v>
      </c>
      <c r="R258" s="57">
        <v>-0.53608923884514437</v>
      </c>
      <c r="S258" s="66">
        <v>1625</v>
      </c>
      <c r="T258" s="57">
        <v>-2.2850270595309641E-2</v>
      </c>
      <c r="U258" s="66">
        <v>2332</v>
      </c>
      <c r="V258" s="57">
        <v>-0.26827737684342645</v>
      </c>
      <c r="W258" s="36">
        <v>713</v>
      </c>
      <c r="X258" s="57">
        <v>-0.53701298701298694</v>
      </c>
      <c r="Y258" s="36">
        <v>1625</v>
      </c>
      <c r="Z258" s="57">
        <v>-3.0429594272076366E-2</v>
      </c>
      <c r="AA258" s="36">
        <v>2338</v>
      </c>
      <c r="AB258" s="57">
        <v>-0.27300995024875618</v>
      </c>
    </row>
    <row r="259" spans="2:28" ht="15" hidden="1" customHeight="1" outlineLevel="1">
      <c r="B259" s="63" t="s">
        <v>86</v>
      </c>
      <c r="C259" s="36">
        <v>3</v>
      </c>
      <c r="D259" s="57">
        <v>0</v>
      </c>
      <c r="E259" s="66">
        <v>0</v>
      </c>
      <c r="F259" s="57" t="s">
        <v>143</v>
      </c>
      <c r="G259" s="66">
        <v>0</v>
      </c>
      <c r="H259" s="57" t="s">
        <v>143</v>
      </c>
      <c r="I259" s="66">
        <v>0</v>
      </c>
      <c r="J259" s="57" t="s">
        <v>143</v>
      </c>
      <c r="K259" s="36">
        <v>11</v>
      </c>
      <c r="L259" s="57">
        <v>2.6666666666666665</v>
      </c>
      <c r="M259" s="36">
        <v>0</v>
      </c>
      <c r="N259" s="57">
        <v>-1</v>
      </c>
      <c r="O259" s="36">
        <v>11</v>
      </c>
      <c r="P259" s="57">
        <v>-0.88421052631578945</v>
      </c>
      <c r="Q259" s="66">
        <v>2506</v>
      </c>
      <c r="R259" s="57">
        <v>0.42954934398174549</v>
      </c>
      <c r="S259" s="66">
        <v>1400</v>
      </c>
      <c r="T259" s="57">
        <v>0.82767624020887731</v>
      </c>
      <c r="U259" s="66">
        <v>3906</v>
      </c>
      <c r="V259" s="57">
        <v>0.55061532354108778</v>
      </c>
      <c r="W259" s="36">
        <v>2520</v>
      </c>
      <c r="X259" s="57">
        <v>0.43263217737350756</v>
      </c>
      <c r="Y259" s="36">
        <v>1400</v>
      </c>
      <c r="Z259" s="57">
        <v>0.63170163170163174</v>
      </c>
      <c r="AA259" s="36">
        <v>3920</v>
      </c>
      <c r="AB259" s="57">
        <v>0.49789835689721063</v>
      </c>
    </row>
    <row r="260" spans="2:28" ht="15" hidden="1" customHeight="1" outlineLevel="1">
      <c r="B260" s="63" t="s">
        <v>85</v>
      </c>
      <c r="C260" s="36">
        <v>3</v>
      </c>
      <c r="D260" s="57">
        <v>0.5</v>
      </c>
      <c r="E260" s="66">
        <v>0</v>
      </c>
      <c r="F260" s="57" t="s">
        <v>143</v>
      </c>
      <c r="G260" s="66">
        <v>0</v>
      </c>
      <c r="H260" s="57" t="s">
        <v>143</v>
      </c>
      <c r="I260" s="66">
        <v>0</v>
      </c>
      <c r="J260" s="57" t="s">
        <v>143</v>
      </c>
      <c r="K260" s="36">
        <v>2</v>
      </c>
      <c r="L260" s="57">
        <v>-0.5</v>
      </c>
      <c r="M260" s="36">
        <v>6</v>
      </c>
      <c r="N260" s="57">
        <v>-0.93939393939393945</v>
      </c>
      <c r="O260" s="36">
        <v>8</v>
      </c>
      <c r="P260" s="57">
        <v>-0.92233009708737868</v>
      </c>
      <c r="Q260" s="66">
        <v>1335</v>
      </c>
      <c r="R260" s="57">
        <v>-0.10342511752854266</v>
      </c>
      <c r="S260" s="66">
        <v>1678</v>
      </c>
      <c r="T260" s="57">
        <v>-0.36679245283018869</v>
      </c>
      <c r="U260" s="66">
        <v>3013</v>
      </c>
      <c r="V260" s="57">
        <v>-0.27204638801642911</v>
      </c>
      <c r="W260" s="36">
        <v>1340</v>
      </c>
      <c r="X260" s="57">
        <v>-0.10367892976588633</v>
      </c>
      <c r="Y260" s="36">
        <v>1684</v>
      </c>
      <c r="Z260" s="57">
        <v>-0.38741360494725352</v>
      </c>
      <c r="AA260" s="36">
        <v>3024</v>
      </c>
      <c r="AB260" s="57">
        <v>-0.28746465598491988</v>
      </c>
    </row>
    <row r="261" spans="2:28" ht="15" hidden="1" customHeight="1" outlineLevel="1">
      <c r="B261" s="63" t="s">
        <v>84</v>
      </c>
      <c r="C261" s="36">
        <v>5</v>
      </c>
      <c r="D261" s="57">
        <v>4</v>
      </c>
      <c r="E261" s="66">
        <v>0</v>
      </c>
      <c r="F261" s="57">
        <v>-1</v>
      </c>
      <c r="G261" s="66">
        <v>0</v>
      </c>
      <c r="H261" s="57" t="s">
        <v>143</v>
      </c>
      <c r="I261" s="66">
        <v>0</v>
      </c>
      <c r="J261" s="57">
        <v>-1</v>
      </c>
      <c r="K261" s="36">
        <v>8</v>
      </c>
      <c r="L261" s="57">
        <v>0.60000000000000009</v>
      </c>
      <c r="M261" s="36">
        <v>0</v>
      </c>
      <c r="N261" s="57">
        <v>-1</v>
      </c>
      <c r="O261" s="36">
        <v>8</v>
      </c>
      <c r="P261" s="57">
        <v>-0.19999999999999996</v>
      </c>
      <c r="Q261" s="66">
        <v>1519</v>
      </c>
      <c r="R261" s="57">
        <v>0.18579234972677594</v>
      </c>
      <c r="S261" s="66">
        <v>2971</v>
      </c>
      <c r="T261" s="57">
        <v>3.7996768982229403</v>
      </c>
      <c r="U261" s="66">
        <v>4490</v>
      </c>
      <c r="V261" s="57">
        <v>1.3631578947368421</v>
      </c>
      <c r="W261" s="36">
        <v>1532</v>
      </c>
      <c r="X261" s="57">
        <v>0.18944099378881996</v>
      </c>
      <c r="Y261" s="36">
        <v>2971</v>
      </c>
      <c r="Z261" s="57">
        <v>3.7612179487179489</v>
      </c>
      <c r="AA261" s="36">
        <v>4503</v>
      </c>
      <c r="AB261" s="57">
        <v>1.3551255230125525</v>
      </c>
    </row>
    <row r="262" spans="2:28" ht="15" hidden="1" customHeight="1" outlineLevel="1">
      <c r="B262" s="63" t="s">
        <v>83</v>
      </c>
      <c r="C262" s="36">
        <v>2</v>
      </c>
      <c r="D262" s="57" t="s">
        <v>143</v>
      </c>
      <c r="E262" s="66">
        <v>0</v>
      </c>
      <c r="F262" s="57" t="s">
        <v>143</v>
      </c>
      <c r="G262" s="66">
        <v>0</v>
      </c>
      <c r="H262" s="57" t="s">
        <v>143</v>
      </c>
      <c r="I262" s="66">
        <v>0</v>
      </c>
      <c r="J262" s="57" t="s">
        <v>143</v>
      </c>
      <c r="K262" s="36">
        <v>5</v>
      </c>
      <c r="L262" s="57">
        <v>-0.44444444444444442</v>
      </c>
      <c r="M262" s="36">
        <v>3</v>
      </c>
      <c r="N262" s="57">
        <v>0</v>
      </c>
      <c r="O262" s="36">
        <v>8</v>
      </c>
      <c r="P262" s="57">
        <v>-0.33333333333333337</v>
      </c>
      <c r="Q262" s="66">
        <v>1382</v>
      </c>
      <c r="R262" s="57">
        <v>17.675675675675677</v>
      </c>
      <c r="S262" s="66">
        <v>1239</v>
      </c>
      <c r="T262" s="57">
        <v>1.9855421686746988</v>
      </c>
      <c r="U262" s="66">
        <v>2621</v>
      </c>
      <c r="V262" s="57">
        <v>4.3599182004089982</v>
      </c>
      <c r="W262" s="36">
        <v>1389</v>
      </c>
      <c r="X262" s="57">
        <v>15.734939759036145</v>
      </c>
      <c r="Y262" s="36">
        <v>1242</v>
      </c>
      <c r="Z262" s="57">
        <v>1.9712918660287082</v>
      </c>
      <c r="AA262" s="36">
        <v>2631</v>
      </c>
      <c r="AB262" s="57">
        <v>4.2514970059880239</v>
      </c>
    </row>
    <row r="263" spans="2:28" ht="15" hidden="1" customHeight="1" outlineLevel="1">
      <c r="B263" s="63" t="s">
        <v>82</v>
      </c>
      <c r="C263" s="36">
        <v>12</v>
      </c>
      <c r="D263" s="57" t="s">
        <v>143</v>
      </c>
      <c r="E263" s="66">
        <v>0</v>
      </c>
      <c r="F263" s="57" t="s">
        <v>143</v>
      </c>
      <c r="G263" s="66">
        <v>1</v>
      </c>
      <c r="H263" s="57" t="s">
        <v>143</v>
      </c>
      <c r="I263" s="66">
        <v>1</v>
      </c>
      <c r="J263" s="57" t="s">
        <v>143</v>
      </c>
      <c r="K263" s="36">
        <v>2</v>
      </c>
      <c r="L263" s="57">
        <v>-0.75</v>
      </c>
      <c r="M263" s="36">
        <v>15</v>
      </c>
      <c r="N263" s="57" t="s">
        <v>143</v>
      </c>
      <c r="O263" s="36">
        <v>17</v>
      </c>
      <c r="P263" s="57">
        <v>1.125</v>
      </c>
      <c r="Q263" s="66">
        <v>1888</v>
      </c>
      <c r="R263" s="57">
        <v>0.55775577557755773</v>
      </c>
      <c r="S263" s="66">
        <v>611</v>
      </c>
      <c r="T263" s="57">
        <v>0.22444889779559118</v>
      </c>
      <c r="U263" s="66">
        <v>2499</v>
      </c>
      <c r="V263" s="57">
        <v>0.46054938632378728</v>
      </c>
      <c r="W263" s="36">
        <v>1902</v>
      </c>
      <c r="X263" s="57">
        <v>0.55901639344262288</v>
      </c>
      <c r="Y263" s="36">
        <v>627</v>
      </c>
      <c r="Z263" s="57">
        <v>0.25651302605210424</v>
      </c>
      <c r="AA263" s="36">
        <v>2529</v>
      </c>
      <c r="AB263" s="57">
        <v>0.47120418848167533</v>
      </c>
    </row>
    <row r="264" spans="2:28" ht="15" hidden="1" customHeight="1" outlineLevel="1">
      <c r="B264" s="63" t="s">
        <v>81</v>
      </c>
      <c r="C264" s="36">
        <v>6</v>
      </c>
      <c r="D264" s="57" t="s">
        <v>143</v>
      </c>
      <c r="E264" s="66">
        <v>0</v>
      </c>
      <c r="F264" s="57" t="s">
        <v>143</v>
      </c>
      <c r="G264" s="66">
        <v>1</v>
      </c>
      <c r="H264" s="57" t="s">
        <v>143</v>
      </c>
      <c r="I264" s="66">
        <v>1</v>
      </c>
      <c r="J264" s="57" t="s">
        <v>143</v>
      </c>
      <c r="K264" s="36">
        <v>7</v>
      </c>
      <c r="L264" s="57">
        <v>-0.30000000000000004</v>
      </c>
      <c r="M264" s="36">
        <v>13</v>
      </c>
      <c r="N264" s="57">
        <v>3.333333333333333</v>
      </c>
      <c r="O264" s="36">
        <v>20</v>
      </c>
      <c r="P264" s="57">
        <v>0.53846153846153855</v>
      </c>
      <c r="Q264" s="66">
        <v>259</v>
      </c>
      <c r="R264" s="57">
        <v>-0.81420373027259685</v>
      </c>
      <c r="S264" s="66">
        <v>566</v>
      </c>
      <c r="T264" s="57">
        <v>-0.28263624841571611</v>
      </c>
      <c r="U264" s="66">
        <v>825</v>
      </c>
      <c r="V264" s="57">
        <v>-0.62207970682546954</v>
      </c>
      <c r="W264" s="36">
        <v>272</v>
      </c>
      <c r="X264" s="57">
        <v>-0.80626780626780625</v>
      </c>
      <c r="Y264" s="36">
        <v>580</v>
      </c>
      <c r="Z264" s="57">
        <v>-0.26767676767676762</v>
      </c>
      <c r="AA264" s="36">
        <v>852</v>
      </c>
      <c r="AB264" s="57">
        <v>-0.61202185792349728</v>
      </c>
    </row>
    <row r="265" spans="2:28" ht="15" hidden="1" customHeight="1" outlineLevel="1">
      <c r="B265" s="63" t="s">
        <v>80</v>
      </c>
      <c r="C265" s="36">
        <v>17</v>
      </c>
      <c r="D265" s="57">
        <v>4.666666666666667</v>
      </c>
      <c r="E265" s="66">
        <v>2</v>
      </c>
      <c r="F265" s="57">
        <v>1</v>
      </c>
      <c r="G265" s="66">
        <v>0</v>
      </c>
      <c r="H265" s="57" t="s">
        <v>143</v>
      </c>
      <c r="I265" s="66">
        <v>2</v>
      </c>
      <c r="J265" s="57">
        <v>1</v>
      </c>
      <c r="K265" s="36">
        <v>11</v>
      </c>
      <c r="L265" s="57">
        <v>2.6666666666666665</v>
      </c>
      <c r="M265" s="36">
        <v>6</v>
      </c>
      <c r="N265" s="57">
        <v>-0.45454545454545459</v>
      </c>
      <c r="O265" s="36">
        <v>17</v>
      </c>
      <c r="P265" s="57">
        <v>0.21428571428571419</v>
      </c>
      <c r="Q265" s="66">
        <v>1161</v>
      </c>
      <c r="R265" s="57">
        <v>9.7353497164461178E-2</v>
      </c>
      <c r="S265" s="66">
        <v>699</v>
      </c>
      <c r="T265" s="57">
        <v>2.3285714285714287</v>
      </c>
      <c r="U265" s="66">
        <v>1860</v>
      </c>
      <c r="V265" s="57">
        <v>0.46687697160883279</v>
      </c>
      <c r="W265" s="36">
        <v>1191</v>
      </c>
      <c r="X265" s="57">
        <v>0.11830985915492964</v>
      </c>
      <c r="Y265" s="36">
        <v>705</v>
      </c>
      <c r="Z265" s="57">
        <v>2.1900452488687785</v>
      </c>
      <c r="AA265" s="36">
        <v>1896</v>
      </c>
      <c r="AB265" s="57">
        <v>0.47433903576982894</v>
      </c>
    </row>
    <row r="266" spans="2:28" ht="15" hidden="1" customHeight="1" outlineLevel="1">
      <c r="B266" s="63" t="s">
        <v>79</v>
      </c>
      <c r="C266" s="36">
        <v>11</v>
      </c>
      <c r="D266" s="57" t="s">
        <v>143</v>
      </c>
      <c r="E266" s="66">
        <v>2</v>
      </c>
      <c r="F266" s="57">
        <v>-0.33333333333333337</v>
      </c>
      <c r="G266" s="66">
        <v>14</v>
      </c>
      <c r="H266" s="57">
        <v>3.666666666666667</v>
      </c>
      <c r="I266" s="66">
        <v>16</v>
      </c>
      <c r="J266" s="57">
        <v>1.6666666666666665</v>
      </c>
      <c r="K266" s="36">
        <v>3</v>
      </c>
      <c r="L266" s="57">
        <v>2</v>
      </c>
      <c r="M266" s="36">
        <v>0</v>
      </c>
      <c r="N266" s="57">
        <v>-1</v>
      </c>
      <c r="O266" s="36">
        <v>3</v>
      </c>
      <c r="P266" s="57">
        <v>-0.5</v>
      </c>
      <c r="Q266" s="66">
        <v>1752</v>
      </c>
      <c r="R266" s="57">
        <v>11.251748251748252</v>
      </c>
      <c r="S266" s="66">
        <v>657</v>
      </c>
      <c r="T266" s="57">
        <v>1.5764705882352943</v>
      </c>
      <c r="U266" s="66">
        <v>2409</v>
      </c>
      <c r="V266" s="57">
        <v>5.0527638190954773</v>
      </c>
      <c r="W266" s="36">
        <v>1768</v>
      </c>
      <c r="X266" s="57">
        <v>11.027210884353741</v>
      </c>
      <c r="Y266" s="36">
        <v>671</v>
      </c>
      <c r="Z266" s="57">
        <v>1.5513307984790874</v>
      </c>
      <c r="AA266" s="36">
        <v>2439</v>
      </c>
      <c r="AB266" s="57">
        <v>4.9487804878048784</v>
      </c>
    </row>
    <row r="267" spans="2:28" collapsed="1">
      <c r="B267" s="173">
        <v>1992</v>
      </c>
      <c r="C267" s="66">
        <v>65</v>
      </c>
      <c r="D267" s="67">
        <v>1.1666666666666665</v>
      </c>
      <c r="E267" s="66">
        <v>12</v>
      </c>
      <c r="F267" s="67">
        <v>0.19999999999999996</v>
      </c>
      <c r="G267" s="66">
        <v>16</v>
      </c>
      <c r="H267" s="67">
        <v>4.333333333333333</v>
      </c>
      <c r="I267" s="66">
        <v>28</v>
      </c>
      <c r="J267" s="67">
        <v>1.1538461538461537</v>
      </c>
      <c r="K267" s="66">
        <v>64</v>
      </c>
      <c r="L267" s="67">
        <v>-0.2558139534883721</v>
      </c>
      <c r="M267" s="66">
        <v>72</v>
      </c>
      <c r="N267" s="67">
        <v>-0.69874476987447698</v>
      </c>
      <c r="O267" s="66">
        <v>136</v>
      </c>
      <c r="P267" s="67">
        <v>-0.58153846153846156</v>
      </c>
      <c r="Q267" s="66">
        <v>15378</v>
      </c>
      <c r="R267" s="67">
        <v>0.32045337454920153</v>
      </c>
      <c r="S267" s="66">
        <v>15126</v>
      </c>
      <c r="T267" s="67">
        <v>0.54158173664900122</v>
      </c>
      <c r="U267" s="66">
        <v>30504</v>
      </c>
      <c r="V267" s="67">
        <v>0.4215677136732221</v>
      </c>
      <c r="W267" s="66">
        <v>15519</v>
      </c>
      <c r="X267" s="67">
        <v>0.31829765545361877</v>
      </c>
      <c r="Y267" s="66">
        <v>15214</v>
      </c>
      <c r="Z267" s="67">
        <v>0.51322856574497711</v>
      </c>
      <c r="AA267" s="66">
        <v>30733</v>
      </c>
      <c r="AB267" s="67">
        <v>0.40809126729588563</v>
      </c>
    </row>
    <row r="268" spans="2:28" ht="15" hidden="1" customHeight="1" outlineLevel="1">
      <c r="B268" s="63" t="s">
        <v>90</v>
      </c>
      <c r="C268" s="36">
        <v>9</v>
      </c>
      <c r="D268" s="57">
        <v>3.5</v>
      </c>
      <c r="E268" s="66">
        <v>2</v>
      </c>
      <c r="F268" s="57">
        <v>1</v>
      </c>
      <c r="G268" s="66">
        <v>0</v>
      </c>
      <c r="H268" s="57" t="s">
        <v>143</v>
      </c>
      <c r="I268" s="66">
        <v>2</v>
      </c>
      <c r="J268" s="57">
        <v>1</v>
      </c>
      <c r="K268" s="36">
        <v>4</v>
      </c>
      <c r="L268" s="57">
        <v>-0.5</v>
      </c>
      <c r="M268" s="36">
        <v>1</v>
      </c>
      <c r="N268" s="57">
        <v>-0.66666666666666674</v>
      </c>
      <c r="O268" s="36">
        <v>5</v>
      </c>
      <c r="P268" s="57">
        <v>-0.54545454545454541</v>
      </c>
      <c r="Q268" s="66">
        <v>69</v>
      </c>
      <c r="R268" s="57">
        <v>-0.90812250332889477</v>
      </c>
      <c r="S268" s="66">
        <v>548</v>
      </c>
      <c r="T268" s="57">
        <v>3.3149606299212602</v>
      </c>
      <c r="U268" s="66">
        <v>617</v>
      </c>
      <c r="V268" s="57">
        <v>-0.29726651480637811</v>
      </c>
      <c r="W268" s="36">
        <v>75</v>
      </c>
      <c r="X268" s="57">
        <v>-0.90157480314960625</v>
      </c>
      <c r="Y268" s="36">
        <v>508</v>
      </c>
      <c r="Z268" s="57">
        <v>2.9076923076923076</v>
      </c>
      <c r="AA268" s="36">
        <v>583</v>
      </c>
      <c r="AB268" s="57">
        <v>-0.3464125560538116</v>
      </c>
    </row>
    <row r="269" spans="2:28" ht="15" hidden="1" customHeight="1" outlineLevel="1">
      <c r="B269" s="63" t="s">
        <v>89</v>
      </c>
      <c r="C269" s="36">
        <v>6</v>
      </c>
      <c r="D269" s="57">
        <v>1</v>
      </c>
      <c r="E269" s="66">
        <v>3</v>
      </c>
      <c r="F269" s="57" t="s">
        <v>143</v>
      </c>
      <c r="G269" s="66">
        <v>0</v>
      </c>
      <c r="H269" s="57" t="s">
        <v>143</v>
      </c>
      <c r="I269" s="66">
        <v>3</v>
      </c>
      <c r="J269" s="57" t="s">
        <v>143</v>
      </c>
      <c r="K269" s="36">
        <v>14</v>
      </c>
      <c r="L269" s="57">
        <v>0</v>
      </c>
      <c r="M269" s="36">
        <v>4</v>
      </c>
      <c r="N269" s="57">
        <v>0.33333333333333326</v>
      </c>
      <c r="O269" s="36">
        <v>18</v>
      </c>
      <c r="P269" s="57">
        <v>5.8823529411764719E-2</v>
      </c>
      <c r="Q269" s="66">
        <v>52</v>
      </c>
      <c r="R269" s="57">
        <v>-0.93409378960709755</v>
      </c>
      <c r="S269" s="66">
        <v>504</v>
      </c>
      <c r="T269" s="57">
        <v>0.85977859778597776</v>
      </c>
      <c r="U269" s="66">
        <v>556</v>
      </c>
      <c r="V269" s="57">
        <v>-0.47547169811320755</v>
      </c>
      <c r="W269" s="36">
        <v>84</v>
      </c>
      <c r="X269" s="57">
        <v>-0.8957816377171216</v>
      </c>
      <c r="Y269" s="36">
        <v>549</v>
      </c>
      <c r="Z269" s="57">
        <v>1.0036496350364965</v>
      </c>
      <c r="AA269" s="36">
        <v>633</v>
      </c>
      <c r="AB269" s="57">
        <v>-0.41388888888888886</v>
      </c>
    </row>
    <row r="270" spans="2:28" ht="15" hidden="1" customHeight="1" outlineLevel="1">
      <c r="B270" s="63" t="s">
        <v>88</v>
      </c>
      <c r="C270" s="36">
        <v>3</v>
      </c>
      <c r="D270" s="57" t="s">
        <v>143</v>
      </c>
      <c r="E270" s="66">
        <v>0</v>
      </c>
      <c r="F270" s="57" t="s">
        <v>143</v>
      </c>
      <c r="G270" s="66">
        <v>0</v>
      </c>
      <c r="H270" s="57" t="s">
        <v>143</v>
      </c>
      <c r="I270" s="66">
        <v>0</v>
      </c>
      <c r="J270" s="57" t="s">
        <v>143</v>
      </c>
      <c r="K270" s="36">
        <v>12</v>
      </c>
      <c r="L270" s="57">
        <v>9.0909090909090828E-2</v>
      </c>
      <c r="M270" s="36">
        <v>3</v>
      </c>
      <c r="N270" s="57">
        <v>-0.4</v>
      </c>
      <c r="O270" s="36">
        <v>15</v>
      </c>
      <c r="P270" s="57">
        <v>-6.25E-2</v>
      </c>
      <c r="Q270" s="66">
        <v>1597</v>
      </c>
      <c r="R270" s="57">
        <v>1.3178519593613935</v>
      </c>
      <c r="S270" s="66">
        <v>894</v>
      </c>
      <c r="T270" s="57">
        <v>0.86250000000000004</v>
      </c>
      <c r="U270" s="66">
        <v>2491</v>
      </c>
      <c r="V270" s="57">
        <v>1.1308810949529513</v>
      </c>
      <c r="W270" s="36">
        <v>1612</v>
      </c>
      <c r="X270" s="57">
        <v>1.3028571428571429</v>
      </c>
      <c r="Y270" s="36">
        <v>897</v>
      </c>
      <c r="Z270" s="57">
        <v>0.84948453608247432</v>
      </c>
      <c r="AA270" s="36">
        <v>2509</v>
      </c>
      <c r="AB270" s="57">
        <v>1.1172995780590718</v>
      </c>
    </row>
    <row r="271" spans="2:28" ht="15" hidden="1" customHeight="1" outlineLevel="1">
      <c r="B271" s="63" t="s">
        <v>87</v>
      </c>
      <c r="C271" s="36">
        <v>3</v>
      </c>
      <c r="D271" s="57">
        <v>-0.4</v>
      </c>
      <c r="E271" s="66">
        <v>0</v>
      </c>
      <c r="F271" s="57">
        <v>-1</v>
      </c>
      <c r="G271" s="66">
        <v>0</v>
      </c>
      <c r="H271" s="57" t="s">
        <v>143</v>
      </c>
      <c r="I271" s="66">
        <v>0</v>
      </c>
      <c r="J271" s="57">
        <v>-1</v>
      </c>
      <c r="K271" s="36">
        <v>13</v>
      </c>
      <c r="L271" s="57">
        <v>0.44444444444444442</v>
      </c>
      <c r="M271" s="36">
        <v>13</v>
      </c>
      <c r="N271" s="57" t="s">
        <v>143</v>
      </c>
      <c r="O271" s="36">
        <v>26</v>
      </c>
      <c r="P271" s="57">
        <v>1.8888888888888888</v>
      </c>
      <c r="Q271" s="66">
        <v>1524</v>
      </c>
      <c r="R271" s="57">
        <v>2.7536945812807883</v>
      </c>
      <c r="S271" s="66">
        <v>1663</v>
      </c>
      <c r="T271" s="57">
        <v>2.6955555555555555</v>
      </c>
      <c r="U271" s="66">
        <v>3187</v>
      </c>
      <c r="V271" s="57">
        <v>2.7231308411214954</v>
      </c>
      <c r="W271" s="36">
        <v>1540</v>
      </c>
      <c r="X271" s="57">
        <v>2.6579572446555821</v>
      </c>
      <c r="Y271" s="36">
        <v>1676</v>
      </c>
      <c r="Z271" s="57">
        <v>2.7244444444444444</v>
      </c>
      <c r="AA271" s="36">
        <v>3216</v>
      </c>
      <c r="AB271" s="57">
        <v>2.6923076923076925</v>
      </c>
    </row>
    <row r="272" spans="2:28" ht="15" hidden="1" customHeight="1" outlineLevel="1">
      <c r="B272" s="63" t="s">
        <v>86</v>
      </c>
      <c r="C272" s="36">
        <v>3</v>
      </c>
      <c r="D272" s="57" t="s">
        <v>143</v>
      </c>
      <c r="E272" s="66">
        <v>0</v>
      </c>
      <c r="F272" s="57">
        <v>-1</v>
      </c>
      <c r="G272" s="66">
        <v>0</v>
      </c>
      <c r="H272" s="57" t="s">
        <v>143</v>
      </c>
      <c r="I272" s="66">
        <v>0</v>
      </c>
      <c r="J272" s="57">
        <v>-1</v>
      </c>
      <c r="K272" s="36">
        <v>3</v>
      </c>
      <c r="L272" s="57">
        <v>-0.4</v>
      </c>
      <c r="M272" s="36">
        <v>92</v>
      </c>
      <c r="N272" s="57" t="s">
        <v>143</v>
      </c>
      <c r="O272" s="36">
        <v>95</v>
      </c>
      <c r="P272" s="57">
        <v>18</v>
      </c>
      <c r="Q272" s="66">
        <v>1753</v>
      </c>
      <c r="R272" s="57">
        <v>4.823920265780731</v>
      </c>
      <c r="S272" s="66">
        <v>766</v>
      </c>
      <c r="T272" s="57">
        <v>0.25779967159277506</v>
      </c>
      <c r="U272" s="66">
        <v>2519</v>
      </c>
      <c r="V272" s="57">
        <v>1.7681318681318681</v>
      </c>
      <c r="W272" s="36">
        <v>1759</v>
      </c>
      <c r="X272" s="57">
        <v>4.6741935483870964</v>
      </c>
      <c r="Y272" s="36">
        <v>858</v>
      </c>
      <c r="Z272" s="57">
        <v>0.40886699507389168</v>
      </c>
      <c r="AA272" s="36">
        <v>2617</v>
      </c>
      <c r="AB272" s="57">
        <v>1.8476605005440696</v>
      </c>
    </row>
    <row r="273" spans="2:28" ht="15" hidden="1" customHeight="1" outlineLevel="1">
      <c r="B273" s="63" t="s">
        <v>85</v>
      </c>
      <c r="C273" s="36">
        <v>2</v>
      </c>
      <c r="D273" s="57" t="s">
        <v>143</v>
      </c>
      <c r="E273" s="66">
        <v>0</v>
      </c>
      <c r="F273" s="57" t="s">
        <v>143</v>
      </c>
      <c r="G273" s="66">
        <v>0</v>
      </c>
      <c r="H273" s="57" t="s">
        <v>143</v>
      </c>
      <c r="I273" s="66">
        <v>0</v>
      </c>
      <c r="J273" s="57" t="s">
        <v>143</v>
      </c>
      <c r="K273" s="36">
        <v>4</v>
      </c>
      <c r="L273" s="57">
        <v>-0.4285714285714286</v>
      </c>
      <c r="M273" s="36">
        <v>99</v>
      </c>
      <c r="N273" s="57" t="s">
        <v>143</v>
      </c>
      <c r="O273" s="36">
        <v>103</v>
      </c>
      <c r="P273" s="57">
        <v>13.714285714285714</v>
      </c>
      <c r="Q273" s="66">
        <v>1489</v>
      </c>
      <c r="R273" s="57">
        <v>13.598039215686274</v>
      </c>
      <c r="S273" s="66">
        <v>2650</v>
      </c>
      <c r="T273" s="57">
        <v>3.308943089430894</v>
      </c>
      <c r="U273" s="66">
        <v>4139</v>
      </c>
      <c r="V273" s="57">
        <v>4.7726638772663881</v>
      </c>
      <c r="W273" s="36">
        <v>1495</v>
      </c>
      <c r="X273" s="57">
        <v>12.715596330275229</v>
      </c>
      <c r="Y273" s="36">
        <v>2749</v>
      </c>
      <c r="Z273" s="57">
        <v>3.4699186991869917</v>
      </c>
      <c r="AA273" s="36">
        <v>4244</v>
      </c>
      <c r="AB273" s="57">
        <v>4.8618784530386741</v>
      </c>
    </row>
    <row r="274" spans="2:28" ht="15" hidden="1" customHeight="1" outlineLevel="1">
      <c r="B274" s="63" t="s">
        <v>84</v>
      </c>
      <c r="C274" s="36">
        <v>1</v>
      </c>
      <c r="D274" s="57">
        <v>0</v>
      </c>
      <c r="E274" s="66">
        <v>1</v>
      </c>
      <c r="F274" s="57" t="s">
        <v>143</v>
      </c>
      <c r="G274" s="66">
        <v>0</v>
      </c>
      <c r="H274" s="57" t="s">
        <v>143</v>
      </c>
      <c r="I274" s="66">
        <v>1</v>
      </c>
      <c r="J274" s="57" t="s">
        <v>143</v>
      </c>
      <c r="K274" s="36">
        <v>5</v>
      </c>
      <c r="L274" s="57">
        <v>-0.5</v>
      </c>
      <c r="M274" s="36">
        <v>5</v>
      </c>
      <c r="N274" s="57">
        <v>0</v>
      </c>
      <c r="O274" s="36">
        <v>10</v>
      </c>
      <c r="P274" s="57">
        <v>-0.33333333333333337</v>
      </c>
      <c r="Q274" s="66">
        <v>1281</v>
      </c>
      <c r="R274" s="57">
        <v>11.317307692307692</v>
      </c>
      <c r="S274" s="66">
        <v>619</v>
      </c>
      <c r="T274" s="57">
        <v>0.18355640535372841</v>
      </c>
      <c r="U274" s="66">
        <v>1900</v>
      </c>
      <c r="V274" s="57">
        <v>2.0303030303030303</v>
      </c>
      <c r="W274" s="36">
        <v>1288</v>
      </c>
      <c r="X274" s="57">
        <v>10.199999999999999</v>
      </c>
      <c r="Y274" s="36">
        <v>624</v>
      </c>
      <c r="Z274" s="57">
        <v>0.18181818181818188</v>
      </c>
      <c r="AA274" s="36">
        <v>1912</v>
      </c>
      <c r="AB274" s="57">
        <v>1.9735614307931573</v>
      </c>
    </row>
    <row r="275" spans="2:28" ht="15" hidden="1" customHeight="1" outlineLevel="1">
      <c r="B275" s="63" t="s">
        <v>83</v>
      </c>
      <c r="C275" s="36">
        <v>0</v>
      </c>
      <c r="D275" s="57">
        <v>-1</v>
      </c>
      <c r="E275" s="66">
        <v>0</v>
      </c>
      <c r="F275" s="57" t="s">
        <v>143</v>
      </c>
      <c r="G275" s="66">
        <v>0</v>
      </c>
      <c r="H275" s="57" t="s">
        <v>143</v>
      </c>
      <c r="I275" s="66">
        <v>0</v>
      </c>
      <c r="J275" s="57" t="s">
        <v>143</v>
      </c>
      <c r="K275" s="36">
        <v>9</v>
      </c>
      <c r="L275" s="57">
        <v>-0.30769230769230771</v>
      </c>
      <c r="M275" s="36">
        <v>3</v>
      </c>
      <c r="N275" s="57">
        <v>-0.4</v>
      </c>
      <c r="O275" s="36">
        <v>12</v>
      </c>
      <c r="P275" s="57">
        <v>-0.33333333333333337</v>
      </c>
      <c r="Q275" s="66">
        <v>74</v>
      </c>
      <c r="R275" s="57">
        <v>5.7142857142857162E-2</v>
      </c>
      <c r="S275" s="66">
        <v>415</v>
      </c>
      <c r="T275" s="57">
        <v>0.22058823529411775</v>
      </c>
      <c r="U275" s="66">
        <v>489</v>
      </c>
      <c r="V275" s="57">
        <v>0.19268292682926824</v>
      </c>
      <c r="W275" s="36">
        <v>83</v>
      </c>
      <c r="X275" s="57">
        <v>-2.352941176470591E-2</v>
      </c>
      <c r="Y275" s="36">
        <v>418</v>
      </c>
      <c r="Z275" s="57">
        <v>0.21159420289855069</v>
      </c>
      <c r="AA275" s="36">
        <v>501</v>
      </c>
      <c r="AB275" s="57">
        <v>0.16511627906976734</v>
      </c>
    </row>
    <row r="276" spans="2:28" ht="15" hidden="1" customHeight="1" outlineLevel="1">
      <c r="B276" s="63" t="s">
        <v>82</v>
      </c>
      <c r="C276" s="36">
        <v>0</v>
      </c>
      <c r="D276" s="57" t="s">
        <v>143</v>
      </c>
      <c r="E276" s="66">
        <v>0</v>
      </c>
      <c r="F276" s="57" t="s">
        <v>143</v>
      </c>
      <c r="G276" s="66">
        <v>0</v>
      </c>
      <c r="H276" s="57" t="s">
        <v>143</v>
      </c>
      <c r="I276" s="66">
        <v>0</v>
      </c>
      <c r="J276" s="57" t="s">
        <v>143</v>
      </c>
      <c r="K276" s="36">
        <v>8</v>
      </c>
      <c r="L276" s="57">
        <v>0.14285714285714279</v>
      </c>
      <c r="M276" s="36">
        <v>0</v>
      </c>
      <c r="N276" s="57" t="s">
        <v>143</v>
      </c>
      <c r="O276" s="36">
        <v>8</v>
      </c>
      <c r="P276" s="57">
        <v>0.14285714285714279</v>
      </c>
      <c r="Q276" s="66">
        <v>1212</v>
      </c>
      <c r="R276" s="57">
        <v>10.766990291262136</v>
      </c>
      <c r="S276" s="66">
        <v>499</v>
      </c>
      <c r="T276" s="57">
        <v>0.1188340807174888</v>
      </c>
      <c r="U276" s="66">
        <v>1711</v>
      </c>
      <c r="V276" s="57">
        <v>2.1165755919854279</v>
      </c>
      <c r="W276" s="36">
        <v>1220</v>
      </c>
      <c r="X276" s="57">
        <v>10.090909090909092</v>
      </c>
      <c r="Y276" s="36">
        <v>499</v>
      </c>
      <c r="Z276" s="57">
        <v>0.1188340807174888</v>
      </c>
      <c r="AA276" s="36">
        <v>1719</v>
      </c>
      <c r="AB276" s="57">
        <v>2.0917266187050361</v>
      </c>
    </row>
    <row r="277" spans="2:28" ht="15" hidden="1" customHeight="1" outlineLevel="1">
      <c r="B277" s="63" t="s">
        <v>81</v>
      </c>
      <c r="C277" s="36">
        <v>0</v>
      </c>
      <c r="D277" s="57">
        <v>-1</v>
      </c>
      <c r="E277" s="66">
        <v>0</v>
      </c>
      <c r="F277" s="57" t="s">
        <v>143</v>
      </c>
      <c r="G277" s="66">
        <v>0</v>
      </c>
      <c r="H277" s="57" t="s">
        <v>143</v>
      </c>
      <c r="I277" s="66">
        <v>0</v>
      </c>
      <c r="J277" s="57" t="s">
        <v>143</v>
      </c>
      <c r="K277" s="36">
        <v>10</v>
      </c>
      <c r="L277" s="57">
        <v>-0.67741935483870974</v>
      </c>
      <c r="M277" s="36">
        <v>3</v>
      </c>
      <c r="N277" s="57">
        <v>-0.5714285714285714</v>
      </c>
      <c r="O277" s="36">
        <v>13</v>
      </c>
      <c r="P277" s="57">
        <v>-0.65789473684210531</v>
      </c>
      <c r="Q277" s="66">
        <v>1394</v>
      </c>
      <c r="R277" s="57">
        <v>18.095890410958905</v>
      </c>
      <c r="S277" s="66">
        <v>789</v>
      </c>
      <c r="T277" s="57">
        <v>0.42418772563176899</v>
      </c>
      <c r="U277" s="66">
        <v>2183</v>
      </c>
      <c r="V277" s="57">
        <v>2.4816586921850079</v>
      </c>
      <c r="W277" s="36">
        <v>1404</v>
      </c>
      <c r="X277" s="57">
        <v>12.121495327102803</v>
      </c>
      <c r="Y277" s="36">
        <v>792</v>
      </c>
      <c r="Z277" s="57">
        <v>0.41176470588235303</v>
      </c>
      <c r="AA277" s="36">
        <v>2196</v>
      </c>
      <c r="AB277" s="57">
        <v>2.2874251497005988</v>
      </c>
    </row>
    <row r="278" spans="2:28" ht="15" hidden="1" customHeight="1" outlineLevel="1">
      <c r="B278" s="63" t="s">
        <v>80</v>
      </c>
      <c r="C278" s="36">
        <v>3</v>
      </c>
      <c r="D278" s="57" t="s">
        <v>143</v>
      </c>
      <c r="E278" s="66">
        <v>1</v>
      </c>
      <c r="F278" s="57" t="s">
        <v>143</v>
      </c>
      <c r="G278" s="66">
        <v>0</v>
      </c>
      <c r="H278" s="57" t="s">
        <v>143</v>
      </c>
      <c r="I278" s="66">
        <v>1</v>
      </c>
      <c r="J278" s="57" t="s">
        <v>143</v>
      </c>
      <c r="K278" s="36">
        <v>3</v>
      </c>
      <c r="L278" s="57">
        <v>-0.97345132743362828</v>
      </c>
      <c r="M278" s="36">
        <v>11</v>
      </c>
      <c r="N278" s="57">
        <v>2.6666666666666665</v>
      </c>
      <c r="O278" s="36">
        <v>14</v>
      </c>
      <c r="P278" s="57">
        <v>-0.87931034482758619</v>
      </c>
      <c r="Q278" s="66">
        <v>1058</v>
      </c>
      <c r="R278" s="57">
        <v>13.694444444444445</v>
      </c>
      <c r="S278" s="66">
        <v>210</v>
      </c>
      <c r="T278" s="57">
        <v>-0.46291560102301788</v>
      </c>
      <c r="U278" s="66">
        <v>1268</v>
      </c>
      <c r="V278" s="57">
        <v>1.7386609071274299</v>
      </c>
      <c r="W278" s="36">
        <v>1065</v>
      </c>
      <c r="X278" s="57">
        <v>4.756756756756757</v>
      </c>
      <c r="Y278" s="36">
        <v>221</v>
      </c>
      <c r="Z278" s="57">
        <v>-0.43908629441624369</v>
      </c>
      <c r="AA278" s="36">
        <v>1286</v>
      </c>
      <c r="AB278" s="57">
        <v>1.2210708117443869</v>
      </c>
    </row>
    <row r="279" spans="2:28" ht="15" hidden="1" customHeight="1" outlineLevel="1">
      <c r="B279" s="63" t="s">
        <v>79</v>
      </c>
      <c r="C279" s="36">
        <v>0</v>
      </c>
      <c r="D279" s="57">
        <v>-1</v>
      </c>
      <c r="E279" s="66">
        <v>3</v>
      </c>
      <c r="F279" s="57">
        <v>2</v>
      </c>
      <c r="G279" s="66">
        <v>3</v>
      </c>
      <c r="H279" s="57" t="s">
        <v>143</v>
      </c>
      <c r="I279" s="66">
        <v>6</v>
      </c>
      <c r="J279" s="57">
        <v>5</v>
      </c>
      <c r="K279" s="36">
        <v>1</v>
      </c>
      <c r="L279" s="57">
        <v>-0.9375</v>
      </c>
      <c r="M279" s="36">
        <v>5</v>
      </c>
      <c r="N279" s="57">
        <v>0.66666666666666674</v>
      </c>
      <c r="O279" s="36">
        <v>6</v>
      </c>
      <c r="P279" s="57">
        <v>-0.68421052631578949</v>
      </c>
      <c r="Q279" s="66">
        <v>143</v>
      </c>
      <c r="R279" s="57">
        <v>0.88157894736842102</v>
      </c>
      <c r="S279" s="66">
        <v>255</v>
      </c>
      <c r="T279" s="57">
        <v>-9.5744680851063801E-2</v>
      </c>
      <c r="U279" s="66">
        <v>398</v>
      </c>
      <c r="V279" s="57">
        <v>0.1117318435754191</v>
      </c>
      <c r="W279" s="36">
        <v>147</v>
      </c>
      <c r="X279" s="57">
        <v>0.53125</v>
      </c>
      <c r="Y279" s="36">
        <v>263</v>
      </c>
      <c r="Z279" s="57">
        <v>-7.7192982456140369E-2</v>
      </c>
      <c r="AA279" s="36">
        <v>410</v>
      </c>
      <c r="AB279" s="57">
        <v>7.6115485564304475E-2</v>
      </c>
    </row>
    <row r="280" spans="2:28" collapsed="1">
      <c r="B280" s="173">
        <v>1991</v>
      </c>
      <c r="C280" s="66">
        <v>30</v>
      </c>
      <c r="D280" s="67">
        <v>0.57894736842105265</v>
      </c>
      <c r="E280" s="66">
        <v>10</v>
      </c>
      <c r="F280" s="67">
        <v>0.4285714285714286</v>
      </c>
      <c r="G280" s="66">
        <v>3</v>
      </c>
      <c r="H280" s="67" t="s">
        <v>143</v>
      </c>
      <c r="I280" s="66">
        <v>13</v>
      </c>
      <c r="J280" s="67">
        <v>0.85714285714285721</v>
      </c>
      <c r="K280" s="66">
        <v>86</v>
      </c>
      <c r="L280" s="67">
        <v>-0.64754098360655732</v>
      </c>
      <c r="M280" s="66">
        <v>239</v>
      </c>
      <c r="N280" s="67">
        <v>6.0294117647058822</v>
      </c>
      <c r="O280" s="66">
        <v>325</v>
      </c>
      <c r="P280" s="67">
        <v>0.16906474820143891</v>
      </c>
      <c r="Q280" s="66">
        <v>11646</v>
      </c>
      <c r="R280" s="67">
        <v>2.2935520361990949</v>
      </c>
      <c r="S280" s="66">
        <v>9812</v>
      </c>
      <c r="T280" s="67">
        <v>0.92845911949685545</v>
      </c>
      <c r="U280" s="66">
        <v>21458</v>
      </c>
      <c r="V280" s="67">
        <v>1.4881725417439702</v>
      </c>
      <c r="W280" s="66">
        <v>11772</v>
      </c>
      <c r="X280" s="67">
        <v>2.0930110352075668</v>
      </c>
      <c r="Y280" s="66">
        <v>10054</v>
      </c>
      <c r="Z280" s="67">
        <v>0.96290511518937905</v>
      </c>
      <c r="AA280" s="66">
        <v>21826</v>
      </c>
      <c r="AB280" s="67">
        <v>1.4446684587813619</v>
      </c>
    </row>
    <row r="281" spans="2:28" ht="15" hidden="1" customHeight="1" outlineLevel="1">
      <c r="B281" s="63" t="s">
        <v>90</v>
      </c>
      <c r="C281" s="36">
        <v>2</v>
      </c>
      <c r="D281" s="57">
        <v>-0.5</v>
      </c>
      <c r="E281" s="66">
        <v>1</v>
      </c>
      <c r="F281" s="57">
        <v>0</v>
      </c>
      <c r="G281" s="66">
        <v>0</v>
      </c>
      <c r="H281" s="57" t="s">
        <v>143</v>
      </c>
      <c r="I281" s="66">
        <v>1</v>
      </c>
      <c r="J281" s="57">
        <v>0</v>
      </c>
      <c r="K281" s="36">
        <v>8</v>
      </c>
      <c r="L281" s="57">
        <v>-0.33333333333333337</v>
      </c>
      <c r="M281" s="36">
        <v>3</v>
      </c>
      <c r="N281" s="57" t="s">
        <v>143</v>
      </c>
      <c r="O281" s="36">
        <v>11</v>
      </c>
      <c r="P281" s="57">
        <v>-8.333333333333337E-2</v>
      </c>
      <c r="Q281" s="66">
        <v>751</v>
      </c>
      <c r="R281" s="57">
        <v>9.8840579710144922</v>
      </c>
      <c r="S281" s="66">
        <v>127</v>
      </c>
      <c r="T281" s="57">
        <v>-0.67929292929292928</v>
      </c>
      <c r="U281" s="66">
        <v>878</v>
      </c>
      <c r="V281" s="57">
        <v>0.8881720430107527</v>
      </c>
      <c r="W281" s="36">
        <v>762</v>
      </c>
      <c r="X281" s="57">
        <v>7.8604651162790695</v>
      </c>
      <c r="Y281" s="36">
        <v>130</v>
      </c>
      <c r="Z281" s="57">
        <v>-0.67171717171717171</v>
      </c>
      <c r="AA281" s="36">
        <v>892</v>
      </c>
      <c r="AB281" s="57">
        <v>0.85062240663900424</v>
      </c>
    </row>
    <row r="282" spans="2:28" ht="15" hidden="1" customHeight="1" outlineLevel="1">
      <c r="B282" s="63" t="s">
        <v>89</v>
      </c>
      <c r="C282" s="36">
        <v>3</v>
      </c>
      <c r="D282" s="57">
        <v>0.5</v>
      </c>
      <c r="E282" s="66">
        <v>0</v>
      </c>
      <c r="F282" s="57" t="s">
        <v>143</v>
      </c>
      <c r="G282" s="66">
        <v>0</v>
      </c>
      <c r="H282" s="57" t="s">
        <v>143</v>
      </c>
      <c r="I282" s="66">
        <v>0</v>
      </c>
      <c r="J282" s="57" t="s">
        <v>143</v>
      </c>
      <c r="K282" s="36">
        <v>14</v>
      </c>
      <c r="L282" s="57">
        <v>0.16666666666666674</v>
      </c>
      <c r="M282" s="36">
        <v>3</v>
      </c>
      <c r="N282" s="57" t="s">
        <v>143</v>
      </c>
      <c r="O282" s="36">
        <v>17</v>
      </c>
      <c r="P282" s="57">
        <v>0.41666666666666674</v>
      </c>
      <c r="Q282" s="66">
        <v>789</v>
      </c>
      <c r="R282" s="57">
        <v>15.102040816326532</v>
      </c>
      <c r="S282" s="66">
        <v>271</v>
      </c>
      <c r="T282" s="57">
        <v>-0.33415233415233414</v>
      </c>
      <c r="U282" s="66">
        <v>1060</v>
      </c>
      <c r="V282" s="57">
        <v>1.3245614035087718</v>
      </c>
      <c r="W282" s="36">
        <v>806</v>
      </c>
      <c r="X282" s="57">
        <v>11.793650793650794</v>
      </c>
      <c r="Y282" s="36">
        <v>274</v>
      </c>
      <c r="Z282" s="57">
        <v>-0.32678132678132676</v>
      </c>
      <c r="AA282" s="36">
        <v>1080</v>
      </c>
      <c r="AB282" s="57">
        <v>1.2978723404255321</v>
      </c>
    </row>
    <row r="283" spans="2:28" ht="15" hidden="1" customHeight="1" outlineLevel="1">
      <c r="B283" s="63" t="s">
        <v>88</v>
      </c>
      <c r="C283" s="36">
        <v>0</v>
      </c>
      <c r="D283" s="57" t="s">
        <v>143</v>
      </c>
      <c r="E283" s="66">
        <v>0</v>
      </c>
      <c r="F283" s="57" t="s">
        <v>143</v>
      </c>
      <c r="G283" s="66">
        <v>0</v>
      </c>
      <c r="H283" s="57" t="s">
        <v>143</v>
      </c>
      <c r="I283" s="66">
        <v>0</v>
      </c>
      <c r="J283" s="57" t="s">
        <v>143</v>
      </c>
      <c r="K283" s="36">
        <v>11</v>
      </c>
      <c r="L283" s="57">
        <v>1.75</v>
      </c>
      <c r="M283" s="36">
        <v>5</v>
      </c>
      <c r="N283" s="57" t="s">
        <v>143</v>
      </c>
      <c r="O283" s="36">
        <v>16</v>
      </c>
      <c r="P283" s="57">
        <v>3</v>
      </c>
      <c r="Q283" s="66">
        <v>689</v>
      </c>
      <c r="R283" s="57">
        <v>4.8888888888888893</v>
      </c>
      <c r="S283" s="66">
        <v>480</v>
      </c>
      <c r="T283" s="57">
        <v>-8.0459770114942541E-2</v>
      </c>
      <c r="U283" s="66">
        <v>1169</v>
      </c>
      <c r="V283" s="57">
        <v>0.82942097026604067</v>
      </c>
      <c r="W283" s="36">
        <v>700</v>
      </c>
      <c r="X283" s="57">
        <v>4.785123966942149</v>
      </c>
      <c r="Y283" s="36">
        <v>485</v>
      </c>
      <c r="Z283" s="57">
        <v>-7.088122605363989E-2</v>
      </c>
      <c r="AA283" s="36">
        <v>1185</v>
      </c>
      <c r="AB283" s="57">
        <v>0.84292379471228607</v>
      </c>
    </row>
    <row r="284" spans="2:28" ht="15" hidden="1" customHeight="1" outlineLevel="1">
      <c r="B284" s="63" t="s">
        <v>87</v>
      </c>
      <c r="C284" s="36">
        <v>5</v>
      </c>
      <c r="D284" s="57" t="s">
        <v>143</v>
      </c>
      <c r="E284" s="66">
        <v>1</v>
      </c>
      <c r="F284" s="57" t="s">
        <v>143</v>
      </c>
      <c r="G284" s="66">
        <v>0</v>
      </c>
      <c r="H284" s="57" t="s">
        <v>143</v>
      </c>
      <c r="I284" s="66">
        <v>1</v>
      </c>
      <c r="J284" s="57" t="s">
        <v>143</v>
      </c>
      <c r="K284" s="36">
        <v>9</v>
      </c>
      <c r="L284" s="57">
        <v>1.25</v>
      </c>
      <c r="M284" s="36">
        <v>0</v>
      </c>
      <c r="N284" s="57" t="s">
        <v>143</v>
      </c>
      <c r="O284" s="36">
        <v>9</v>
      </c>
      <c r="P284" s="57">
        <v>1.25</v>
      </c>
      <c r="Q284" s="66">
        <v>406</v>
      </c>
      <c r="R284" s="57">
        <v>1.6887417218543046</v>
      </c>
      <c r="S284" s="66">
        <v>450</v>
      </c>
      <c r="T284" s="57">
        <v>-0.10358565737051795</v>
      </c>
      <c r="U284" s="66">
        <v>856</v>
      </c>
      <c r="V284" s="57">
        <v>0.31087289433384391</v>
      </c>
      <c r="W284" s="36">
        <v>421</v>
      </c>
      <c r="X284" s="57">
        <v>1.7161290322580647</v>
      </c>
      <c r="Y284" s="36">
        <v>450</v>
      </c>
      <c r="Z284" s="57">
        <v>-0.10358565737051795</v>
      </c>
      <c r="AA284" s="36">
        <v>871</v>
      </c>
      <c r="AB284" s="57">
        <v>0.32572298325722993</v>
      </c>
    </row>
    <row r="285" spans="2:28" ht="15" hidden="1" customHeight="1" outlineLevel="1">
      <c r="B285" s="63" t="s">
        <v>86</v>
      </c>
      <c r="C285" s="36">
        <v>0</v>
      </c>
      <c r="D285" s="57">
        <v>-1</v>
      </c>
      <c r="E285" s="66">
        <v>4</v>
      </c>
      <c r="F285" s="57" t="s">
        <v>143</v>
      </c>
      <c r="G285" s="66">
        <v>0</v>
      </c>
      <c r="H285" s="57" t="s">
        <v>143</v>
      </c>
      <c r="I285" s="66">
        <v>4</v>
      </c>
      <c r="J285" s="57" t="s">
        <v>143</v>
      </c>
      <c r="K285" s="36">
        <v>5</v>
      </c>
      <c r="L285" s="57">
        <v>-0.64285714285714279</v>
      </c>
      <c r="M285" s="36">
        <v>0</v>
      </c>
      <c r="N285" s="57">
        <v>-1</v>
      </c>
      <c r="O285" s="36">
        <v>5</v>
      </c>
      <c r="P285" s="57">
        <v>-0.77272727272727271</v>
      </c>
      <c r="Q285" s="66">
        <v>301</v>
      </c>
      <c r="R285" s="57">
        <v>1.5726495726495728</v>
      </c>
      <c r="S285" s="66">
        <v>609</v>
      </c>
      <c r="T285" s="57">
        <v>-6.525285481239762E-3</v>
      </c>
      <c r="U285" s="66">
        <v>910</v>
      </c>
      <c r="V285" s="57">
        <v>0.24657534246575352</v>
      </c>
      <c r="W285" s="36">
        <v>310</v>
      </c>
      <c r="X285" s="57">
        <v>1.2627737226277373</v>
      </c>
      <c r="Y285" s="36">
        <v>609</v>
      </c>
      <c r="Z285" s="57">
        <v>-1.9323671497584516E-2</v>
      </c>
      <c r="AA285" s="36">
        <v>919</v>
      </c>
      <c r="AB285" s="57">
        <v>0.21240105540897103</v>
      </c>
    </row>
    <row r="286" spans="2:28" ht="15" hidden="1" customHeight="1" outlineLevel="1">
      <c r="B286" s="63" t="s">
        <v>85</v>
      </c>
      <c r="C286" s="36">
        <v>0</v>
      </c>
      <c r="D286" s="57">
        <v>-1</v>
      </c>
      <c r="E286" s="66">
        <v>0</v>
      </c>
      <c r="F286" s="57" t="s">
        <v>143</v>
      </c>
      <c r="G286" s="66">
        <v>0</v>
      </c>
      <c r="H286" s="57" t="s">
        <v>143</v>
      </c>
      <c r="I286" s="66">
        <v>0</v>
      </c>
      <c r="J286" s="57" t="s">
        <v>143</v>
      </c>
      <c r="K286" s="36">
        <v>7</v>
      </c>
      <c r="L286" s="57">
        <v>0.75</v>
      </c>
      <c r="M286" s="36">
        <v>0</v>
      </c>
      <c r="N286" s="57">
        <v>-1</v>
      </c>
      <c r="O286" s="36">
        <v>7</v>
      </c>
      <c r="P286" s="57">
        <v>-0.41666666666666663</v>
      </c>
      <c r="Q286" s="66">
        <v>102</v>
      </c>
      <c r="R286" s="57">
        <v>0.15909090909090917</v>
      </c>
      <c r="S286" s="66">
        <v>615</v>
      </c>
      <c r="T286" s="57">
        <v>0.10412926391382404</v>
      </c>
      <c r="U286" s="66">
        <v>717</v>
      </c>
      <c r="V286" s="57">
        <v>0.1116279069767443</v>
      </c>
      <c r="W286" s="36">
        <v>109</v>
      </c>
      <c r="X286" s="57">
        <v>0.17204301075268824</v>
      </c>
      <c r="Y286" s="36">
        <v>615</v>
      </c>
      <c r="Z286" s="57">
        <v>8.8495575221238854E-2</v>
      </c>
      <c r="AA286" s="36">
        <v>724</v>
      </c>
      <c r="AB286" s="57">
        <v>0.10030395136778125</v>
      </c>
    </row>
    <row r="287" spans="2:28" ht="15" hidden="1" customHeight="1" outlineLevel="1">
      <c r="B287" s="63" t="s">
        <v>84</v>
      </c>
      <c r="C287" s="36">
        <v>1</v>
      </c>
      <c r="D287" s="57">
        <v>0</v>
      </c>
      <c r="E287" s="66">
        <v>0</v>
      </c>
      <c r="F287" s="57" t="s">
        <v>143</v>
      </c>
      <c r="G287" s="66">
        <v>0</v>
      </c>
      <c r="H287" s="57" t="s">
        <v>143</v>
      </c>
      <c r="I287" s="66">
        <v>0</v>
      </c>
      <c r="J287" s="57" t="s">
        <v>143</v>
      </c>
      <c r="K287" s="36">
        <v>10</v>
      </c>
      <c r="L287" s="57">
        <v>1.5</v>
      </c>
      <c r="M287" s="36">
        <v>5</v>
      </c>
      <c r="N287" s="57" t="s">
        <v>143</v>
      </c>
      <c r="O287" s="36">
        <v>15</v>
      </c>
      <c r="P287" s="57">
        <v>2.75</v>
      </c>
      <c r="Q287" s="66">
        <v>104</v>
      </c>
      <c r="R287" s="57">
        <v>-0.57894736842105265</v>
      </c>
      <c r="S287" s="66">
        <v>523</v>
      </c>
      <c r="T287" s="57">
        <v>-0.33205619412515963</v>
      </c>
      <c r="U287" s="66">
        <v>627</v>
      </c>
      <c r="V287" s="57">
        <v>-0.39126213592233006</v>
      </c>
      <c r="W287" s="36">
        <v>115</v>
      </c>
      <c r="X287" s="57">
        <v>-0.54365079365079372</v>
      </c>
      <c r="Y287" s="36">
        <v>528</v>
      </c>
      <c r="Z287" s="57">
        <v>-0.32567049808429116</v>
      </c>
      <c r="AA287" s="36">
        <v>643</v>
      </c>
      <c r="AB287" s="57">
        <v>-0.37874396135265698</v>
      </c>
    </row>
    <row r="288" spans="2:28" ht="15" hidden="1" customHeight="1" outlineLevel="1">
      <c r="B288" s="63" t="s">
        <v>83</v>
      </c>
      <c r="C288" s="36">
        <v>2</v>
      </c>
      <c r="D288" s="57" t="s">
        <v>143</v>
      </c>
      <c r="E288" s="66">
        <v>0</v>
      </c>
      <c r="F288" s="57" t="s">
        <v>143</v>
      </c>
      <c r="G288" s="66">
        <v>0</v>
      </c>
      <c r="H288" s="57" t="s">
        <v>143</v>
      </c>
      <c r="I288" s="66">
        <v>0</v>
      </c>
      <c r="J288" s="57" t="s">
        <v>143</v>
      </c>
      <c r="K288" s="36">
        <v>13</v>
      </c>
      <c r="L288" s="57" t="s">
        <v>143</v>
      </c>
      <c r="M288" s="36">
        <v>5</v>
      </c>
      <c r="N288" s="57" t="s">
        <v>143</v>
      </c>
      <c r="O288" s="36">
        <v>18</v>
      </c>
      <c r="P288" s="57" t="s">
        <v>143</v>
      </c>
      <c r="Q288" s="66">
        <v>70</v>
      </c>
      <c r="R288" s="57">
        <v>-0.61956521739130432</v>
      </c>
      <c r="S288" s="66">
        <v>340</v>
      </c>
      <c r="T288" s="57">
        <v>0.24087591240875916</v>
      </c>
      <c r="U288" s="66">
        <v>410</v>
      </c>
      <c r="V288" s="57">
        <v>-0.10480349344978168</v>
      </c>
      <c r="W288" s="36">
        <v>85</v>
      </c>
      <c r="X288" s="57">
        <v>-0.53804347826086962</v>
      </c>
      <c r="Y288" s="36">
        <v>345</v>
      </c>
      <c r="Z288" s="57">
        <v>0.25912408759124084</v>
      </c>
      <c r="AA288" s="36">
        <v>430</v>
      </c>
      <c r="AB288" s="57">
        <v>-6.1135371179039333E-2</v>
      </c>
    </row>
    <row r="289" spans="2:28" ht="15" hidden="1" customHeight="1" outlineLevel="1">
      <c r="B289" s="63" t="s">
        <v>82</v>
      </c>
      <c r="C289" s="36">
        <v>0</v>
      </c>
      <c r="D289" s="57">
        <v>-1</v>
      </c>
      <c r="E289" s="66">
        <v>0</v>
      </c>
      <c r="F289" s="57" t="s">
        <v>143</v>
      </c>
      <c r="G289" s="66">
        <v>0</v>
      </c>
      <c r="H289" s="57" t="s">
        <v>143</v>
      </c>
      <c r="I289" s="66">
        <v>0</v>
      </c>
      <c r="J289" s="57" t="s">
        <v>143</v>
      </c>
      <c r="K289" s="36">
        <v>7</v>
      </c>
      <c r="L289" s="57">
        <v>0.39999999999999991</v>
      </c>
      <c r="M289" s="36">
        <v>0</v>
      </c>
      <c r="N289" s="57" t="s">
        <v>143</v>
      </c>
      <c r="O289" s="36">
        <v>7</v>
      </c>
      <c r="P289" s="57">
        <v>0.39999999999999991</v>
      </c>
      <c r="Q289" s="66">
        <v>103</v>
      </c>
      <c r="R289" s="57">
        <v>-2.8301886792452824E-2</v>
      </c>
      <c r="S289" s="66">
        <v>446</v>
      </c>
      <c r="T289" s="57">
        <v>-0.19784172661870503</v>
      </c>
      <c r="U289" s="66">
        <v>549</v>
      </c>
      <c r="V289" s="57">
        <v>-0.17069486404833834</v>
      </c>
      <c r="W289" s="36">
        <v>110</v>
      </c>
      <c r="X289" s="57">
        <v>-0.16666666666666663</v>
      </c>
      <c r="Y289" s="36">
        <v>446</v>
      </c>
      <c r="Z289" s="57">
        <v>-0.19784172661870503</v>
      </c>
      <c r="AA289" s="36">
        <v>556</v>
      </c>
      <c r="AB289" s="57">
        <v>-0.19186046511627908</v>
      </c>
    </row>
    <row r="290" spans="2:28" ht="15" hidden="1" customHeight="1" outlineLevel="1">
      <c r="B290" s="63" t="s">
        <v>81</v>
      </c>
      <c r="C290" s="36">
        <v>3</v>
      </c>
      <c r="D290" s="57">
        <v>0</v>
      </c>
      <c r="E290" s="66">
        <v>0</v>
      </c>
      <c r="F290" s="57" t="s">
        <v>143</v>
      </c>
      <c r="G290" s="66">
        <v>0</v>
      </c>
      <c r="H290" s="57" t="s">
        <v>143</v>
      </c>
      <c r="I290" s="66">
        <v>0</v>
      </c>
      <c r="J290" s="57" t="s">
        <v>143</v>
      </c>
      <c r="K290" s="36">
        <v>31</v>
      </c>
      <c r="L290" s="57">
        <v>0.55000000000000004</v>
      </c>
      <c r="M290" s="36">
        <v>7</v>
      </c>
      <c r="N290" s="57" t="s">
        <v>143</v>
      </c>
      <c r="O290" s="36">
        <v>38</v>
      </c>
      <c r="P290" s="57">
        <v>0.89999999999999991</v>
      </c>
      <c r="Q290" s="66">
        <v>73</v>
      </c>
      <c r="R290" s="57">
        <v>-0.74827586206896557</v>
      </c>
      <c r="S290" s="66">
        <v>554</v>
      </c>
      <c r="T290" s="57">
        <v>-0.28608247422680411</v>
      </c>
      <c r="U290" s="66">
        <v>627</v>
      </c>
      <c r="V290" s="57">
        <v>-0.41181988742964348</v>
      </c>
      <c r="W290" s="36">
        <v>107</v>
      </c>
      <c r="X290" s="57">
        <v>-0.65814696485623003</v>
      </c>
      <c r="Y290" s="36">
        <v>561</v>
      </c>
      <c r="Z290" s="57">
        <v>-0.27706185567010311</v>
      </c>
      <c r="AA290" s="36">
        <v>668</v>
      </c>
      <c r="AB290" s="57">
        <v>-0.3865932047750229</v>
      </c>
    </row>
    <row r="291" spans="2:28" ht="15" hidden="1" customHeight="1" outlineLevel="1">
      <c r="B291" s="63" t="s">
        <v>80</v>
      </c>
      <c r="C291" s="36">
        <v>0</v>
      </c>
      <c r="D291" s="57">
        <v>-1</v>
      </c>
      <c r="E291" s="66">
        <v>0</v>
      </c>
      <c r="F291" s="57" t="s">
        <v>143</v>
      </c>
      <c r="G291" s="66">
        <v>0</v>
      </c>
      <c r="H291" s="57" t="s">
        <v>143</v>
      </c>
      <c r="I291" s="66">
        <v>0</v>
      </c>
      <c r="J291" s="57" t="s">
        <v>143</v>
      </c>
      <c r="K291" s="36">
        <v>113</v>
      </c>
      <c r="L291" s="57">
        <v>7.6923076923076916</v>
      </c>
      <c r="M291" s="36">
        <v>3</v>
      </c>
      <c r="N291" s="57" t="s">
        <v>143</v>
      </c>
      <c r="O291" s="36">
        <v>116</v>
      </c>
      <c r="P291" s="57">
        <v>7.9230769230769234</v>
      </c>
      <c r="Q291" s="66">
        <v>72</v>
      </c>
      <c r="R291" s="57">
        <v>0.19999999999999996</v>
      </c>
      <c r="S291" s="66">
        <v>391</v>
      </c>
      <c r="T291" s="57">
        <v>1.875</v>
      </c>
      <c r="U291" s="66">
        <v>463</v>
      </c>
      <c r="V291" s="57">
        <v>1.3622448979591835</v>
      </c>
      <c r="W291" s="36">
        <v>185</v>
      </c>
      <c r="X291" s="57">
        <v>1.4025974025974026</v>
      </c>
      <c r="Y291" s="36">
        <v>394</v>
      </c>
      <c r="Z291" s="57">
        <v>1.8970588235294117</v>
      </c>
      <c r="AA291" s="36">
        <v>579</v>
      </c>
      <c r="AB291" s="57">
        <v>1.7183098591549295</v>
      </c>
    </row>
    <row r="292" spans="2:28" ht="15" hidden="1" customHeight="1" outlineLevel="1">
      <c r="B292" s="63" t="s">
        <v>79</v>
      </c>
      <c r="C292" s="36">
        <v>3</v>
      </c>
      <c r="D292" s="57">
        <v>2</v>
      </c>
      <c r="E292" s="66">
        <v>1</v>
      </c>
      <c r="F292" s="57" t="s">
        <v>143</v>
      </c>
      <c r="G292" s="66">
        <v>0</v>
      </c>
      <c r="H292" s="57" t="s">
        <v>143</v>
      </c>
      <c r="I292" s="66">
        <v>1</v>
      </c>
      <c r="J292" s="57" t="s">
        <v>143</v>
      </c>
      <c r="K292" s="36">
        <v>16</v>
      </c>
      <c r="L292" s="57">
        <v>2.2000000000000002</v>
      </c>
      <c r="M292" s="36">
        <v>3</v>
      </c>
      <c r="N292" s="57" t="s">
        <v>143</v>
      </c>
      <c r="O292" s="36">
        <v>19</v>
      </c>
      <c r="P292" s="57">
        <v>2.8</v>
      </c>
      <c r="Q292" s="66">
        <v>76</v>
      </c>
      <c r="R292" s="57">
        <v>-0.82159624413145538</v>
      </c>
      <c r="S292" s="66">
        <v>282</v>
      </c>
      <c r="T292" s="57">
        <v>2.9166666666666665</v>
      </c>
      <c r="U292" s="66">
        <v>358</v>
      </c>
      <c r="V292" s="57">
        <v>-0.28112449799196793</v>
      </c>
      <c r="W292" s="36">
        <v>96</v>
      </c>
      <c r="X292" s="57">
        <v>-0.77777777777777779</v>
      </c>
      <c r="Y292" s="36">
        <v>285</v>
      </c>
      <c r="Z292" s="57">
        <v>2.9583333333333335</v>
      </c>
      <c r="AA292" s="36">
        <v>381</v>
      </c>
      <c r="AB292" s="57">
        <v>-0.24404761904761907</v>
      </c>
    </row>
    <row r="293" spans="2:28" collapsed="1">
      <c r="B293" s="173">
        <v>1990</v>
      </c>
      <c r="C293" s="66">
        <v>19</v>
      </c>
      <c r="D293" s="67">
        <v>-0.55813953488372092</v>
      </c>
      <c r="E293" s="66">
        <v>7</v>
      </c>
      <c r="F293" s="67">
        <v>6</v>
      </c>
      <c r="G293" s="66">
        <v>0</v>
      </c>
      <c r="H293" s="67" t="s">
        <v>143</v>
      </c>
      <c r="I293" s="66">
        <v>7</v>
      </c>
      <c r="J293" s="67">
        <v>6</v>
      </c>
      <c r="K293" s="66">
        <v>244</v>
      </c>
      <c r="L293" s="67">
        <v>1.5154639175257731</v>
      </c>
      <c r="M293" s="66">
        <v>34</v>
      </c>
      <c r="N293" s="67">
        <v>1.125</v>
      </c>
      <c r="O293" s="66">
        <v>278</v>
      </c>
      <c r="P293" s="67">
        <v>1.4601769911504423</v>
      </c>
      <c r="Q293" s="66">
        <v>3536</v>
      </c>
      <c r="R293" s="67">
        <v>0.85714285714285721</v>
      </c>
      <c r="S293" s="66">
        <v>5088</v>
      </c>
      <c r="T293" s="67">
        <v>-9.0454057919199138E-2</v>
      </c>
      <c r="U293" s="66">
        <v>8624</v>
      </c>
      <c r="V293" s="67">
        <v>0.15017337956788479</v>
      </c>
      <c r="W293" s="66">
        <v>3806</v>
      </c>
      <c r="X293" s="67">
        <v>0.86112469437652805</v>
      </c>
      <c r="Y293" s="66">
        <v>5122</v>
      </c>
      <c r="Z293" s="67">
        <v>-8.6987522281639973E-2</v>
      </c>
      <c r="AA293" s="66">
        <v>8928</v>
      </c>
      <c r="AB293" s="67">
        <v>0.16629653821032009</v>
      </c>
    </row>
    <row r="294" spans="2:28" ht="15" hidden="1" customHeight="1" outlineLevel="1">
      <c r="B294" s="63" t="s">
        <v>90</v>
      </c>
      <c r="C294" s="36">
        <v>4</v>
      </c>
      <c r="D294" s="57">
        <v>-0.7142857142857143</v>
      </c>
      <c r="E294" s="66">
        <v>1</v>
      </c>
      <c r="F294" s="57" t="s">
        <v>143</v>
      </c>
      <c r="G294" s="66">
        <v>0</v>
      </c>
      <c r="H294" s="57" t="s">
        <v>143</v>
      </c>
      <c r="I294" s="66">
        <v>1</v>
      </c>
      <c r="J294" s="57" t="s">
        <v>143</v>
      </c>
      <c r="K294" s="36">
        <v>12</v>
      </c>
      <c r="L294" s="57">
        <v>0.5</v>
      </c>
      <c r="M294" s="36">
        <v>0</v>
      </c>
      <c r="N294" s="57">
        <v>-1</v>
      </c>
      <c r="O294" s="36">
        <v>12</v>
      </c>
      <c r="P294" s="57">
        <v>-0.4</v>
      </c>
      <c r="Q294" s="66">
        <v>69</v>
      </c>
      <c r="R294" s="57">
        <v>-0.75958188153310102</v>
      </c>
      <c r="S294" s="66">
        <v>396</v>
      </c>
      <c r="T294" s="57">
        <v>6.0714285714285712</v>
      </c>
      <c r="U294" s="66">
        <v>465</v>
      </c>
      <c r="V294" s="57">
        <v>0.35568513119533529</v>
      </c>
      <c r="W294" s="36">
        <v>86</v>
      </c>
      <c r="X294" s="57">
        <v>-0.72168284789644011</v>
      </c>
      <c r="Y294" s="36">
        <v>396</v>
      </c>
      <c r="Z294" s="57">
        <v>4.8235294117647056</v>
      </c>
      <c r="AA294" s="36">
        <v>482</v>
      </c>
      <c r="AB294" s="57">
        <v>0.27851458885941649</v>
      </c>
    </row>
    <row r="295" spans="2:28" ht="15" hidden="1" customHeight="1" outlineLevel="1">
      <c r="B295" s="63" t="s">
        <v>89</v>
      </c>
      <c r="C295" s="36">
        <v>2</v>
      </c>
      <c r="D295" s="57">
        <v>-0.7142857142857143</v>
      </c>
      <c r="E295" s="66">
        <v>0</v>
      </c>
      <c r="F295" s="57" t="s">
        <v>143</v>
      </c>
      <c r="G295" s="66">
        <v>0</v>
      </c>
      <c r="H295" s="57" t="s">
        <v>143</v>
      </c>
      <c r="I295" s="66">
        <v>0</v>
      </c>
      <c r="J295" s="57" t="s">
        <v>143</v>
      </c>
      <c r="K295" s="36">
        <v>12</v>
      </c>
      <c r="L295" s="57">
        <v>0.5</v>
      </c>
      <c r="M295" s="36">
        <v>0</v>
      </c>
      <c r="N295" s="57" t="s">
        <v>143</v>
      </c>
      <c r="O295" s="36">
        <v>12</v>
      </c>
      <c r="P295" s="57">
        <v>0.5</v>
      </c>
      <c r="Q295" s="66">
        <v>49</v>
      </c>
      <c r="R295" s="57">
        <v>-0.81007751937984496</v>
      </c>
      <c r="S295" s="66">
        <v>407</v>
      </c>
      <c r="T295" s="57">
        <v>6.2678571428571432</v>
      </c>
      <c r="U295" s="66">
        <v>456</v>
      </c>
      <c r="V295" s="57">
        <v>0.45222929936305722</v>
      </c>
      <c r="W295" s="36">
        <v>63</v>
      </c>
      <c r="X295" s="57">
        <v>-0.76923076923076916</v>
      </c>
      <c r="Y295" s="36">
        <v>407</v>
      </c>
      <c r="Z295" s="57">
        <v>6.2678571428571432</v>
      </c>
      <c r="AA295" s="36">
        <v>470</v>
      </c>
      <c r="AB295" s="57">
        <v>0.4285714285714286</v>
      </c>
    </row>
    <row r="296" spans="2:28" ht="15" hidden="1" customHeight="1" outlineLevel="1">
      <c r="B296" s="63" t="s">
        <v>88</v>
      </c>
      <c r="C296" s="36">
        <v>0</v>
      </c>
      <c r="D296" s="57">
        <v>-1</v>
      </c>
      <c r="E296" s="66">
        <v>0</v>
      </c>
      <c r="F296" s="57" t="s">
        <v>143</v>
      </c>
      <c r="G296" s="66">
        <v>0</v>
      </c>
      <c r="H296" s="57" t="s">
        <v>143</v>
      </c>
      <c r="I296" s="66">
        <v>0</v>
      </c>
      <c r="J296" s="57" t="s">
        <v>143</v>
      </c>
      <c r="K296" s="36">
        <v>4</v>
      </c>
      <c r="L296" s="57">
        <v>1</v>
      </c>
      <c r="M296" s="36">
        <v>0</v>
      </c>
      <c r="N296" s="57" t="s">
        <v>143</v>
      </c>
      <c r="O296" s="36">
        <v>4</v>
      </c>
      <c r="P296" s="57">
        <v>1</v>
      </c>
      <c r="Q296" s="66">
        <v>117</v>
      </c>
      <c r="R296" s="57">
        <v>-0.36065573770491799</v>
      </c>
      <c r="S296" s="66">
        <v>522</v>
      </c>
      <c r="T296" s="57">
        <v>1.139344262295082</v>
      </c>
      <c r="U296" s="66">
        <v>639</v>
      </c>
      <c r="V296" s="57">
        <v>0.49648711943793922</v>
      </c>
      <c r="W296" s="36">
        <v>121</v>
      </c>
      <c r="X296" s="57">
        <v>-0.35978835978835977</v>
      </c>
      <c r="Y296" s="36">
        <v>522</v>
      </c>
      <c r="Z296" s="57">
        <v>1.139344262295082</v>
      </c>
      <c r="AA296" s="36">
        <v>643</v>
      </c>
      <c r="AB296" s="57">
        <v>0.48498845265588919</v>
      </c>
    </row>
    <row r="297" spans="2:28" ht="15" hidden="1" customHeight="1" outlineLevel="1">
      <c r="B297" s="63" t="s">
        <v>87</v>
      </c>
      <c r="C297" s="36">
        <v>0</v>
      </c>
      <c r="D297" s="57">
        <v>-1</v>
      </c>
      <c r="E297" s="66">
        <v>0</v>
      </c>
      <c r="F297" s="57" t="s">
        <v>143</v>
      </c>
      <c r="G297" s="66">
        <v>0</v>
      </c>
      <c r="H297" s="57" t="s">
        <v>143</v>
      </c>
      <c r="I297" s="66">
        <v>0</v>
      </c>
      <c r="J297" s="57" t="s">
        <v>143</v>
      </c>
      <c r="K297" s="36">
        <v>4</v>
      </c>
      <c r="L297" s="57">
        <v>-0.33333333333333337</v>
      </c>
      <c r="M297" s="36">
        <v>0</v>
      </c>
      <c r="N297" s="57" t="s">
        <v>143</v>
      </c>
      <c r="O297" s="36">
        <v>4</v>
      </c>
      <c r="P297" s="57">
        <v>-0.33333333333333337</v>
      </c>
      <c r="Q297" s="66">
        <v>151</v>
      </c>
      <c r="R297" s="57">
        <v>-0.30414746543778803</v>
      </c>
      <c r="S297" s="66">
        <v>502</v>
      </c>
      <c r="T297" s="57">
        <v>-0.25739644970414199</v>
      </c>
      <c r="U297" s="66">
        <v>653</v>
      </c>
      <c r="V297" s="57">
        <v>-0.26875699888017912</v>
      </c>
      <c r="W297" s="36">
        <v>155</v>
      </c>
      <c r="X297" s="57">
        <v>-0.31718061674008813</v>
      </c>
      <c r="Y297" s="36">
        <v>502</v>
      </c>
      <c r="Z297" s="57">
        <v>-0.25739644970414199</v>
      </c>
      <c r="AA297" s="36">
        <v>657</v>
      </c>
      <c r="AB297" s="57">
        <v>-0.27242524916943522</v>
      </c>
    </row>
    <row r="298" spans="2:28" ht="15" hidden="1" customHeight="1" outlineLevel="1">
      <c r="B298" s="63" t="s">
        <v>86</v>
      </c>
      <c r="C298" s="36">
        <v>6</v>
      </c>
      <c r="D298" s="57">
        <v>0.19999999999999996</v>
      </c>
      <c r="E298" s="66">
        <v>0</v>
      </c>
      <c r="F298" s="57" t="s">
        <v>143</v>
      </c>
      <c r="G298" s="66">
        <v>0</v>
      </c>
      <c r="H298" s="57" t="s">
        <v>143</v>
      </c>
      <c r="I298" s="66">
        <v>0</v>
      </c>
      <c r="J298" s="57" t="s">
        <v>143</v>
      </c>
      <c r="K298" s="36">
        <v>14</v>
      </c>
      <c r="L298" s="57">
        <v>3.666666666666667</v>
      </c>
      <c r="M298" s="36">
        <v>8</v>
      </c>
      <c r="N298" s="57">
        <v>-0.89473684210526316</v>
      </c>
      <c r="O298" s="36">
        <v>22</v>
      </c>
      <c r="P298" s="57">
        <v>-0.72151898734177222</v>
      </c>
      <c r="Q298" s="66">
        <v>117</v>
      </c>
      <c r="R298" s="57">
        <v>-0.45070422535211263</v>
      </c>
      <c r="S298" s="66">
        <v>613</v>
      </c>
      <c r="T298" s="57">
        <v>0.26652892561983466</v>
      </c>
      <c r="U298" s="66">
        <v>730</v>
      </c>
      <c r="V298" s="57">
        <v>4.7345767575322828E-2</v>
      </c>
      <c r="W298" s="36">
        <v>137</v>
      </c>
      <c r="X298" s="57">
        <v>-0.38009049773755654</v>
      </c>
      <c r="Y298" s="36">
        <v>621</v>
      </c>
      <c r="Z298" s="57">
        <v>0.10892857142857149</v>
      </c>
      <c r="AA298" s="36">
        <v>758</v>
      </c>
      <c r="AB298" s="57">
        <v>-2.944942381562099E-2</v>
      </c>
    </row>
    <row r="299" spans="2:28" ht="15" hidden="1" customHeight="1" outlineLevel="1">
      <c r="B299" s="63" t="s">
        <v>85</v>
      </c>
      <c r="C299" s="36">
        <v>1</v>
      </c>
      <c r="D299" s="57" t="s">
        <v>143</v>
      </c>
      <c r="E299" s="66">
        <v>0</v>
      </c>
      <c r="F299" s="57" t="s">
        <v>143</v>
      </c>
      <c r="G299" s="66">
        <v>0</v>
      </c>
      <c r="H299" s="57" t="s">
        <v>143</v>
      </c>
      <c r="I299" s="66">
        <v>0</v>
      </c>
      <c r="J299" s="57" t="s">
        <v>143</v>
      </c>
      <c r="K299" s="36">
        <v>4</v>
      </c>
      <c r="L299" s="57">
        <v>-0.98431372549019613</v>
      </c>
      <c r="M299" s="36">
        <v>8</v>
      </c>
      <c r="N299" s="57">
        <v>1.6666666666666665</v>
      </c>
      <c r="O299" s="36">
        <v>12</v>
      </c>
      <c r="P299" s="57">
        <v>-0.95348837209302328</v>
      </c>
      <c r="Q299" s="66">
        <v>88</v>
      </c>
      <c r="R299" s="57">
        <v>-0.61904761904761907</v>
      </c>
      <c r="S299" s="66">
        <v>557</v>
      </c>
      <c r="T299" s="57">
        <v>-0.52636054421768708</v>
      </c>
      <c r="U299" s="66">
        <v>645</v>
      </c>
      <c r="V299" s="57">
        <v>-0.54157782515991471</v>
      </c>
      <c r="W299" s="36">
        <v>93</v>
      </c>
      <c r="X299" s="57">
        <v>-0.80864197530864201</v>
      </c>
      <c r="Y299" s="36">
        <v>565</v>
      </c>
      <c r="Z299" s="57">
        <v>-0.52078032230703986</v>
      </c>
      <c r="AA299" s="36">
        <v>658</v>
      </c>
      <c r="AB299" s="57">
        <v>-0.60480480480480481</v>
      </c>
    </row>
    <row r="300" spans="2:28" ht="15" hidden="1" customHeight="1" outlineLevel="1">
      <c r="B300" s="63" t="s">
        <v>84</v>
      </c>
      <c r="C300" s="36">
        <v>1</v>
      </c>
      <c r="D300" s="57" t="s">
        <v>143</v>
      </c>
      <c r="E300" s="66">
        <v>0</v>
      </c>
      <c r="F300" s="57" t="s">
        <v>143</v>
      </c>
      <c r="G300" s="66">
        <v>0</v>
      </c>
      <c r="H300" s="57" t="s">
        <v>143</v>
      </c>
      <c r="I300" s="66">
        <v>0</v>
      </c>
      <c r="J300" s="57" t="s">
        <v>143</v>
      </c>
      <c r="K300" s="36">
        <v>4</v>
      </c>
      <c r="L300" s="57">
        <v>0</v>
      </c>
      <c r="M300" s="36">
        <v>0</v>
      </c>
      <c r="N300" s="57" t="s">
        <v>143</v>
      </c>
      <c r="O300" s="36">
        <v>4</v>
      </c>
      <c r="P300" s="57">
        <v>0</v>
      </c>
      <c r="Q300" s="66">
        <v>247</v>
      </c>
      <c r="R300" s="57">
        <v>2.1666666666666665</v>
      </c>
      <c r="S300" s="66">
        <v>783</v>
      </c>
      <c r="T300" s="57">
        <v>3.9840637450199168E-2</v>
      </c>
      <c r="U300" s="66">
        <v>1030</v>
      </c>
      <c r="V300" s="57">
        <v>0.23947051744885672</v>
      </c>
      <c r="W300" s="36">
        <v>252</v>
      </c>
      <c r="X300" s="57">
        <v>2.0731707317073171</v>
      </c>
      <c r="Y300" s="36">
        <v>783</v>
      </c>
      <c r="Z300" s="57">
        <v>3.9840637450199168E-2</v>
      </c>
      <c r="AA300" s="36">
        <v>1035</v>
      </c>
      <c r="AB300" s="57">
        <v>0.23952095808383222</v>
      </c>
    </row>
    <row r="301" spans="2:28" ht="15" hidden="1" customHeight="1" outlineLevel="1">
      <c r="B301" s="63" t="s">
        <v>83</v>
      </c>
      <c r="C301" s="36">
        <v>0</v>
      </c>
      <c r="D301" s="57" t="s">
        <v>143</v>
      </c>
      <c r="E301" s="66">
        <v>0</v>
      </c>
      <c r="F301" s="57" t="s">
        <v>143</v>
      </c>
      <c r="G301" s="66">
        <v>0</v>
      </c>
      <c r="H301" s="57" t="s">
        <v>143</v>
      </c>
      <c r="I301" s="66">
        <v>0</v>
      </c>
      <c r="J301" s="57" t="s">
        <v>143</v>
      </c>
      <c r="K301" s="36">
        <v>0</v>
      </c>
      <c r="L301" s="57">
        <v>-1</v>
      </c>
      <c r="M301" s="36">
        <v>0</v>
      </c>
      <c r="N301" s="57" t="s">
        <v>143</v>
      </c>
      <c r="O301" s="36">
        <v>0</v>
      </c>
      <c r="P301" s="57">
        <v>-1</v>
      </c>
      <c r="Q301" s="66">
        <v>184</v>
      </c>
      <c r="R301" s="57">
        <v>0.93684210526315792</v>
      </c>
      <c r="S301" s="66">
        <v>274</v>
      </c>
      <c r="T301" s="57">
        <v>-0.17964071856287422</v>
      </c>
      <c r="U301" s="66">
        <v>458</v>
      </c>
      <c r="V301" s="57">
        <v>6.7599067599067642E-2</v>
      </c>
      <c r="W301" s="36">
        <v>184</v>
      </c>
      <c r="X301" s="57">
        <v>-0.3783783783783784</v>
      </c>
      <c r="Y301" s="36">
        <v>274</v>
      </c>
      <c r="Z301" s="57">
        <v>-0.17964071856287422</v>
      </c>
      <c r="AA301" s="36">
        <v>458</v>
      </c>
      <c r="AB301" s="57">
        <v>-0.27301587301587305</v>
      </c>
    </row>
    <row r="302" spans="2:28" ht="15" hidden="1" customHeight="1" outlineLevel="1">
      <c r="B302" s="63" t="s">
        <v>82</v>
      </c>
      <c r="C302" s="36">
        <v>21</v>
      </c>
      <c r="D302" s="57">
        <v>20</v>
      </c>
      <c r="E302" s="66">
        <v>0</v>
      </c>
      <c r="F302" s="57" t="s">
        <v>143</v>
      </c>
      <c r="G302" s="66">
        <v>0</v>
      </c>
      <c r="H302" s="57" t="s">
        <v>143</v>
      </c>
      <c r="I302" s="66">
        <v>0</v>
      </c>
      <c r="J302" s="57" t="s">
        <v>143</v>
      </c>
      <c r="K302" s="36">
        <v>5</v>
      </c>
      <c r="L302" s="57">
        <v>-0.2857142857142857</v>
      </c>
      <c r="M302" s="36">
        <v>0</v>
      </c>
      <c r="N302" s="57">
        <v>-1</v>
      </c>
      <c r="O302" s="36">
        <v>5</v>
      </c>
      <c r="P302" s="57">
        <v>-0.61538461538461542</v>
      </c>
      <c r="Q302" s="66">
        <v>106</v>
      </c>
      <c r="R302" s="57">
        <v>0.20454545454545459</v>
      </c>
      <c r="S302" s="66">
        <v>556</v>
      </c>
      <c r="T302" s="57">
        <v>4.3461538461538458</v>
      </c>
      <c r="U302" s="66">
        <v>662</v>
      </c>
      <c r="V302" s="57">
        <v>2.4479166666666665</v>
      </c>
      <c r="W302" s="36">
        <v>132</v>
      </c>
      <c r="X302" s="57">
        <v>0.375</v>
      </c>
      <c r="Y302" s="36">
        <v>556</v>
      </c>
      <c r="Z302" s="57">
        <v>4.0545454545454547</v>
      </c>
      <c r="AA302" s="36">
        <v>688</v>
      </c>
      <c r="AB302" s="57">
        <v>2.3398058252427183</v>
      </c>
    </row>
    <row r="303" spans="2:28" ht="15" hidden="1" customHeight="1" outlineLevel="1">
      <c r="B303" s="63" t="s">
        <v>81</v>
      </c>
      <c r="C303" s="36">
        <v>3</v>
      </c>
      <c r="D303" s="57" t="s">
        <v>143</v>
      </c>
      <c r="E303" s="66">
        <v>0</v>
      </c>
      <c r="F303" s="57" t="s">
        <v>143</v>
      </c>
      <c r="G303" s="66">
        <v>0</v>
      </c>
      <c r="H303" s="57" t="s">
        <v>143</v>
      </c>
      <c r="I303" s="66">
        <v>0</v>
      </c>
      <c r="J303" s="57" t="s">
        <v>143</v>
      </c>
      <c r="K303" s="36">
        <v>20</v>
      </c>
      <c r="L303" s="57">
        <v>1.2222222222222223</v>
      </c>
      <c r="M303" s="36">
        <v>0</v>
      </c>
      <c r="N303" s="57" t="s">
        <v>143</v>
      </c>
      <c r="O303" s="36">
        <v>20</v>
      </c>
      <c r="P303" s="57">
        <v>1.2222222222222223</v>
      </c>
      <c r="Q303" s="66">
        <v>290</v>
      </c>
      <c r="R303" s="57">
        <v>1.0138888888888888</v>
      </c>
      <c r="S303" s="66">
        <v>776</v>
      </c>
      <c r="T303" s="57">
        <v>9.486486486486486</v>
      </c>
      <c r="U303" s="66">
        <v>1066</v>
      </c>
      <c r="V303" s="57">
        <v>3.8899082568807337</v>
      </c>
      <c r="W303" s="36">
        <v>313</v>
      </c>
      <c r="X303" s="57">
        <v>1.0457516339869279</v>
      </c>
      <c r="Y303" s="36">
        <v>776</v>
      </c>
      <c r="Z303" s="57">
        <v>9.486486486486486</v>
      </c>
      <c r="AA303" s="36">
        <v>1089</v>
      </c>
      <c r="AB303" s="57">
        <v>3.7973568281938324</v>
      </c>
    </row>
    <row r="304" spans="2:28" ht="15" hidden="1" customHeight="1" outlineLevel="1">
      <c r="B304" s="63" t="s">
        <v>80</v>
      </c>
      <c r="C304" s="36">
        <v>4</v>
      </c>
      <c r="D304" s="57">
        <v>-0.19999999999999996</v>
      </c>
      <c r="E304" s="66">
        <v>0</v>
      </c>
      <c r="F304" s="57" t="s">
        <v>143</v>
      </c>
      <c r="G304" s="66">
        <v>0</v>
      </c>
      <c r="H304" s="57" t="s">
        <v>143</v>
      </c>
      <c r="I304" s="66">
        <v>0</v>
      </c>
      <c r="J304" s="57" t="s">
        <v>143</v>
      </c>
      <c r="K304" s="36">
        <v>13</v>
      </c>
      <c r="L304" s="57">
        <v>1.1666666666666665</v>
      </c>
      <c r="M304" s="36">
        <v>0</v>
      </c>
      <c r="N304" s="57" t="s">
        <v>143</v>
      </c>
      <c r="O304" s="36">
        <v>13</v>
      </c>
      <c r="P304" s="57">
        <v>1.1666666666666665</v>
      </c>
      <c r="Q304" s="66">
        <v>60</v>
      </c>
      <c r="R304" s="57">
        <v>-0.43925233644859818</v>
      </c>
      <c r="S304" s="66">
        <v>136</v>
      </c>
      <c r="T304" s="57">
        <v>0.27102803738317749</v>
      </c>
      <c r="U304" s="66">
        <v>196</v>
      </c>
      <c r="V304" s="57">
        <v>-8.411214953271029E-2</v>
      </c>
      <c r="W304" s="36">
        <v>77</v>
      </c>
      <c r="X304" s="57">
        <v>-0.34745762711864403</v>
      </c>
      <c r="Y304" s="36">
        <v>136</v>
      </c>
      <c r="Z304" s="57">
        <v>0.27102803738317749</v>
      </c>
      <c r="AA304" s="36">
        <v>213</v>
      </c>
      <c r="AB304" s="57">
        <v>-5.3333333333333344E-2</v>
      </c>
    </row>
    <row r="305" spans="2:28" ht="15" hidden="1" customHeight="1" outlineLevel="1">
      <c r="B305" s="63" t="s">
        <v>79</v>
      </c>
      <c r="C305" s="36">
        <v>1</v>
      </c>
      <c r="D305" s="57">
        <v>-0.8</v>
      </c>
      <c r="E305" s="66">
        <v>0</v>
      </c>
      <c r="F305" s="57" t="s">
        <v>143</v>
      </c>
      <c r="G305" s="66">
        <v>0</v>
      </c>
      <c r="H305" s="57" t="s">
        <v>143</v>
      </c>
      <c r="I305" s="66">
        <v>0</v>
      </c>
      <c r="J305" s="57" t="s">
        <v>143</v>
      </c>
      <c r="K305" s="36">
        <v>5</v>
      </c>
      <c r="L305" s="57">
        <v>-0.5</v>
      </c>
      <c r="M305" s="36">
        <v>0</v>
      </c>
      <c r="N305" s="57" t="s">
        <v>143</v>
      </c>
      <c r="O305" s="36">
        <v>5</v>
      </c>
      <c r="P305" s="57">
        <v>-0.5</v>
      </c>
      <c r="Q305" s="66">
        <v>426</v>
      </c>
      <c r="R305" s="57">
        <v>2.5499999999999998</v>
      </c>
      <c r="S305" s="66">
        <v>72</v>
      </c>
      <c r="T305" s="57" t="s">
        <v>143</v>
      </c>
      <c r="U305" s="66">
        <v>498</v>
      </c>
      <c r="V305" s="57">
        <v>3.1500000000000004</v>
      </c>
      <c r="W305" s="36">
        <v>432</v>
      </c>
      <c r="X305" s="57">
        <v>2.2000000000000002</v>
      </c>
      <c r="Y305" s="36">
        <v>72</v>
      </c>
      <c r="Z305" s="57" t="s">
        <v>143</v>
      </c>
      <c r="AA305" s="36">
        <v>504</v>
      </c>
      <c r="AB305" s="57">
        <v>2.7333333333333334</v>
      </c>
    </row>
    <row r="306" spans="2:28" collapsed="1">
      <c r="B306" s="173">
        <v>1989</v>
      </c>
      <c r="C306" s="66">
        <v>43</v>
      </c>
      <c r="D306" s="67">
        <v>-4.4444444444444398E-2</v>
      </c>
      <c r="E306" s="66">
        <v>1</v>
      </c>
      <c r="F306" s="67" t="s">
        <v>143</v>
      </c>
      <c r="G306" s="66">
        <v>0</v>
      </c>
      <c r="H306" s="67" t="s">
        <v>143</v>
      </c>
      <c r="I306" s="66">
        <v>1</v>
      </c>
      <c r="J306" s="67" t="s">
        <v>143</v>
      </c>
      <c r="K306" s="66">
        <v>97</v>
      </c>
      <c r="L306" s="67">
        <v>-0.81310211946050093</v>
      </c>
      <c r="M306" s="66">
        <v>16</v>
      </c>
      <c r="N306" s="67">
        <v>-0.83505154639175261</v>
      </c>
      <c r="O306" s="66">
        <v>113</v>
      </c>
      <c r="P306" s="67">
        <v>-0.81655844155844159</v>
      </c>
      <c r="Q306" s="66">
        <v>1904</v>
      </c>
      <c r="R306" s="67">
        <v>-5.7892132607619939E-2</v>
      </c>
      <c r="S306" s="66">
        <v>5594</v>
      </c>
      <c r="T306" s="67">
        <v>0.37647637795275601</v>
      </c>
      <c r="U306" s="66">
        <v>7498</v>
      </c>
      <c r="V306" s="67">
        <v>0.23221035332785545</v>
      </c>
      <c r="W306" s="66">
        <v>2045</v>
      </c>
      <c r="X306" s="67">
        <v>-0.20889748549323017</v>
      </c>
      <c r="Y306" s="66">
        <v>5610</v>
      </c>
      <c r="Z306" s="67">
        <v>0.34823359769286233</v>
      </c>
      <c r="AA306" s="66">
        <v>7655</v>
      </c>
      <c r="AB306" s="67">
        <v>0.134746516454195</v>
      </c>
    </row>
    <row r="307" spans="2:28" ht="15" hidden="1" customHeight="1" outlineLevel="1">
      <c r="B307" s="63" t="s">
        <v>90</v>
      </c>
      <c r="C307" s="36">
        <v>14</v>
      </c>
      <c r="D307" s="57">
        <v>1</v>
      </c>
      <c r="E307" s="66">
        <v>0</v>
      </c>
      <c r="F307" s="57" t="s">
        <v>143</v>
      </c>
      <c r="G307" s="66">
        <v>0</v>
      </c>
      <c r="H307" s="57" t="s">
        <v>143</v>
      </c>
      <c r="I307" s="66">
        <v>0</v>
      </c>
      <c r="J307" s="57" t="s">
        <v>143</v>
      </c>
      <c r="K307" s="36">
        <v>8</v>
      </c>
      <c r="L307" s="57">
        <v>-0.19999999999999996</v>
      </c>
      <c r="M307" s="36">
        <v>12</v>
      </c>
      <c r="N307" s="57" t="s">
        <v>143</v>
      </c>
      <c r="O307" s="36">
        <v>20</v>
      </c>
      <c r="P307" s="57">
        <v>1</v>
      </c>
      <c r="Q307" s="66">
        <v>287</v>
      </c>
      <c r="R307" s="57">
        <v>1.9895833333333335</v>
      </c>
      <c r="S307" s="66">
        <v>56</v>
      </c>
      <c r="T307" s="57">
        <v>1.2400000000000002</v>
      </c>
      <c r="U307" s="66">
        <v>343</v>
      </c>
      <c r="V307" s="57">
        <v>1.834710743801653</v>
      </c>
      <c r="W307" s="36">
        <v>309</v>
      </c>
      <c r="X307" s="57">
        <v>1.7345132743362832</v>
      </c>
      <c r="Y307" s="36">
        <v>68</v>
      </c>
      <c r="Z307" s="57">
        <v>1.7200000000000002</v>
      </c>
      <c r="AA307" s="36">
        <v>377</v>
      </c>
      <c r="AB307" s="57">
        <v>1.7318840579710146</v>
      </c>
    </row>
    <row r="308" spans="2:28" ht="15" hidden="1" customHeight="1" outlineLevel="1">
      <c r="B308" s="63" t="s">
        <v>89</v>
      </c>
      <c r="C308" s="36">
        <v>7</v>
      </c>
      <c r="D308" s="57">
        <v>6</v>
      </c>
      <c r="E308" s="66">
        <v>0</v>
      </c>
      <c r="F308" s="57" t="s">
        <v>143</v>
      </c>
      <c r="G308" s="66">
        <v>0</v>
      </c>
      <c r="H308" s="57" t="s">
        <v>143</v>
      </c>
      <c r="I308" s="66">
        <v>0</v>
      </c>
      <c r="J308" s="57" t="s">
        <v>143</v>
      </c>
      <c r="K308" s="36">
        <v>8</v>
      </c>
      <c r="L308" s="57">
        <v>0.14285714285714279</v>
      </c>
      <c r="M308" s="36">
        <v>0</v>
      </c>
      <c r="N308" s="57" t="s">
        <v>143</v>
      </c>
      <c r="O308" s="36">
        <v>8</v>
      </c>
      <c r="P308" s="57">
        <v>0.14285714285714279</v>
      </c>
      <c r="Q308" s="66">
        <v>258</v>
      </c>
      <c r="R308" s="57">
        <v>0.75510204081632648</v>
      </c>
      <c r="S308" s="66">
        <v>56</v>
      </c>
      <c r="T308" s="57">
        <v>-8.1967213114754078E-2</v>
      </c>
      <c r="U308" s="66">
        <v>314</v>
      </c>
      <c r="V308" s="57">
        <v>0.50961538461538458</v>
      </c>
      <c r="W308" s="36">
        <v>273</v>
      </c>
      <c r="X308" s="57">
        <v>0.76129032258064511</v>
      </c>
      <c r="Y308" s="36">
        <v>56</v>
      </c>
      <c r="Z308" s="57">
        <v>-8.1967213114754078E-2</v>
      </c>
      <c r="AA308" s="36">
        <v>329</v>
      </c>
      <c r="AB308" s="57">
        <v>0.52314814814814814</v>
      </c>
    </row>
    <row r="309" spans="2:28" ht="15" hidden="1" customHeight="1" outlineLevel="1">
      <c r="B309" s="63" t="s">
        <v>88</v>
      </c>
      <c r="C309" s="36">
        <v>4</v>
      </c>
      <c r="D309" s="57">
        <v>1</v>
      </c>
      <c r="E309" s="66">
        <v>0</v>
      </c>
      <c r="F309" s="57">
        <v>-1</v>
      </c>
      <c r="G309" s="66">
        <v>0</v>
      </c>
      <c r="H309" s="57" t="s">
        <v>143</v>
      </c>
      <c r="I309" s="66">
        <v>0</v>
      </c>
      <c r="J309" s="57">
        <v>-1</v>
      </c>
      <c r="K309" s="36">
        <v>2</v>
      </c>
      <c r="L309" s="57">
        <v>-0.95652173913043481</v>
      </c>
      <c r="M309" s="36">
        <v>0</v>
      </c>
      <c r="N309" s="57" t="s">
        <v>143</v>
      </c>
      <c r="O309" s="36">
        <v>2</v>
      </c>
      <c r="P309" s="57">
        <v>-0.95652173913043481</v>
      </c>
      <c r="Q309" s="66">
        <v>183</v>
      </c>
      <c r="R309" s="57">
        <v>-0.50806451612903225</v>
      </c>
      <c r="S309" s="66">
        <v>244</v>
      </c>
      <c r="T309" s="57">
        <v>0.25773195876288657</v>
      </c>
      <c r="U309" s="66">
        <v>427</v>
      </c>
      <c r="V309" s="57">
        <v>-0.24558303886925792</v>
      </c>
      <c r="W309" s="36">
        <v>189</v>
      </c>
      <c r="X309" s="57">
        <v>-0.55106888361045137</v>
      </c>
      <c r="Y309" s="36">
        <v>244</v>
      </c>
      <c r="Z309" s="57">
        <v>0.25773195876288657</v>
      </c>
      <c r="AA309" s="36">
        <v>433</v>
      </c>
      <c r="AB309" s="57">
        <v>-0.29593495934959346</v>
      </c>
    </row>
    <row r="310" spans="2:28" ht="15" hidden="1" customHeight="1" outlineLevel="1">
      <c r="B310" s="63" t="s">
        <v>87</v>
      </c>
      <c r="C310" s="36">
        <v>4</v>
      </c>
      <c r="D310" s="57">
        <v>-0.19999999999999996</v>
      </c>
      <c r="E310" s="66">
        <v>0</v>
      </c>
      <c r="F310" s="57" t="s">
        <v>143</v>
      </c>
      <c r="G310" s="66">
        <v>0</v>
      </c>
      <c r="H310" s="57" t="s">
        <v>143</v>
      </c>
      <c r="I310" s="66">
        <v>0</v>
      </c>
      <c r="J310" s="57" t="s">
        <v>143</v>
      </c>
      <c r="K310" s="36">
        <v>6</v>
      </c>
      <c r="L310" s="57">
        <v>-0.33333333333333337</v>
      </c>
      <c r="M310" s="36">
        <v>0</v>
      </c>
      <c r="N310" s="57">
        <v>-1</v>
      </c>
      <c r="O310" s="36">
        <v>6</v>
      </c>
      <c r="P310" s="57">
        <v>-0.6</v>
      </c>
      <c r="Q310" s="66">
        <v>217</v>
      </c>
      <c r="R310" s="57">
        <v>0.26162790697674421</v>
      </c>
      <c r="S310" s="66">
        <v>676</v>
      </c>
      <c r="T310" s="57">
        <v>0.72448979591836737</v>
      </c>
      <c r="U310" s="66">
        <v>893</v>
      </c>
      <c r="V310" s="57">
        <v>0.58333333333333326</v>
      </c>
      <c r="W310" s="36">
        <v>227</v>
      </c>
      <c r="X310" s="57">
        <v>0.22043010752688175</v>
      </c>
      <c r="Y310" s="36">
        <v>676</v>
      </c>
      <c r="Z310" s="57">
        <v>0.69849246231155782</v>
      </c>
      <c r="AA310" s="36">
        <v>903</v>
      </c>
      <c r="AB310" s="57">
        <v>0.54623287671232879</v>
      </c>
    </row>
    <row r="311" spans="2:28" ht="15" hidden="1" customHeight="1" outlineLevel="1">
      <c r="B311" s="63" t="s">
        <v>86</v>
      </c>
      <c r="C311" s="36">
        <v>5</v>
      </c>
      <c r="D311" s="57" t="s">
        <v>143</v>
      </c>
      <c r="E311" s="66">
        <v>0</v>
      </c>
      <c r="F311" s="57" t="s">
        <v>143</v>
      </c>
      <c r="G311" s="66">
        <v>0</v>
      </c>
      <c r="H311" s="57" t="s">
        <v>143</v>
      </c>
      <c r="I311" s="66">
        <v>0</v>
      </c>
      <c r="J311" s="57" t="s">
        <v>143</v>
      </c>
      <c r="K311" s="36">
        <v>3</v>
      </c>
      <c r="L311" s="57">
        <v>-0.91891891891891886</v>
      </c>
      <c r="M311" s="36">
        <v>76</v>
      </c>
      <c r="N311" s="57">
        <v>11.666666666666666</v>
      </c>
      <c r="O311" s="36">
        <v>79</v>
      </c>
      <c r="P311" s="57">
        <v>0.83720930232558133</v>
      </c>
      <c r="Q311" s="66">
        <v>213</v>
      </c>
      <c r="R311" s="57">
        <v>4.756756756756757</v>
      </c>
      <c r="S311" s="66">
        <v>484</v>
      </c>
      <c r="T311" s="57">
        <v>0.5463258785942493</v>
      </c>
      <c r="U311" s="66">
        <v>697</v>
      </c>
      <c r="V311" s="57">
        <v>0.99142857142857133</v>
      </c>
      <c r="W311" s="36">
        <v>221</v>
      </c>
      <c r="X311" s="57">
        <v>1.9864864864864864</v>
      </c>
      <c r="Y311" s="36">
        <v>560</v>
      </c>
      <c r="Z311" s="57">
        <v>0.75548589341692796</v>
      </c>
      <c r="AA311" s="36">
        <v>781</v>
      </c>
      <c r="AB311" s="57">
        <v>0.98727735368956737</v>
      </c>
    </row>
    <row r="312" spans="2:28" ht="15" hidden="1" customHeight="1" outlineLevel="1">
      <c r="B312" s="63" t="s">
        <v>85</v>
      </c>
      <c r="C312" s="36">
        <v>0</v>
      </c>
      <c r="D312" s="57">
        <v>-1</v>
      </c>
      <c r="E312" s="66">
        <v>0</v>
      </c>
      <c r="F312" s="57" t="s">
        <v>143</v>
      </c>
      <c r="G312" s="66">
        <v>0</v>
      </c>
      <c r="H312" s="57" t="s">
        <v>143</v>
      </c>
      <c r="I312" s="66">
        <v>0</v>
      </c>
      <c r="J312" s="57" t="s">
        <v>143</v>
      </c>
      <c r="K312" s="36">
        <v>255</v>
      </c>
      <c r="L312" s="57">
        <v>13.166666666666666</v>
      </c>
      <c r="M312" s="36">
        <v>3</v>
      </c>
      <c r="N312" s="57">
        <v>2</v>
      </c>
      <c r="O312" s="36">
        <v>258</v>
      </c>
      <c r="P312" s="57">
        <v>12.578947368421053</v>
      </c>
      <c r="Q312" s="66">
        <v>231</v>
      </c>
      <c r="R312" s="57">
        <v>3.5294117647058822</v>
      </c>
      <c r="S312" s="66">
        <v>1176</v>
      </c>
      <c r="T312" s="57">
        <v>2.5421686746987953</v>
      </c>
      <c r="U312" s="66">
        <v>1407</v>
      </c>
      <c r="V312" s="57">
        <v>2.6736292428198434</v>
      </c>
      <c r="W312" s="36">
        <v>486</v>
      </c>
      <c r="X312" s="57">
        <v>5.75</v>
      </c>
      <c r="Y312" s="36">
        <v>1179</v>
      </c>
      <c r="Z312" s="57">
        <v>2.5405405405405403</v>
      </c>
      <c r="AA312" s="36">
        <v>1665</v>
      </c>
      <c r="AB312" s="57">
        <v>3.1111111111111107</v>
      </c>
    </row>
    <row r="313" spans="2:28" ht="15" hidden="1" customHeight="1" outlineLevel="1">
      <c r="B313" s="63" t="s">
        <v>84</v>
      </c>
      <c r="C313" s="36">
        <v>0</v>
      </c>
      <c r="D313" s="57">
        <v>-1</v>
      </c>
      <c r="E313" s="66">
        <v>0</v>
      </c>
      <c r="F313" s="57" t="s">
        <v>143</v>
      </c>
      <c r="G313" s="66">
        <v>0</v>
      </c>
      <c r="H313" s="57" t="s">
        <v>143</v>
      </c>
      <c r="I313" s="66">
        <v>0</v>
      </c>
      <c r="J313" s="57" t="s">
        <v>143</v>
      </c>
      <c r="K313" s="36">
        <v>4</v>
      </c>
      <c r="L313" s="57">
        <v>-0.63636363636363635</v>
      </c>
      <c r="M313" s="36">
        <v>0</v>
      </c>
      <c r="N313" s="57">
        <v>-1</v>
      </c>
      <c r="O313" s="36">
        <v>4</v>
      </c>
      <c r="P313" s="57">
        <v>-0.75</v>
      </c>
      <c r="Q313" s="66">
        <v>78</v>
      </c>
      <c r="R313" s="57">
        <v>-7.1428571428571397E-2</v>
      </c>
      <c r="S313" s="66">
        <v>753</v>
      </c>
      <c r="T313" s="57">
        <v>0.59872611464968162</v>
      </c>
      <c r="U313" s="66">
        <v>831</v>
      </c>
      <c r="V313" s="57">
        <v>0.49729729729729732</v>
      </c>
      <c r="W313" s="36">
        <v>82</v>
      </c>
      <c r="X313" s="57">
        <v>-0.17171717171717171</v>
      </c>
      <c r="Y313" s="36">
        <v>753</v>
      </c>
      <c r="Z313" s="57">
        <v>0.58193277310924363</v>
      </c>
      <c r="AA313" s="36">
        <v>835</v>
      </c>
      <c r="AB313" s="57">
        <v>0.45217391304347831</v>
      </c>
    </row>
    <row r="314" spans="2:28" ht="15" hidden="1" customHeight="1" outlineLevel="1">
      <c r="B314" s="63" t="s">
        <v>83</v>
      </c>
      <c r="C314" s="36">
        <v>0</v>
      </c>
      <c r="D314" s="57">
        <v>-1</v>
      </c>
      <c r="E314" s="66">
        <v>0</v>
      </c>
      <c r="F314" s="57" t="s">
        <v>143</v>
      </c>
      <c r="G314" s="66">
        <v>0</v>
      </c>
      <c r="H314" s="57" t="s">
        <v>143</v>
      </c>
      <c r="I314" s="66">
        <v>0</v>
      </c>
      <c r="J314" s="57" t="s">
        <v>143</v>
      </c>
      <c r="K314" s="36">
        <v>201</v>
      </c>
      <c r="L314" s="57">
        <v>17.272727272727273</v>
      </c>
      <c r="M314" s="36">
        <v>0</v>
      </c>
      <c r="N314" s="57" t="s">
        <v>143</v>
      </c>
      <c r="O314" s="36">
        <v>201</v>
      </c>
      <c r="P314" s="57">
        <v>17.272727272727273</v>
      </c>
      <c r="Q314" s="66">
        <v>95</v>
      </c>
      <c r="R314" s="57">
        <v>-0.39873417721518989</v>
      </c>
      <c r="S314" s="66">
        <v>334</v>
      </c>
      <c r="T314" s="57">
        <v>-0.43676222596964587</v>
      </c>
      <c r="U314" s="66">
        <v>429</v>
      </c>
      <c r="V314" s="57">
        <v>-0.42876165113182418</v>
      </c>
      <c r="W314" s="36">
        <v>296</v>
      </c>
      <c r="X314" s="57">
        <v>0.73099415204678353</v>
      </c>
      <c r="Y314" s="36">
        <v>334</v>
      </c>
      <c r="Z314" s="57">
        <v>-0.43676222596964587</v>
      </c>
      <c r="AA314" s="36">
        <v>630</v>
      </c>
      <c r="AB314" s="57">
        <v>-0.17539267015706805</v>
      </c>
    </row>
    <row r="315" spans="2:28" ht="15" hidden="1" customHeight="1" outlineLevel="1">
      <c r="B315" s="63" t="s">
        <v>82</v>
      </c>
      <c r="C315" s="36">
        <v>1</v>
      </c>
      <c r="D315" s="57">
        <v>-0.5</v>
      </c>
      <c r="E315" s="66">
        <v>0</v>
      </c>
      <c r="F315" s="57" t="s">
        <v>143</v>
      </c>
      <c r="G315" s="66">
        <v>0</v>
      </c>
      <c r="H315" s="57" t="s">
        <v>143</v>
      </c>
      <c r="I315" s="66">
        <v>0</v>
      </c>
      <c r="J315" s="57" t="s">
        <v>143</v>
      </c>
      <c r="K315" s="36">
        <v>7</v>
      </c>
      <c r="L315" s="57">
        <v>0.39999999999999991</v>
      </c>
      <c r="M315" s="36">
        <v>6</v>
      </c>
      <c r="N315" s="57">
        <v>1</v>
      </c>
      <c r="O315" s="36">
        <v>13</v>
      </c>
      <c r="P315" s="57">
        <v>0.625</v>
      </c>
      <c r="Q315" s="66">
        <v>88</v>
      </c>
      <c r="R315" s="57">
        <v>1.1494252873563315E-2</v>
      </c>
      <c r="S315" s="66">
        <v>104</v>
      </c>
      <c r="T315" s="57">
        <v>-0.6913946587537092</v>
      </c>
      <c r="U315" s="66">
        <v>192</v>
      </c>
      <c r="V315" s="57">
        <v>-0.54716981132075471</v>
      </c>
      <c r="W315" s="36">
        <v>96</v>
      </c>
      <c r="X315" s="57">
        <v>2.1276595744680771E-2</v>
      </c>
      <c r="Y315" s="36">
        <v>110</v>
      </c>
      <c r="Z315" s="57">
        <v>-0.67647058823529416</v>
      </c>
      <c r="AA315" s="36">
        <v>206</v>
      </c>
      <c r="AB315" s="57">
        <v>-0.52534562211981561</v>
      </c>
    </row>
    <row r="316" spans="2:28" ht="15" hidden="1" customHeight="1" outlineLevel="1">
      <c r="B316" s="63" t="s">
        <v>81</v>
      </c>
      <c r="C316" s="36">
        <v>0</v>
      </c>
      <c r="D316" s="57">
        <v>-1</v>
      </c>
      <c r="E316" s="66">
        <v>0</v>
      </c>
      <c r="F316" s="57" t="s">
        <v>143</v>
      </c>
      <c r="G316" s="66">
        <v>0</v>
      </c>
      <c r="H316" s="57" t="s">
        <v>143</v>
      </c>
      <c r="I316" s="66">
        <v>0</v>
      </c>
      <c r="J316" s="57" t="s">
        <v>143</v>
      </c>
      <c r="K316" s="36">
        <v>9</v>
      </c>
      <c r="L316" s="57">
        <v>-0.72727272727272729</v>
      </c>
      <c r="M316" s="36">
        <v>0</v>
      </c>
      <c r="N316" s="57">
        <v>-1</v>
      </c>
      <c r="O316" s="36">
        <v>9</v>
      </c>
      <c r="P316" s="57">
        <v>-0.73529411764705888</v>
      </c>
      <c r="Q316" s="66">
        <v>144</v>
      </c>
      <c r="R316" s="57">
        <v>1.1818181818181817</v>
      </c>
      <c r="S316" s="66">
        <v>74</v>
      </c>
      <c r="T316" s="57">
        <v>-0.6589861751152073</v>
      </c>
      <c r="U316" s="66">
        <v>218</v>
      </c>
      <c r="V316" s="57">
        <v>-0.22968197879858654</v>
      </c>
      <c r="W316" s="36">
        <v>153</v>
      </c>
      <c r="X316" s="57">
        <v>0.4854368932038835</v>
      </c>
      <c r="Y316" s="36">
        <v>74</v>
      </c>
      <c r="Z316" s="57">
        <v>-0.66055045871559637</v>
      </c>
      <c r="AA316" s="36">
        <v>227</v>
      </c>
      <c r="AB316" s="57">
        <v>-0.29283489096573212</v>
      </c>
    </row>
    <row r="317" spans="2:28" ht="15" hidden="1" customHeight="1" outlineLevel="1">
      <c r="B317" s="63" t="s">
        <v>80</v>
      </c>
      <c r="C317" s="36">
        <v>5</v>
      </c>
      <c r="D317" s="57">
        <v>0</v>
      </c>
      <c r="E317" s="66">
        <v>0</v>
      </c>
      <c r="F317" s="57" t="s">
        <v>143</v>
      </c>
      <c r="G317" s="66">
        <v>0</v>
      </c>
      <c r="H317" s="57" t="s">
        <v>143</v>
      </c>
      <c r="I317" s="66">
        <v>0</v>
      </c>
      <c r="J317" s="57" t="s">
        <v>143</v>
      </c>
      <c r="K317" s="36">
        <v>6</v>
      </c>
      <c r="L317" s="57">
        <v>-0.7</v>
      </c>
      <c r="M317" s="36">
        <v>0</v>
      </c>
      <c r="N317" s="57">
        <v>-1</v>
      </c>
      <c r="O317" s="36">
        <v>6</v>
      </c>
      <c r="P317" s="57">
        <v>-0.73913043478260865</v>
      </c>
      <c r="Q317" s="66">
        <v>107</v>
      </c>
      <c r="R317" s="57">
        <v>0.55072463768115942</v>
      </c>
      <c r="S317" s="66">
        <v>107</v>
      </c>
      <c r="T317" s="57">
        <v>-0.48058252427184467</v>
      </c>
      <c r="U317" s="66">
        <v>214</v>
      </c>
      <c r="V317" s="57">
        <v>-0.2218181818181818</v>
      </c>
      <c r="W317" s="36">
        <v>118</v>
      </c>
      <c r="X317" s="57">
        <v>0.25531914893617014</v>
      </c>
      <c r="Y317" s="36">
        <v>107</v>
      </c>
      <c r="Z317" s="57">
        <v>-0.48803827751196172</v>
      </c>
      <c r="AA317" s="36">
        <v>225</v>
      </c>
      <c r="AB317" s="57">
        <v>-0.25742574257425743</v>
      </c>
    </row>
    <row r="318" spans="2:28" ht="15" hidden="1" customHeight="1" outlineLevel="1">
      <c r="B318" s="63" t="s">
        <v>79</v>
      </c>
      <c r="C318" s="36">
        <v>5</v>
      </c>
      <c r="D318" s="57">
        <v>0.25</v>
      </c>
      <c r="E318" s="66">
        <v>0</v>
      </c>
      <c r="F318" s="57" t="s">
        <v>143</v>
      </c>
      <c r="G318" s="66">
        <v>0</v>
      </c>
      <c r="H318" s="57" t="s">
        <v>143</v>
      </c>
      <c r="I318" s="66">
        <v>0</v>
      </c>
      <c r="J318" s="57" t="s">
        <v>143</v>
      </c>
      <c r="K318" s="36">
        <v>10</v>
      </c>
      <c r="L318" s="57">
        <v>0</v>
      </c>
      <c r="M318" s="36">
        <v>0</v>
      </c>
      <c r="N318" s="57">
        <v>-1</v>
      </c>
      <c r="O318" s="36">
        <v>10</v>
      </c>
      <c r="P318" s="57">
        <v>-0.23076923076923073</v>
      </c>
      <c r="Q318" s="66">
        <v>120</v>
      </c>
      <c r="R318" s="57">
        <v>0.23711340206185572</v>
      </c>
      <c r="S318" s="66">
        <v>0</v>
      </c>
      <c r="T318" s="57">
        <v>-1</v>
      </c>
      <c r="U318" s="66">
        <v>120</v>
      </c>
      <c r="V318" s="57">
        <v>-0.76967370441458738</v>
      </c>
      <c r="W318" s="36">
        <v>135</v>
      </c>
      <c r="X318" s="57">
        <v>0.21621621621621623</v>
      </c>
      <c r="Y318" s="36">
        <v>0</v>
      </c>
      <c r="Z318" s="57">
        <v>-1</v>
      </c>
      <c r="AA318" s="36">
        <v>135</v>
      </c>
      <c r="AB318" s="57">
        <v>-0.74907063197026025</v>
      </c>
    </row>
    <row r="319" spans="2:28" collapsed="1">
      <c r="B319" s="173">
        <v>1988</v>
      </c>
      <c r="C319" s="66">
        <v>45</v>
      </c>
      <c r="D319" s="67">
        <v>4.6511627906976827E-2</v>
      </c>
      <c r="E319" s="66">
        <v>0</v>
      </c>
      <c r="F319" s="67">
        <v>-1</v>
      </c>
      <c r="G319" s="66">
        <v>0</v>
      </c>
      <c r="H319" s="67" t="s">
        <v>143</v>
      </c>
      <c r="I319" s="66">
        <v>0</v>
      </c>
      <c r="J319" s="67">
        <v>-1</v>
      </c>
      <c r="K319" s="66">
        <v>519</v>
      </c>
      <c r="L319" s="67">
        <v>1.3917050691244239</v>
      </c>
      <c r="M319" s="66">
        <v>97</v>
      </c>
      <c r="N319" s="67">
        <v>2.4642857142857144</v>
      </c>
      <c r="O319" s="66">
        <v>616</v>
      </c>
      <c r="P319" s="67">
        <v>1.5142857142857142</v>
      </c>
      <c r="Q319" s="66">
        <v>2021</v>
      </c>
      <c r="R319" s="67">
        <v>0.40738161559888586</v>
      </c>
      <c r="S319" s="66">
        <v>4064</v>
      </c>
      <c r="T319" s="67">
        <v>0.13997194950911651</v>
      </c>
      <c r="U319" s="66">
        <v>6085</v>
      </c>
      <c r="V319" s="67">
        <v>0.21675664867026589</v>
      </c>
      <c r="W319" s="66">
        <v>2585</v>
      </c>
      <c r="X319" s="67">
        <v>0.52687536916715882</v>
      </c>
      <c r="Y319" s="66">
        <v>4161</v>
      </c>
      <c r="Z319" s="67">
        <v>0.15808516559977726</v>
      </c>
      <c r="AA319" s="66">
        <v>6746</v>
      </c>
      <c r="AB319" s="67">
        <v>0.27620128641695052</v>
      </c>
    </row>
    <row r="320" spans="2:28" ht="15" hidden="1" customHeight="1" outlineLevel="1">
      <c r="B320" s="63" t="s">
        <v>90</v>
      </c>
      <c r="C320" s="36">
        <v>7</v>
      </c>
      <c r="D320" s="57">
        <v>0</v>
      </c>
      <c r="E320" s="66">
        <v>0</v>
      </c>
      <c r="F320" s="57">
        <v>-1</v>
      </c>
      <c r="G320" s="66">
        <v>0</v>
      </c>
      <c r="H320" s="57" t="s">
        <v>143</v>
      </c>
      <c r="I320" s="66">
        <v>0</v>
      </c>
      <c r="J320" s="57">
        <v>-1</v>
      </c>
      <c r="K320" s="36">
        <v>10</v>
      </c>
      <c r="L320" s="57">
        <v>-0.78260869565217395</v>
      </c>
      <c r="M320" s="36">
        <v>0</v>
      </c>
      <c r="N320" s="57" t="s">
        <v>143</v>
      </c>
      <c r="O320" s="36">
        <v>10</v>
      </c>
      <c r="P320" s="57">
        <v>-0.78260869565217395</v>
      </c>
      <c r="Q320" s="66">
        <v>96</v>
      </c>
      <c r="R320" s="57">
        <v>1</v>
      </c>
      <c r="S320" s="66">
        <v>25</v>
      </c>
      <c r="T320" s="57">
        <v>-0.90706319702602234</v>
      </c>
      <c r="U320" s="66">
        <v>121</v>
      </c>
      <c r="V320" s="57">
        <v>-0.61829652996845419</v>
      </c>
      <c r="W320" s="36">
        <v>113</v>
      </c>
      <c r="X320" s="57">
        <v>0.10784313725490202</v>
      </c>
      <c r="Y320" s="36">
        <v>25</v>
      </c>
      <c r="Z320" s="57">
        <v>-0.90706319702602234</v>
      </c>
      <c r="AA320" s="36">
        <v>138</v>
      </c>
      <c r="AB320" s="57">
        <v>-0.62803234501347704</v>
      </c>
    </row>
    <row r="321" spans="2:28" ht="15" hidden="1" customHeight="1" outlineLevel="1">
      <c r="B321" s="63" t="s">
        <v>89</v>
      </c>
      <c r="C321" s="36">
        <v>1</v>
      </c>
      <c r="D321" s="57">
        <v>-0.5</v>
      </c>
      <c r="E321" s="66">
        <v>0</v>
      </c>
      <c r="F321" s="57" t="s">
        <v>143</v>
      </c>
      <c r="G321" s="66">
        <v>0</v>
      </c>
      <c r="H321" s="57" t="s">
        <v>143</v>
      </c>
      <c r="I321" s="66">
        <v>0</v>
      </c>
      <c r="J321" s="57" t="s">
        <v>143</v>
      </c>
      <c r="K321" s="36">
        <v>7</v>
      </c>
      <c r="L321" s="57">
        <v>-0.73076923076923084</v>
      </c>
      <c r="M321" s="36">
        <v>0</v>
      </c>
      <c r="N321" s="57">
        <v>-1</v>
      </c>
      <c r="O321" s="36">
        <v>7</v>
      </c>
      <c r="P321" s="57">
        <v>-0.8</v>
      </c>
      <c r="Q321" s="66">
        <v>147</v>
      </c>
      <c r="R321" s="57">
        <v>4.068965517241379</v>
      </c>
      <c r="S321" s="66">
        <v>61</v>
      </c>
      <c r="T321" s="57">
        <v>-0.81114551083591335</v>
      </c>
      <c r="U321" s="66">
        <v>208</v>
      </c>
      <c r="V321" s="57">
        <v>-0.40909090909090906</v>
      </c>
      <c r="W321" s="36">
        <v>155</v>
      </c>
      <c r="X321" s="57">
        <v>1.7192982456140351</v>
      </c>
      <c r="Y321" s="36">
        <v>61</v>
      </c>
      <c r="Z321" s="57">
        <v>-0.81626506024096379</v>
      </c>
      <c r="AA321" s="36">
        <v>216</v>
      </c>
      <c r="AB321" s="57">
        <v>-0.44473007712082258</v>
      </c>
    </row>
    <row r="322" spans="2:28" ht="15" hidden="1" customHeight="1" outlineLevel="1">
      <c r="B322" s="63" t="s">
        <v>88</v>
      </c>
      <c r="C322" s="36">
        <v>2</v>
      </c>
      <c r="D322" s="57">
        <v>1</v>
      </c>
      <c r="E322" s="66">
        <v>1</v>
      </c>
      <c r="F322" s="57" t="s">
        <v>143</v>
      </c>
      <c r="G322" s="66">
        <v>0</v>
      </c>
      <c r="H322" s="57" t="s">
        <v>143</v>
      </c>
      <c r="I322" s="66">
        <v>1</v>
      </c>
      <c r="J322" s="57" t="s">
        <v>143</v>
      </c>
      <c r="K322" s="36">
        <v>46</v>
      </c>
      <c r="L322" s="57">
        <v>0.76923076923076916</v>
      </c>
      <c r="M322" s="36">
        <v>0</v>
      </c>
      <c r="N322" s="57" t="s">
        <v>143</v>
      </c>
      <c r="O322" s="36">
        <v>46</v>
      </c>
      <c r="P322" s="57">
        <v>0.76923076923076916</v>
      </c>
      <c r="Q322" s="66">
        <v>372</v>
      </c>
      <c r="R322" s="57">
        <v>19.666666666666668</v>
      </c>
      <c r="S322" s="66">
        <v>194</v>
      </c>
      <c r="T322" s="57">
        <v>-0.51378446115288223</v>
      </c>
      <c r="U322" s="66">
        <v>566</v>
      </c>
      <c r="V322" s="57">
        <v>0.35731414868105515</v>
      </c>
      <c r="W322" s="36">
        <v>421</v>
      </c>
      <c r="X322" s="57">
        <v>8.3555555555555561</v>
      </c>
      <c r="Y322" s="36">
        <v>194</v>
      </c>
      <c r="Z322" s="57">
        <v>-0.51378446115288223</v>
      </c>
      <c r="AA322" s="36">
        <v>615</v>
      </c>
      <c r="AB322" s="57">
        <v>0.38513513513513509</v>
      </c>
    </row>
    <row r="323" spans="2:28" ht="15" hidden="1" customHeight="1" outlineLevel="1">
      <c r="B323" s="63" t="s">
        <v>87</v>
      </c>
      <c r="C323" s="36">
        <v>5</v>
      </c>
      <c r="D323" s="57" t="s">
        <v>143</v>
      </c>
      <c r="E323" s="66">
        <v>0</v>
      </c>
      <c r="F323" s="57" t="s">
        <v>143</v>
      </c>
      <c r="G323" s="66">
        <v>0</v>
      </c>
      <c r="H323" s="57" t="s">
        <v>143</v>
      </c>
      <c r="I323" s="66">
        <v>0</v>
      </c>
      <c r="J323" s="57" t="s">
        <v>143</v>
      </c>
      <c r="K323" s="36">
        <v>9</v>
      </c>
      <c r="L323" s="57">
        <v>0.125</v>
      </c>
      <c r="M323" s="36">
        <v>6</v>
      </c>
      <c r="N323" s="57" t="s">
        <v>143</v>
      </c>
      <c r="O323" s="36">
        <v>15</v>
      </c>
      <c r="P323" s="57">
        <v>0.875</v>
      </c>
      <c r="Q323" s="66">
        <v>172</v>
      </c>
      <c r="R323" s="57">
        <v>3.9142857142857146</v>
      </c>
      <c r="S323" s="66">
        <v>392</v>
      </c>
      <c r="T323" s="57">
        <v>-9.259259259259256E-2</v>
      </c>
      <c r="U323" s="66">
        <v>564</v>
      </c>
      <c r="V323" s="57">
        <v>0.20770877944325483</v>
      </c>
      <c r="W323" s="36">
        <v>186</v>
      </c>
      <c r="X323" s="57">
        <v>3.3255813953488369</v>
      </c>
      <c r="Y323" s="36">
        <v>398</v>
      </c>
      <c r="Z323" s="57">
        <v>-7.870370370370372E-2</v>
      </c>
      <c r="AA323" s="36">
        <v>584</v>
      </c>
      <c r="AB323" s="57">
        <v>0.22947368421052627</v>
      </c>
    </row>
    <row r="324" spans="2:28" ht="15" hidden="1" customHeight="1" outlineLevel="1">
      <c r="B324" s="63" t="s">
        <v>86</v>
      </c>
      <c r="C324" s="36">
        <v>0</v>
      </c>
      <c r="D324" s="57">
        <v>-1</v>
      </c>
      <c r="E324" s="66">
        <v>0</v>
      </c>
      <c r="F324" s="57">
        <v>-1</v>
      </c>
      <c r="G324" s="66">
        <v>0</v>
      </c>
      <c r="H324" s="57" t="s">
        <v>143</v>
      </c>
      <c r="I324" s="66">
        <v>0</v>
      </c>
      <c r="J324" s="57">
        <v>-1</v>
      </c>
      <c r="K324" s="36">
        <v>37</v>
      </c>
      <c r="L324" s="57">
        <v>1.1764705882352939</v>
      </c>
      <c r="M324" s="36">
        <v>6</v>
      </c>
      <c r="N324" s="57" t="s">
        <v>143</v>
      </c>
      <c r="O324" s="36">
        <v>43</v>
      </c>
      <c r="P324" s="57">
        <v>1.5294117647058822</v>
      </c>
      <c r="Q324" s="66">
        <v>37</v>
      </c>
      <c r="R324" s="57">
        <v>1.4666666666666668</v>
      </c>
      <c r="S324" s="66">
        <v>313</v>
      </c>
      <c r="T324" s="57">
        <v>-0.43603603603603602</v>
      </c>
      <c r="U324" s="66">
        <v>350</v>
      </c>
      <c r="V324" s="57">
        <v>-0.38596491228070173</v>
      </c>
      <c r="W324" s="36">
        <v>74</v>
      </c>
      <c r="X324" s="57">
        <v>0.94736842105263164</v>
      </c>
      <c r="Y324" s="36">
        <v>319</v>
      </c>
      <c r="Z324" s="57">
        <v>-0.42522522522522521</v>
      </c>
      <c r="AA324" s="36">
        <v>393</v>
      </c>
      <c r="AB324" s="57">
        <v>-0.33726812816188867</v>
      </c>
    </row>
    <row r="325" spans="2:28" ht="15" hidden="1" customHeight="1" outlineLevel="1">
      <c r="B325" s="63" t="s">
        <v>85</v>
      </c>
      <c r="C325" s="36">
        <v>3</v>
      </c>
      <c r="D325" s="57" t="s">
        <v>143</v>
      </c>
      <c r="E325" s="66">
        <v>0</v>
      </c>
      <c r="F325" s="57" t="s">
        <v>143</v>
      </c>
      <c r="G325" s="66">
        <v>0</v>
      </c>
      <c r="H325" s="57" t="s">
        <v>143</v>
      </c>
      <c r="I325" s="66">
        <v>0</v>
      </c>
      <c r="J325" s="57" t="s">
        <v>143</v>
      </c>
      <c r="K325" s="36">
        <v>18</v>
      </c>
      <c r="L325" s="57">
        <v>1.25</v>
      </c>
      <c r="M325" s="36">
        <v>1</v>
      </c>
      <c r="N325" s="57">
        <v>-0.83333333333333337</v>
      </c>
      <c r="O325" s="36">
        <v>19</v>
      </c>
      <c r="P325" s="57">
        <v>0.35714285714285721</v>
      </c>
      <c r="Q325" s="66">
        <v>51</v>
      </c>
      <c r="R325" s="57">
        <v>-0.43333333333333335</v>
      </c>
      <c r="S325" s="66">
        <v>332</v>
      </c>
      <c r="T325" s="57">
        <v>-0.37476459510357818</v>
      </c>
      <c r="U325" s="66">
        <v>383</v>
      </c>
      <c r="V325" s="57">
        <v>-0.38325281803542677</v>
      </c>
      <c r="W325" s="36">
        <v>72</v>
      </c>
      <c r="X325" s="57">
        <v>-0.26530612244897955</v>
      </c>
      <c r="Y325" s="36">
        <v>333</v>
      </c>
      <c r="Z325" s="57">
        <v>-0.37988826815642462</v>
      </c>
      <c r="AA325" s="36">
        <v>405</v>
      </c>
      <c r="AB325" s="57">
        <v>-0.36220472440944884</v>
      </c>
    </row>
    <row r="326" spans="2:28" ht="15" hidden="1" customHeight="1" outlineLevel="1">
      <c r="B326" s="63" t="s">
        <v>84</v>
      </c>
      <c r="C326" s="36">
        <v>4</v>
      </c>
      <c r="D326" s="57" t="s">
        <v>143</v>
      </c>
      <c r="E326" s="66">
        <v>0</v>
      </c>
      <c r="F326" s="57" t="s">
        <v>143</v>
      </c>
      <c r="G326" s="66">
        <v>0</v>
      </c>
      <c r="H326" s="57" t="s">
        <v>143</v>
      </c>
      <c r="I326" s="66">
        <v>0</v>
      </c>
      <c r="J326" s="57" t="s">
        <v>143</v>
      </c>
      <c r="K326" s="36">
        <v>11</v>
      </c>
      <c r="L326" s="57">
        <v>-0.44999999999999996</v>
      </c>
      <c r="M326" s="36">
        <v>5</v>
      </c>
      <c r="N326" s="57" t="s">
        <v>143</v>
      </c>
      <c r="O326" s="36">
        <v>16</v>
      </c>
      <c r="P326" s="57">
        <v>-0.19999999999999996</v>
      </c>
      <c r="Q326" s="66">
        <v>84</v>
      </c>
      <c r="R326" s="57">
        <v>-2.3255813953488413E-2</v>
      </c>
      <c r="S326" s="66">
        <v>471</v>
      </c>
      <c r="T326" s="57">
        <v>-0.25826771653543312</v>
      </c>
      <c r="U326" s="66">
        <v>555</v>
      </c>
      <c r="V326" s="57">
        <v>-0.2302357836338419</v>
      </c>
      <c r="W326" s="36">
        <v>99</v>
      </c>
      <c r="X326" s="57">
        <v>-6.6037735849056589E-2</v>
      </c>
      <c r="Y326" s="36">
        <v>476</v>
      </c>
      <c r="Z326" s="57">
        <v>-0.25039370078740153</v>
      </c>
      <c r="AA326" s="36">
        <v>575</v>
      </c>
      <c r="AB326" s="57">
        <v>-0.22402159244264508</v>
      </c>
    </row>
    <row r="327" spans="2:28" ht="15" hidden="1" customHeight="1" outlineLevel="1">
      <c r="B327" s="63" t="s">
        <v>83</v>
      </c>
      <c r="C327" s="36">
        <v>2</v>
      </c>
      <c r="D327" s="57">
        <v>-0.66666666666666674</v>
      </c>
      <c r="E327" s="66">
        <v>0</v>
      </c>
      <c r="F327" s="57" t="s">
        <v>143</v>
      </c>
      <c r="G327" s="66">
        <v>0</v>
      </c>
      <c r="H327" s="57" t="s">
        <v>143</v>
      </c>
      <c r="I327" s="66">
        <v>0</v>
      </c>
      <c r="J327" s="57" t="s">
        <v>143</v>
      </c>
      <c r="K327" s="36">
        <v>11</v>
      </c>
      <c r="L327" s="57">
        <v>1.2000000000000002</v>
      </c>
      <c r="M327" s="36">
        <v>0</v>
      </c>
      <c r="N327" s="57" t="s">
        <v>143</v>
      </c>
      <c r="O327" s="36">
        <v>11</v>
      </c>
      <c r="P327" s="57">
        <v>1.2000000000000002</v>
      </c>
      <c r="Q327" s="66">
        <v>158</v>
      </c>
      <c r="R327" s="57">
        <v>0.69892473118279574</v>
      </c>
      <c r="S327" s="66">
        <v>593</v>
      </c>
      <c r="T327" s="57">
        <v>0.16046966731898249</v>
      </c>
      <c r="U327" s="66">
        <v>751</v>
      </c>
      <c r="V327" s="57">
        <v>0.24337748344370858</v>
      </c>
      <c r="W327" s="36">
        <v>171</v>
      </c>
      <c r="X327" s="57">
        <v>0.64423076923076916</v>
      </c>
      <c r="Y327" s="36">
        <v>593</v>
      </c>
      <c r="Z327" s="57">
        <v>0.16046966731898249</v>
      </c>
      <c r="AA327" s="36">
        <v>764</v>
      </c>
      <c r="AB327" s="57">
        <v>0.24227642276422756</v>
      </c>
    </row>
    <row r="328" spans="2:28" ht="15" hidden="1" customHeight="1" outlineLevel="1">
      <c r="B328" s="63" t="s">
        <v>82</v>
      </c>
      <c r="C328" s="36">
        <v>2</v>
      </c>
      <c r="D328" s="57">
        <v>-0.77777777777777779</v>
      </c>
      <c r="E328" s="66">
        <v>0</v>
      </c>
      <c r="F328" s="57" t="s">
        <v>143</v>
      </c>
      <c r="G328" s="66">
        <v>0</v>
      </c>
      <c r="H328" s="57" t="s">
        <v>143</v>
      </c>
      <c r="I328" s="66">
        <v>0</v>
      </c>
      <c r="J328" s="57" t="s">
        <v>143</v>
      </c>
      <c r="K328" s="36">
        <v>5</v>
      </c>
      <c r="L328" s="57">
        <v>-0.84375</v>
      </c>
      <c r="M328" s="36">
        <v>3</v>
      </c>
      <c r="N328" s="57" t="s">
        <v>143</v>
      </c>
      <c r="O328" s="36">
        <v>8</v>
      </c>
      <c r="P328" s="57">
        <v>-0.75</v>
      </c>
      <c r="Q328" s="66">
        <v>87</v>
      </c>
      <c r="R328" s="57">
        <v>0.44999999999999996</v>
      </c>
      <c r="S328" s="66">
        <v>337</v>
      </c>
      <c r="T328" s="57">
        <v>7.667731629392982E-2</v>
      </c>
      <c r="U328" s="66">
        <v>424</v>
      </c>
      <c r="V328" s="57">
        <v>0.13672922252010733</v>
      </c>
      <c r="W328" s="36">
        <v>94</v>
      </c>
      <c r="X328" s="57">
        <v>-6.9306930693069257E-2</v>
      </c>
      <c r="Y328" s="36">
        <v>340</v>
      </c>
      <c r="Z328" s="57">
        <v>8.6261980830670826E-2</v>
      </c>
      <c r="AA328" s="36">
        <v>434</v>
      </c>
      <c r="AB328" s="57">
        <v>4.8309178743961345E-2</v>
      </c>
    </row>
    <row r="329" spans="2:28" ht="15" hidden="1" customHeight="1" outlineLevel="1">
      <c r="B329" s="63" t="s">
        <v>81</v>
      </c>
      <c r="C329" s="36">
        <v>4</v>
      </c>
      <c r="D329" s="57">
        <v>0.33333333333333326</v>
      </c>
      <c r="E329" s="66">
        <v>0</v>
      </c>
      <c r="F329" s="57" t="s">
        <v>143</v>
      </c>
      <c r="G329" s="66">
        <v>0</v>
      </c>
      <c r="H329" s="57" t="s">
        <v>143</v>
      </c>
      <c r="I329" s="66">
        <v>0</v>
      </c>
      <c r="J329" s="57" t="s">
        <v>143</v>
      </c>
      <c r="K329" s="36">
        <v>33</v>
      </c>
      <c r="L329" s="57">
        <v>2</v>
      </c>
      <c r="M329" s="36">
        <v>1</v>
      </c>
      <c r="N329" s="57" t="s">
        <v>143</v>
      </c>
      <c r="O329" s="36">
        <v>34</v>
      </c>
      <c r="P329" s="57">
        <v>2.0909090909090908</v>
      </c>
      <c r="Q329" s="66">
        <v>66</v>
      </c>
      <c r="R329" s="57">
        <v>-0.26666666666666672</v>
      </c>
      <c r="S329" s="66">
        <v>217</v>
      </c>
      <c r="T329" s="57">
        <v>53.25</v>
      </c>
      <c r="U329" s="66">
        <v>283</v>
      </c>
      <c r="V329" s="57">
        <v>2.0106382978723403</v>
      </c>
      <c r="W329" s="36">
        <v>103</v>
      </c>
      <c r="X329" s="57">
        <v>-9.6153846153845812E-3</v>
      </c>
      <c r="Y329" s="36">
        <v>218</v>
      </c>
      <c r="Z329" s="57">
        <v>-0.34730538922155685</v>
      </c>
      <c r="AA329" s="36">
        <v>321</v>
      </c>
      <c r="AB329" s="57">
        <v>-0.26712328767123283</v>
      </c>
    </row>
    <row r="330" spans="2:28" ht="15" hidden="1" customHeight="1" outlineLevel="1">
      <c r="B330" s="63" t="s">
        <v>80</v>
      </c>
      <c r="C330" s="36">
        <v>5</v>
      </c>
      <c r="D330" s="57">
        <v>0.66666666666666674</v>
      </c>
      <c r="E330" s="66">
        <v>0</v>
      </c>
      <c r="F330" s="57" t="s">
        <v>143</v>
      </c>
      <c r="G330" s="66">
        <v>0</v>
      </c>
      <c r="H330" s="57" t="s">
        <v>143</v>
      </c>
      <c r="I330" s="66">
        <v>0</v>
      </c>
      <c r="J330" s="57" t="s">
        <v>143</v>
      </c>
      <c r="K330" s="36">
        <v>20</v>
      </c>
      <c r="L330" s="57">
        <v>-0.96047430830039526</v>
      </c>
      <c r="M330" s="36">
        <v>3</v>
      </c>
      <c r="N330" s="57" t="s">
        <v>143</v>
      </c>
      <c r="O330" s="36">
        <v>23</v>
      </c>
      <c r="P330" s="57">
        <v>-0.95454545454545459</v>
      </c>
      <c r="Q330" s="66">
        <v>69</v>
      </c>
      <c r="R330" s="57">
        <v>-0.14814814814814814</v>
      </c>
      <c r="S330" s="66">
        <v>206</v>
      </c>
      <c r="T330" s="57">
        <v>-0.28222996515679444</v>
      </c>
      <c r="U330" s="66">
        <v>275</v>
      </c>
      <c r="V330" s="57">
        <v>-0.25271739130434778</v>
      </c>
      <c r="W330" s="36">
        <v>94</v>
      </c>
      <c r="X330" s="57">
        <v>-0.84067796610169498</v>
      </c>
      <c r="Y330" s="36">
        <v>209</v>
      </c>
      <c r="Z330" s="57">
        <v>-0.27177700348432055</v>
      </c>
      <c r="AA330" s="36">
        <v>303</v>
      </c>
      <c r="AB330" s="57">
        <v>-0.65450399087799316</v>
      </c>
    </row>
    <row r="331" spans="2:28" ht="15" hidden="1" customHeight="1" outlineLevel="1">
      <c r="B331" s="63" t="s">
        <v>79</v>
      </c>
      <c r="C331" s="36">
        <v>4</v>
      </c>
      <c r="D331" s="57">
        <v>0</v>
      </c>
      <c r="E331" s="66">
        <v>0</v>
      </c>
      <c r="F331" s="57" t="s">
        <v>143</v>
      </c>
      <c r="G331" s="66">
        <v>0</v>
      </c>
      <c r="H331" s="57" t="s">
        <v>143</v>
      </c>
      <c r="I331" s="66">
        <v>0</v>
      </c>
      <c r="J331" s="57" t="s">
        <v>143</v>
      </c>
      <c r="K331" s="36">
        <v>10</v>
      </c>
      <c r="L331" s="57">
        <v>-0.375</v>
      </c>
      <c r="M331" s="36">
        <v>3</v>
      </c>
      <c r="N331" s="57">
        <v>-0.625</v>
      </c>
      <c r="O331" s="36">
        <v>13</v>
      </c>
      <c r="P331" s="57">
        <v>-0.45833333333333337</v>
      </c>
      <c r="Q331" s="66">
        <v>97</v>
      </c>
      <c r="R331" s="57">
        <v>-3.0000000000000027E-2</v>
      </c>
      <c r="S331" s="66">
        <v>424</v>
      </c>
      <c r="T331" s="57">
        <v>9.8445595854922185E-2</v>
      </c>
      <c r="U331" s="66">
        <v>521</v>
      </c>
      <c r="V331" s="57">
        <v>7.2016460905349744E-2</v>
      </c>
      <c r="W331" s="36">
        <v>111</v>
      </c>
      <c r="X331" s="57">
        <v>-7.4999999999999956E-2</v>
      </c>
      <c r="Y331" s="36">
        <v>427</v>
      </c>
      <c r="Z331" s="57">
        <v>8.3756345177665059E-2</v>
      </c>
      <c r="AA331" s="36">
        <v>538</v>
      </c>
      <c r="AB331" s="57">
        <v>4.6692607003891107E-2</v>
      </c>
    </row>
    <row r="332" spans="2:28" collapsed="1">
      <c r="B332" s="173">
        <v>1987</v>
      </c>
      <c r="C332" s="66">
        <v>43</v>
      </c>
      <c r="D332" s="67">
        <v>0.13157894736842102</v>
      </c>
      <c r="E332" s="66">
        <v>1</v>
      </c>
      <c r="F332" s="67">
        <v>-0.75</v>
      </c>
      <c r="G332" s="66">
        <v>0</v>
      </c>
      <c r="H332" s="67" t="s">
        <v>143</v>
      </c>
      <c r="I332" s="66">
        <v>1</v>
      </c>
      <c r="J332" s="67">
        <v>-0.75</v>
      </c>
      <c r="K332" s="66">
        <v>217</v>
      </c>
      <c r="L332" s="67">
        <v>-0.69902912621359226</v>
      </c>
      <c r="M332" s="66">
        <v>28</v>
      </c>
      <c r="N332" s="67">
        <v>0.21739130434782616</v>
      </c>
      <c r="O332" s="66">
        <v>245</v>
      </c>
      <c r="P332" s="67">
        <v>-0.67069892473118276</v>
      </c>
      <c r="Q332" s="66">
        <v>1436</v>
      </c>
      <c r="R332" s="67">
        <v>0.9275167785234899</v>
      </c>
      <c r="S332" s="66">
        <v>3565</v>
      </c>
      <c r="T332" s="67">
        <v>-0.23250807319698596</v>
      </c>
      <c r="U332" s="66">
        <v>5001</v>
      </c>
      <c r="V332" s="67">
        <v>-7.217068645640079E-2</v>
      </c>
      <c r="W332" s="66">
        <v>1693</v>
      </c>
      <c r="X332" s="67">
        <v>0.12267904509283811</v>
      </c>
      <c r="Y332" s="66">
        <v>3593</v>
      </c>
      <c r="Z332" s="67">
        <v>-0.28111244497799115</v>
      </c>
      <c r="AA332" s="66">
        <v>5286</v>
      </c>
      <c r="AB332" s="67">
        <v>-0.18751921303412233</v>
      </c>
    </row>
    <row r="333" spans="2:28" ht="15" hidden="1" customHeight="1" outlineLevel="1">
      <c r="B333" s="63" t="s">
        <v>90</v>
      </c>
      <c r="C333" s="36">
        <v>7</v>
      </c>
      <c r="D333" s="57">
        <v>0.39999999999999991</v>
      </c>
      <c r="E333" s="66">
        <v>1</v>
      </c>
      <c r="F333" s="57" t="s">
        <v>143</v>
      </c>
      <c r="G333" s="66">
        <v>0</v>
      </c>
      <c r="H333" s="57" t="s">
        <v>143</v>
      </c>
      <c r="I333" s="66">
        <v>1</v>
      </c>
      <c r="J333" s="57" t="s">
        <v>143</v>
      </c>
      <c r="K333" s="36">
        <v>46</v>
      </c>
      <c r="L333" s="57">
        <v>1.0909090909090908</v>
      </c>
      <c r="M333" s="36">
        <v>0</v>
      </c>
      <c r="N333" s="57" t="s">
        <v>143</v>
      </c>
      <c r="O333" s="36">
        <v>46</v>
      </c>
      <c r="P333" s="57">
        <v>1.0909090909090908</v>
      </c>
      <c r="Q333" s="66">
        <v>48</v>
      </c>
      <c r="R333" s="57">
        <v>0.5</v>
      </c>
      <c r="S333" s="66">
        <v>269</v>
      </c>
      <c r="T333" s="57">
        <v>-0.25069637883008355</v>
      </c>
      <c r="U333" s="66">
        <v>317</v>
      </c>
      <c r="V333" s="57">
        <v>-0.1892583120204604</v>
      </c>
      <c r="W333" s="36">
        <v>102</v>
      </c>
      <c r="X333" s="57">
        <v>0.72881355932203395</v>
      </c>
      <c r="Y333" s="36">
        <v>269</v>
      </c>
      <c r="Z333" s="57">
        <v>-0.25069637883008355</v>
      </c>
      <c r="AA333" s="36">
        <v>371</v>
      </c>
      <c r="AB333" s="57">
        <v>-0.11244019138755978</v>
      </c>
    </row>
    <row r="334" spans="2:28" ht="15" hidden="1" customHeight="1" outlineLevel="1">
      <c r="B334" s="63" t="s">
        <v>89</v>
      </c>
      <c r="C334" s="36">
        <v>2</v>
      </c>
      <c r="D334" s="57">
        <v>0</v>
      </c>
      <c r="E334" s="66">
        <v>0</v>
      </c>
      <c r="F334" s="57" t="s">
        <v>143</v>
      </c>
      <c r="G334" s="66">
        <v>0</v>
      </c>
      <c r="H334" s="57" t="s">
        <v>143</v>
      </c>
      <c r="I334" s="66">
        <v>0</v>
      </c>
      <c r="J334" s="57" t="s">
        <v>143</v>
      </c>
      <c r="K334" s="36">
        <v>26</v>
      </c>
      <c r="L334" s="57">
        <v>0.85714285714285721</v>
      </c>
      <c r="M334" s="36">
        <v>9</v>
      </c>
      <c r="N334" s="57" t="s">
        <v>143</v>
      </c>
      <c r="O334" s="36">
        <v>35</v>
      </c>
      <c r="P334" s="57">
        <v>1.5</v>
      </c>
      <c r="Q334" s="66">
        <v>29</v>
      </c>
      <c r="R334" s="57">
        <v>0.11538461538461542</v>
      </c>
      <c r="S334" s="66">
        <v>323</v>
      </c>
      <c r="T334" s="57">
        <v>-0.52218934911242609</v>
      </c>
      <c r="U334" s="66">
        <v>352</v>
      </c>
      <c r="V334" s="57">
        <v>-0.49857549857549854</v>
      </c>
      <c r="W334" s="36">
        <v>57</v>
      </c>
      <c r="X334" s="57">
        <v>0.35714285714285721</v>
      </c>
      <c r="Y334" s="36">
        <v>332</v>
      </c>
      <c r="Z334" s="57">
        <v>-0.50887573964497035</v>
      </c>
      <c r="AA334" s="36">
        <v>389</v>
      </c>
      <c r="AB334" s="57">
        <v>-0.45821727019498604</v>
      </c>
    </row>
    <row r="335" spans="2:28" ht="15" hidden="1" customHeight="1" outlineLevel="1">
      <c r="B335" s="63" t="s">
        <v>88</v>
      </c>
      <c r="C335" s="36">
        <v>1</v>
      </c>
      <c r="D335" s="57" t="s">
        <v>143</v>
      </c>
      <c r="E335" s="66">
        <v>0</v>
      </c>
      <c r="F335" s="57" t="s">
        <v>143</v>
      </c>
      <c r="G335" s="66">
        <v>0</v>
      </c>
      <c r="H335" s="57" t="s">
        <v>143</v>
      </c>
      <c r="I335" s="66">
        <v>0</v>
      </c>
      <c r="J335" s="57" t="s">
        <v>143</v>
      </c>
      <c r="K335" s="36">
        <v>26</v>
      </c>
      <c r="L335" s="57">
        <v>-0.43478260869565222</v>
      </c>
      <c r="M335" s="36">
        <v>0</v>
      </c>
      <c r="N335" s="57" t="s">
        <v>143</v>
      </c>
      <c r="O335" s="36">
        <v>26</v>
      </c>
      <c r="P335" s="57">
        <v>-0.43478260869565222</v>
      </c>
      <c r="Q335" s="66">
        <v>18</v>
      </c>
      <c r="R335" s="57">
        <v>-0.25</v>
      </c>
      <c r="S335" s="66">
        <v>399</v>
      </c>
      <c r="T335" s="57">
        <v>-0.17731958762886602</v>
      </c>
      <c r="U335" s="66">
        <v>417</v>
      </c>
      <c r="V335" s="57">
        <v>-0.18074656188605109</v>
      </c>
      <c r="W335" s="36">
        <v>45</v>
      </c>
      <c r="X335" s="57">
        <v>-0.3571428571428571</v>
      </c>
      <c r="Y335" s="36">
        <v>399</v>
      </c>
      <c r="Z335" s="57">
        <v>-0.17731958762886602</v>
      </c>
      <c r="AA335" s="36">
        <v>444</v>
      </c>
      <c r="AB335" s="57">
        <v>-0.19999999999999996</v>
      </c>
    </row>
    <row r="336" spans="2:28" ht="15" hidden="1" customHeight="1" outlineLevel="1">
      <c r="B336" s="63" t="s">
        <v>87</v>
      </c>
      <c r="C336" s="36">
        <v>0</v>
      </c>
      <c r="D336" s="57">
        <v>-1</v>
      </c>
      <c r="E336" s="66">
        <v>0</v>
      </c>
      <c r="F336" s="57" t="s">
        <v>143</v>
      </c>
      <c r="G336" s="66">
        <v>0</v>
      </c>
      <c r="H336" s="57" t="s">
        <v>143</v>
      </c>
      <c r="I336" s="66">
        <v>0</v>
      </c>
      <c r="J336" s="57" t="s">
        <v>143</v>
      </c>
      <c r="K336" s="36">
        <v>8</v>
      </c>
      <c r="L336" s="57">
        <v>-0.97003745318352064</v>
      </c>
      <c r="M336" s="36">
        <v>0</v>
      </c>
      <c r="N336" s="57" t="s">
        <v>143</v>
      </c>
      <c r="O336" s="36">
        <v>8</v>
      </c>
      <c r="P336" s="57">
        <v>-0.97003745318352064</v>
      </c>
      <c r="Q336" s="66">
        <v>35</v>
      </c>
      <c r="R336" s="57">
        <v>-0.58823529411764708</v>
      </c>
      <c r="S336" s="66">
        <v>432</v>
      </c>
      <c r="T336" s="57">
        <v>0.6875</v>
      </c>
      <c r="U336" s="66">
        <v>467</v>
      </c>
      <c r="V336" s="57">
        <v>0.36950146627565972</v>
      </c>
      <c r="W336" s="36">
        <v>43</v>
      </c>
      <c r="X336" s="57">
        <v>-0.87853107344632764</v>
      </c>
      <c r="Y336" s="36">
        <v>432</v>
      </c>
      <c r="Z336" s="57">
        <v>0.6875</v>
      </c>
      <c r="AA336" s="36">
        <v>475</v>
      </c>
      <c r="AB336" s="57">
        <v>-0.22131147540983609</v>
      </c>
    </row>
    <row r="337" spans="2:28" ht="15" hidden="1" customHeight="1" outlineLevel="1">
      <c r="B337" s="63" t="s">
        <v>86</v>
      </c>
      <c r="C337" s="36">
        <v>3</v>
      </c>
      <c r="D337" s="57" t="s">
        <v>143</v>
      </c>
      <c r="E337" s="66">
        <v>3</v>
      </c>
      <c r="F337" s="57" t="s">
        <v>143</v>
      </c>
      <c r="G337" s="66">
        <v>0</v>
      </c>
      <c r="H337" s="57" t="s">
        <v>143</v>
      </c>
      <c r="I337" s="66">
        <v>3</v>
      </c>
      <c r="J337" s="57" t="s">
        <v>143</v>
      </c>
      <c r="K337" s="36">
        <v>17</v>
      </c>
      <c r="L337" s="57">
        <v>-0.37037037037037035</v>
      </c>
      <c r="M337" s="36">
        <v>0</v>
      </c>
      <c r="N337" s="57" t="s">
        <v>143</v>
      </c>
      <c r="O337" s="36">
        <v>17</v>
      </c>
      <c r="P337" s="57">
        <v>-0.37037037037037035</v>
      </c>
      <c r="Q337" s="66">
        <v>15</v>
      </c>
      <c r="R337" s="57">
        <v>-0.68085106382978722</v>
      </c>
      <c r="S337" s="66">
        <v>555</v>
      </c>
      <c r="T337" s="57">
        <v>0.29069767441860472</v>
      </c>
      <c r="U337" s="66">
        <v>570</v>
      </c>
      <c r="V337" s="57">
        <v>0.19496855345911945</v>
      </c>
      <c r="W337" s="36">
        <v>38</v>
      </c>
      <c r="X337" s="57">
        <v>-0.48648648648648651</v>
      </c>
      <c r="Y337" s="36">
        <v>555</v>
      </c>
      <c r="Z337" s="57">
        <v>0.29069767441860472</v>
      </c>
      <c r="AA337" s="36">
        <v>593</v>
      </c>
      <c r="AB337" s="57">
        <v>0.17658730158730163</v>
      </c>
    </row>
    <row r="338" spans="2:28" ht="15" hidden="1" customHeight="1" outlineLevel="1">
      <c r="B338" s="63" t="s">
        <v>85</v>
      </c>
      <c r="C338" s="36">
        <v>0</v>
      </c>
      <c r="D338" s="57">
        <v>-1</v>
      </c>
      <c r="E338" s="66">
        <v>0</v>
      </c>
      <c r="F338" s="57" t="s">
        <v>143</v>
      </c>
      <c r="G338" s="66">
        <v>0</v>
      </c>
      <c r="H338" s="57" t="s">
        <v>143</v>
      </c>
      <c r="I338" s="66">
        <v>0</v>
      </c>
      <c r="J338" s="57" t="s">
        <v>143</v>
      </c>
      <c r="K338" s="36">
        <v>8</v>
      </c>
      <c r="L338" s="57">
        <v>-0.76470588235294112</v>
      </c>
      <c r="M338" s="36">
        <v>6</v>
      </c>
      <c r="N338" s="57">
        <v>-0.4</v>
      </c>
      <c r="O338" s="36">
        <v>14</v>
      </c>
      <c r="P338" s="57">
        <v>-0.68181818181818188</v>
      </c>
      <c r="Q338" s="66">
        <v>90</v>
      </c>
      <c r="R338" s="57">
        <v>-0.39189189189189189</v>
      </c>
      <c r="S338" s="66">
        <v>531</v>
      </c>
      <c r="T338" s="57">
        <v>1.07421875</v>
      </c>
      <c r="U338" s="66">
        <v>621</v>
      </c>
      <c r="V338" s="57">
        <v>0.53712871287128716</v>
      </c>
      <c r="W338" s="36">
        <v>98</v>
      </c>
      <c r="X338" s="57">
        <v>-0.46448087431693985</v>
      </c>
      <c r="Y338" s="36">
        <v>537</v>
      </c>
      <c r="Z338" s="57">
        <v>1.018796992481203</v>
      </c>
      <c r="AA338" s="36">
        <v>635</v>
      </c>
      <c r="AB338" s="57">
        <v>0.41425389755011133</v>
      </c>
    </row>
    <row r="339" spans="2:28" ht="15" hidden="1" customHeight="1" outlineLevel="1">
      <c r="B339" s="63" t="s">
        <v>84</v>
      </c>
      <c r="C339" s="36">
        <v>0</v>
      </c>
      <c r="D339" s="57">
        <v>-1</v>
      </c>
      <c r="E339" s="66">
        <v>0</v>
      </c>
      <c r="F339" s="57" t="s">
        <v>143</v>
      </c>
      <c r="G339" s="66">
        <v>0</v>
      </c>
      <c r="H339" s="57" t="s">
        <v>143</v>
      </c>
      <c r="I339" s="66">
        <v>0</v>
      </c>
      <c r="J339" s="57" t="s">
        <v>143</v>
      </c>
      <c r="K339" s="36">
        <v>20</v>
      </c>
      <c r="L339" s="57">
        <v>-0.16666666666666663</v>
      </c>
      <c r="M339" s="36">
        <v>0</v>
      </c>
      <c r="N339" s="57" t="s">
        <v>143</v>
      </c>
      <c r="O339" s="36">
        <v>20</v>
      </c>
      <c r="P339" s="57">
        <v>-0.16666666666666663</v>
      </c>
      <c r="Q339" s="66">
        <v>86</v>
      </c>
      <c r="R339" s="57">
        <v>1.4571428571428573</v>
      </c>
      <c r="S339" s="66">
        <v>635</v>
      </c>
      <c r="T339" s="57">
        <v>0.57568238213399514</v>
      </c>
      <c r="U339" s="66">
        <v>721</v>
      </c>
      <c r="V339" s="57">
        <v>0.64611872146118721</v>
      </c>
      <c r="W339" s="36">
        <v>106</v>
      </c>
      <c r="X339" s="57">
        <v>0.76666666666666661</v>
      </c>
      <c r="Y339" s="36">
        <v>635</v>
      </c>
      <c r="Z339" s="57">
        <v>0.57568238213399514</v>
      </c>
      <c r="AA339" s="36">
        <v>741</v>
      </c>
      <c r="AB339" s="57">
        <v>0.60043196544276456</v>
      </c>
    </row>
    <row r="340" spans="2:28" ht="15" hidden="1" customHeight="1" outlineLevel="1">
      <c r="B340" s="63" t="s">
        <v>83</v>
      </c>
      <c r="C340" s="36">
        <v>6</v>
      </c>
      <c r="D340" s="57">
        <v>2</v>
      </c>
      <c r="E340" s="66">
        <v>0</v>
      </c>
      <c r="F340" s="57" t="s">
        <v>143</v>
      </c>
      <c r="G340" s="66">
        <v>0</v>
      </c>
      <c r="H340" s="57">
        <v>-1</v>
      </c>
      <c r="I340" s="66">
        <v>0</v>
      </c>
      <c r="J340" s="57">
        <v>-1</v>
      </c>
      <c r="K340" s="36">
        <v>5</v>
      </c>
      <c r="L340" s="57">
        <v>-0.61538461538461542</v>
      </c>
      <c r="M340" s="36">
        <v>0</v>
      </c>
      <c r="N340" s="57">
        <v>-1</v>
      </c>
      <c r="O340" s="36">
        <v>5</v>
      </c>
      <c r="P340" s="57">
        <v>-0.77272727272727271</v>
      </c>
      <c r="Q340" s="66">
        <v>93</v>
      </c>
      <c r="R340" s="57">
        <v>1.3846153846153846</v>
      </c>
      <c r="S340" s="66">
        <v>511</v>
      </c>
      <c r="T340" s="57">
        <v>1.2217391304347824</v>
      </c>
      <c r="U340" s="66">
        <v>604</v>
      </c>
      <c r="V340" s="57">
        <v>1.2453531598513012</v>
      </c>
      <c r="W340" s="36">
        <v>104</v>
      </c>
      <c r="X340" s="57">
        <v>0.92592592592592582</v>
      </c>
      <c r="Y340" s="36">
        <v>511</v>
      </c>
      <c r="Z340" s="57">
        <v>1.1203319502074689</v>
      </c>
      <c r="AA340" s="36">
        <v>615</v>
      </c>
      <c r="AB340" s="57">
        <v>1.0847457627118646</v>
      </c>
    </row>
    <row r="341" spans="2:28" ht="15" hidden="1" customHeight="1" outlineLevel="1">
      <c r="B341" s="63" t="s">
        <v>82</v>
      </c>
      <c r="C341" s="36">
        <v>9</v>
      </c>
      <c r="D341" s="57">
        <v>2</v>
      </c>
      <c r="E341" s="66">
        <v>0</v>
      </c>
      <c r="F341" s="57" t="s">
        <v>143</v>
      </c>
      <c r="G341" s="66">
        <v>0</v>
      </c>
      <c r="H341" s="57" t="s">
        <v>143</v>
      </c>
      <c r="I341" s="66">
        <v>0</v>
      </c>
      <c r="J341" s="57" t="s">
        <v>143</v>
      </c>
      <c r="K341" s="36">
        <v>32</v>
      </c>
      <c r="L341" s="57">
        <v>0.33333333333333326</v>
      </c>
      <c r="M341" s="36">
        <v>0</v>
      </c>
      <c r="N341" s="57">
        <v>-1</v>
      </c>
      <c r="O341" s="36">
        <v>32</v>
      </c>
      <c r="P341" s="57">
        <v>0.18518518518518512</v>
      </c>
      <c r="Q341" s="66">
        <v>60</v>
      </c>
      <c r="R341" s="57">
        <v>0.22448979591836737</v>
      </c>
      <c r="S341" s="66">
        <v>313</v>
      </c>
      <c r="T341" s="57">
        <v>2.2875816993463971E-2</v>
      </c>
      <c r="U341" s="66">
        <v>373</v>
      </c>
      <c r="V341" s="57">
        <v>5.0704225352112609E-2</v>
      </c>
      <c r="W341" s="36">
        <v>101</v>
      </c>
      <c r="X341" s="57">
        <v>0.32894736842105265</v>
      </c>
      <c r="Y341" s="36">
        <v>313</v>
      </c>
      <c r="Z341" s="57">
        <v>1.2944983818770295E-2</v>
      </c>
      <c r="AA341" s="36">
        <v>414</v>
      </c>
      <c r="AB341" s="57">
        <v>7.5324675324675239E-2</v>
      </c>
    </row>
    <row r="342" spans="2:28" ht="15" hidden="1" customHeight="1" outlineLevel="1">
      <c r="B342" s="63" t="s">
        <v>81</v>
      </c>
      <c r="C342" s="36">
        <v>3</v>
      </c>
      <c r="D342" s="57" t="s">
        <v>143</v>
      </c>
      <c r="E342" s="66">
        <v>0</v>
      </c>
      <c r="F342" s="57" t="s">
        <v>143</v>
      </c>
      <c r="G342" s="66">
        <v>0</v>
      </c>
      <c r="H342" s="57">
        <v>-1</v>
      </c>
      <c r="I342" s="66">
        <v>0</v>
      </c>
      <c r="J342" s="57">
        <v>-1</v>
      </c>
      <c r="K342" s="36">
        <v>11</v>
      </c>
      <c r="L342" s="57">
        <v>0.83333333333333326</v>
      </c>
      <c r="M342" s="36">
        <v>0</v>
      </c>
      <c r="N342" s="57">
        <v>-1</v>
      </c>
      <c r="O342" s="36">
        <v>11</v>
      </c>
      <c r="P342" s="57">
        <v>0</v>
      </c>
      <c r="Q342" s="66">
        <v>90</v>
      </c>
      <c r="R342" s="57">
        <v>0.83673469387755106</v>
      </c>
      <c r="S342" s="66">
        <v>4</v>
      </c>
      <c r="T342" s="57">
        <v>-0.93939393939393945</v>
      </c>
      <c r="U342" s="66">
        <v>94</v>
      </c>
      <c r="V342" s="57">
        <v>-0.18260869565217386</v>
      </c>
      <c r="W342" s="36">
        <v>104</v>
      </c>
      <c r="X342" s="57">
        <v>0.89090909090909087</v>
      </c>
      <c r="Y342" s="36">
        <v>334</v>
      </c>
      <c r="Z342" s="57">
        <v>3.3947368421052628</v>
      </c>
      <c r="AA342" s="36">
        <v>438</v>
      </c>
      <c r="AB342" s="57">
        <v>2.3435114503816794</v>
      </c>
    </row>
    <row r="343" spans="2:28" ht="15" hidden="1" customHeight="1" outlineLevel="1">
      <c r="B343" s="63" t="s">
        <v>80</v>
      </c>
      <c r="C343" s="36">
        <v>3</v>
      </c>
      <c r="D343" s="57" t="s">
        <v>143</v>
      </c>
      <c r="E343" s="66">
        <v>0</v>
      </c>
      <c r="F343" s="57" t="s">
        <v>143</v>
      </c>
      <c r="G343" s="66">
        <v>0</v>
      </c>
      <c r="H343" s="57" t="s">
        <v>143</v>
      </c>
      <c r="I343" s="66">
        <v>0</v>
      </c>
      <c r="J343" s="57" t="s">
        <v>143</v>
      </c>
      <c r="K343" s="36">
        <v>506</v>
      </c>
      <c r="L343" s="57">
        <v>41.166666666666664</v>
      </c>
      <c r="M343" s="36">
        <v>0</v>
      </c>
      <c r="N343" s="57">
        <v>-1</v>
      </c>
      <c r="O343" s="36">
        <v>506</v>
      </c>
      <c r="P343" s="57">
        <v>25.631578947368421</v>
      </c>
      <c r="Q343" s="66">
        <v>81</v>
      </c>
      <c r="R343" s="57">
        <v>1.6129032258064515</v>
      </c>
      <c r="S343" s="66">
        <v>287</v>
      </c>
      <c r="T343" s="57">
        <v>8.8965517241379306</v>
      </c>
      <c r="U343" s="66">
        <v>368</v>
      </c>
      <c r="V343" s="57">
        <v>5.1333333333333337</v>
      </c>
      <c r="W343" s="36">
        <v>590</v>
      </c>
      <c r="X343" s="57">
        <v>12.720930232558139</v>
      </c>
      <c r="Y343" s="36">
        <v>287</v>
      </c>
      <c r="Z343" s="57">
        <v>6.9722222222222223</v>
      </c>
      <c r="AA343" s="36">
        <v>877</v>
      </c>
      <c r="AB343" s="57">
        <v>10.101265822784811</v>
      </c>
    </row>
    <row r="344" spans="2:28" ht="15" hidden="1" customHeight="1" outlineLevel="1">
      <c r="B344" s="63" t="s">
        <v>79</v>
      </c>
      <c r="C344" s="36">
        <v>4</v>
      </c>
      <c r="D344" s="57" t="s">
        <v>143</v>
      </c>
      <c r="E344" s="66">
        <v>0</v>
      </c>
      <c r="F344" s="57" t="s">
        <v>143</v>
      </c>
      <c r="G344" s="66">
        <v>0</v>
      </c>
      <c r="H344" s="57" t="s">
        <v>143</v>
      </c>
      <c r="I344" s="66">
        <v>0</v>
      </c>
      <c r="J344" s="57" t="s">
        <v>143</v>
      </c>
      <c r="K344" s="36">
        <v>16</v>
      </c>
      <c r="L344" s="57">
        <v>0.33333333333333326</v>
      </c>
      <c r="M344" s="36">
        <v>8</v>
      </c>
      <c r="N344" s="57">
        <v>-0.82978723404255317</v>
      </c>
      <c r="O344" s="36">
        <v>24</v>
      </c>
      <c r="P344" s="57">
        <v>-0.59322033898305082</v>
      </c>
      <c r="Q344" s="66">
        <v>100</v>
      </c>
      <c r="R344" s="57">
        <v>9</v>
      </c>
      <c r="S344" s="66">
        <v>386</v>
      </c>
      <c r="T344" s="57">
        <v>6.0181818181818185</v>
      </c>
      <c r="U344" s="66">
        <v>486</v>
      </c>
      <c r="V344" s="57">
        <v>6.476923076923077</v>
      </c>
      <c r="W344" s="36">
        <v>120</v>
      </c>
      <c r="X344" s="57">
        <v>4.4545454545454541</v>
      </c>
      <c r="Y344" s="36">
        <v>394</v>
      </c>
      <c r="Z344" s="57">
        <v>2.8627450980392157</v>
      </c>
      <c r="AA344" s="36">
        <v>514</v>
      </c>
      <c r="AB344" s="57">
        <v>3.145161290322581</v>
      </c>
    </row>
    <row r="345" spans="2:28" collapsed="1">
      <c r="B345" s="173">
        <v>1986</v>
      </c>
      <c r="C345" s="66">
        <v>38</v>
      </c>
      <c r="D345" s="67">
        <v>1.375</v>
      </c>
      <c r="E345" s="66">
        <v>4</v>
      </c>
      <c r="F345" s="67" t="s">
        <v>143</v>
      </c>
      <c r="G345" s="66">
        <v>0</v>
      </c>
      <c r="H345" s="67">
        <v>-1</v>
      </c>
      <c r="I345" s="66">
        <v>4</v>
      </c>
      <c r="J345" s="67">
        <v>-0.4285714285714286</v>
      </c>
      <c r="K345" s="66">
        <v>721</v>
      </c>
      <c r="L345" s="67">
        <v>0.439121756487026</v>
      </c>
      <c r="M345" s="66">
        <v>23</v>
      </c>
      <c r="N345" s="67">
        <v>-0.71604938271604945</v>
      </c>
      <c r="O345" s="66">
        <v>744</v>
      </c>
      <c r="P345" s="67">
        <v>0.27835051546391743</v>
      </c>
      <c r="Q345" s="66">
        <v>745</v>
      </c>
      <c r="R345" s="67">
        <v>0.29565217391304355</v>
      </c>
      <c r="S345" s="66">
        <v>4645</v>
      </c>
      <c r="T345" s="67">
        <v>0.30808223035764581</v>
      </c>
      <c r="U345" s="66">
        <v>5390</v>
      </c>
      <c r="V345" s="67">
        <v>0.30634997576345135</v>
      </c>
      <c r="W345" s="66">
        <v>1508</v>
      </c>
      <c r="X345" s="67">
        <v>0.38095238095238093</v>
      </c>
      <c r="Y345" s="66">
        <v>4998</v>
      </c>
      <c r="Z345" s="67">
        <v>0.3734542456718879</v>
      </c>
      <c r="AA345" s="66">
        <v>6506</v>
      </c>
      <c r="AB345" s="67">
        <v>0.37518495032762633</v>
      </c>
    </row>
    <row r="346" spans="2:28" ht="15" hidden="1" customHeight="1" outlineLevel="1">
      <c r="B346" s="63" t="s">
        <v>90</v>
      </c>
      <c r="C346" s="36">
        <v>5</v>
      </c>
      <c r="D346" s="57" t="s">
        <v>143</v>
      </c>
      <c r="E346" s="66">
        <v>0</v>
      </c>
      <c r="F346" s="57" t="s">
        <v>143</v>
      </c>
      <c r="G346" s="66">
        <v>0</v>
      </c>
      <c r="H346" s="57" t="s">
        <v>143</v>
      </c>
      <c r="I346" s="66">
        <v>0</v>
      </c>
      <c r="J346" s="57" t="s">
        <v>143</v>
      </c>
      <c r="K346" s="36">
        <v>22</v>
      </c>
      <c r="L346" s="57" t="s">
        <v>143</v>
      </c>
      <c r="M346" s="36">
        <v>0</v>
      </c>
      <c r="N346" s="57" t="s">
        <v>143</v>
      </c>
      <c r="O346" s="36">
        <v>22</v>
      </c>
      <c r="P346" s="57" t="s">
        <v>143</v>
      </c>
      <c r="Q346" s="66">
        <v>32</v>
      </c>
      <c r="R346" s="57" t="s">
        <v>143</v>
      </c>
      <c r="S346" s="66">
        <v>359</v>
      </c>
      <c r="T346" s="57" t="s">
        <v>143</v>
      </c>
      <c r="U346" s="66">
        <v>391</v>
      </c>
      <c r="V346" s="57" t="s">
        <v>143</v>
      </c>
      <c r="W346" s="36">
        <v>59</v>
      </c>
      <c r="X346" s="57" t="s">
        <v>143</v>
      </c>
      <c r="Y346" s="36">
        <v>359</v>
      </c>
      <c r="Z346" s="57" t="s">
        <v>143</v>
      </c>
      <c r="AA346" s="36">
        <v>418</v>
      </c>
      <c r="AB346" s="57" t="s">
        <v>143</v>
      </c>
    </row>
    <row r="347" spans="2:28" ht="15" hidden="1" customHeight="1" outlineLevel="1">
      <c r="B347" s="63" t="s">
        <v>89</v>
      </c>
      <c r="C347" s="36">
        <v>2</v>
      </c>
      <c r="D347" s="57" t="s">
        <v>143</v>
      </c>
      <c r="E347" s="66">
        <v>0</v>
      </c>
      <c r="F347" s="57" t="s">
        <v>143</v>
      </c>
      <c r="G347" s="66">
        <v>0</v>
      </c>
      <c r="H347" s="57" t="s">
        <v>143</v>
      </c>
      <c r="I347" s="66">
        <v>0</v>
      </c>
      <c r="J347" s="57" t="s">
        <v>143</v>
      </c>
      <c r="K347" s="36">
        <v>14</v>
      </c>
      <c r="L347" s="57" t="s">
        <v>143</v>
      </c>
      <c r="M347" s="36">
        <v>0</v>
      </c>
      <c r="N347" s="57" t="s">
        <v>143</v>
      </c>
      <c r="O347" s="36">
        <v>14</v>
      </c>
      <c r="P347" s="57" t="s">
        <v>143</v>
      </c>
      <c r="Q347" s="66">
        <v>26</v>
      </c>
      <c r="R347" s="57" t="s">
        <v>143</v>
      </c>
      <c r="S347" s="66">
        <v>676</v>
      </c>
      <c r="T347" s="57" t="s">
        <v>143</v>
      </c>
      <c r="U347" s="66">
        <v>702</v>
      </c>
      <c r="V347" s="57" t="s">
        <v>143</v>
      </c>
      <c r="W347" s="36">
        <v>42</v>
      </c>
      <c r="X347" s="57" t="s">
        <v>143</v>
      </c>
      <c r="Y347" s="36">
        <v>676</v>
      </c>
      <c r="Z347" s="57" t="s">
        <v>143</v>
      </c>
      <c r="AA347" s="36">
        <v>718</v>
      </c>
      <c r="AB347" s="57" t="s">
        <v>143</v>
      </c>
    </row>
    <row r="348" spans="2:28" ht="15" hidden="1" customHeight="1" outlineLevel="1">
      <c r="B348" s="63" t="s">
        <v>88</v>
      </c>
      <c r="C348" s="36">
        <v>0</v>
      </c>
      <c r="D348" s="57" t="s">
        <v>143</v>
      </c>
      <c r="E348" s="66">
        <v>0</v>
      </c>
      <c r="F348" s="57" t="s">
        <v>143</v>
      </c>
      <c r="G348" s="66">
        <v>0</v>
      </c>
      <c r="H348" s="57" t="s">
        <v>143</v>
      </c>
      <c r="I348" s="66">
        <v>0</v>
      </c>
      <c r="J348" s="57" t="s">
        <v>143</v>
      </c>
      <c r="K348" s="36">
        <v>46</v>
      </c>
      <c r="L348" s="57" t="s">
        <v>143</v>
      </c>
      <c r="M348" s="36">
        <v>0</v>
      </c>
      <c r="N348" s="57" t="s">
        <v>143</v>
      </c>
      <c r="O348" s="36">
        <v>46</v>
      </c>
      <c r="P348" s="57" t="s">
        <v>143</v>
      </c>
      <c r="Q348" s="66">
        <v>24</v>
      </c>
      <c r="R348" s="57" t="s">
        <v>143</v>
      </c>
      <c r="S348" s="66">
        <v>485</v>
      </c>
      <c r="T348" s="57" t="s">
        <v>143</v>
      </c>
      <c r="U348" s="66">
        <v>509</v>
      </c>
      <c r="V348" s="57" t="s">
        <v>143</v>
      </c>
      <c r="W348" s="36">
        <v>70</v>
      </c>
      <c r="X348" s="57" t="s">
        <v>143</v>
      </c>
      <c r="Y348" s="36">
        <v>485</v>
      </c>
      <c r="Z348" s="57" t="s">
        <v>143</v>
      </c>
      <c r="AA348" s="36">
        <v>555</v>
      </c>
      <c r="AB348" s="57" t="s">
        <v>143</v>
      </c>
    </row>
    <row r="349" spans="2:28" ht="15" hidden="1" customHeight="1" outlineLevel="1">
      <c r="B349" s="63" t="s">
        <v>87</v>
      </c>
      <c r="C349" s="36">
        <v>2</v>
      </c>
      <c r="D349" s="57" t="s">
        <v>143</v>
      </c>
      <c r="E349" s="66">
        <v>0</v>
      </c>
      <c r="F349" s="57" t="s">
        <v>143</v>
      </c>
      <c r="G349" s="66">
        <v>0</v>
      </c>
      <c r="H349" s="57" t="s">
        <v>143</v>
      </c>
      <c r="I349" s="66">
        <v>0</v>
      </c>
      <c r="J349" s="57" t="s">
        <v>143</v>
      </c>
      <c r="K349" s="36">
        <v>267</v>
      </c>
      <c r="L349" s="57" t="s">
        <v>143</v>
      </c>
      <c r="M349" s="36">
        <v>0</v>
      </c>
      <c r="N349" s="57" t="s">
        <v>143</v>
      </c>
      <c r="O349" s="36">
        <v>267</v>
      </c>
      <c r="P349" s="57" t="s">
        <v>143</v>
      </c>
      <c r="Q349" s="66">
        <v>85</v>
      </c>
      <c r="R349" s="57" t="s">
        <v>143</v>
      </c>
      <c r="S349" s="66">
        <v>256</v>
      </c>
      <c r="T349" s="57" t="s">
        <v>143</v>
      </c>
      <c r="U349" s="66">
        <v>341</v>
      </c>
      <c r="V349" s="57" t="s">
        <v>143</v>
      </c>
      <c r="W349" s="36">
        <v>354</v>
      </c>
      <c r="X349" s="57" t="s">
        <v>143</v>
      </c>
      <c r="Y349" s="36">
        <v>256</v>
      </c>
      <c r="Z349" s="57" t="s">
        <v>143</v>
      </c>
      <c r="AA349" s="36">
        <v>610</v>
      </c>
      <c r="AB349" s="57" t="s">
        <v>143</v>
      </c>
    </row>
    <row r="350" spans="2:28" ht="15" hidden="1" customHeight="1" outlineLevel="1">
      <c r="B350" s="63" t="s">
        <v>86</v>
      </c>
      <c r="C350" s="36">
        <v>0</v>
      </c>
      <c r="D350" s="57" t="s">
        <v>143</v>
      </c>
      <c r="E350" s="66">
        <v>0</v>
      </c>
      <c r="F350" s="57" t="s">
        <v>143</v>
      </c>
      <c r="G350" s="66">
        <v>0</v>
      </c>
      <c r="H350" s="57" t="s">
        <v>143</v>
      </c>
      <c r="I350" s="66">
        <v>0</v>
      </c>
      <c r="J350" s="57" t="s">
        <v>143</v>
      </c>
      <c r="K350" s="36">
        <v>27</v>
      </c>
      <c r="L350" s="57" t="s">
        <v>143</v>
      </c>
      <c r="M350" s="36">
        <v>0</v>
      </c>
      <c r="N350" s="57" t="s">
        <v>143</v>
      </c>
      <c r="O350" s="36">
        <v>27</v>
      </c>
      <c r="P350" s="57" t="s">
        <v>143</v>
      </c>
      <c r="Q350" s="66">
        <v>47</v>
      </c>
      <c r="R350" s="57" t="s">
        <v>143</v>
      </c>
      <c r="S350" s="66">
        <v>430</v>
      </c>
      <c r="T350" s="57" t="s">
        <v>143</v>
      </c>
      <c r="U350" s="66">
        <v>477</v>
      </c>
      <c r="V350" s="57" t="s">
        <v>143</v>
      </c>
      <c r="W350" s="36">
        <v>74</v>
      </c>
      <c r="X350" s="57" t="s">
        <v>143</v>
      </c>
      <c r="Y350" s="36">
        <v>430</v>
      </c>
      <c r="Z350" s="57" t="s">
        <v>143</v>
      </c>
      <c r="AA350" s="36">
        <v>504</v>
      </c>
      <c r="AB350" s="57" t="s">
        <v>143</v>
      </c>
    </row>
    <row r="351" spans="2:28" ht="15" hidden="1" customHeight="1" outlineLevel="1">
      <c r="B351" s="63" t="s">
        <v>85</v>
      </c>
      <c r="C351" s="36">
        <v>1</v>
      </c>
      <c r="D351" s="57" t="s">
        <v>143</v>
      </c>
      <c r="E351" s="66">
        <v>0</v>
      </c>
      <c r="F351" s="57" t="s">
        <v>143</v>
      </c>
      <c r="G351" s="66">
        <v>0</v>
      </c>
      <c r="H351" s="57" t="s">
        <v>143</v>
      </c>
      <c r="I351" s="66">
        <v>0</v>
      </c>
      <c r="J351" s="57" t="s">
        <v>143</v>
      </c>
      <c r="K351" s="36">
        <v>34</v>
      </c>
      <c r="L351" s="57" t="s">
        <v>143</v>
      </c>
      <c r="M351" s="36">
        <v>10</v>
      </c>
      <c r="N351" s="57" t="s">
        <v>143</v>
      </c>
      <c r="O351" s="36">
        <v>44</v>
      </c>
      <c r="P351" s="57" t="s">
        <v>143</v>
      </c>
      <c r="Q351" s="66">
        <v>148</v>
      </c>
      <c r="R351" s="57" t="s">
        <v>143</v>
      </c>
      <c r="S351" s="66">
        <v>256</v>
      </c>
      <c r="T351" s="57" t="s">
        <v>143</v>
      </c>
      <c r="U351" s="66">
        <v>404</v>
      </c>
      <c r="V351" s="57" t="s">
        <v>143</v>
      </c>
      <c r="W351" s="36">
        <v>183</v>
      </c>
      <c r="X351" s="57" t="s">
        <v>143</v>
      </c>
      <c r="Y351" s="36">
        <v>266</v>
      </c>
      <c r="Z351" s="57" t="s">
        <v>143</v>
      </c>
      <c r="AA351" s="36">
        <v>449</v>
      </c>
      <c r="AB351" s="57" t="s">
        <v>143</v>
      </c>
    </row>
    <row r="352" spans="2:28" ht="15" hidden="1" customHeight="1" outlineLevel="1">
      <c r="B352" s="63" t="s">
        <v>84</v>
      </c>
      <c r="C352" s="36">
        <v>1</v>
      </c>
      <c r="D352" s="57" t="s">
        <v>143</v>
      </c>
      <c r="E352" s="66">
        <v>0</v>
      </c>
      <c r="F352" s="57" t="s">
        <v>143</v>
      </c>
      <c r="G352" s="66">
        <v>0</v>
      </c>
      <c r="H352" s="57" t="s">
        <v>143</v>
      </c>
      <c r="I352" s="66">
        <v>0</v>
      </c>
      <c r="J352" s="57" t="s">
        <v>143</v>
      </c>
      <c r="K352" s="36">
        <v>24</v>
      </c>
      <c r="L352" s="57" t="s">
        <v>143</v>
      </c>
      <c r="M352" s="36">
        <v>0</v>
      </c>
      <c r="N352" s="57" t="s">
        <v>143</v>
      </c>
      <c r="O352" s="36">
        <v>24</v>
      </c>
      <c r="P352" s="57" t="s">
        <v>143</v>
      </c>
      <c r="Q352" s="66">
        <v>35</v>
      </c>
      <c r="R352" s="57" t="s">
        <v>143</v>
      </c>
      <c r="S352" s="66">
        <v>403</v>
      </c>
      <c r="T352" s="57" t="s">
        <v>143</v>
      </c>
      <c r="U352" s="66">
        <v>438</v>
      </c>
      <c r="V352" s="57" t="s">
        <v>143</v>
      </c>
      <c r="W352" s="36">
        <v>60</v>
      </c>
      <c r="X352" s="57" t="s">
        <v>143</v>
      </c>
      <c r="Y352" s="36">
        <v>403</v>
      </c>
      <c r="Z352" s="57" t="s">
        <v>143</v>
      </c>
      <c r="AA352" s="36">
        <v>463</v>
      </c>
      <c r="AB352" s="57" t="s">
        <v>143</v>
      </c>
    </row>
    <row r="353" spans="2:28" ht="15" hidden="1" customHeight="1" outlineLevel="1">
      <c r="B353" s="63" t="s">
        <v>83</v>
      </c>
      <c r="C353" s="36">
        <v>2</v>
      </c>
      <c r="D353" s="57" t="s">
        <v>143</v>
      </c>
      <c r="E353" s="66">
        <v>0</v>
      </c>
      <c r="F353" s="57" t="s">
        <v>143</v>
      </c>
      <c r="G353" s="66">
        <v>2</v>
      </c>
      <c r="H353" s="57" t="s">
        <v>143</v>
      </c>
      <c r="I353" s="66">
        <v>2</v>
      </c>
      <c r="J353" s="57" t="s">
        <v>143</v>
      </c>
      <c r="K353" s="36">
        <v>13</v>
      </c>
      <c r="L353" s="57" t="s">
        <v>143</v>
      </c>
      <c r="M353" s="36">
        <v>9</v>
      </c>
      <c r="N353" s="57" t="s">
        <v>143</v>
      </c>
      <c r="O353" s="36">
        <v>22</v>
      </c>
      <c r="P353" s="57" t="s">
        <v>143</v>
      </c>
      <c r="Q353" s="66">
        <v>39</v>
      </c>
      <c r="R353" s="57" t="s">
        <v>143</v>
      </c>
      <c r="S353" s="66">
        <v>230</v>
      </c>
      <c r="T353" s="57" t="s">
        <v>143</v>
      </c>
      <c r="U353" s="66">
        <v>269</v>
      </c>
      <c r="V353" s="57" t="s">
        <v>143</v>
      </c>
      <c r="W353" s="36">
        <v>54</v>
      </c>
      <c r="X353" s="57" t="s">
        <v>143</v>
      </c>
      <c r="Y353" s="36">
        <v>241</v>
      </c>
      <c r="Z353" s="57" t="s">
        <v>143</v>
      </c>
      <c r="AA353" s="36">
        <v>295</v>
      </c>
      <c r="AB353" s="57" t="s">
        <v>143</v>
      </c>
    </row>
    <row r="354" spans="2:28" ht="15" hidden="1" customHeight="1" outlineLevel="1">
      <c r="B354" s="63" t="s">
        <v>82</v>
      </c>
      <c r="C354" s="36">
        <v>3</v>
      </c>
      <c r="D354" s="57" t="s">
        <v>143</v>
      </c>
      <c r="E354" s="66">
        <v>0</v>
      </c>
      <c r="F354" s="57" t="s">
        <v>143</v>
      </c>
      <c r="G354" s="66">
        <v>0</v>
      </c>
      <c r="H354" s="57" t="s">
        <v>143</v>
      </c>
      <c r="I354" s="66">
        <v>0</v>
      </c>
      <c r="J354" s="57" t="s">
        <v>143</v>
      </c>
      <c r="K354" s="36">
        <v>24</v>
      </c>
      <c r="L354" s="57" t="s">
        <v>143</v>
      </c>
      <c r="M354" s="36">
        <v>3</v>
      </c>
      <c r="N354" s="57" t="s">
        <v>143</v>
      </c>
      <c r="O354" s="36">
        <v>27</v>
      </c>
      <c r="P354" s="57" t="s">
        <v>143</v>
      </c>
      <c r="Q354" s="66">
        <v>49</v>
      </c>
      <c r="R354" s="57" t="s">
        <v>143</v>
      </c>
      <c r="S354" s="66">
        <v>306</v>
      </c>
      <c r="T354" s="57" t="s">
        <v>143</v>
      </c>
      <c r="U354" s="66">
        <v>355</v>
      </c>
      <c r="V354" s="57" t="s">
        <v>143</v>
      </c>
      <c r="W354" s="36">
        <v>76</v>
      </c>
      <c r="X354" s="57" t="s">
        <v>143</v>
      </c>
      <c r="Y354" s="36">
        <v>309</v>
      </c>
      <c r="Z354" s="57" t="s">
        <v>143</v>
      </c>
      <c r="AA354" s="36">
        <v>385</v>
      </c>
      <c r="AB354" s="57" t="s">
        <v>143</v>
      </c>
    </row>
    <row r="355" spans="2:28" ht="15" hidden="1" customHeight="1" outlineLevel="1">
      <c r="B355" s="63" t="s">
        <v>81</v>
      </c>
      <c r="C355" s="36">
        <v>0</v>
      </c>
      <c r="D355" s="57" t="s">
        <v>143</v>
      </c>
      <c r="E355" s="66">
        <v>0</v>
      </c>
      <c r="F355" s="57" t="s">
        <v>143</v>
      </c>
      <c r="G355" s="66">
        <v>5</v>
      </c>
      <c r="H355" s="57" t="s">
        <v>143</v>
      </c>
      <c r="I355" s="66">
        <v>5</v>
      </c>
      <c r="J355" s="57" t="s">
        <v>143</v>
      </c>
      <c r="K355" s="36">
        <v>6</v>
      </c>
      <c r="L355" s="57" t="s">
        <v>143</v>
      </c>
      <c r="M355" s="36">
        <v>5</v>
      </c>
      <c r="N355" s="57" t="s">
        <v>143</v>
      </c>
      <c r="O355" s="36">
        <v>11</v>
      </c>
      <c r="P355" s="57" t="s">
        <v>143</v>
      </c>
      <c r="Q355" s="66">
        <v>49</v>
      </c>
      <c r="R355" s="57" t="s">
        <v>143</v>
      </c>
      <c r="S355" s="66">
        <v>66</v>
      </c>
      <c r="T355" s="57" t="s">
        <v>143</v>
      </c>
      <c r="U355" s="66">
        <v>115</v>
      </c>
      <c r="V355" s="57" t="s">
        <v>143</v>
      </c>
      <c r="W355" s="36">
        <v>55</v>
      </c>
      <c r="X355" s="57" t="s">
        <v>143</v>
      </c>
      <c r="Y355" s="36">
        <v>76</v>
      </c>
      <c r="Z355" s="57" t="s">
        <v>143</v>
      </c>
      <c r="AA355" s="36">
        <v>131</v>
      </c>
      <c r="AB355" s="57" t="s">
        <v>143</v>
      </c>
    </row>
    <row r="356" spans="2:28" ht="15" hidden="1" customHeight="1" outlineLevel="1">
      <c r="B356" s="63" t="s">
        <v>80</v>
      </c>
      <c r="C356" s="36">
        <v>0</v>
      </c>
      <c r="D356" s="57" t="s">
        <v>143</v>
      </c>
      <c r="E356" s="66">
        <v>0</v>
      </c>
      <c r="F356" s="57" t="s">
        <v>143</v>
      </c>
      <c r="G356" s="66">
        <v>0</v>
      </c>
      <c r="H356" s="57" t="s">
        <v>143</v>
      </c>
      <c r="I356" s="66">
        <v>0</v>
      </c>
      <c r="J356" s="57" t="s">
        <v>143</v>
      </c>
      <c r="K356" s="36">
        <v>12</v>
      </c>
      <c r="L356" s="57" t="s">
        <v>143</v>
      </c>
      <c r="M356" s="36">
        <v>7</v>
      </c>
      <c r="N356" s="57" t="s">
        <v>143</v>
      </c>
      <c r="O356" s="36">
        <v>19</v>
      </c>
      <c r="P356" s="57" t="s">
        <v>143</v>
      </c>
      <c r="Q356" s="66">
        <v>31</v>
      </c>
      <c r="R356" s="57" t="s">
        <v>143</v>
      </c>
      <c r="S356" s="66">
        <v>29</v>
      </c>
      <c r="T356" s="57" t="s">
        <v>143</v>
      </c>
      <c r="U356" s="66">
        <v>60</v>
      </c>
      <c r="V356" s="57" t="s">
        <v>143</v>
      </c>
      <c r="W356" s="36">
        <v>43</v>
      </c>
      <c r="X356" s="57" t="s">
        <v>143</v>
      </c>
      <c r="Y356" s="36">
        <v>36</v>
      </c>
      <c r="Z356" s="57" t="s">
        <v>143</v>
      </c>
      <c r="AA356" s="36">
        <v>79</v>
      </c>
      <c r="AB356" s="57" t="s">
        <v>143</v>
      </c>
    </row>
    <row r="357" spans="2:28" ht="15" hidden="1" customHeight="1" outlineLevel="1">
      <c r="B357" s="63" t="s">
        <v>79</v>
      </c>
      <c r="C357" s="36">
        <v>0</v>
      </c>
      <c r="D357" s="57" t="s">
        <v>143</v>
      </c>
      <c r="E357" s="66">
        <v>0</v>
      </c>
      <c r="F357" s="57" t="s">
        <v>143</v>
      </c>
      <c r="G357" s="66">
        <v>0</v>
      </c>
      <c r="H357" s="57" t="s">
        <v>143</v>
      </c>
      <c r="I357" s="66">
        <v>0</v>
      </c>
      <c r="J357" s="57" t="s">
        <v>143</v>
      </c>
      <c r="K357" s="36">
        <v>12</v>
      </c>
      <c r="L357" s="57" t="s">
        <v>143</v>
      </c>
      <c r="M357" s="36">
        <v>47</v>
      </c>
      <c r="N357" s="57" t="s">
        <v>143</v>
      </c>
      <c r="O357" s="36">
        <v>59</v>
      </c>
      <c r="P357" s="57" t="s">
        <v>143</v>
      </c>
      <c r="Q357" s="66">
        <v>10</v>
      </c>
      <c r="R357" s="57" t="s">
        <v>143</v>
      </c>
      <c r="S357" s="66">
        <v>55</v>
      </c>
      <c r="T357" s="57" t="s">
        <v>143</v>
      </c>
      <c r="U357" s="66">
        <v>65</v>
      </c>
      <c r="V357" s="57" t="s">
        <v>143</v>
      </c>
      <c r="W357" s="36">
        <v>22</v>
      </c>
      <c r="X357" s="57" t="s">
        <v>143</v>
      </c>
      <c r="Y357" s="36">
        <v>102</v>
      </c>
      <c r="Z357" s="57" t="s">
        <v>143</v>
      </c>
      <c r="AA357" s="36">
        <v>124</v>
      </c>
      <c r="AB357" s="57" t="s">
        <v>143</v>
      </c>
    </row>
    <row r="358" spans="2:28" collapsed="1">
      <c r="B358" s="173">
        <v>1985</v>
      </c>
      <c r="C358" s="66">
        <v>16</v>
      </c>
      <c r="D358" s="67" t="s">
        <v>143</v>
      </c>
      <c r="E358" s="66">
        <v>0</v>
      </c>
      <c r="F358" s="67" t="s">
        <v>143</v>
      </c>
      <c r="G358" s="66">
        <v>7</v>
      </c>
      <c r="H358" s="67" t="s">
        <v>143</v>
      </c>
      <c r="I358" s="66">
        <v>7</v>
      </c>
      <c r="J358" s="67" t="s">
        <v>143</v>
      </c>
      <c r="K358" s="66">
        <v>501</v>
      </c>
      <c r="L358" s="67" t="s">
        <v>143</v>
      </c>
      <c r="M358" s="66">
        <v>81</v>
      </c>
      <c r="N358" s="67" t="s">
        <v>143</v>
      </c>
      <c r="O358" s="66">
        <v>582</v>
      </c>
      <c r="P358" s="67" t="s">
        <v>143</v>
      </c>
      <c r="Q358" s="66">
        <v>575</v>
      </c>
      <c r="R358" s="67" t="s">
        <v>143</v>
      </c>
      <c r="S358" s="66">
        <v>3551</v>
      </c>
      <c r="T358" s="67" t="s">
        <v>143</v>
      </c>
      <c r="U358" s="66">
        <v>4126</v>
      </c>
      <c r="V358" s="67" t="s">
        <v>143</v>
      </c>
      <c r="W358" s="66">
        <v>1092</v>
      </c>
      <c r="X358" s="67" t="s">
        <v>143</v>
      </c>
      <c r="Y358" s="66">
        <v>3639</v>
      </c>
      <c r="Z358" s="67" t="s">
        <v>143</v>
      </c>
      <c r="AA358" s="66">
        <v>4731</v>
      </c>
      <c r="AB358" s="67" t="s">
        <v>143</v>
      </c>
    </row>
    <row r="359" spans="2:28" ht="15" hidden="1" customHeight="1" outlineLevel="1">
      <c r="B359" s="63" t="s">
        <v>90</v>
      </c>
      <c r="C359" s="36" t="s">
        <v>143</v>
      </c>
      <c r="D359" s="57" t="s">
        <v>143</v>
      </c>
      <c r="E359" s="66" t="s">
        <v>143</v>
      </c>
      <c r="F359" s="57" t="s">
        <v>143</v>
      </c>
      <c r="G359" s="66" t="s">
        <v>143</v>
      </c>
      <c r="H359" s="57" t="s">
        <v>143</v>
      </c>
      <c r="I359" s="66" t="s">
        <v>143</v>
      </c>
      <c r="J359" s="57" t="s">
        <v>143</v>
      </c>
      <c r="K359" s="36" t="s">
        <v>143</v>
      </c>
      <c r="L359" s="57" t="s">
        <v>143</v>
      </c>
      <c r="M359" s="36" t="s">
        <v>143</v>
      </c>
      <c r="N359" s="57" t="s">
        <v>143</v>
      </c>
      <c r="O359" s="36" t="s">
        <v>143</v>
      </c>
      <c r="P359" s="57" t="s">
        <v>143</v>
      </c>
      <c r="Q359" s="66" t="s">
        <v>143</v>
      </c>
      <c r="R359" s="57" t="s">
        <v>143</v>
      </c>
      <c r="S359" s="66" t="s">
        <v>143</v>
      </c>
      <c r="T359" s="57" t="s">
        <v>143</v>
      </c>
      <c r="U359" s="66" t="s">
        <v>143</v>
      </c>
      <c r="V359" s="57" t="s">
        <v>143</v>
      </c>
      <c r="W359" s="36" t="s">
        <v>143</v>
      </c>
      <c r="X359" s="57" t="s">
        <v>143</v>
      </c>
      <c r="Y359" s="36" t="s">
        <v>143</v>
      </c>
      <c r="Z359" s="57" t="s">
        <v>143</v>
      </c>
      <c r="AA359" s="36" t="s">
        <v>143</v>
      </c>
      <c r="AB359" s="57" t="s">
        <v>143</v>
      </c>
    </row>
    <row r="360" spans="2:28" ht="15" hidden="1" customHeight="1" outlineLevel="1">
      <c r="B360" s="63" t="s">
        <v>89</v>
      </c>
      <c r="C360" s="36" t="s">
        <v>143</v>
      </c>
      <c r="D360" s="57" t="s">
        <v>143</v>
      </c>
      <c r="E360" s="66" t="s">
        <v>143</v>
      </c>
      <c r="F360" s="57" t="s">
        <v>143</v>
      </c>
      <c r="G360" s="66" t="s">
        <v>143</v>
      </c>
      <c r="H360" s="57" t="s">
        <v>143</v>
      </c>
      <c r="I360" s="66" t="s">
        <v>143</v>
      </c>
      <c r="J360" s="57" t="s">
        <v>143</v>
      </c>
      <c r="K360" s="36" t="s">
        <v>143</v>
      </c>
      <c r="L360" s="57" t="s">
        <v>143</v>
      </c>
      <c r="M360" s="36" t="s">
        <v>143</v>
      </c>
      <c r="N360" s="57" t="s">
        <v>143</v>
      </c>
      <c r="O360" s="36" t="s">
        <v>143</v>
      </c>
      <c r="P360" s="57" t="s">
        <v>143</v>
      </c>
      <c r="Q360" s="66" t="s">
        <v>143</v>
      </c>
      <c r="R360" s="57" t="s">
        <v>143</v>
      </c>
      <c r="S360" s="66" t="s">
        <v>143</v>
      </c>
      <c r="T360" s="57" t="s">
        <v>143</v>
      </c>
      <c r="U360" s="66" t="s">
        <v>143</v>
      </c>
      <c r="V360" s="57" t="s">
        <v>143</v>
      </c>
      <c r="W360" s="36" t="s">
        <v>143</v>
      </c>
      <c r="X360" s="57" t="s">
        <v>143</v>
      </c>
      <c r="Y360" s="36" t="s">
        <v>143</v>
      </c>
      <c r="Z360" s="57" t="s">
        <v>143</v>
      </c>
      <c r="AA360" s="36" t="s">
        <v>143</v>
      </c>
      <c r="AB360" s="57" t="s">
        <v>143</v>
      </c>
    </row>
    <row r="361" spans="2:28" ht="15" hidden="1" customHeight="1" outlineLevel="1">
      <c r="B361" s="63" t="s">
        <v>88</v>
      </c>
      <c r="C361" s="36" t="s">
        <v>143</v>
      </c>
      <c r="D361" s="57" t="s">
        <v>143</v>
      </c>
      <c r="E361" s="66" t="s">
        <v>143</v>
      </c>
      <c r="F361" s="57" t="s">
        <v>143</v>
      </c>
      <c r="G361" s="66" t="s">
        <v>143</v>
      </c>
      <c r="H361" s="57" t="s">
        <v>143</v>
      </c>
      <c r="I361" s="66" t="s">
        <v>143</v>
      </c>
      <c r="J361" s="57" t="s">
        <v>143</v>
      </c>
      <c r="K361" s="36" t="s">
        <v>143</v>
      </c>
      <c r="L361" s="57" t="s">
        <v>143</v>
      </c>
      <c r="M361" s="36" t="s">
        <v>143</v>
      </c>
      <c r="N361" s="57" t="s">
        <v>143</v>
      </c>
      <c r="O361" s="36" t="s">
        <v>143</v>
      </c>
      <c r="P361" s="57" t="s">
        <v>143</v>
      </c>
      <c r="Q361" s="66" t="s">
        <v>143</v>
      </c>
      <c r="R361" s="57" t="s">
        <v>143</v>
      </c>
      <c r="S361" s="66" t="s">
        <v>143</v>
      </c>
      <c r="T361" s="57" t="s">
        <v>143</v>
      </c>
      <c r="U361" s="66" t="s">
        <v>143</v>
      </c>
      <c r="V361" s="57" t="s">
        <v>143</v>
      </c>
      <c r="W361" s="36" t="s">
        <v>143</v>
      </c>
      <c r="X361" s="57" t="s">
        <v>143</v>
      </c>
      <c r="Y361" s="36" t="s">
        <v>143</v>
      </c>
      <c r="Z361" s="57" t="s">
        <v>143</v>
      </c>
      <c r="AA361" s="36" t="s">
        <v>143</v>
      </c>
      <c r="AB361" s="57" t="s">
        <v>143</v>
      </c>
    </row>
    <row r="362" spans="2:28" ht="15" hidden="1" customHeight="1" outlineLevel="1">
      <c r="B362" s="63" t="s">
        <v>87</v>
      </c>
      <c r="C362" s="36" t="s">
        <v>143</v>
      </c>
      <c r="D362" s="57" t="s">
        <v>143</v>
      </c>
      <c r="E362" s="66" t="s">
        <v>143</v>
      </c>
      <c r="F362" s="57" t="s">
        <v>143</v>
      </c>
      <c r="G362" s="66" t="s">
        <v>143</v>
      </c>
      <c r="H362" s="57" t="s">
        <v>143</v>
      </c>
      <c r="I362" s="66" t="s">
        <v>143</v>
      </c>
      <c r="J362" s="57" t="s">
        <v>143</v>
      </c>
      <c r="K362" s="36" t="s">
        <v>143</v>
      </c>
      <c r="L362" s="57" t="s">
        <v>143</v>
      </c>
      <c r="M362" s="36" t="s">
        <v>143</v>
      </c>
      <c r="N362" s="57" t="s">
        <v>143</v>
      </c>
      <c r="O362" s="36" t="s">
        <v>143</v>
      </c>
      <c r="P362" s="57" t="s">
        <v>143</v>
      </c>
      <c r="Q362" s="66" t="s">
        <v>143</v>
      </c>
      <c r="R362" s="57" t="s">
        <v>143</v>
      </c>
      <c r="S362" s="66" t="s">
        <v>143</v>
      </c>
      <c r="T362" s="57" t="s">
        <v>143</v>
      </c>
      <c r="U362" s="66" t="s">
        <v>143</v>
      </c>
      <c r="V362" s="57" t="s">
        <v>143</v>
      </c>
      <c r="W362" s="36" t="s">
        <v>143</v>
      </c>
      <c r="X362" s="57" t="s">
        <v>143</v>
      </c>
      <c r="Y362" s="36" t="s">
        <v>143</v>
      </c>
      <c r="Z362" s="57" t="s">
        <v>143</v>
      </c>
      <c r="AA362" s="36" t="s">
        <v>143</v>
      </c>
      <c r="AB362" s="57" t="s">
        <v>143</v>
      </c>
    </row>
    <row r="363" spans="2:28" ht="15" hidden="1" customHeight="1" outlineLevel="1">
      <c r="B363" s="63" t="s">
        <v>86</v>
      </c>
      <c r="C363" s="36" t="s">
        <v>143</v>
      </c>
      <c r="D363" s="57" t="s">
        <v>143</v>
      </c>
      <c r="E363" s="66" t="s">
        <v>143</v>
      </c>
      <c r="F363" s="57" t="s">
        <v>143</v>
      </c>
      <c r="G363" s="66" t="s">
        <v>143</v>
      </c>
      <c r="H363" s="57" t="s">
        <v>143</v>
      </c>
      <c r="I363" s="66" t="s">
        <v>143</v>
      </c>
      <c r="J363" s="57" t="s">
        <v>143</v>
      </c>
      <c r="K363" s="36" t="s">
        <v>143</v>
      </c>
      <c r="L363" s="57" t="s">
        <v>143</v>
      </c>
      <c r="M363" s="36" t="s">
        <v>143</v>
      </c>
      <c r="N363" s="57" t="s">
        <v>143</v>
      </c>
      <c r="O363" s="36" t="s">
        <v>143</v>
      </c>
      <c r="P363" s="57" t="s">
        <v>143</v>
      </c>
      <c r="Q363" s="66" t="s">
        <v>143</v>
      </c>
      <c r="R363" s="57" t="s">
        <v>143</v>
      </c>
      <c r="S363" s="66" t="s">
        <v>143</v>
      </c>
      <c r="T363" s="57" t="s">
        <v>143</v>
      </c>
      <c r="U363" s="66" t="s">
        <v>143</v>
      </c>
      <c r="V363" s="57" t="s">
        <v>143</v>
      </c>
      <c r="W363" s="36" t="s">
        <v>143</v>
      </c>
      <c r="X363" s="57" t="s">
        <v>143</v>
      </c>
      <c r="Y363" s="36" t="s">
        <v>143</v>
      </c>
      <c r="Z363" s="57" t="s">
        <v>143</v>
      </c>
      <c r="AA363" s="36" t="s">
        <v>143</v>
      </c>
      <c r="AB363" s="57" t="s">
        <v>143</v>
      </c>
    </row>
    <row r="364" spans="2:28" ht="15" hidden="1" customHeight="1" outlineLevel="1">
      <c r="B364" s="63" t="s">
        <v>85</v>
      </c>
      <c r="C364" s="36" t="s">
        <v>143</v>
      </c>
      <c r="D364" s="57" t="s">
        <v>143</v>
      </c>
      <c r="E364" s="66" t="s">
        <v>143</v>
      </c>
      <c r="F364" s="57" t="s">
        <v>143</v>
      </c>
      <c r="G364" s="66" t="s">
        <v>143</v>
      </c>
      <c r="H364" s="57" t="s">
        <v>143</v>
      </c>
      <c r="I364" s="66" t="s">
        <v>143</v>
      </c>
      <c r="J364" s="57" t="s">
        <v>143</v>
      </c>
      <c r="K364" s="36" t="s">
        <v>143</v>
      </c>
      <c r="L364" s="57" t="s">
        <v>143</v>
      </c>
      <c r="M364" s="36" t="s">
        <v>143</v>
      </c>
      <c r="N364" s="57" t="s">
        <v>143</v>
      </c>
      <c r="O364" s="36" t="s">
        <v>143</v>
      </c>
      <c r="P364" s="57" t="s">
        <v>143</v>
      </c>
      <c r="Q364" s="66" t="s">
        <v>143</v>
      </c>
      <c r="R364" s="57" t="s">
        <v>143</v>
      </c>
      <c r="S364" s="66" t="s">
        <v>143</v>
      </c>
      <c r="T364" s="57" t="s">
        <v>143</v>
      </c>
      <c r="U364" s="66" t="s">
        <v>143</v>
      </c>
      <c r="V364" s="57" t="s">
        <v>143</v>
      </c>
      <c r="W364" s="36" t="s">
        <v>143</v>
      </c>
      <c r="X364" s="57" t="s">
        <v>143</v>
      </c>
      <c r="Y364" s="36" t="s">
        <v>143</v>
      </c>
      <c r="Z364" s="57" t="s">
        <v>143</v>
      </c>
      <c r="AA364" s="36" t="s">
        <v>143</v>
      </c>
      <c r="AB364" s="57" t="s">
        <v>143</v>
      </c>
    </row>
    <row r="365" spans="2:28" ht="15" hidden="1" customHeight="1" outlineLevel="1">
      <c r="B365" s="63" t="s">
        <v>84</v>
      </c>
      <c r="C365" s="36" t="s">
        <v>143</v>
      </c>
      <c r="D365" s="57" t="s">
        <v>143</v>
      </c>
      <c r="E365" s="66" t="s">
        <v>143</v>
      </c>
      <c r="F365" s="57" t="s">
        <v>143</v>
      </c>
      <c r="G365" s="66" t="s">
        <v>143</v>
      </c>
      <c r="H365" s="57" t="s">
        <v>143</v>
      </c>
      <c r="I365" s="66" t="s">
        <v>143</v>
      </c>
      <c r="J365" s="57" t="s">
        <v>143</v>
      </c>
      <c r="K365" s="36" t="s">
        <v>143</v>
      </c>
      <c r="L365" s="57" t="s">
        <v>143</v>
      </c>
      <c r="M365" s="36" t="s">
        <v>143</v>
      </c>
      <c r="N365" s="57" t="s">
        <v>143</v>
      </c>
      <c r="O365" s="36" t="s">
        <v>143</v>
      </c>
      <c r="P365" s="57" t="s">
        <v>143</v>
      </c>
      <c r="Q365" s="66" t="s">
        <v>143</v>
      </c>
      <c r="R365" s="57" t="s">
        <v>143</v>
      </c>
      <c r="S365" s="66" t="s">
        <v>143</v>
      </c>
      <c r="T365" s="57" t="s">
        <v>143</v>
      </c>
      <c r="U365" s="66" t="s">
        <v>143</v>
      </c>
      <c r="V365" s="57" t="s">
        <v>143</v>
      </c>
      <c r="W365" s="36" t="s">
        <v>143</v>
      </c>
      <c r="X365" s="57" t="s">
        <v>143</v>
      </c>
      <c r="Y365" s="36" t="s">
        <v>143</v>
      </c>
      <c r="Z365" s="57" t="s">
        <v>143</v>
      </c>
      <c r="AA365" s="36" t="s">
        <v>143</v>
      </c>
      <c r="AB365" s="57" t="s">
        <v>143</v>
      </c>
    </row>
    <row r="366" spans="2:28" ht="15" hidden="1" customHeight="1" outlineLevel="1">
      <c r="B366" s="63" t="s">
        <v>83</v>
      </c>
      <c r="C366" s="36" t="s">
        <v>143</v>
      </c>
      <c r="D366" s="57" t="s">
        <v>143</v>
      </c>
      <c r="E366" s="66" t="s">
        <v>143</v>
      </c>
      <c r="F366" s="57" t="s">
        <v>143</v>
      </c>
      <c r="G366" s="66" t="s">
        <v>143</v>
      </c>
      <c r="H366" s="57" t="s">
        <v>143</v>
      </c>
      <c r="I366" s="66" t="s">
        <v>143</v>
      </c>
      <c r="J366" s="57" t="s">
        <v>143</v>
      </c>
      <c r="K366" s="36" t="s">
        <v>143</v>
      </c>
      <c r="L366" s="57" t="s">
        <v>143</v>
      </c>
      <c r="M366" s="36" t="s">
        <v>143</v>
      </c>
      <c r="N366" s="57" t="s">
        <v>143</v>
      </c>
      <c r="O366" s="36" t="s">
        <v>143</v>
      </c>
      <c r="P366" s="57" t="s">
        <v>143</v>
      </c>
      <c r="Q366" s="66" t="s">
        <v>143</v>
      </c>
      <c r="R366" s="57" t="s">
        <v>143</v>
      </c>
      <c r="S366" s="66" t="s">
        <v>143</v>
      </c>
      <c r="T366" s="57" t="s">
        <v>143</v>
      </c>
      <c r="U366" s="66" t="s">
        <v>143</v>
      </c>
      <c r="V366" s="57" t="s">
        <v>143</v>
      </c>
      <c r="W366" s="36" t="s">
        <v>143</v>
      </c>
      <c r="X366" s="57" t="s">
        <v>143</v>
      </c>
      <c r="Y366" s="36" t="s">
        <v>143</v>
      </c>
      <c r="Z366" s="57" t="s">
        <v>143</v>
      </c>
      <c r="AA366" s="36" t="s">
        <v>143</v>
      </c>
      <c r="AB366" s="57" t="s">
        <v>143</v>
      </c>
    </row>
    <row r="367" spans="2:28" ht="15" hidden="1" customHeight="1" outlineLevel="1">
      <c r="B367" s="63" t="s">
        <v>82</v>
      </c>
      <c r="C367" s="36" t="s">
        <v>143</v>
      </c>
      <c r="D367" s="57" t="s">
        <v>143</v>
      </c>
      <c r="E367" s="66" t="s">
        <v>143</v>
      </c>
      <c r="F367" s="57" t="s">
        <v>143</v>
      </c>
      <c r="G367" s="66" t="s">
        <v>143</v>
      </c>
      <c r="H367" s="57" t="s">
        <v>143</v>
      </c>
      <c r="I367" s="66" t="s">
        <v>143</v>
      </c>
      <c r="J367" s="57" t="s">
        <v>143</v>
      </c>
      <c r="K367" s="36" t="s">
        <v>143</v>
      </c>
      <c r="L367" s="57" t="s">
        <v>143</v>
      </c>
      <c r="M367" s="36" t="s">
        <v>143</v>
      </c>
      <c r="N367" s="57" t="s">
        <v>143</v>
      </c>
      <c r="O367" s="36" t="s">
        <v>143</v>
      </c>
      <c r="P367" s="57" t="s">
        <v>143</v>
      </c>
      <c r="Q367" s="66" t="s">
        <v>143</v>
      </c>
      <c r="R367" s="57" t="s">
        <v>143</v>
      </c>
      <c r="S367" s="66" t="s">
        <v>143</v>
      </c>
      <c r="T367" s="57" t="s">
        <v>143</v>
      </c>
      <c r="U367" s="66" t="s">
        <v>143</v>
      </c>
      <c r="V367" s="57" t="s">
        <v>143</v>
      </c>
      <c r="W367" s="36" t="s">
        <v>143</v>
      </c>
      <c r="X367" s="57" t="s">
        <v>143</v>
      </c>
      <c r="Y367" s="36" t="s">
        <v>143</v>
      </c>
      <c r="Z367" s="57" t="s">
        <v>143</v>
      </c>
      <c r="AA367" s="36" t="s">
        <v>143</v>
      </c>
      <c r="AB367" s="57" t="s">
        <v>143</v>
      </c>
    </row>
    <row r="368" spans="2:28" ht="15" hidden="1" customHeight="1" outlineLevel="1">
      <c r="B368" s="63" t="s">
        <v>81</v>
      </c>
      <c r="C368" s="36" t="s">
        <v>143</v>
      </c>
      <c r="D368" s="57" t="s">
        <v>143</v>
      </c>
      <c r="E368" s="66" t="s">
        <v>143</v>
      </c>
      <c r="F368" s="57" t="s">
        <v>143</v>
      </c>
      <c r="G368" s="66" t="s">
        <v>143</v>
      </c>
      <c r="H368" s="57" t="s">
        <v>143</v>
      </c>
      <c r="I368" s="66" t="s">
        <v>143</v>
      </c>
      <c r="J368" s="57" t="s">
        <v>143</v>
      </c>
      <c r="K368" s="36" t="s">
        <v>143</v>
      </c>
      <c r="L368" s="57" t="s">
        <v>143</v>
      </c>
      <c r="M368" s="36" t="s">
        <v>143</v>
      </c>
      <c r="N368" s="57" t="s">
        <v>143</v>
      </c>
      <c r="O368" s="36" t="s">
        <v>143</v>
      </c>
      <c r="P368" s="57" t="s">
        <v>143</v>
      </c>
      <c r="Q368" s="66" t="s">
        <v>143</v>
      </c>
      <c r="R368" s="57" t="s">
        <v>143</v>
      </c>
      <c r="S368" s="66" t="s">
        <v>143</v>
      </c>
      <c r="T368" s="57" t="s">
        <v>143</v>
      </c>
      <c r="U368" s="66" t="s">
        <v>143</v>
      </c>
      <c r="V368" s="57" t="s">
        <v>143</v>
      </c>
      <c r="W368" s="36" t="s">
        <v>143</v>
      </c>
      <c r="X368" s="57" t="s">
        <v>143</v>
      </c>
      <c r="Y368" s="36" t="s">
        <v>143</v>
      </c>
      <c r="Z368" s="57" t="s">
        <v>143</v>
      </c>
      <c r="AA368" s="36" t="s">
        <v>143</v>
      </c>
      <c r="AB368" s="57" t="s">
        <v>143</v>
      </c>
    </row>
    <row r="369" spans="2:28" ht="15" hidden="1" customHeight="1" outlineLevel="1">
      <c r="B369" s="63" t="s">
        <v>80</v>
      </c>
      <c r="C369" s="36" t="s">
        <v>143</v>
      </c>
      <c r="D369" s="57" t="s">
        <v>143</v>
      </c>
      <c r="E369" s="66" t="s">
        <v>143</v>
      </c>
      <c r="F369" s="57" t="s">
        <v>143</v>
      </c>
      <c r="G369" s="66" t="s">
        <v>143</v>
      </c>
      <c r="H369" s="57" t="s">
        <v>143</v>
      </c>
      <c r="I369" s="66" t="s">
        <v>143</v>
      </c>
      <c r="J369" s="57" t="s">
        <v>143</v>
      </c>
      <c r="K369" s="36" t="s">
        <v>143</v>
      </c>
      <c r="L369" s="57" t="s">
        <v>143</v>
      </c>
      <c r="M369" s="36" t="s">
        <v>143</v>
      </c>
      <c r="N369" s="57" t="s">
        <v>143</v>
      </c>
      <c r="O369" s="36" t="s">
        <v>143</v>
      </c>
      <c r="P369" s="57" t="s">
        <v>143</v>
      </c>
      <c r="Q369" s="66" t="s">
        <v>143</v>
      </c>
      <c r="R369" s="57" t="s">
        <v>143</v>
      </c>
      <c r="S369" s="66" t="s">
        <v>143</v>
      </c>
      <c r="T369" s="57" t="s">
        <v>143</v>
      </c>
      <c r="U369" s="66" t="s">
        <v>143</v>
      </c>
      <c r="V369" s="57" t="s">
        <v>143</v>
      </c>
      <c r="W369" s="36" t="s">
        <v>143</v>
      </c>
      <c r="X369" s="57" t="s">
        <v>143</v>
      </c>
      <c r="Y369" s="36" t="s">
        <v>143</v>
      </c>
      <c r="Z369" s="57" t="s">
        <v>143</v>
      </c>
      <c r="AA369" s="36" t="s">
        <v>143</v>
      </c>
      <c r="AB369" s="57" t="s">
        <v>143</v>
      </c>
    </row>
    <row r="370" spans="2:28" ht="15" hidden="1" customHeight="1" outlineLevel="1">
      <c r="B370" s="63" t="s">
        <v>79</v>
      </c>
      <c r="C370" s="36" t="s">
        <v>143</v>
      </c>
      <c r="D370" s="57" t="s">
        <v>143</v>
      </c>
      <c r="E370" s="66" t="s">
        <v>143</v>
      </c>
      <c r="F370" s="57" t="s">
        <v>143</v>
      </c>
      <c r="G370" s="66" t="s">
        <v>143</v>
      </c>
      <c r="H370" s="57" t="s">
        <v>143</v>
      </c>
      <c r="I370" s="66" t="s">
        <v>143</v>
      </c>
      <c r="J370" s="57" t="s">
        <v>143</v>
      </c>
      <c r="K370" s="36" t="s">
        <v>143</v>
      </c>
      <c r="L370" s="57" t="s">
        <v>143</v>
      </c>
      <c r="M370" s="36" t="s">
        <v>143</v>
      </c>
      <c r="N370" s="57" t="s">
        <v>143</v>
      </c>
      <c r="O370" s="36" t="s">
        <v>143</v>
      </c>
      <c r="P370" s="57" t="s">
        <v>143</v>
      </c>
      <c r="Q370" s="66" t="s">
        <v>143</v>
      </c>
      <c r="R370" s="57" t="s">
        <v>143</v>
      </c>
      <c r="S370" s="66" t="s">
        <v>143</v>
      </c>
      <c r="T370" s="57" t="s">
        <v>143</v>
      </c>
      <c r="U370" s="66" t="s">
        <v>143</v>
      </c>
      <c r="V370" s="57" t="s">
        <v>143</v>
      </c>
      <c r="W370" s="36" t="s">
        <v>143</v>
      </c>
      <c r="X370" s="57" t="s">
        <v>143</v>
      </c>
      <c r="Y370" s="36" t="s">
        <v>143</v>
      </c>
      <c r="Z370" s="57" t="s">
        <v>143</v>
      </c>
      <c r="AA370" s="36" t="s">
        <v>143</v>
      </c>
      <c r="AB370" s="57" t="s">
        <v>143</v>
      </c>
    </row>
    <row r="371" spans="2:28" hidden="1" collapsed="1">
      <c r="B371" s="173">
        <v>1984</v>
      </c>
      <c r="C371" s="66" t="s">
        <v>143</v>
      </c>
      <c r="D371" s="67" t="s">
        <v>143</v>
      </c>
      <c r="E371" s="66" t="s">
        <v>143</v>
      </c>
      <c r="F371" s="67" t="s">
        <v>143</v>
      </c>
      <c r="G371" s="66" t="s">
        <v>143</v>
      </c>
      <c r="H371" s="67" t="s">
        <v>143</v>
      </c>
      <c r="I371" s="66" t="s">
        <v>143</v>
      </c>
      <c r="J371" s="67" t="s">
        <v>143</v>
      </c>
      <c r="K371" s="66" t="s">
        <v>143</v>
      </c>
      <c r="L371" s="67" t="s">
        <v>143</v>
      </c>
      <c r="M371" s="66" t="s">
        <v>143</v>
      </c>
      <c r="N371" s="67" t="s">
        <v>143</v>
      </c>
      <c r="O371" s="66" t="s">
        <v>143</v>
      </c>
      <c r="P371" s="67" t="s">
        <v>143</v>
      </c>
      <c r="Q371" s="66" t="s">
        <v>143</v>
      </c>
      <c r="R371" s="67" t="s">
        <v>143</v>
      </c>
      <c r="S371" s="66" t="s">
        <v>143</v>
      </c>
      <c r="T371" s="67" t="s">
        <v>143</v>
      </c>
      <c r="U371" s="66" t="s">
        <v>143</v>
      </c>
      <c r="V371" s="67" t="s">
        <v>143</v>
      </c>
      <c r="W371" s="66" t="s">
        <v>143</v>
      </c>
      <c r="X371" s="67" t="s">
        <v>143</v>
      </c>
      <c r="Y371" s="66" t="s">
        <v>143</v>
      </c>
      <c r="Z371" s="67" t="s">
        <v>143</v>
      </c>
      <c r="AA371" s="66" t="s">
        <v>143</v>
      </c>
      <c r="AB371" s="67" t="s">
        <v>143</v>
      </c>
    </row>
    <row r="372" spans="2:28" ht="15" hidden="1" customHeight="1" outlineLevel="1">
      <c r="B372" s="63" t="s">
        <v>90</v>
      </c>
      <c r="C372" s="36" t="s">
        <v>143</v>
      </c>
      <c r="D372" s="57" t="s">
        <v>143</v>
      </c>
      <c r="E372" s="66" t="s">
        <v>143</v>
      </c>
      <c r="F372" s="57" t="s">
        <v>143</v>
      </c>
      <c r="G372" s="66" t="s">
        <v>143</v>
      </c>
      <c r="H372" s="57" t="s">
        <v>143</v>
      </c>
      <c r="I372" s="66" t="s">
        <v>143</v>
      </c>
      <c r="J372" s="57" t="s">
        <v>143</v>
      </c>
      <c r="K372" s="36" t="s">
        <v>143</v>
      </c>
      <c r="L372" s="57" t="s">
        <v>143</v>
      </c>
      <c r="M372" s="36" t="s">
        <v>143</v>
      </c>
      <c r="N372" s="57" t="s">
        <v>143</v>
      </c>
      <c r="O372" s="36" t="s">
        <v>143</v>
      </c>
      <c r="P372" s="57" t="s">
        <v>143</v>
      </c>
      <c r="Q372" s="66" t="s">
        <v>143</v>
      </c>
      <c r="R372" s="57" t="s">
        <v>143</v>
      </c>
      <c r="S372" s="66" t="s">
        <v>143</v>
      </c>
      <c r="T372" s="57" t="s">
        <v>143</v>
      </c>
      <c r="U372" s="66" t="s">
        <v>143</v>
      </c>
      <c r="V372" s="57" t="s">
        <v>143</v>
      </c>
      <c r="W372" s="36" t="s">
        <v>143</v>
      </c>
      <c r="X372" s="57" t="s">
        <v>143</v>
      </c>
      <c r="Y372" s="36" t="s">
        <v>143</v>
      </c>
      <c r="Z372" s="57" t="s">
        <v>143</v>
      </c>
      <c r="AA372" s="36" t="s">
        <v>143</v>
      </c>
      <c r="AB372" s="57" t="s">
        <v>143</v>
      </c>
    </row>
    <row r="373" spans="2:28" ht="15" hidden="1" customHeight="1" outlineLevel="1">
      <c r="B373" s="63" t="s">
        <v>89</v>
      </c>
      <c r="C373" s="36" t="s">
        <v>143</v>
      </c>
      <c r="D373" s="57" t="s">
        <v>143</v>
      </c>
      <c r="E373" s="66" t="s">
        <v>143</v>
      </c>
      <c r="F373" s="57" t="s">
        <v>143</v>
      </c>
      <c r="G373" s="66" t="s">
        <v>143</v>
      </c>
      <c r="H373" s="57" t="s">
        <v>143</v>
      </c>
      <c r="I373" s="66" t="s">
        <v>143</v>
      </c>
      <c r="J373" s="57" t="s">
        <v>143</v>
      </c>
      <c r="K373" s="36" t="s">
        <v>143</v>
      </c>
      <c r="L373" s="57" t="s">
        <v>143</v>
      </c>
      <c r="M373" s="36" t="s">
        <v>143</v>
      </c>
      <c r="N373" s="57" t="s">
        <v>143</v>
      </c>
      <c r="O373" s="36" t="s">
        <v>143</v>
      </c>
      <c r="P373" s="57" t="s">
        <v>143</v>
      </c>
      <c r="Q373" s="66" t="s">
        <v>143</v>
      </c>
      <c r="R373" s="57" t="s">
        <v>143</v>
      </c>
      <c r="S373" s="66" t="s">
        <v>143</v>
      </c>
      <c r="T373" s="57" t="s">
        <v>143</v>
      </c>
      <c r="U373" s="66" t="s">
        <v>143</v>
      </c>
      <c r="V373" s="57" t="s">
        <v>143</v>
      </c>
      <c r="W373" s="36" t="s">
        <v>143</v>
      </c>
      <c r="X373" s="57" t="s">
        <v>143</v>
      </c>
      <c r="Y373" s="36" t="s">
        <v>143</v>
      </c>
      <c r="Z373" s="57" t="s">
        <v>143</v>
      </c>
      <c r="AA373" s="36" t="s">
        <v>143</v>
      </c>
      <c r="AB373" s="57" t="s">
        <v>143</v>
      </c>
    </row>
    <row r="374" spans="2:28" ht="15" hidden="1" customHeight="1" outlineLevel="1">
      <c r="B374" s="63" t="s">
        <v>88</v>
      </c>
      <c r="C374" s="36" t="s">
        <v>143</v>
      </c>
      <c r="D374" s="57" t="s">
        <v>143</v>
      </c>
      <c r="E374" s="66" t="s">
        <v>143</v>
      </c>
      <c r="F374" s="57" t="s">
        <v>143</v>
      </c>
      <c r="G374" s="66" t="s">
        <v>143</v>
      </c>
      <c r="H374" s="57" t="s">
        <v>143</v>
      </c>
      <c r="I374" s="66" t="s">
        <v>143</v>
      </c>
      <c r="J374" s="57" t="s">
        <v>143</v>
      </c>
      <c r="K374" s="36" t="s">
        <v>143</v>
      </c>
      <c r="L374" s="57" t="s">
        <v>143</v>
      </c>
      <c r="M374" s="36" t="s">
        <v>143</v>
      </c>
      <c r="N374" s="57" t="s">
        <v>143</v>
      </c>
      <c r="O374" s="36" t="s">
        <v>143</v>
      </c>
      <c r="P374" s="57" t="s">
        <v>143</v>
      </c>
      <c r="Q374" s="66" t="s">
        <v>143</v>
      </c>
      <c r="R374" s="57" t="s">
        <v>143</v>
      </c>
      <c r="S374" s="66" t="s">
        <v>143</v>
      </c>
      <c r="T374" s="57" t="s">
        <v>143</v>
      </c>
      <c r="U374" s="66" t="s">
        <v>143</v>
      </c>
      <c r="V374" s="57" t="s">
        <v>143</v>
      </c>
      <c r="W374" s="36" t="s">
        <v>143</v>
      </c>
      <c r="X374" s="57" t="s">
        <v>143</v>
      </c>
      <c r="Y374" s="36" t="s">
        <v>143</v>
      </c>
      <c r="Z374" s="57" t="s">
        <v>143</v>
      </c>
      <c r="AA374" s="36" t="s">
        <v>143</v>
      </c>
      <c r="AB374" s="57" t="s">
        <v>143</v>
      </c>
    </row>
    <row r="375" spans="2:28" ht="15" hidden="1" customHeight="1" outlineLevel="1">
      <c r="B375" s="63" t="s">
        <v>87</v>
      </c>
      <c r="C375" s="36" t="s">
        <v>143</v>
      </c>
      <c r="D375" s="57" t="s">
        <v>143</v>
      </c>
      <c r="E375" s="66" t="s">
        <v>143</v>
      </c>
      <c r="F375" s="57" t="s">
        <v>143</v>
      </c>
      <c r="G375" s="66" t="s">
        <v>143</v>
      </c>
      <c r="H375" s="57" t="s">
        <v>143</v>
      </c>
      <c r="I375" s="66" t="s">
        <v>143</v>
      </c>
      <c r="J375" s="57" t="s">
        <v>143</v>
      </c>
      <c r="K375" s="36" t="s">
        <v>143</v>
      </c>
      <c r="L375" s="57" t="s">
        <v>143</v>
      </c>
      <c r="M375" s="36" t="s">
        <v>143</v>
      </c>
      <c r="N375" s="57" t="s">
        <v>143</v>
      </c>
      <c r="O375" s="36" t="s">
        <v>143</v>
      </c>
      <c r="P375" s="57" t="s">
        <v>143</v>
      </c>
      <c r="Q375" s="66" t="s">
        <v>143</v>
      </c>
      <c r="R375" s="57" t="s">
        <v>143</v>
      </c>
      <c r="S375" s="66" t="s">
        <v>143</v>
      </c>
      <c r="T375" s="57" t="s">
        <v>143</v>
      </c>
      <c r="U375" s="66" t="s">
        <v>143</v>
      </c>
      <c r="V375" s="57" t="s">
        <v>143</v>
      </c>
      <c r="W375" s="36" t="s">
        <v>143</v>
      </c>
      <c r="X375" s="57" t="s">
        <v>143</v>
      </c>
      <c r="Y375" s="36" t="s">
        <v>143</v>
      </c>
      <c r="Z375" s="57" t="s">
        <v>143</v>
      </c>
      <c r="AA375" s="36" t="s">
        <v>143</v>
      </c>
      <c r="AB375" s="57" t="s">
        <v>143</v>
      </c>
    </row>
    <row r="376" spans="2:28" ht="15" hidden="1" customHeight="1" outlineLevel="1">
      <c r="B376" s="63" t="s">
        <v>86</v>
      </c>
      <c r="C376" s="36" t="s">
        <v>143</v>
      </c>
      <c r="D376" s="57" t="s">
        <v>143</v>
      </c>
      <c r="E376" s="66" t="s">
        <v>143</v>
      </c>
      <c r="F376" s="57" t="s">
        <v>143</v>
      </c>
      <c r="G376" s="66" t="s">
        <v>143</v>
      </c>
      <c r="H376" s="57" t="s">
        <v>143</v>
      </c>
      <c r="I376" s="66" t="s">
        <v>143</v>
      </c>
      <c r="J376" s="57" t="s">
        <v>143</v>
      </c>
      <c r="K376" s="36" t="s">
        <v>143</v>
      </c>
      <c r="L376" s="57" t="s">
        <v>143</v>
      </c>
      <c r="M376" s="36" t="s">
        <v>143</v>
      </c>
      <c r="N376" s="57" t="s">
        <v>143</v>
      </c>
      <c r="O376" s="36" t="s">
        <v>143</v>
      </c>
      <c r="P376" s="57" t="s">
        <v>143</v>
      </c>
      <c r="Q376" s="66" t="s">
        <v>143</v>
      </c>
      <c r="R376" s="57" t="s">
        <v>143</v>
      </c>
      <c r="S376" s="66" t="s">
        <v>143</v>
      </c>
      <c r="T376" s="57" t="s">
        <v>143</v>
      </c>
      <c r="U376" s="66" t="s">
        <v>143</v>
      </c>
      <c r="V376" s="57" t="s">
        <v>143</v>
      </c>
      <c r="W376" s="36" t="s">
        <v>143</v>
      </c>
      <c r="X376" s="57" t="s">
        <v>143</v>
      </c>
      <c r="Y376" s="36" t="s">
        <v>143</v>
      </c>
      <c r="Z376" s="57" t="s">
        <v>143</v>
      </c>
      <c r="AA376" s="36" t="s">
        <v>143</v>
      </c>
      <c r="AB376" s="57" t="s">
        <v>143</v>
      </c>
    </row>
    <row r="377" spans="2:28" ht="15" hidden="1" customHeight="1" outlineLevel="1">
      <c r="B377" s="63" t="s">
        <v>85</v>
      </c>
      <c r="C377" s="36" t="s">
        <v>143</v>
      </c>
      <c r="D377" s="57" t="s">
        <v>143</v>
      </c>
      <c r="E377" s="66" t="s">
        <v>143</v>
      </c>
      <c r="F377" s="57" t="s">
        <v>143</v>
      </c>
      <c r="G377" s="66" t="s">
        <v>143</v>
      </c>
      <c r="H377" s="57" t="s">
        <v>143</v>
      </c>
      <c r="I377" s="66" t="s">
        <v>143</v>
      </c>
      <c r="J377" s="57" t="s">
        <v>143</v>
      </c>
      <c r="K377" s="36" t="s">
        <v>143</v>
      </c>
      <c r="L377" s="57" t="s">
        <v>143</v>
      </c>
      <c r="M377" s="36" t="s">
        <v>143</v>
      </c>
      <c r="N377" s="57" t="s">
        <v>143</v>
      </c>
      <c r="O377" s="36" t="s">
        <v>143</v>
      </c>
      <c r="P377" s="57" t="s">
        <v>143</v>
      </c>
      <c r="Q377" s="66" t="s">
        <v>143</v>
      </c>
      <c r="R377" s="57" t="s">
        <v>143</v>
      </c>
      <c r="S377" s="66" t="s">
        <v>143</v>
      </c>
      <c r="T377" s="57" t="s">
        <v>143</v>
      </c>
      <c r="U377" s="66" t="s">
        <v>143</v>
      </c>
      <c r="V377" s="57" t="s">
        <v>143</v>
      </c>
      <c r="W377" s="36" t="s">
        <v>143</v>
      </c>
      <c r="X377" s="57" t="s">
        <v>143</v>
      </c>
      <c r="Y377" s="36" t="s">
        <v>143</v>
      </c>
      <c r="Z377" s="57" t="s">
        <v>143</v>
      </c>
      <c r="AA377" s="36" t="s">
        <v>143</v>
      </c>
      <c r="AB377" s="57" t="s">
        <v>143</v>
      </c>
    </row>
    <row r="378" spans="2:28" ht="15" hidden="1" customHeight="1" outlineLevel="1">
      <c r="B378" s="63" t="s">
        <v>84</v>
      </c>
      <c r="C378" s="36" t="s">
        <v>143</v>
      </c>
      <c r="D378" s="57" t="s">
        <v>143</v>
      </c>
      <c r="E378" s="66" t="s">
        <v>143</v>
      </c>
      <c r="F378" s="57" t="s">
        <v>143</v>
      </c>
      <c r="G378" s="66" t="s">
        <v>143</v>
      </c>
      <c r="H378" s="57" t="s">
        <v>143</v>
      </c>
      <c r="I378" s="66" t="s">
        <v>143</v>
      </c>
      <c r="J378" s="57" t="s">
        <v>143</v>
      </c>
      <c r="K378" s="36" t="s">
        <v>143</v>
      </c>
      <c r="L378" s="57" t="s">
        <v>143</v>
      </c>
      <c r="M378" s="36" t="s">
        <v>143</v>
      </c>
      <c r="N378" s="57" t="s">
        <v>143</v>
      </c>
      <c r="O378" s="36" t="s">
        <v>143</v>
      </c>
      <c r="P378" s="57" t="s">
        <v>143</v>
      </c>
      <c r="Q378" s="66" t="s">
        <v>143</v>
      </c>
      <c r="R378" s="57" t="s">
        <v>143</v>
      </c>
      <c r="S378" s="66" t="s">
        <v>143</v>
      </c>
      <c r="T378" s="57" t="s">
        <v>143</v>
      </c>
      <c r="U378" s="66" t="s">
        <v>143</v>
      </c>
      <c r="V378" s="57" t="s">
        <v>143</v>
      </c>
      <c r="W378" s="36" t="s">
        <v>143</v>
      </c>
      <c r="X378" s="57" t="s">
        <v>143</v>
      </c>
      <c r="Y378" s="36" t="s">
        <v>143</v>
      </c>
      <c r="Z378" s="57" t="s">
        <v>143</v>
      </c>
      <c r="AA378" s="36" t="s">
        <v>143</v>
      </c>
      <c r="AB378" s="57" t="s">
        <v>143</v>
      </c>
    </row>
    <row r="379" spans="2:28" ht="15" hidden="1" customHeight="1" outlineLevel="1">
      <c r="B379" s="63" t="s">
        <v>83</v>
      </c>
      <c r="C379" s="36" t="s">
        <v>143</v>
      </c>
      <c r="D379" s="57" t="s">
        <v>143</v>
      </c>
      <c r="E379" s="66" t="s">
        <v>143</v>
      </c>
      <c r="F379" s="57" t="s">
        <v>143</v>
      </c>
      <c r="G379" s="66" t="s">
        <v>143</v>
      </c>
      <c r="H379" s="57" t="s">
        <v>143</v>
      </c>
      <c r="I379" s="66" t="s">
        <v>143</v>
      </c>
      <c r="J379" s="57" t="s">
        <v>143</v>
      </c>
      <c r="K379" s="36" t="s">
        <v>143</v>
      </c>
      <c r="L379" s="57" t="s">
        <v>143</v>
      </c>
      <c r="M379" s="36" t="s">
        <v>143</v>
      </c>
      <c r="N379" s="57" t="s">
        <v>143</v>
      </c>
      <c r="O379" s="36" t="s">
        <v>143</v>
      </c>
      <c r="P379" s="57" t="s">
        <v>143</v>
      </c>
      <c r="Q379" s="66" t="s">
        <v>143</v>
      </c>
      <c r="R379" s="57" t="s">
        <v>143</v>
      </c>
      <c r="S379" s="66" t="s">
        <v>143</v>
      </c>
      <c r="T379" s="57" t="s">
        <v>143</v>
      </c>
      <c r="U379" s="66" t="s">
        <v>143</v>
      </c>
      <c r="V379" s="57" t="s">
        <v>143</v>
      </c>
      <c r="W379" s="36" t="s">
        <v>143</v>
      </c>
      <c r="X379" s="57" t="s">
        <v>143</v>
      </c>
      <c r="Y379" s="36" t="s">
        <v>143</v>
      </c>
      <c r="Z379" s="57" t="s">
        <v>143</v>
      </c>
      <c r="AA379" s="36" t="s">
        <v>143</v>
      </c>
      <c r="AB379" s="57" t="s">
        <v>143</v>
      </c>
    </row>
    <row r="380" spans="2:28" ht="15" hidden="1" customHeight="1" outlineLevel="1">
      <c r="B380" s="63" t="s">
        <v>82</v>
      </c>
      <c r="C380" s="36" t="s">
        <v>143</v>
      </c>
      <c r="D380" s="57" t="s">
        <v>143</v>
      </c>
      <c r="E380" s="66" t="s">
        <v>143</v>
      </c>
      <c r="F380" s="57" t="s">
        <v>143</v>
      </c>
      <c r="G380" s="66" t="s">
        <v>143</v>
      </c>
      <c r="H380" s="57" t="s">
        <v>143</v>
      </c>
      <c r="I380" s="66" t="s">
        <v>143</v>
      </c>
      <c r="J380" s="57" t="s">
        <v>143</v>
      </c>
      <c r="K380" s="36" t="s">
        <v>143</v>
      </c>
      <c r="L380" s="57" t="s">
        <v>143</v>
      </c>
      <c r="M380" s="36" t="s">
        <v>143</v>
      </c>
      <c r="N380" s="57" t="s">
        <v>143</v>
      </c>
      <c r="O380" s="36" t="s">
        <v>143</v>
      </c>
      <c r="P380" s="57" t="s">
        <v>143</v>
      </c>
      <c r="Q380" s="66" t="s">
        <v>143</v>
      </c>
      <c r="R380" s="57" t="s">
        <v>143</v>
      </c>
      <c r="S380" s="66" t="s">
        <v>143</v>
      </c>
      <c r="T380" s="57" t="s">
        <v>143</v>
      </c>
      <c r="U380" s="66" t="s">
        <v>143</v>
      </c>
      <c r="V380" s="57" t="s">
        <v>143</v>
      </c>
      <c r="W380" s="36" t="s">
        <v>143</v>
      </c>
      <c r="X380" s="57" t="s">
        <v>143</v>
      </c>
      <c r="Y380" s="36" t="s">
        <v>143</v>
      </c>
      <c r="Z380" s="57" t="s">
        <v>143</v>
      </c>
      <c r="AA380" s="36" t="s">
        <v>143</v>
      </c>
      <c r="AB380" s="57" t="s">
        <v>143</v>
      </c>
    </row>
    <row r="381" spans="2:28" ht="15" hidden="1" customHeight="1" outlineLevel="1">
      <c r="B381" s="63" t="s">
        <v>81</v>
      </c>
      <c r="C381" s="36" t="s">
        <v>143</v>
      </c>
      <c r="D381" s="57" t="s">
        <v>143</v>
      </c>
      <c r="E381" s="66" t="s">
        <v>143</v>
      </c>
      <c r="F381" s="57" t="s">
        <v>143</v>
      </c>
      <c r="G381" s="66" t="s">
        <v>143</v>
      </c>
      <c r="H381" s="57" t="s">
        <v>143</v>
      </c>
      <c r="I381" s="66" t="s">
        <v>143</v>
      </c>
      <c r="J381" s="57" t="s">
        <v>143</v>
      </c>
      <c r="K381" s="36" t="s">
        <v>143</v>
      </c>
      <c r="L381" s="57" t="s">
        <v>143</v>
      </c>
      <c r="M381" s="36" t="s">
        <v>143</v>
      </c>
      <c r="N381" s="57" t="s">
        <v>143</v>
      </c>
      <c r="O381" s="36" t="s">
        <v>143</v>
      </c>
      <c r="P381" s="57" t="s">
        <v>143</v>
      </c>
      <c r="Q381" s="66" t="s">
        <v>143</v>
      </c>
      <c r="R381" s="57" t="s">
        <v>143</v>
      </c>
      <c r="S381" s="66" t="s">
        <v>143</v>
      </c>
      <c r="T381" s="57" t="s">
        <v>143</v>
      </c>
      <c r="U381" s="66" t="s">
        <v>143</v>
      </c>
      <c r="V381" s="57" t="s">
        <v>143</v>
      </c>
      <c r="W381" s="36" t="s">
        <v>143</v>
      </c>
      <c r="X381" s="57" t="s">
        <v>143</v>
      </c>
      <c r="Y381" s="36" t="s">
        <v>143</v>
      </c>
      <c r="Z381" s="57" t="s">
        <v>143</v>
      </c>
      <c r="AA381" s="36" t="s">
        <v>143</v>
      </c>
      <c r="AB381" s="57" t="s">
        <v>143</v>
      </c>
    </row>
    <row r="382" spans="2:28" ht="15" hidden="1" customHeight="1" outlineLevel="1">
      <c r="B382" s="63" t="s">
        <v>80</v>
      </c>
      <c r="C382" s="36" t="s">
        <v>143</v>
      </c>
      <c r="D382" s="57" t="s">
        <v>143</v>
      </c>
      <c r="E382" s="66" t="s">
        <v>143</v>
      </c>
      <c r="F382" s="57" t="s">
        <v>143</v>
      </c>
      <c r="G382" s="66" t="s">
        <v>143</v>
      </c>
      <c r="H382" s="57" t="s">
        <v>143</v>
      </c>
      <c r="I382" s="66" t="s">
        <v>143</v>
      </c>
      <c r="J382" s="57" t="s">
        <v>143</v>
      </c>
      <c r="K382" s="36" t="s">
        <v>143</v>
      </c>
      <c r="L382" s="57" t="s">
        <v>143</v>
      </c>
      <c r="M382" s="36" t="s">
        <v>143</v>
      </c>
      <c r="N382" s="57" t="s">
        <v>143</v>
      </c>
      <c r="O382" s="36" t="s">
        <v>143</v>
      </c>
      <c r="P382" s="57" t="s">
        <v>143</v>
      </c>
      <c r="Q382" s="66" t="s">
        <v>143</v>
      </c>
      <c r="R382" s="57" t="s">
        <v>143</v>
      </c>
      <c r="S382" s="66" t="s">
        <v>143</v>
      </c>
      <c r="T382" s="57" t="s">
        <v>143</v>
      </c>
      <c r="U382" s="66" t="s">
        <v>143</v>
      </c>
      <c r="V382" s="57" t="s">
        <v>143</v>
      </c>
      <c r="W382" s="36" t="s">
        <v>143</v>
      </c>
      <c r="X382" s="57" t="s">
        <v>143</v>
      </c>
      <c r="Y382" s="36" t="s">
        <v>143</v>
      </c>
      <c r="Z382" s="57" t="s">
        <v>143</v>
      </c>
      <c r="AA382" s="36" t="s">
        <v>143</v>
      </c>
      <c r="AB382" s="57" t="s">
        <v>143</v>
      </c>
    </row>
    <row r="383" spans="2:28" ht="15" hidden="1" customHeight="1" outlineLevel="1">
      <c r="B383" s="63" t="s">
        <v>79</v>
      </c>
      <c r="C383" s="36" t="s">
        <v>143</v>
      </c>
      <c r="D383" s="57" t="s">
        <v>143</v>
      </c>
      <c r="E383" s="66" t="s">
        <v>143</v>
      </c>
      <c r="F383" s="57" t="s">
        <v>143</v>
      </c>
      <c r="G383" s="66" t="s">
        <v>143</v>
      </c>
      <c r="H383" s="57" t="s">
        <v>143</v>
      </c>
      <c r="I383" s="66" t="s">
        <v>143</v>
      </c>
      <c r="J383" s="57" t="s">
        <v>143</v>
      </c>
      <c r="K383" s="36" t="s">
        <v>143</v>
      </c>
      <c r="L383" s="57" t="s">
        <v>143</v>
      </c>
      <c r="M383" s="36" t="s">
        <v>143</v>
      </c>
      <c r="N383" s="57" t="s">
        <v>143</v>
      </c>
      <c r="O383" s="36" t="s">
        <v>143</v>
      </c>
      <c r="P383" s="57" t="s">
        <v>143</v>
      </c>
      <c r="Q383" s="66" t="s">
        <v>143</v>
      </c>
      <c r="R383" s="57" t="s">
        <v>143</v>
      </c>
      <c r="S383" s="66" t="s">
        <v>143</v>
      </c>
      <c r="T383" s="57" t="s">
        <v>143</v>
      </c>
      <c r="U383" s="66" t="s">
        <v>143</v>
      </c>
      <c r="V383" s="57" t="s">
        <v>143</v>
      </c>
      <c r="W383" s="36" t="s">
        <v>143</v>
      </c>
      <c r="X383" s="57" t="s">
        <v>143</v>
      </c>
      <c r="Y383" s="36" t="s">
        <v>143</v>
      </c>
      <c r="Z383" s="57" t="s">
        <v>143</v>
      </c>
      <c r="AA383" s="36" t="s">
        <v>143</v>
      </c>
      <c r="AB383" s="57" t="s">
        <v>143</v>
      </c>
    </row>
    <row r="384" spans="2:28" hidden="1" collapsed="1">
      <c r="B384" s="173">
        <v>1983</v>
      </c>
      <c r="C384" s="66" t="s">
        <v>143</v>
      </c>
      <c r="D384" s="67" t="s">
        <v>143</v>
      </c>
      <c r="E384" s="66" t="s">
        <v>143</v>
      </c>
      <c r="F384" s="67" t="s">
        <v>143</v>
      </c>
      <c r="G384" s="66" t="s">
        <v>143</v>
      </c>
      <c r="H384" s="67" t="s">
        <v>143</v>
      </c>
      <c r="I384" s="66" t="s">
        <v>143</v>
      </c>
      <c r="J384" s="67" t="s">
        <v>143</v>
      </c>
      <c r="K384" s="66" t="s">
        <v>143</v>
      </c>
      <c r="L384" s="67" t="s">
        <v>143</v>
      </c>
      <c r="M384" s="66" t="s">
        <v>143</v>
      </c>
      <c r="N384" s="67" t="s">
        <v>143</v>
      </c>
      <c r="O384" s="66" t="s">
        <v>143</v>
      </c>
      <c r="P384" s="67" t="s">
        <v>143</v>
      </c>
      <c r="Q384" s="66" t="s">
        <v>143</v>
      </c>
      <c r="R384" s="67" t="s">
        <v>143</v>
      </c>
      <c r="S384" s="66" t="s">
        <v>143</v>
      </c>
      <c r="T384" s="67" t="s">
        <v>143</v>
      </c>
      <c r="U384" s="66" t="s">
        <v>143</v>
      </c>
      <c r="V384" s="67" t="s">
        <v>143</v>
      </c>
      <c r="W384" s="66" t="s">
        <v>143</v>
      </c>
      <c r="X384" s="67" t="s">
        <v>143</v>
      </c>
      <c r="Y384" s="66" t="s">
        <v>143</v>
      </c>
      <c r="Z384" s="67" t="s">
        <v>143</v>
      </c>
      <c r="AA384" s="66" t="s">
        <v>143</v>
      </c>
      <c r="AB384" s="67" t="s">
        <v>143</v>
      </c>
    </row>
    <row r="385" spans="2:28" ht="15" hidden="1" customHeight="1" outlineLevel="1">
      <c r="B385" s="63" t="s">
        <v>90</v>
      </c>
      <c r="C385" s="36" t="s">
        <v>143</v>
      </c>
      <c r="D385" s="57" t="s">
        <v>143</v>
      </c>
      <c r="E385" s="66" t="s">
        <v>143</v>
      </c>
      <c r="F385" s="57" t="s">
        <v>143</v>
      </c>
      <c r="G385" s="66" t="s">
        <v>143</v>
      </c>
      <c r="H385" s="57" t="s">
        <v>143</v>
      </c>
      <c r="I385" s="66" t="s">
        <v>143</v>
      </c>
      <c r="J385" s="57" t="s">
        <v>143</v>
      </c>
      <c r="K385" s="36" t="s">
        <v>143</v>
      </c>
      <c r="L385" s="57" t="s">
        <v>143</v>
      </c>
      <c r="M385" s="36" t="s">
        <v>143</v>
      </c>
      <c r="N385" s="57" t="s">
        <v>143</v>
      </c>
      <c r="O385" s="36" t="s">
        <v>143</v>
      </c>
      <c r="P385" s="57" t="s">
        <v>143</v>
      </c>
      <c r="Q385" s="66" t="s">
        <v>143</v>
      </c>
      <c r="R385" s="57" t="s">
        <v>143</v>
      </c>
      <c r="S385" s="66" t="s">
        <v>143</v>
      </c>
      <c r="T385" s="57" t="s">
        <v>143</v>
      </c>
      <c r="U385" s="66" t="s">
        <v>143</v>
      </c>
      <c r="V385" s="57" t="s">
        <v>143</v>
      </c>
      <c r="W385" s="36" t="s">
        <v>143</v>
      </c>
      <c r="X385" s="57" t="s">
        <v>143</v>
      </c>
      <c r="Y385" s="36" t="s">
        <v>143</v>
      </c>
      <c r="Z385" s="57" t="s">
        <v>143</v>
      </c>
      <c r="AA385" s="36" t="s">
        <v>143</v>
      </c>
      <c r="AB385" s="57" t="s">
        <v>143</v>
      </c>
    </row>
    <row r="386" spans="2:28" ht="15" hidden="1" customHeight="1" outlineLevel="1">
      <c r="B386" s="63" t="s">
        <v>89</v>
      </c>
      <c r="C386" s="36" t="s">
        <v>143</v>
      </c>
      <c r="D386" s="57" t="s">
        <v>143</v>
      </c>
      <c r="E386" s="66" t="s">
        <v>143</v>
      </c>
      <c r="F386" s="57" t="s">
        <v>143</v>
      </c>
      <c r="G386" s="66" t="s">
        <v>143</v>
      </c>
      <c r="H386" s="57" t="s">
        <v>143</v>
      </c>
      <c r="I386" s="66" t="s">
        <v>143</v>
      </c>
      <c r="J386" s="57" t="s">
        <v>143</v>
      </c>
      <c r="K386" s="36" t="s">
        <v>143</v>
      </c>
      <c r="L386" s="57" t="s">
        <v>143</v>
      </c>
      <c r="M386" s="36" t="s">
        <v>143</v>
      </c>
      <c r="N386" s="57" t="s">
        <v>143</v>
      </c>
      <c r="O386" s="36" t="s">
        <v>143</v>
      </c>
      <c r="P386" s="57" t="s">
        <v>143</v>
      </c>
      <c r="Q386" s="66" t="s">
        <v>143</v>
      </c>
      <c r="R386" s="57" t="s">
        <v>143</v>
      </c>
      <c r="S386" s="66" t="s">
        <v>143</v>
      </c>
      <c r="T386" s="57" t="s">
        <v>143</v>
      </c>
      <c r="U386" s="66" t="s">
        <v>143</v>
      </c>
      <c r="V386" s="57" t="s">
        <v>143</v>
      </c>
      <c r="W386" s="36" t="s">
        <v>143</v>
      </c>
      <c r="X386" s="57" t="s">
        <v>143</v>
      </c>
      <c r="Y386" s="36" t="s">
        <v>143</v>
      </c>
      <c r="Z386" s="57" t="s">
        <v>143</v>
      </c>
      <c r="AA386" s="36" t="s">
        <v>143</v>
      </c>
      <c r="AB386" s="57" t="s">
        <v>143</v>
      </c>
    </row>
    <row r="387" spans="2:28" ht="15" hidden="1" customHeight="1" outlineLevel="1">
      <c r="B387" s="63" t="s">
        <v>88</v>
      </c>
      <c r="C387" s="36" t="s">
        <v>143</v>
      </c>
      <c r="D387" s="57" t="s">
        <v>143</v>
      </c>
      <c r="E387" s="66" t="s">
        <v>143</v>
      </c>
      <c r="F387" s="57" t="s">
        <v>143</v>
      </c>
      <c r="G387" s="66" t="s">
        <v>143</v>
      </c>
      <c r="H387" s="57" t="s">
        <v>143</v>
      </c>
      <c r="I387" s="66" t="s">
        <v>143</v>
      </c>
      <c r="J387" s="57" t="s">
        <v>143</v>
      </c>
      <c r="K387" s="36" t="s">
        <v>143</v>
      </c>
      <c r="L387" s="57" t="s">
        <v>143</v>
      </c>
      <c r="M387" s="36" t="s">
        <v>143</v>
      </c>
      <c r="N387" s="57" t="s">
        <v>143</v>
      </c>
      <c r="O387" s="36" t="s">
        <v>143</v>
      </c>
      <c r="P387" s="57" t="s">
        <v>143</v>
      </c>
      <c r="Q387" s="66" t="s">
        <v>143</v>
      </c>
      <c r="R387" s="57" t="s">
        <v>143</v>
      </c>
      <c r="S387" s="66" t="s">
        <v>143</v>
      </c>
      <c r="T387" s="57" t="s">
        <v>143</v>
      </c>
      <c r="U387" s="66" t="s">
        <v>143</v>
      </c>
      <c r="V387" s="57" t="s">
        <v>143</v>
      </c>
      <c r="W387" s="36" t="s">
        <v>143</v>
      </c>
      <c r="X387" s="57" t="s">
        <v>143</v>
      </c>
      <c r="Y387" s="36" t="s">
        <v>143</v>
      </c>
      <c r="Z387" s="57" t="s">
        <v>143</v>
      </c>
      <c r="AA387" s="36" t="s">
        <v>143</v>
      </c>
      <c r="AB387" s="57" t="s">
        <v>143</v>
      </c>
    </row>
    <row r="388" spans="2:28" ht="15" hidden="1" customHeight="1" outlineLevel="1">
      <c r="B388" s="63" t="s">
        <v>87</v>
      </c>
      <c r="C388" s="36" t="s">
        <v>143</v>
      </c>
      <c r="D388" s="57" t="s">
        <v>143</v>
      </c>
      <c r="E388" s="66" t="s">
        <v>143</v>
      </c>
      <c r="F388" s="57" t="s">
        <v>143</v>
      </c>
      <c r="G388" s="66" t="s">
        <v>143</v>
      </c>
      <c r="H388" s="57" t="s">
        <v>143</v>
      </c>
      <c r="I388" s="66" t="s">
        <v>143</v>
      </c>
      <c r="J388" s="57" t="s">
        <v>143</v>
      </c>
      <c r="K388" s="36" t="s">
        <v>143</v>
      </c>
      <c r="L388" s="57" t="s">
        <v>143</v>
      </c>
      <c r="M388" s="36" t="s">
        <v>143</v>
      </c>
      <c r="N388" s="57" t="s">
        <v>143</v>
      </c>
      <c r="O388" s="36" t="s">
        <v>143</v>
      </c>
      <c r="P388" s="57" t="s">
        <v>143</v>
      </c>
      <c r="Q388" s="66" t="s">
        <v>143</v>
      </c>
      <c r="R388" s="57" t="s">
        <v>143</v>
      </c>
      <c r="S388" s="66" t="s">
        <v>143</v>
      </c>
      <c r="T388" s="57" t="s">
        <v>143</v>
      </c>
      <c r="U388" s="66" t="s">
        <v>143</v>
      </c>
      <c r="V388" s="57" t="s">
        <v>143</v>
      </c>
      <c r="W388" s="36" t="s">
        <v>143</v>
      </c>
      <c r="X388" s="57" t="s">
        <v>143</v>
      </c>
      <c r="Y388" s="36" t="s">
        <v>143</v>
      </c>
      <c r="Z388" s="57" t="s">
        <v>143</v>
      </c>
      <c r="AA388" s="36" t="s">
        <v>143</v>
      </c>
      <c r="AB388" s="57" t="s">
        <v>143</v>
      </c>
    </row>
    <row r="389" spans="2:28" ht="15" hidden="1" customHeight="1" outlineLevel="1">
      <c r="B389" s="63" t="s">
        <v>86</v>
      </c>
      <c r="C389" s="36" t="s">
        <v>143</v>
      </c>
      <c r="D389" s="57" t="s">
        <v>143</v>
      </c>
      <c r="E389" s="66" t="s">
        <v>143</v>
      </c>
      <c r="F389" s="57" t="s">
        <v>143</v>
      </c>
      <c r="G389" s="66" t="s">
        <v>143</v>
      </c>
      <c r="H389" s="57" t="s">
        <v>143</v>
      </c>
      <c r="I389" s="66" t="s">
        <v>143</v>
      </c>
      <c r="J389" s="57" t="s">
        <v>143</v>
      </c>
      <c r="K389" s="36" t="s">
        <v>143</v>
      </c>
      <c r="L389" s="57" t="s">
        <v>143</v>
      </c>
      <c r="M389" s="36" t="s">
        <v>143</v>
      </c>
      <c r="N389" s="57" t="s">
        <v>143</v>
      </c>
      <c r="O389" s="36" t="s">
        <v>143</v>
      </c>
      <c r="P389" s="57" t="s">
        <v>143</v>
      </c>
      <c r="Q389" s="66" t="s">
        <v>143</v>
      </c>
      <c r="R389" s="57" t="s">
        <v>143</v>
      </c>
      <c r="S389" s="66" t="s">
        <v>143</v>
      </c>
      <c r="T389" s="57" t="s">
        <v>143</v>
      </c>
      <c r="U389" s="66" t="s">
        <v>143</v>
      </c>
      <c r="V389" s="57" t="s">
        <v>143</v>
      </c>
      <c r="W389" s="36" t="s">
        <v>143</v>
      </c>
      <c r="X389" s="57" t="s">
        <v>143</v>
      </c>
      <c r="Y389" s="36" t="s">
        <v>143</v>
      </c>
      <c r="Z389" s="57" t="s">
        <v>143</v>
      </c>
      <c r="AA389" s="36" t="s">
        <v>143</v>
      </c>
      <c r="AB389" s="57" t="s">
        <v>143</v>
      </c>
    </row>
    <row r="390" spans="2:28" ht="15" hidden="1" customHeight="1" outlineLevel="1">
      <c r="B390" s="63" t="s">
        <v>85</v>
      </c>
      <c r="C390" s="36" t="s">
        <v>143</v>
      </c>
      <c r="D390" s="57" t="s">
        <v>143</v>
      </c>
      <c r="E390" s="66" t="s">
        <v>143</v>
      </c>
      <c r="F390" s="57" t="s">
        <v>143</v>
      </c>
      <c r="G390" s="66" t="s">
        <v>143</v>
      </c>
      <c r="H390" s="57" t="s">
        <v>143</v>
      </c>
      <c r="I390" s="66" t="s">
        <v>143</v>
      </c>
      <c r="J390" s="57" t="s">
        <v>143</v>
      </c>
      <c r="K390" s="36" t="s">
        <v>143</v>
      </c>
      <c r="L390" s="57" t="s">
        <v>143</v>
      </c>
      <c r="M390" s="36" t="s">
        <v>143</v>
      </c>
      <c r="N390" s="57" t="s">
        <v>143</v>
      </c>
      <c r="O390" s="36" t="s">
        <v>143</v>
      </c>
      <c r="P390" s="57" t="s">
        <v>143</v>
      </c>
      <c r="Q390" s="66" t="s">
        <v>143</v>
      </c>
      <c r="R390" s="57" t="s">
        <v>143</v>
      </c>
      <c r="S390" s="66" t="s">
        <v>143</v>
      </c>
      <c r="T390" s="57" t="s">
        <v>143</v>
      </c>
      <c r="U390" s="66" t="s">
        <v>143</v>
      </c>
      <c r="V390" s="57" t="s">
        <v>143</v>
      </c>
      <c r="W390" s="36" t="s">
        <v>143</v>
      </c>
      <c r="X390" s="57" t="s">
        <v>143</v>
      </c>
      <c r="Y390" s="36" t="s">
        <v>143</v>
      </c>
      <c r="Z390" s="57" t="s">
        <v>143</v>
      </c>
      <c r="AA390" s="36" t="s">
        <v>143</v>
      </c>
      <c r="AB390" s="57" t="s">
        <v>143</v>
      </c>
    </row>
    <row r="391" spans="2:28" ht="15" hidden="1" customHeight="1" outlineLevel="1">
      <c r="B391" s="63" t="s">
        <v>84</v>
      </c>
      <c r="C391" s="36" t="s">
        <v>143</v>
      </c>
      <c r="D391" s="57" t="s">
        <v>143</v>
      </c>
      <c r="E391" s="66" t="s">
        <v>143</v>
      </c>
      <c r="F391" s="57" t="s">
        <v>143</v>
      </c>
      <c r="G391" s="66" t="s">
        <v>143</v>
      </c>
      <c r="H391" s="57" t="s">
        <v>143</v>
      </c>
      <c r="I391" s="66" t="s">
        <v>143</v>
      </c>
      <c r="J391" s="57" t="s">
        <v>143</v>
      </c>
      <c r="K391" s="36" t="s">
        <v>143</v>
      </c>
      <c r="L391" s="57" t="s">
        <v>143</v>
      </c>
      <c r="M391" s="36" t="s">
        <v>143</v>
      </c>
      <c r="N391" s="57" t="s">
        <v>143</v>
      </c>
      <c r="O391" s="36" t="s">
        <v>143</v>
      </c>
      <c r="P391" s="57" t="s">
        <v>143</v>
      </c>
      <c r="Q391" s="66" t="s">
        <v>143</v>
      </c>
      <c r="R391" s="57" t="s">
        <v>143</v>
      </c>
      <c r="S391" s="66" t="s">
        <v>143</v>
      </c>
      <c r="T391" s="57" t="s">
        <v>143</v>
      </c>
      <c r="U391" s="66" t="s">
        <v>143</v>
      </c>
      <c r="V391" s="57" t="s">
        <v>143</v>
      </c>
      <c r="W391" s="36" t="s">
        <v>143</v>
      </c>
      <c r="X391" s="57" t="s">
        <v>143</v>
      </c>
      <c r="Y391" s="36" t="s">
        <v>143</v>
      </c>
      <c r="Z391" s="57" t="s">
        <v>143</v>
      </c>
      <c r="AA391" s="36" t="s">
        <v>143</v>
      </c>
      <c r="AB391" s="57" t="s">
        <v>143</v>
      </c>
    </row>
    <row r="392" spans="2:28" ht="15" hidden="1" customHeight="1" outlineLevel="1">
      <c r="B392" s="63" t="s">
        <v>83</v>
      </c>
      <c r="C392" s="36" t="s">
        <v>143</v>
      </c>
      <c r="D392" s="57" t="s">
        <v>143</v>
      </c>
      <c r="E392" s="66" t="s">
        <v>143</v>
      </c>
      <c r="F392" s="57" t="s">
        <v>143</v>
      </c>
      <c r="G392" s="66" t="s">
        <v>143</v>
      </c>
      <c r="H392" s="57" t="s">
        <v>143</v>
      </c>
      <c r="I392" s="66" t="s">
        <v>143</v>
      </c>
      <c r="J392" s="57" t="s">
        <v>143</v>
      </c>
      <c r="K392" s="36" t="s">
        <v>143</v>
      </c>
      <c r="L392" s="57" t="s">
        <v>143</v>
      </c>
      <c r="M392" s="36" t="s">
        <v>143</v>
      </c>
      <c r="N392" s="57" t="s">
        <v>143</v>
      </c>
      <c r="O392" s="36" t="s">
        <v>143</v>
      </c>
      <c r="P392" s="57" t="s">
        <v>143</v>
      </c>
      <c r="Q392" s="66" t="s">
        <v>143</v>
      </c>
      <c r="R392" s="57" t="s">
        <v>143</v>
      </c>
      <c r="S392" s="66" t="s">
        <v>143</v>
      </c>
      <c r="T392" s="57" t="s">
        <v>143</v>
      </c>
      <c r="U392" s="66" t="s">
        <v>143</v>
      </c>
      <c r="V392" s="57" t="s">
        <v>143</v>
      </c>
      <c r="W392" s="36" t="s">
        <v>143</v>
      </c>
      <c r="X392" s="57" t="s">
        <v>143</v>
      </c>
      <c r="Y392" s="36" t="s">
        <v>143</v>
      </c>
      <c r="Z392" s="57" t="s">
        <v>143</v>
      </c>
      <c r="AA392" s="36" t="s">
        <v>143</v>
      </c>
      <c r="AB392" s="57" t="s">
        <v>143</v>
      </c>
    </row>
    <row r="393" spans="2:28" ht="15" hidden="1" customHeight="1" outlineLevel="1">
      <c r="B393" s="63" t="s">
        <v>82</v>
      </c>
      <c r="C393" s="36" t="s">
        <v>143</v>
      </c>
      <c r="D393" s="57" t="s">
        <v>143</v>
      </c>
      <c r="E393" s="66" t="s">
        <v>143</v>
      </c>
      <c r="F393" s="57" t="s">
        <v>143</v>
      </c>
      <c r="G393" s="66" t="s">
        <v>143</v>
      </c>
      <c r="H393" s="57" t="s">
        <v>143</v>
      </c>
      <c r="I393" s="66" t="s">
        <v>143</v>
      </c>
      <c r="J393" s="57" t="s">
        <v>143</v>
      </c>
      <c r="K393" s="36" t="s">
        <v>143</v>
      </c>
      <c r="L393" s="57" t="s">
        <v>143</v>
      </c>
      <c r="M393" s="36" t="s">
        <v>143</v>
      </c>
      <c r="N393" s="57" t="s">
        <v>143</v>
      </c>
      <c r="O393" s="36" t="s">
        <v>143</v>
      </c>
      <c r="P393" s="57" t="s">
        <v>143</v>
      </c>
      <c r="Q393" s="66" t="s">
        <v>143</v>
      </c>
      <c r="R393" s="57" t="s">
        <v>143</v>
      </c>
      <c r="S393" s="66" t="s">
        <v>143</v>
      </c>
      <c r="T393" s="57" t="s">
        <v>143</v>
      </c>
      <c r="U393" s="66" t="s">
        <v>143</v>
      </c>
      <c r="V393" s="57" t="s">
        <v>143</v>
      </c>
      <c r="W393" s="36" t="s">
        <v>143</v>
      </c>
      <c r="X393" s="57" t="s">
        <v>143</v>
      </c>
      <c r="Y393" s="36" t="s">
        <v>143</v>
      </c>
      <c r="Z393" s="57" t="s">
        <v>143</v>
      </c>
      <c r="AA393" s="36" t="s">
        <v>143</v>
      </c>
      <c r="AB393" s="57" t="s">
        <v>143</v>
      </c>
    </row>
    <row r="394" spans="2:28" ht="15" hidden="1" customHeight="1" outlineLevel="1">
      <c r="B394" s="63" t="s">
        <v>81</v>
      </c>
      <c r="C394" s="36" t="s">
        <v>143</v>
      </c>
      <c r="D394" s="57" t="s">
        <v>143</v>
      </c>
      <c r="E394" s="66" t="s">
        <v>143</v>
      </c>
      <c r="F394" s="57" t="s">
        <v>143</v>
      </c>
      <c r="G394" s="66" t="s">
        <v>143</v>
      </c>
      <c r="H394" s="57" t="s">
        <v>143</v>
      </c>
      <c r="I394" s="66" t="s">
        <v>143</v>
      </c>
      <c r="J394" s="57" t="s">
        <v>143</v>
      </c>
      <c r="K394" s="36" t="s">
        <v>143</v>
      </c>
      <c r="L394" s="57" t="s">
        <v>143</v>
      </c>
      <c r="M394" s="36" t="s">
        <v>143</v>
      </c>
      <c r="N394" s="57" t="s">
        <v>143</v>
      </c>
      <c r="O394" s="36" t="s">
        <v>143</v>
      </c>
      <c r="P394" s="57" t="s">
        <v>143</v>
      </c>
      <c r="Q394" s="66" t="s">
        <v>143</v>
      </c>
      <c r="R394" s="57" t="s">
        <v>143</v>
      </c>
      <c r="S394" s="66" t="s">
        <v>143</v>
      </c>
      <c r="T394" s="57" t="s">
        <v>143</v>
      </c>
      <c r="U394" s="66" t="s">
        <v>143</v>
      </c>
      <c r="V394" s="57" t="s">
        <v>143</v>
      </c>
      <c r="W394" s="36" t="s">
        <v>143</v>
      </c>
      <c r="X394" s="57" t="s">
        <v>143</v>
      </c>
      <c r="Y394" s="36" t="s">
        <v>143</v>
      </c>
      <c r="Z394" s="57" t="s">
        <v>143</v>
      </c>
      <c r="AA394" s="36" t="s">
        <v>143</v>
      </c>
      <c r="AB394" s="57" t="s">
        <v>143</v>
      </c>
    </row>
    <row r="395" spans="2:28" ht="15" hidden="1" customHeight="1" outlineLevel="1">
      <c r="B395" s="63" t="s">
        <v>80</v>
      </c>
      <c r="C395" s="36" t="s">
        <v>143</v>
      </c>
      <c r="D395" s="57" t="s">
        <v>143</v>
      </c>
      <c r="E395" s="66" t="s">
        <v>143</v>
      </c>
      <c r="F395" s="57" t="s">
        <v>143</v>
      </c>
      <c r="G395" s="66" t="s">
        <v>143</v>
      </c>
      <c r="H395" s="57" t="s">
        <v>143</v>
      </c>
      <c r="I395" s="66" t="s">
        <v>143</v>
      </c>
      <c r="J395" s="57" t="s">
        <v>143</v>
      </c>
      <c r="K395" s="36" t="s">
        <v>143</v>
      </c>
      <c r="L395" s="57" t="s">
        <v>143</v>
      </c>
      <c r="M395" s="36" t="s">
        <v>143</v>
      </c>
      <c r="N395" s="57" t="s">
        <v>143</v>
      </c>
      <c r="O395" s="36" t="s">
        <v>143</v>
      </c>
      <c r="P395" s="57" t="s">
        <v>143</v>
      </c>
      <c r="Q395" s="66" t="s">
        <v>143</v>
      </c>
      <c r="R395" s="57" t="s">
        <v>143</v>
      </c>
      <c r="S395" s="66" t="s">
        <v>143</v>
      </c>
      <c r="T395" s="57" t="s">
        <v>143</v>
      </c>
      <c r="U395" s="66" t="s">
        <v>143</v>
      </c>
      <c r="V395" s="57" t="s">
        <v>143</v>
      </c>
      <c r="W395" s="36" t="s">
        <v>143</v>
      </c>
      <c r="X395" s="57" t="s">
        <v>143</v>
      </c>
      <c r="Y395" s="36" t="s">
        <v>143</v>
      </c>
      <c r="Z395" s="57" t="s">
        <v>143</v>
      </c>
      <c r="AA395" s="36" t="s">
        <v>143</v>
      </c>
      <c r="AB395" s="57" t="s">
        <v>143</v>
      </c>
    </row>
    <row r="396" spans="2:28" ht="15" hidden="1" customHeight="1" outlineLevel="1">
      <c r="B396" s="63" t="s">
        <v>79</v>
      </c>
      <c r="C396" s="36" t="s">
        <v>143</v>
      </c>
      <c r="D396" s="57" t="s">
        <v>143</v>
      </c>
      <c r="E396" s="66" t="s">
        <v>143</v>
      </c>
      <c r="F396" s="57" t="s">
        <v>143</v>
      </c>
      <c r="G396" s="66" t="s">
        <v>143</v>
      </c>
      <c r="H396" s="57" t="s">
        <v>143</v>
      </c>
      <c r="I396" s="66" t="s">
        <v>143</v>
      </c>
      <c r="J396" s="57" t="s">
        <v>143</v>
      </c>
      <c r="K396" s="36" t="s">
        <v>143</v>
      </c>
      <c r="L396" s="57" t="s">
        <v>143</v>
      </c>
      <c r="M396" s="36" t="s">
        <v>143</v>
      </c>
      <c r="N396" s="57" t="s">
        <v>143</v>
      </c>
      <c r="O396" s="36" t="s">
        <v>143</v>
      </c>
      <c r="P396" s="57" t="s">
        <v>143</v>
      </c>
      <c r="Q396" s="66" t="s">
        <v>143</v>
      </c>
      <c r="R396" s="57" t="s">
        <v>143</v>
      </c>
      <c r="S396" s="66" t="s">
        <v>143</v>
      </c>
      <c r="T396" s="57" t="s">
        <v>143</v>
      </c>
      <c r="U396" s="66" t="s">
        <v>143</v>
      </c>
      <c r="V396" s="57" t="s">
        <v>143</v>
      </c>
      <c r="W396" s="36" t="s">
        <v>143</v>
      </c>
      <c r="X396" s="57" t="s">
        <v>143</v>
      </c>
      <c r="Y396" s="36" t="s">
        <v>143</v>
      </c>
      <c r="Z396" s="57" t="s">
        <v>143</v>
      </c>
      <c r="AA396" s="36" t="s">
        <v>143</v>
      </c>
      <c r="AB396" s="57" t="s">
        <v>143</v>
      </c>
    </row>
    <row r="397" spans="2:28" hidden="1" collapsed="1">
      <c r="B397" s="173">
        <v>1982</v>
      </c>
      <c r="C397" s="66" t="s">
        <v>143</v>
      </c>
      <c r="D397" s="67" t="s">
        <v>143</v>
      </c>
      <c r="E397" s="66" t="s">
        <v>143</v>
      </c>
      <c r="F397" s="67" t="s">
        <v>143</v>
      </c>
      <c r="G397" s="66" t="s">
        <v>143</v>
      </c>
      <c r="H397" s="67" t="s">
        <v>143</v>
      </c>
      <c r="I397" s="66" t="s">
        <v>143</v>
      </c>
      <c r="J397" s="67" t="s">
        <v>143</v>
      </c>
      <c r="K397" s="66" t="s">
        <v>143</v>
      </c>
      <c r="L397" s="67" t="s">
        <v>143</v>
      </c>
      <c r="M397" s="66" t="s">
        <v>143</v>
      </c>
      <c r="N397" s="67" t="s">
        <v>143</v>
      </c>
      <c r="O397" s="66" t="s">
        <v>143</v>
      </c>
      <c r="P397" s="67" t="s">
        <v>143</v>
      </c>
      <c r="Q397" s="66" t="s">
        <v>143</v>
      </c>
      <c r="R397" s="67" t="s">
        <v>143</v>
      </c>
      <c r="S397" s="66" t="s">
        <v>143</v>
      </c>
      <c r="T397" s="67" t="s">
        <v>143</v>
      </c>
      <c r="U397" s="66" t="s">
        <v>143</v>
      </c>
      <c r="V397" s="67" t="s">
        <v>143</v>
      </c>
      <c r="W397" s="66" t="s">
        <v>143</v>
      </c>
      <c r="X397" s="67" t="s">
        <v>143</v>
      </c>
      <c r="Y397" s="66" t="s">
        <v>143</v>
      </c>
      <c r="Z397" s="67" t="s">
        <v>143</v>
      </c>
      <c r="AA397" s="66" t="s">
        <v>143</v>
      </c>
      <c r="AB397" s="67" t="s">
        <v>143</v>
      </c>
    </row>
    <row r="398" spans="2:28" ht="15" hidden="1" customHeight="1" outlineLevel="1">
      <c r="B398" s="63" t="s">
        <v>90</v>
      </c>
      <c r="C398" s="36" t="s">
        <v>143</v>
      </c>
      <c r="D398" s="57" t="s">
        <v>143</v>
      </c>
      <c r="E398" s="66" t="s">
        <v>143</v>
      </c>
      <c r="F398" s="57" t="s">
        <v>143</v>
      </c>
      <c r="G398" s="66" t="s">
        <v>143</v>
      </c>
      <c r="H398" s="57" t="s">
        <v>143</v>
      </c>
      <c r="I398" s="66" t="s">
        <v>143</v>
      </c>
      <c r="J398" s="57" t="s">
        <v>143</v>
      </c>
      <c r="K398" s="36" t="s">
        <v>143</v>
      </c>
      <c r="L398" s="57" t="s">
        <v>143</v>
      </c>
      <c r="M398" s="36" t="s">
        <v>143</v>
      </c>
      <c r="N398" s="57" t="s">
        <v>143</v>
      </c>
      <c r="O398" s="36" t="s">
        <v>143</v>
      </c>
      <c r="P398" s="57" t="s">
        <v>143</v>
      </c>
      <c r="Q398" s="66" t="s">
        <v>143</v>
      </c>
      <c r="R398" s="57" t="s">
        <v>143</v>
      </c>
      <c r="S398" s="66" t="s">
        <v>143</v>
      </c>
      <c r="T398" s="57" t="s">
        <v>143</v>
      </c>
      <c r="U398" s="66" t="s">
        <v>143</v>
      </c>
      <c r="V398" s="57" t="s">
        <v>143</v>
      </c>
      <c r="W398" s="36" t="s">
        <v>143</v>
      </c>
      <c r="X398" s="57" t="s">
        <v>143</v>
      </c>
      <c r="Y398" s="36" t="s">
        <v>143</v>
      </c>
      <c r="Z398" s="57" t="s">
        <v>143</v>
      </c>
      <c r="AA398" s="36" t="s">
        <v>143</v>
      </c>
      <c r="AB398" s="57" t="s">
        <v>143</v>
      </c>
    </row>
    <row r="399" spans="2:28" ht="15" hidden="1" customHeight="1" outlineLevel="1">
      <c r="B399" s="63" t="s">
        <v>89</v>
      </c>
      <c r="C399" s="36" t="s">
        <v>143</v>
      </c>
      <c r="D399" s="57" t="s">
        <v>143</v>
      </c>
      <c r="E399" s="66" t="s">
        <v>143</v>
      </c>
      <c r="F399" s="57" t="s">
        <v>143</v>
      </c>
      <c r="G399" s="66" t="s">
        <v>143</v>
      </c>
      <c r="H399" s="57" t="s">
        <v>143</v>
      </c>
      <c r="I399" s="66" t="s">
        <v>143</v>
      </c>
      <c r="J399" s="57" t="s">
        <v>143</v>
      </c>
      <c r="K399" s="36" t="s">
        <v>143</v>
      </c>
      <c r="L399" s="57" t="s">
        <v>143</v>
      </c>
      <c r="M399" s="36" t="s">
        <v>143</v>
      </c>
      <c r="N399" s="57" t="s">
        <v>143</v>
      </c>
      <c r="O399" s="36" t="s">
        <v>143</v>
      </c>
      <c r="P399" s="57" t="s">
        <v>143</v>
      </c>
      <c r="Q399" s="66" t="s">
        <v>143</v>
      </c>
      <c r="R399" s="57" t="s">
        <v>143</v>
      </c>
      <c r="S399" s="66" t="s">
        <v>143</v>
      </c>
      <c r="T399" s="57" t="s">
        <v>143</v>
      </c>
      <c r="U399" s="66" t="s">
        <v>143</v>
      </c>
      <c r="V399" s="57" t="s">
        <v>143</v>
      </c>
      <c r="W399" s="36" t="s">
        <v>143</v>
      </c>
      <c r="X399" s="57" t="s">
        <v>143</v>
      </c>
      <c r="Y399" s="36" t="s">
        <v>143</v>
      </c>
      <c r="Z399" s="57" t="s">
        <v>143</v>
      </c>
      <c r="AA399" s="36" t="s">
        <v>143</v>
      </c>
      <c r="AB399" s="57" t="s">
        <v>143</v>
      </c>
    </row>
    <row r="400" spans="2:28" ht="15" hidden="1" customHeight="1" outlineLevel="1">
      <c r="B400" s="63" t="s">
        <v>88</v>
      </c>
      <c r="C400" s="36" t="s">
        <v>143</v>
      </c>
      <c r="D400" s="57" t="s">
        <v>143</v>
      </c>
      <c r="E400" s="66" t="s">
        <v>143</v>
      </c>
      <c r="F400" s="57" t="s">
        <v>143</v>
      </c>
      <c r="G400" s="66" t="s">
        <v>143</v>
      </c>
      <c r="H400" s="57" t="s">
        <v>143</v>
      </c>
      <c r="I400" s="66" t="s">
        <v>143</v>
      </c>
      <c r="J400" s="57" t="s">
        <v>143</v>
      </c>
      <c r="K400" s="36" t="s">
        <v>143</v>
      </c>
      <c r="L400" s="57" t="s">
        <v>143</v>
      </c>
      <c r="M400" s="36" t="s">
        <v>143</v>
      </c>
      <c r="N400" s="57" t="s">
        <v>143</v>
      </c>
      <c r="O400" s="36" t="s">
        <v>143</v>
      </c>
      <c r="P400" s="57" t="s">
        <v>143</v>
      </c>
      <c r="Q400" s="66" t="s">
        <v>143</v>
      </c>
      <c r="R400" s="57" t="s">
        <v>143</v>
      </c>
      <c r="S400" s="66" t="s">
        <v>143</v>
      </c>
      <c r="T400" s="57" t="s">
        <v>143</v>
      </c>
      <c r="U400" s="66" t="s">
        <v>143</v>
      </c>
      <c r="V400" s="57" t="s">
        <v>143</v>
      </c>
      <c r="W400" s="36" t="s">
        <v>143</v>
      </c>
      <c r="X400" s="57" t="s">
        <v>143</v>
      </c>
      <c r="Y400" s="36" t="s">
        <v>143</v>
      </c>
      <c r="Z400" s="57" t="s">
        <v>143</v>
      </c>
      <c r="AA400" s="36" t="s">
        <v>143</v>
      </c>
      <c r="AB400" s="57" t="s">
        <v>143</v>
      </c>
    </row>
    <row r="401" spans="2:28" ht="15" hidden="1" customHeight="1" outlineLevel="1">
      <c r="B401" s="63" t="s">
        <v>87</v>
      </c>
      <c r="C401" s="36" t="s">
        <v>143</v>
      </c>
      <c r="D401" s="57" t="s">
        <v>143</v>
      </c>
      <c r="E401" s="66" t="s">
        <v>143</v>
      </c>
      <c r="F401" s="57" t="s">
        <v>143</v>
      </c>
      <c r="G401" s="66" t="s">
        <v>143</v>
      </c>
      <c r="H401" s="57" t="s">
        <v>143</v>
      </c>
      <c r="I401" s="66" t="s">
        <v>143</v>
      </c>
      <c r="J401" s="57" t="s">
        <v>143</v>
      </c>
      <c r="K401" s="36" t="s">
        <v>143</v>
      </c>
      <c r="L401" s="57" t="s">
        <v>143</v>
      </c>
      <c r="M401" s="36" t="s">
        <v>143</v>
      </c>
      <c r="N401" s="57" t="s">
        <v>143</v>
      </c>
      <c r="O401" s="36" t="s">
        <v>143</v>
      </c>
      <c r="P401" s="57" t="s">
        <v>143</v>
      </c>
      <c r="Q401" s="66" t="s">
        <v>143</v>
      </c>
      <c r="R401" s="57" t="s">
        <v>143</v>
      </c>
      <c r="S401" s="66" t="s">
        <v>143</v>
      </c>
      <c r="T401" s="57" t="s">
        <v>143</v>
      </c>
      <c r="U401" s="66" t="s">
        <v>143</v>
      </c>
      <c r="V401" s="57" t="s">
        <v>143</v>
      </c>
      <c r="W401" s="36" t="s">
        <v>143</v>
      </c>
      <c r="X401" s="57" t="s">
        <v>143</v>
      </c>
      <c r="Y401" s="36" t="s">
        <v>143</v>
      </c>
      <c r="Z401" s="57" t="s">
        <v>143</v>
      </c>
      <c r="AA401" s="36" t="s">
        <v>143</v>
      </c>
      <c r="AB401" s="57" t="s">
        <v>143</v>
      </c>
    </row>
    <row r="402" spans="2:28" ht="15" hidden="1" customHeight="1" outlineLevel="1">
      <c r="B402" s="63" t="s">
        <v>86</v>
      </c>
      <c r="C402" s="36" t="s">
        <v>143</v>
      </c>
      <c r="D402" s="57" t="s">
        <v>143</v>
      </c>
      <c r="E402" s="66" t="s">
        <v>143</v>
      </c>
      <c r="F402" s="57" t="s">
        <v>143</v>
      </c>
      <c r="G402" s="66" t="s">
        <v>143</v>
      </c>
      <c r="H402" s="57" t="s">
        <v>143</v>
      </c>
      <c r="I402" s="66" t="s">
        <v>143</v>
      </c>
      <c r="J402" s="57" t="s">
        <v>143</v>
      </c>
      <c r="K402" s="36" t="s">
        <v>143</v>
      </c>
      <c r="L402" s="57" t="s">
        <v>143</v>
      </c>
      <c r="M402" s="36" t="s">
        <v>143</v>
      </c>
      <c r="N402" s="57" t="s">
        <v>143</v>
      </c>
      <c r="O402" s="36" t="s">
        <v>143</v>
      </c>
      <c r="P402" s="57" t="s">
        <v>143</v>
      </c>
      <c r="Q402" s="66" t="s">
        <v>143</v>
      </c>
      <c r="R402" s="57" t="s">
        <v>143</v>
      </c>
      <c r="S402" s="66" t="s">
        <v>143</v>
      </c>
      <c r="T402" s="57" t="s">
        <v>143</v>
      </c>
      <c r="U402" s="66" t="s">
        <v>143</v>
      </c>
      <c r="V402" s="57" t="s">
        <v>143</v>
      </c>
      <c r="W402" s="36" t="s">
        <v>143</v>
      </c>
      <c r="X402" s="57" t="s">
        <v>143</v>
      </c>
      <c r="Y402" s="36" t="s">
        <v>143</v>
      </c>
      <c r="Z402" s="57" t="s">
        <v>143</v>
      </c>
      <c r="AA402" s="36" t="s">
        <v>143</v>
      </c>
      <c r="AB402" s="57" t="s">
        <v>143</v>
      </c>
    </row>
    <row r="403" spans="2:28" ht="15" hidden="1" customHeight="1" outlineLevel="1">
      <c r="B403" s="63" t="s">
        <v>85</v>
      </c>
      <c r="C403" s="36" t="s">
        <v>143</v>
      </c>
      <c r="D403" s="57" t="s">
        <v>143</v>
      </c>
      <c r="E403" s="66" t="s">
        <v>143</v>
      </c>
      <c r="F403" s="57" t="s">
        <v>143</v>
      </c>
      <c r="G403" s="66" t="s">
        <v>143</v>
      </c>
      <c r="H403" s="57" t="s">
        <v>143</v>
      </c>
      <c r="I403" s="66" t="s">
        <v>143</v>
      </c>
      <c r="J403" s="57" t="s">
        <v>143</v>
      </c>
      <c r="K403" s="36" t="s">
        <v>143</v>
      </c>
      <c r="L403" s="57" t="s">
        <v>143</v>
      </c>
      <c r="M403" s="36" t="s">
        <v>143</v>
      </c>
      <c r="N403" s="57" t="s">
        <v>143</v>
      </c>
      <c r="O403" s="36" t="s">
        <v>143</v>
      </c>
      <c r="P403" s="57" t="s">
        <v>143</v>
      </c>
      <c r="Q403" s="66" t="s">
        <v>143</v>
      </c>
      <c r="R403" s="57" t="s">
        <v>143</v>
      </c>
      <c r="S403" s="66" t="s">
        <v>143</v>
      </c>
      <c r="T403" s="57" t="s">
        <v>143</v>
      </c>
      <c r="U403" s="66" t="s">
        <v>143</v>
      </c>
      <c r="V403" s="57" t="s">
        <v>143</v>
      </c>
      <c r="W403" s="36" t="s">
        <v>143</v>
      </c>
      <c r="X403" s="57" t="s">
        <v>143</v>
      </c>
      <c r="Y403" s="36" t="s">
        <v>143</v>
      </c>
      <c r="Z403" s="57" t="s">
        <v>143</v>
      </c>
      <c r="AA403" s="36" t="s">
        <v>143</v>
      </c>
      <c r="AB403" s="57" t="s">
        <v>143</v>
      </c>
    </row>
    <row r="404" spans="2:28" ht="15" hidden="1" customHeight="1" outlineLevel="1">
      <c r="B404" s="63" t="s">
        <v>84</v>
      </c>
      <c r="C404" s="36" t="s">
        <v>143</v>
      </c>
      <c r="D404" s="57" t="s">
        <v>143</v>
      </c>
      <c r="E404" s="66" t="s">
        <v>143</v>
      </c>
      <c r="F404" s="57" t="s">
        <v>143</v>
      </c>
      <c r="G404" s="66" t="s">
        <v>143</v>
      </c>
      <c r="H404" s="57" t="s">
        <v>143</v>
      </c>
      <c r="I404" s="66" t="s">
        <v>143</v>
      </c>
      <c r="J404" s="57" t="s">
        <v>143</v>
      </c>
      <c r="K404" s="36" t="s">
        <v>143</v>
      </c>
      <c r="L404" s="57" t="s">
        <v>143</v>
      </c>
      <c r="M404" s="36" t="s">
        <v>143</v>
      </c>
      <c r="N404" s="57" t="s">
        <v>143</v>
      </c>
      <c r="O404" s="36" t="s">
        <v>143</v>
      </c>
      <c r="P404" s="57" t="s">
        <v>143</v>
      </c>
      <c r="Q404" s="66" t="s">
        <v>143</v>
      </c>
      <c r="R404" s="57" t="s">
        <v>143</v>
      </c>
      <c r="S404" s="66" t="s">
        <v>143</v>
      </c>
      <c r="T404" s="57" t="s">
        <v>143</v>
      </c>
      <c r="U404" s="66" t="s">
        <v>143</v>
      </c>
      <c r="V404" s="57" t="s">
        <v>143</v>
      </c>
      <c r="W404" s="36" t="s">
        <v>143</v>
      </c>
      <c r="X404" s="57" t="s">
        <v>143</v>
      </c>
      <c r="Y404" s="36" t="s">
        <v>143</v>
      </c>
      <c r="Z404" s="57" t="s">
        <v>143</v>
      </c>
      <c r="AA404" s="36" t="s">
        <v>143</v>
      </c>
      <c r="AB404" s="57" t="s">
        <v>143</v>
      </c>
    </row>
    <row r="405" spans="2:28" ht="15" hidden="1" customHeight="1" outlineLevel="1">
      <c r="B405" s="63" t="s">
        <v>83</v>
      </c>
      <c r="C405" s="36" t="s">
        <v>143</v>
      </c>
      <c r="D405" s="57" t="s">
        <v>143</v>
      </c>
      <c r="E405" s="66" t="s">
        <v>143</v>
      </c>
      <c r="F405" s="57" t="s">
        <v>143</v>
      </c>
      <c r="G405" s="66" t="s">
        <v>143</v>
      </c>
      <c r="H405" s="57" t="s">
        <v>143</v>
      </c>
      <c r="I405" s="66" t="s">
        <v>143</v>
      </c>
      <c r="J405" s="57" t="s">
        <v>143</v>
      </c>
      <c r="K405" s="36" t="s">
        <v>143</v>
      </c>
      <c r="L405" s="57" t="s">
        <v>143</v>
      </c>
      <c r="M405" s="36" t="s">
        <v>143</v>
      </c>
      <c r="N405" s="57" t="s">
        <v>143</v>
      </c>
      <c r="O405" s="36" t="s">
        <v>143</v>
      </c>
      <c r="P405" s="57" t="s">
        <v>143</v>
      </c>
      <c r="Q405" s="66" t="s">
        <v>143</v>
      </c>
      <c r="R405" s="57" t="s">
        <v>143</v>
      </c>
      <c r="S405" s="66" t="s">
        <v>143</v>
      </c>
      <c r="T405" s="57" t="s">
        <v>143</v>
      </c>
      <c r="U405" s="66" t="s">
        <v>143</v>
      </c>
      <c r="V405" s="57" t="s">
        <v>143</v>
      </c>
      <c r="W405" s="36" t="s">
        <v>143</v>
      </c>
      <c r="X405" s="57" t="s">
        <v>143</v>
      </c>
      <c r="Y405" s="36" t="s">
        <v>143</v>
      </c>
      <c r="Z405" s="57" t="s">
        <v>143</v>
      </c>
      <c r="AA405" s="36" t="s">
        <v>143</v>
      </c>
      <c r="AB405" s="57" t="s">
        <v>143</v>
      </c>
    </row>
    <row r="406" spans="2:28" ht="15" hidden="1" customHeight="1" outlineLevel="1">
      <c r="B406" s="63" t="s">
        <v>82</v>
      </c>
      <c r="C406" s="36" t="s">
        <v>143</v>
      </c>
      <c r="D406" s="57" t="s">
        <v>143</v>
      </c>
      <c r="E406" s="66" t="s">
        <v>143</v>
      </c>
      <c r="F406" s="57" t="s">
        <v>143</v>
      </c>
      <c r="G406" s="66" t="s">
        <v>143</v>
      </c>
      <c r="H406" s="57" t="s">
        <v>143</v>
      </c>
      <c r="I406" s="66" t="s">
        <v>143</v>
      </c>
      <c r="J406" s="57" t="s">
        <v>143</v>
      </c>
      <c r="K406" s="36" t="s">
        <v>143</v>
      </c>
      <c r="L406" s="57" t="s">
        <v>143</v>
      </c>
      <c r="M406" s="36" t="s">
        <v>143</v>
      </c>
      <c r="N406" s="57" t="s">
        <v>143</v>
      </c>
      <c r="O406" s="36" t="s">
        <v>143</v>
      </c>
      <c r="P406" s="57" t="s">
        <v>143</v>
      </c>
      <c r="Q406" s="66" t="s">
        <v>143</v>
      </c>
      <c r="R406" s="57" t="s">
        <v>143</v>
      </c>
      <c r="S406" s="66" t="s">
        <v>143</v>
      </c>
      <c r="T406" s="57" t="s">
        <v>143</v>
      </c>
      <c r="U406" s="66" t="s">
        <v>143</v>
      </c>
      <c r="V406" s="57" t="s">
        <v>143</v>
      </c>
      <c r="W406" s="36" t="s">
        <v>143</v>
      </c>
      <c r="X406" s="57" t="s">
        <v>143</v>
      </c>
      <c r="Y406" s="36" t="s">
        <v>143</v>
      </c>
      <c r="Z406" s="57" t="s">
        <v>143</v>
      </c>
      <c r="AA406" s="36" t="s">
        <v>143</v>
      </c>
      <c r="AB406" s="57" t="s">
        <v>143</v>
      </c>
    </row>
    <row r="407" spans="2:28" ht="15" hidden="1" customHeight="1" outlineLevel="1">
      <c r="B407" s="63" t="s">
        <v>81</v>
      </c>
      <c r="C407" s="36" t="s">
        <v>143</v>
      </c>
      <c r="D407" s="57" t="s">
        <v>143</v>
      </c>
      <c r="E407" s="66" t="s">
        <v>143</v>
      </c>
      <c r="F407" s="57" t="s">
        <v>143</v>
      </c>
      <c r="G407" s="66" t="s">
        <v>143</v>
      </c>
      <c r="H407" s="57" t="s">
        <v>143</v>
      </c>
      <c r="I407" s="66" t="s">
        <v>143</v>
      </c>
      <c r="J407" s="57" t="s">
        <v>143</v>
      </c>
      <c r="K407" s="36" t="s">
        <v>143</v>
      </c>
      <c r="L407" s="57" t="s">
        <v>143</v>
      </c>
      <c r="M407" s="36" t="s">
        <v>143</v>
      </c>
      <c r="N407" s="57" t="s">
        <v>143</v>
      </c>
      <c r="O407" s="36" t="s">
        <v>143</v>
      </c>
      <c r="P407" s="57" t="s">
        <v>143</v>
      </c>
      <c r="Q407" s="66" t="s">
        <v>143</v>
      </c>
      <c r="R407" s="57" t="s">
        <v>143</v>
      </c>
      <c r="S407" s="66" t="s">
        <v>143</v>
      </c>
      <c r="T407" s="57" t="s">
        <v>143</v>
      </c>
      <c r="U407" s="66" t="s">
        <v>143</v>
      </c>
      <c r="V407" s="57" t="s">
        <v>143</v>
      </c>
      <c r="W407" s="36" t="s">
        <v>143</v>
      </c>
      <c r="X407" s="57" t="s">
        <v>143</v>
      </c>
      <c r="Y407" s="36" t="s">
        <v>143</v>
      </c>
      <c r="Z407" s="57" t="s">
        <v>143</v>
      </c>
      <c r="AA407" s="36" t="s">
        <v>143</v>
      </c>
      <c r="AB407" s="57" t="s">
        <v>143</v>
      </c>
    </row>
    <row r="408" spans="2:28" ht="15" hidden="1" customHeight="1" outlineLevel="1">
      <c r="B408" s="63" t="s">
        <v>80</v>
      </c>
      <c r="C408" s="36" t="s">
        <v>143</v>
      </c>
      <c r="D408" s="57" t="s">
        <v>143</v>
      </c>
      <c r="E408" s="66" t="s">
        <v>143</v>
      </c>
      <c r="F408" s="57" t="s">
        <v>143</v>
      </c>
      <c r="G408" s="66" t="s">
        <v>143</v>
      </c>
      <c r="H408" s="57" t="s">
        <v>143</v>
      </c>
      <c r="I408" s="66" t="s">
        <v>143</v>
      </c>
      <c r="J408" s="57" t="s">
        <v>143</v>
      </c>
      <c r="K408" s="36" t="s">
        <v>143</v>
      </c>
      <c r="L408" s="57" t="s">
        <v>143</v>
      </c>
      <c r="M408" s="36" t="s">
        <v>143</v>
      </c>
      <c r="N408" s="57" t="s">
        <v>143</v>
      </c>
      <c r="O408" s="36" t="s">
        <v>143</v>
      </c>
      <c r="P408" s="57" t="s">
        <v>143</v>
      </c>
      <c r="Q408" s="66" t="s">
        <v>143</v>
      </c>
      <c r="R408" s="57" t="s">
        <v>143</v>
      </c>
      <c r="S408" s="66" t="s">
        <v>143</v>
      </c>
      <c r="T408" s="57" t="s">
        <v>143</v>
      </c>
      <c r="U408" s="66" t="s">
        <v>143</v>
      </c>
      <c r="V408" s="57" t="s">
        <v>143</v>
      </c>
      <c r="W408" s="36" t="s">
        <v>143</v>
      </c>
      <c r="X408" s="57" t="s">
        <v>143</v>
      </c>
      <c r="Y408" s="36" t="s">
        <v>143</v>
      </c>
      <c r="Z408" s="57" t="s">
        <v>143</v>
      </c>
      <c r="AA408" s="36" t="s">
        <v>143</v>
      </c>
      <c r="AB408" s="57" t="s">
        <v>143</v>
      </c>
    </row>
    <row r="409" spans="2:28" ht="15" hidden="1" customHeight="1" outlineLevel="1">
      <c r="B409" s="63" t="s">
        <v>79</v>
      </c>
      <c r="C409" s="36" t="s">
        <v>143</v>
      </c>
      <c r="D409" s="57" t="s">
        <v>143</v>
      </c>
      <c r="E409" s="66" t="s">
        <v>143</v>
      </c>
      <c r="F409" s="57" t="s">
        <v>143</v>
      </c>
      <c r="G409" s="66" t="s">
        <v>143</v>
      </c>
      <c r="H409" s="57" t="s">
        <v>143</v>
      </c>
      <c r="I409" s="66" t="s">
        <v>143</v>
      </c>
      <c r="J409" s="57" t="s">
        <v>143</v>
      </c>
      <c r="K409" s="36" t="s">
        <v>143</v>
      </c>
      <c r="L409" s="57" t="s">
        <v>143</v>
      </c>
      <c r="M409" s="36" t="s">
        <v>143</v>
      </c>
      <c r="N409" s="57" t="s">
        <v>143</v>
      </c>
      <c r="O409" s="36" t="s">
        <v>143</v>
      </c>
      <c r="P409" s="57" t="s">
        <v>143</v>
      </c>
      <c r="Q409" s="66" t="s">
        <v>143</v>
      </c>
      <c r="R409" s="57" t="s">
        <v>143</v>
      </c>
      <c r="S409" s="66" t="s">
        <v>143</v>
      </c>
      <c r="T409" s="57" t="s">
        <v>143</v>
      </c>
      <c r="U409" s="66" t="s">
        <v>143</v>
      </c>
      <c r="V409" s="57" t="s">
        <v>143</v>
      </c>
      <c r="W409" s="36" t="s">
        <v>143</v>
      </c>
      <c r="X409" s="57" t="s">
        <v>143</v>
      </c>
      <c r="Y409" s="36" t="s">
        <v>143</v>
      </c>
      <c r="Z409" s="57" t="s">
        <v>143</v>
      </c>
      <c r="AA409" s="36" t="s">
        <v>143</v>
      </c>
      <c r="AB409" s="57" t="s">
        <v>143</v>
      </c>
    </row>
    <row r="410" spans="2:28" hidden="1" collapsed="1">
      <c r="B410" s="173">
        <v>1981</v>
      </c>
      <c r="C410" s="66" t="s">
        <v>143</v>
      </c>
      <c r="D410" s="67" t="s">
        <v>143</v>
      </c>
      <c r="E410" s="66" t="s">
        <v>143</v>
      </c>
      <c r="F410" s="67" t="s">
        <v>143</v>
      </c>
      <c r="G410" s="66" t="s">
        <v>143</v>
      </c>
      <c r="H410" s="67" t="s">
        <v>143</v>
      </c>
      <c r="I410" s="66" t="s">
        <v>143</v>
      </c>
      <c r="J410" s="67" t="s">
        <v>143</v>
      </c>
      <c r="K410" s="66" t="s">
        <v>143</v>
      </c>
      <c r="L410" s="67" t="s">
        <v>143</v>
      </c>
      <c r="M410" s="66" t="s">
        <v>143</v>
      </c>
      <c r="N410" s="67" t="s">
        <v>143</v>
      </c>
      <c r="O410" s="66" t="s">
        <v>143</v>
      </c>
      <c r="P410" s="67" t="s">
        <v>143</v>
      </c>
      <c r="Q410" s="66" t="s">
        <v>143</v>
      </c>
      <c r="R410" s="67" t="s">
        <v>143</v>
      </c>
      <c r="S410" s="66" t="s">
        <v>143</v>
      </c>
      <c r="T410" s="67" t="s">
        <v>143</v>
      </c>
      <c r="U410" s="66" t="s">
        <v>143</v>
      </c>
      <c r="V410" s="67" t="s">
        <v>143</v>
      </c>
      <c r="W410" s="66" t="s">
        <v>143</v>
      </c>
      <c r="X410" s="67" t="s">
        <v>143</v>
      </c>
      <c r="Y410" s="66" t="s">
        <v>143</v>
      </c>
      <c r="Z410" s="67" t="s">
        <v>143</v>
      </c>
      <c r="AA410" s="66" t="s">
        <v>143</v>
      </c>
      <c r="AB410" s="67" t="s">
        <v>143</v>
      </c>
    </row>
    <row r="411" spans="2:28" ht="15" hidden="1" customHeight="1" outlineLevel="1">
      <c r="B411" s="63" t="s">
        <v>90</v>
      </c>
      <c r="C411" s="36" t="s">
        <v>143</v>
      </c>
      <c r="D411" s="57" t="s">
        <v>143</v>
      </c>
      <c r="E411" s="66" t="s">
        <v>143</v>
      </c>
      <c r="F411" s="57" t="s">
        <v>143</v>
      </c>
      <c r="G411" s="66" t="s">
        <v>143</v>
      </c>
      <c r="H411" s="57" t="s">
        <v>143</v>
      </c>
      <c r="I411" s="66" t="s">
        <v>143</v>
      </c>
      <c r="J411" s="57" t="s">
        <v>143</v>
      </c>
      <c r="K411" s="36" t="s">
        <v>143</v>
      </c>
      <c r="L411" s="57" t="s">
        <v>143</v>
      </c>
      <c r="M411" s="36" t="s">
        <v>143</v>
      </c>
      <c r="N411" s="57" t="s">
        <v>143</v>
      </c>
      <c r="O411" s="36" t="s">
        <v>143</v>
      </c>
      <c r="P411" s="57" t="s">
        <v>143</v>
      </c>
      <c r="Q411" s="66" t="s">
        <v>143</v>
      </c>
      <c r="R411" s="57" t="s">
        <v>143</v>
      </c>
      <c r="S411" s="66" t="s">
        <v>143</v>
      </c>
      <c r="T411" s="57" t="s">
        <v>143</v>
      </c>
      <c r="U411" s="66" t="s">
        <v>143</v>
      </c>
      <c r="V411" s="57" t="s">
        <v>143</v>
      </c>
      <c r="W411" s="36" t="s">
        <v>143</v>
      </c>
      <c r="X411" s="57" t="s">
        <v>143</v>
      </c>
      <c r="Y411" s="36" t="s">
        <v>143</v>
      </c>
      <c r="Z411" s="57" t="s">
        <v>143</v>
      </c>
      <c r="AA411" s="36" t="s">
        <v>143</v>
      </c>
      <c r="AB411" s="57" t="s">
        <v>143</v>
      </c>
    </row>
    <row r="412" spans="2:28" ht="15" hidden="1" customHeight="1" outlineLevel="1">
      <c r="B412" s="63" t="s">
        <v>89</v>
      </c>
      <c r="C412" s="36" t="s">
        <v>143</v>
      </c>
      <c r="D412" s="57" t="s">
        <v>143</v>
      </c>
      <c r="E412" s="66" t="s">
        <v>143</v>
      </c>
      <c r="F412" s="57" t="s">
        <v>143</v>
      </c>
      <c r="G412" s="66" t="s">
        <v>143</v>
      </c>
      <c r="H412" s="57" t="s">
        <v>143</v>
      </c>
      <c r="I412" s="66" t="s">
        <v>143</v>
      </c>
      <c r="J412" s="57" t="s">
        <v>143</v>
      </c>
      <c r="K412" s="36" t="s">
        <v>143</v>
      </c>
      <c r="L412" s="57" t="s">
        <v>143</v>
      </c>
      <c r="M412" s="36" t="s">
        <v>143</v>
      </c>
      <c r="N412" s="57" t="s">
        <v>143</v>
      </c>
      <c r="O412" s="36" t="s">
        <v>143</v>
      </c>
      <c r="P412" s="57" t="s">
        <v>143</v>
      </c>
      <c r="Q412" s="66" t="s">
        <v>143</v>
      </c>
      <c r="R412" s="57" t="s">
        <v>143</v>
      </c>
      <c r="S412" s="66" t="s">
        <v>143</v>
      </c>
      <c r="T412" s="57" t="s">
        <v>143</v>
      </c>
      <c r="U412" s="66" t="s">
        <v>143</v>
      </c>
      <c r="V412" s="57" t="s">
        <v>143</v>
      </c>
      <c r="W412" s="36" t="s">
        <v>143</v>
      </c>
      <c r="X412" s="57" t="s">
        <v>143</v>
      </c>
      <c r="Y412" s="36" t="s">
        <v>143</v>
      </c>
      <c r="Z412" s="57" t="s">
        <v>143</v>
      </c>
      <c r="AA412" s="36" t="s">
        <v>143</v>
      </c>
      <c r="AB412" s="57" t="s">
        <v>143</v>
      </c>
    </row>
    <row r="413" spans="2:28" ht="15" hidden="1" customHeight="1" outlineLevel="1">
      <c r="B413" s="63" t="s">
        <v>88</v>
      </c>
      <c r="C413" s="36" t="s">
        <v>143</v>
      </c>
      <c r="D413" s="57" t="s">
        <v>143</v>
      </c>
      <c r="E413" s="66" t="s">
        <v>143</v>
      </c>
      <c r="F413" s="57" t="s">
        <v>143</v>
      </c>
      <c r="G413" s="66" t="s">
        <v>143</v>
      </c>
      <c r="H413" s="57" t="s">
        <v>143</v>
      </c>
      <c r="I413" s="66" t="s">
        <v>143</v>
      </c>
      <c r="J413" s="57" t="s">
        <v>143</v>
      </c>
      <c r="K413" s="36" t="s">
        <v>143</v>
      </c>
      <c r="L413" s="57" t="s">
        <v>143</v>
      </c>
      <c r="M413" s="36" t="s">
        <v>143</v>
      </c>
      <c r="N413" s="57" t="s">
        <v>143</v>
      </c>
      <c r="O413" s="36" t="s">
        <v>143</v>
      </c>
      <c r="P413" s="57" t="s">
        <v>143</v>
      </c>
      <c r="Q413" s="66" t="s">
        <v>143</v>
      </c>
      <c r="R413" s="57" t="s">
        <v>143</v>
      </c>
      <c r="S413" s="66" t="s">
        <v>143</v>
      </c>
      <c r="T413" s="57" t="s">
        <v>143</v>
      </c>
      <c r="U413" s="66" t="s">
        <v>143</v>
      </c>
      <c r="V413" s="57" t="s">
        <v>143</v>
      </c>
      <c r="W413" s="36" t="s">
        <v>143</v>
      </c>
      <c r="X413" s="57" t="s">
        <v>143</v>
      </c>
      <c r="Y413" s="36" t="s">
        <v>143</v>
      </c>
      <c r="Z413" s="57" t="s">
        <v>143</v>
      </c>
      <c r="AA413" s="36" t="s">
        <v>143</v>
      </c>
      <c r="AB413" s="57" t="s">
        <v>143</v>
      </c>
    </row>
    <row r="414" spans="2:28" ht="15" hidden="1" customHeight="1" outlineLevel="1">
      <c r="B414" s="63" t="s">
        <v>87</v>
      </c>
      <c r="C414" s="36" t="s">
        <v>143</v>
      </c>
      <c r="D414" s="57" t="s">
        <v>143</v>
      </c>
      <c r="E414" s="66" t="s">
        <v>143</v>
      </c>
      <c r="F414" s="57" t="s">
        <v>143</v>
      </c>
      <c r="G414" s="66" t="s">
        <v>143</v>
      </c>
      <c r="H414" s="57" t="s">
        <v>143</v>
      </c>
      <c r="I414" s="66" t="s">
        <v>143</v>
      </c>
      <c r="J414" s="57" t="s">
        <v>143</v>
      </c>
      <c r="K414" s="36" t="s">
        <v>143</v>
      </c>
      <c r="L414" s="57" t="s">
        <v>143</v>
      </c>
      <c r="M414" s="36" t="s">
        <v>143</v>
      </c>
      <c r="N414" s="57" t="s">
        <v>143</v>
      </c>
      <c r="O414" s="36" t="s">
        <v>143</v>
      </c>
      <c r="P414" s="57" t="s">
        <v>143</v>
      </c>
      <c r="Q414" s="66" t="s">
        <v>143</v>
      </c>
      <c r="R414" s="57" t="s">
        <v>143</v>
      </c>
      <c r="S414" s="66" t="s">
        <v>143</v>
      </c>
      <c r="T414" s="57" t="s">
        <v>143</v>
      </c>
      <c r="U414" s="66" t="s">
        <v>143</v>
      </c>
      <c r="V414" s="57" t="s">
        <v>143</v>
      </c>
      <c r="W414" s="36" t="s">
        <v>143</v>
      </c>
      <c r="X414" s="57" t="s">
        <v>143</v>
      </c>
      <c r="Y414" s="36" t="s">
        <v>143</v>
      </c>
      <c r="Z414" s="57" t="s">
        <v>143</v>
      </c>
      <c r="AA414" s="36" t="s">
        <v>143</v>
      </c>
      <c r="AB414" s="57" t="s">
        <v>143</v>
      </c>
    </row>
    <row r="415" spans="2:28" ht="15" hidden="1" customHeight="1" outlineLevel="1">
      <c r="B415" s="63" t="s">
        <v>86</v>
      </c>
      <c r="C415" s="36" t="s">
        <v>143</v>
      </c>
      <c r="D415" s="57" t="s">
        <v>143</v>
      </c>
      <c r="E415" s="66" t="s">
        <v>143</v>
      </c>
      <c r="F415" s="57" t="s">
        <v>143</v>
      </c>
      <c r="G415" s="66" t="s">
        <v>143</v>
      </c>
      <c r="H415" s="57" t="s">
        <v>143</v>
      </c>
      <c r="I415" s="66" t="s">
        <v>143</v>
      </c>
      <c r="J415" s="57" t="s">
        <v>143</v>
      </c>
      <c r="K415" s="36" t="s">
        <v>143</v>
      </c>
      <c r="L415" s="57" t="s">
        <v>143</v>
      </c>
      <c r="M415" s="36" t="s">
        <v>143</v>
      </c>
      <c r="N415" s="57" t="s">
        <v>143</v>
      </c>
      <c r="O415" s="36" t="s">
        <v>143</v>
      </c>
      <c r="P415" s="57" t="s">
        <v>143</v>
      </c>
      <c r="Q415" s="66" t="s">
        <v>143</v>
      </c>
      <c r="R415" s="57" t="s">
        <v>143</v>
      </c>
      <c r="S415" s="66" t="s">
        <v>143</v>
      </c>
      <c r="T415" s="57" t="s">
        <v>143</v>
      </c>
      <c r="U415" s="66" t="s">
        <v>143</v>
      </c>
      <c r="V415" s="57" t="s">
        <v>143</v>
      </c>
      <c r="W415" s="36" t="s">
        <v>143</v>
      </c>
      <c r="X415" s="57" t="s">
        <v>143</v>
      </c>
      <c r="Y415" s="36" t="s">
        <v>143</v>
      </c>
      <c r="Z415" s="57" t="s">
        <v>143</v>
      </c>
      <c r="AA415" s="36" t="s">
        <v>143</v>
      </c>
      <c r="AB415" s="57" t="s">
        <v>143</v>
      </c>
    </row>
    <row r="416" spans="2:28" ht="15" hidden="1" customHeight="1" outlineLevel="1">
      <c r="B416" s="63" t="s">
        <v>85</v>
      </c>
      <c r="C416" s="36" t="s">
        <v>143</v>
      </c>
      <c r="D416" s="57" t="s">
        <v>143</v>
      </c>
      <c r="E416" s="66" t="s">
        <v>143</v>
      </c>
      <c r="F416" s="57" t="s">
        <v>143</v>
      </c>
      <c r="G416" s="66" t="s">
        <v>143</v>
      </c>
      <c r="H416" s="57" t="s">
        <v>143</v>
      </c>
      <c r="I416" s="66" t="s">
        <v>143</v>
      </c>
      <c r="J416" s="57" t="s">
        <v>143</v>
      </c>
      <c r="K416" s="36" t="s">
        <v>143</v>
      </c>
      <c r="L416" s="57" t="s">
        <v>143</v>
      </c>
      <c r="M416" s="36" t="s">
        <v>143</v>
      </c>
      <c r="N416" s="57" t="s">
        <v>143</v>
      </c>
      <c r="O416" s="36" t="s">
        <v>143</v>
      </c>
      <c r="P416" s="57" t="s">
        <v>143</v>
      </c>
      <c r="Q416" s="66" t="s">
        <v>143</v>
      </c>
      <c r="R416" s="57" t="s">
        <v>143</v>
      </c>
      <c r="S416" s="66" t="s">
        <v>143</v>
      </c>
      <c r="T416" s="57" t="s">
        <v>143</v>
      </c>
      <c r="U416" s="66" t="s">
        <v>143</v>
      </c>
      <c r="V416" s="57" t="s">
        <v>143</v>
      </c>
      <c r="W416" s="36" t="s">
        <v>143</v>
      </c>
      <c r="X416" s="57" t="s">
        <v>143</v>
      </c>
      <c r="Y416" s="36" t="s">
        <v>143</v>
      </c>
      <c r="Z416" s="57" t="s">
        <v>143</v>
      </c>
      <c r="AA416" s="36" t="s">
        <v>143</v>
      </c>
      <c r="AB416" s="57" t="s">
        <v>143</v>
      </c>
    </row>
    <row r="417" spans="2:28" ht="15" hidden="1" customHeight="1" outlineLevel="1">
      <c r="B417" s="63" t="s">
        <v>84</v>
      </c>
      <c r="C417" s="36" t="s">
        <v>143</v>
      </c>
      <c r="D417" s="57" t="s">
        <v>143</v>
      </c>
      <c r="E417" s="66" t="s">
        <v>143</v>
      </c>
      <c r="F417" s="57" t="s">
        <v>143</v>
      </c>
      <c r="G417" s="66" t="s">
        <v>143</v>
      </c>
      <c r="H417" s="57" t="s">
        <v>143</v>
      </c>
      <c r="I417" s="66" t="s">
        <v>143</v>
      </c>
      <c r="J417" s="57" t="s">
        <v>143</v>
      </c>
      <c r="K417" s="36" t="s">
        <v>143</v>
      </c>
      <c r="L417" s="57" t="s">
        <v>143</v>
      </c>
      <c r="M417" s="36" t="s">
        <v>143</v>
      </c>
      <c r="N417" s="57" t="s">
        <v>143</v>
      </c>
      <c r="O417" s="36" t="s">
        <v>143</v>
      </c>
      <c r="P417" s="57" t="s">
        <v>143</v>
      </c>
      <c r="Q417" s="66" t="s">
        <v>143</v>
      </c>
      <c r="R417" s="57" t="s">
        <v>143</v>
      </c>
      <c r="S417" s="66" t="s">
        <v>143</v>
      </c>
      <c r="T417" s="57" t="s">
        <v>143</v>
      </c>
      <c r="U417" s="66" t="s">
        <v>143</v>
      </c>
      <c r="V417" s="57" t="s">
        <v>143</v>
      </c>
      <c r="W417" s="36" t="s">
        <v>143</v>
      </c>
      <c r="X417" s="57" t="s">
        <v>143</v>
      </c>
      <c r="Y417" s="36" t="s">
        <v>143</v>
      </c>
      <c r="Z417" s="57" t="s">
        <v>143</v>
      </c>
      <c r="AA417" s="36" t="s">
        <v>143</v>
      </c>
      <c r="AB417" s="57" t="s">
        <v>143</v>
      </c>
    </row>
    <row r="418" spans="2:28" ht="15" hidden="1" customHeight="1" outlineLevel="1">
      <c r="B418" s="63" t="s">
        <v>83</v>
      </c>
      <c r="C418" s="36" t="s">
        <v>143</v>
      </c>
      <c r="D418" s="57" t="s">
        <v>143</v>
      </c>
      <c r="E418" s="66" t="s">
        <v>143</v>
      </c>
      <c r="F418" s="57" t="s">
        <v>143</v>
      </c>
      <c r="G418" s="66" t="s">
        <v>143</v>
      </c>
      <c r="H418" s="57" t="s">
        <v>143</v>
      </c>
      <c r="I418" s="66" t="s">
        <v>143</v>
      </c>
      <c r="J418" s="57" t="s">
        <v>143</v>
      </c>
      <c r="K418" s="36" t="s">
        <v>143</v>
      </c>
      <c r="L418" s="57" t="s">
        <v>143</v>
      </c>
      <c r="M418" s="36" t="s">
        <v>143</v>
      </c>
      <c r="N418" s="57" t="s">
        <v>143</v>
      </c>
      <c r="O418" s="36" t="s">
        <v>143</v>
      </c>
      <c r="P418" s="57" t="s">
        <v>143</v>
      </c>
      <c r="Q418" s="66" t="s">
        <v>143</v>
      </c>
      <c r="R418" s="57" t="s">
        <v>143</v>
      </c>
      <c r="S418" s="66" t="s">
        <v>143</v>
      </c>
      <c r="T418" s="57" t="s">
        <v>143</v>
      </c>
      <c r="U418" s="66" t="s">
        <v>143</v>
      </c>
      <c r="V418" s="57" t="s">
        <v>143</v>
      </c>
      <c r="W418" s="36" t="s">
        <v>143</v>
      </c>
      <c r="X418" s="57" t="s">
        <v>143</v>
      </c>
      <c r="Y418" s="36" t="s">
        <v>143</v>
      </c>
      <c r="Z418" s="57" t="s">
        <v>143</v>
      </c>
      <c r="AA418" s="36" t="s">
        <v>143</v>
      </c>
      <c r="AB418" s="57" t="s">
        <v>143</v>
      </c>
    </row>
    <row r="419" spans="2:28" ht="15" hidden="1" customHeight="1" outlineLevel="1">
      <c r="B419" s="63" t="s">
        <v>82</v>
      </c>
      <c r="C419" s="36" t="s">
        <v>143</v>
      </c>
      <c r="D419" s="57" t="s">
        <v>143</v>
      </c>
      <c r="E419" s="66" t="s">
        <v>143</v>
      </c>
      <c r="F419" s="57" t="s">
        <v>143</v>
      </c>
      <c r="G419" s="66" t="s">
        <v>143</v>
      </c>
      <c r="H419" s="57" t="s">
        <v>143</v>
      </c>
      <c r="I419" s="66" t="s">
        <v>143</v>
      </c>
      <c r="J419" s="57" t="s">
        <v>143</v>
      </c>
      <c r="K419" s="36" t="s">
        <v>143</v>
      </c>
      <c r="L419" s="57" t="s">
        <v>143</v>
      </c>
      <c r="M419" s="36" t="s">
        <v>143</v>
      </c>
      <c r="N419" s="57" t="s">
        <v>143</v>
      </c>
      <c r="O419" s="36" t="s">
        <v>143</v>
      </c>
      <c r="P419" s="57" t="s">
        <v>143</v>
      </c>
      <c r="Q419" s="66" t="s">
        <v>143</v>
      </c>
      <c r="R419" s="57" t="s">
        <v>143</v>
      </c>
      <c r="S419" s="66" t="s">
        <v>143</v>
      </c>
      <c r="T419" s="57" t="s">
        <v>143</v>
      </c>
      <c r="U419" s="66" t="s">
        <v>143</v>
      </c>
      <c r="V419" s="57" t="s">
        <v>143</v>
      </c>
      <c r="W419" s="36" t="s">
        <v>143</v>
      </c>
      <c r="X419" s="57" t="s">
        <v>143</v>
      </c>
      <c r="Y419" s="36" t="s">
        <v>143</v>
      </c>
      <c r="Z419" s="57" t="s">
        <v>143</v>
      </c>
      <c r="AA419" s="36" t="s">
        <v>143</v>
      </c>
      <c r="AB419" s="57" t="s">
        <v>143</v>
      </c>
    </row>
    <row r="420" spans="2:28" ht="15" hidden="1" customHeight="1" outlineLevel="1">
      <c r="B420" s="63" t="s">
        <v>81</v>
      </c>
      <c r="C420" s="36" t="s">
        <v>143</v>
      </c>
      <c r="D420" s="57" t="s">
        <v>143</v>
      </c>
      <c r="E420" s="66" t="s">
        <v>143</v>
      </c>
      <c r="F420" s="57" t="s">
        <v>143</v>
      </c>
      <c r="G420" s="66" t="s">
        <v>143</v>
      </c>
      <c r="H420" s="57" t="s">
        <v>143</v>
      </c>
      <c r="I420" s="66" t="s">
        <v>143</v>
      </c>
      <c r="J420" s="57" t="s">
        <v>143</v>
      </c>
      <c r="K420" s="36" t="s">
        <v>143</v>
      </c>
      <c r="L420" s="57" t="s">
        <v>143</v>
      </c>
      <c r="M420" s="36" t="s">
        <v>143</v>
      </c>
      <c r="N420" s="57" t="s">
        <v>143</v>
      </c>
      <c r="O420" s="36" t="s">
        <v>143</v>
      </c>
      <c r="P420" s="57" t="s">
        <v>143</v>
      </c>
      <c r="Q420" s="66" t="s">
        <v>143</v>
      </c>
      <c r="R420" s="57" t="s">
        <v>143</v>
      </c>
      <c r="S420" s="66" t="s">
        <v>143</v>
      </c>
      <c r="T420" s="57" t="s">
        <v>143</v>
      </c>
      <c r="U420" s="66" t="s">
        <v>143</v>
      </c>
      <c r="V420" s="57" t="s">
        <v>143</v>
      </c>
      <c r="W420" s="36" t="s">
        <v>143</v>
      </c>
      <c r="X420" s="57" t="s">
        <v>143</v>
      </c>
      <c r="Y420" s="36" t="s">
        <v>143</v>
      </c>
      <c r="Z420" s="57" t="s">
        <v>143</v>
      </c>
      <c r="AA420" s="36" t="s">
        <v>143</v>
      </c>
      <c r="AB420" s="57" t="s">
        <v>143</v>
      </c>
    </row>
    <row r="421" spans="2:28" ht="15" hidden="1" customHeight="1" outlineLevel="1">
      <c r="B421" s="63" t="s">
        <v>80</v>
      </c>
      <c r="C421" s="36" t="s">
        <v>143</v>
      </c>
      <c r="D421" s="57" t="s">
        <v>143</v>
      </c>
      <c r="E421" s="66" t="s">
        <v>143</v>
      </c>
      <c r="F421" s="57" t="s">
        <v>143</v>
      </c>
      <c r="G421" s="66" t="s">
        <v>143</v>
      </c>
      <c r="H421" s="57" t="s">
        <v>143</v>
      </c>
      <c r="I421" s="66" t="s">
        <v>143</v>
      </c>
      <c r="J421" s="57" t="s">
        <v>143</v>
      </c>
      <c r="K421" s="36" t="s">
        <v>143</v>
      </c>
      <c r="L421" s="57" t="s">
        <v>143</v>
      </c>
      <c r="M421" s="36" t="s">
        <v>143</v>
      </c>
      <c r="N421" s="57" t="s">
        <v>143</v>
      </c>
      <c r="O421" s="36" t="s">
        <v>143</v>
      </c>
      <c r="P421" s="57" t="s">
        <v>143</v>
      </c>
      <c r="Q421" s="66" t="s">
        <v>143</v>
      </c>
      <c r="R421" s="57" t="s">
        <v>143</v>
      </c>
      <c r="S421" s="66" t="s">
        <v>143</v>
      </c>
      <c r="T421" s="57" t="s">
        <v>143</v>
      </c>
      <c r="U421" s="66" t="s">
        <v>143</v>
      </c>
      <c r="V421" s="57" t="s">
        <v>143</v>
      </c>
      <c r="W421" s="36" t="s">
        <v>143</v>
      </c>
      <c r="X421" s="57" t="s">
        <v>143</v>
      </c>
      <c r="Y421" s="36" t="s">
        <v>143</v>
      </c>
      <c r="Z421" s="57" t="s">
        <v>143</v>
      </c>
      <c r="AA421" s="36" t="s">
        <v>143</v>
      </c>
      <c r="AB421" s="57" t="s">
        <v>143</v>
      </c>
    </row>
    <row r="422" spans="2:28" ht="15" hidden="1" customHeight="1" outlineLevel="1">
      <c r="B422" s="63" t="s">
        <v>79</v>
      </c>
      <c r="C422" s="36" t="s">
        <v>143</v>
      </c>
      <c r="D422" s="57" t="s">
        <v>143</v>
      </c>
      <c r="E422" s="66" t="s">
        <v>143</v>
      </c>
      <c r="F422" s="57" t="s">
        <v>143</v>
      </c>
      <c r="G422" s="66" t="s">
        <v>143</v>
      </c>
      <c r="H422" s="57" t="s">
        <v>143</v>
      </c>
      <c r="I422" s="66" t="s">
        <v>143</v>
      </c>
      <c r="J422" s="57" t="s">
        <v>143</v>
      </c>
      <c r="K422" s="36" t="s">
        <v>143</v>
      </c>
      <c r="L422" s="57" t="s">
        <v>143</v>
      </c>
      <c r="M422" s="36" t="s">
        <v>143</v>
      </c>
      <c r="N422" s="57" t="s">
        <v>143</v>
      </c>
      <c r="O422" s="36" t="s">
        <v>143</v>
      </c>
      <c r="P422" s="57" t="s">
        <v>143</v>
      </c>
      <c r="Q422" s="66" t="s">
        <v>143</v>
      </c>
      <c r="R422" s="57" t="s">
        <v>143</v>
      </c>
      <c r="S422" s="66" t="s">
        <v>143</v>
      </c>
      <c r="T422" s="57" t="s">
        <v>143</v>
      </c>
      <c r="U422" s="66" t="s">
        <v>143</v>
      </c>
      <c r="V422" s="57" t="s">
        <v>143</v>
      </c>
      <c r="W422" s="36" t="s">
        <v>143</v>
      </c>
      <c r="X422" s="57" t="s">
        <v>143</v>
      </c>
      <c r="Y422" s="36" t="s">
        <v>143</v>
      </c>
      <c r="Z422" s="57" t="s">
        <v>143</v>
      </c>
      <c r="AA422" s="36" t="s">
        <v>143</v>
      </c>
      <c r="AB422" s="57" t="s">
        <v>143</v>
      </c>
    </row>
    <row r="423" spans="2:28" hidden="1" collapsed="1">
      <c r="B423" s="173">
        <v>1980</v>
      </c>
      <c r="C423" s="66" t="s">
        <v>143</v>
      </c>
      <c r="D423" s="67" t="s">
        <v>143</v>
      </c>
      <c r="E423" s="66" t="s">
        <v>143</v>
      </c>
      <c r="F423" s="67" t="s">
        <v>143</v>
      </c>
      <c r="G423" s="66" t="s">
        <v>143</v>
      </c>
      <c r="H423" s="67" t="s">
        <v>143</v>
      </c>
      <c r="I423" s="66" t="s">
        <v>143</v>
      </c>
      <c r="J423" s="67" t="s">
        <v>143</v>
      </c>
      <c r="K423" s="66" t="s">
        <v>143</v>
      </c>
      <c r="L423" s="67" t="s">
        <v>143</v>
      </c>
      <c r="M423" s="66" t="s">
        <v>143</v>
      </c>
      <c r="N423" s="67" t="s">
        <v>143</v>
      </c>
      <c r="O423" s="66" t="s">
        <v>143</v>
      </c>
      <c r="P423" s="67" t="s">
        <v>143</v>
      </c>
      <c r="Q423" s="66" t="s">
        <v>143</v>
      </c>
      <c r="R423" s="67" t="s">
        <v>143</v>
      </c>
      <c r="S423" s="66" t="s">
        <v>143</v>
      </c>
      <c r="T423" s="67" t="s">
        <v>143</v>
      </c>
      <c r="U423" s="66" t="s">
        <v>143</v>
      </c>
      <c r="V423" s="67" t="s">
        <v>143</v>
      </c>
      <c r="W423" s="66" t="s">
        <v>143</v>
      </c>
      <c r="X423" s="67" t="s">
        <v>143</v>
      </c>
      <c r="Y423" s="66" t="s">
        <v>143</v>
      </c>
      <c r="Z423" s="67" t="s">
        <v>143</v>
      </c>
      <c r="AA423" s="66" t="s">
        <v>143</v>
      </c>
      <c r="AB423" s="67" t="s">
        <v>143</v>
      </c>
    </row>
    <row r="424" spans="2:28" ht="15" hidden="1" customHeight="1" outlineLevel="1">
      <c r="B424" s="63" t="s">
        <v>90</v>
      </c>
      <c r="C424" s="36" t="s">
        <v>143</v>
      </c>
      <c r="D424" s="57" t="s">
        <v>143</v>
      </c>
      <c r="E424" s="66" t="s">
        <v>143</v>
      </c>
      <c r="F424" s="57" t="s">
        <v>143</v>
      </c>
      <c r="G424" s="66" t="s">
        <v>143</v>
      </c>
      <c r="H424" s="57" t="s">
        <v>143</v>
      </c>
      <c r="I424" s="66" t="s">
        <v>143</v>
      </c>
      <c r="J424" s="57" t="s">
        <v>143</v>
      </c>
      <c r="K424" s="36" t="s">
        <v>143</v>
      </c>
      <c r="L424" s="57" t="s">
        <v>143</v>
      </c>
      <c r="M424" s="36" t="s">
        <v>143</v>
      </c>
      <c r="N424" s="57" t="s">
        <v>143</v>
      </c>
      <c r="O424" s="36" t="s">
        <v>143</v>
      </c>
      <c r="P424" s="57" t="s">
        <v>143</v>
      </c>
      <c r="Q424" s="66" t="s">
        <v>143</v>
      </c>
      <c r="R424" s="57" t="s">
        <v>143</v>
      </c>
      <c r="S424" s="66" t="s">
        <v>143</v>
      </c>
      <c r="T424" s="57" t="s">
        <v>143</v>
      </c>
      <c r="U424" s="66" t="s">
        <v>143</v>
      </c>
      <c r="V424" s="57" t="s">
        <v>143</v>
      </c>
      <c r="W424" s="36" t="s">
        <v>143</v>
      </c>
      <c r="X424" s="57" t="s">
        <v>143</v>
      </c>
      <c r="Y424" s="36" t="s">
        <v>143</v>
      </c>
      <c r="Z424" s="57" t="s">
        <v>143</v>
      </c>
      <c r="AA424" s="36" t="s">
        <v>143</v>
      </c>
      <c r="AB424" s="57" t="s">
        <v>143</v>
      </c>
    </row>
    <row r="425" spans="2:28" ht="15" hidden="1" customHeight="1" outlineLevel="1">
      <c r="B425" s="63" t="s">
        <v>89</v>
      </c>
      <c r="C425" s="36" t="s">
        <v>143</v>
      </c>
      <c r="D425" s="57" t="s">
        <v>143</v>
      </c>
      <c r="E425" s="66" t="s">
        <v>143</v>
      </c>
      <c r="F425" s="57" t="s">
        <v>143</v>
      </c>
      <c r="G425" s="66" t="s">
        <v>143</v>
      </c>
      <c r="H425" s="57" t="s">
        <v>143</v>
      </c>
      <c r="I425" s="66" t="s">
        <v>143</v>
      </c>
      <c r="J425" s="57" t="s">
        <v>143</v>
      </c>
      <c r="K425" s="36" t="s">
        <v>143</v>
      </c>
      <c r="L425" s="57" t="s">
        <v>143</v>
      </c>
      <c r="M425" s="36" t="s">
        <v>143</v>
      </c>
      <c r="N425" s="57" t="s">
        <v>143</v>
      </c>
      <c r="O425" s="36" t="s">
        <v>143</v>
      </c>
      <c r="P425" s="57" t="s">
        <v>143</v>
      </c>
      <c r="Q425" s="66" t="s">
        <v>143</v>
      </c>
      <c r="R425" s="57" t="s">
        <v>143</v>
      </c>
      <c r="S425" s="66" t="s">
        <v>143</v>
      </c>
      <c r="T425" s="57" t="s">
        <v>143</v>
      </c>
      <c r="U425" s="66" t="s">
        <v>143</v>
      </c>
      <c r="V425" s="57" t="s">
        <v>143</v>
      </c>
      <c r="W425" s="36" t="s">
        <v>143</v>
      </c>
      <c r="X425" s="57" t="s">
        <v>143</v>
      </c>
      <c r="Y425" s="36" t="s">
        <v>143</v>
      </c>
      <c r="Z425" s="57" t="s">
        <v>143</v>
      </c>
      <c r="AA425" s="36" t="s">
        <v>143</v>
      </c>
      <c r="AB425" s="57" t="s">
        <v>143</v>
      </c>
    </row>
    <row r="426" spans="2:28" ht="15" hidden="1" customHeight="1" outlineLevel="1">
      <c r="B426" s="63" t="s">
        <v>88</v>
      </c>
      <c r="C426" s="36" t="s">
        <v>143</v>
      </c>
      <c r="D426" s="57" t="s">
        <v>143</v>
      </c>
      <c r="E426" s="66" t="s">
        <v>143</v>
      </c>
      <c r="F426" s="57" t="s">
        <v>143</v>
      </c>
      <c r="G426" s="66" t="s">
        <v>143</v>
      </c>
      <c r="H426" s="57" t="s">
        <v>143</v>
      </c>
      <c r="I426" s="66" t="s">
        <v>143</v>
      </c>
      <c r="J426" s="57" t="s">
        <v>143</v>
      </c>
      <c r="K426" s="36" t="s">
        <v>143</v>
      </c>
      <c r="L426" s="57" t="s">
        <v>143</v>
      </c>
      <c r="M426" s="36" t="s">
        <v>143</v>
      </c>
      <c r="N426" s="57" t="s">
        <v>143</v>
      </c>
      <c r="O426" s="36" t="s">
        <v>143</v>
      </c>
      <c r="P426" s="57" t="s">
        <v>143</v>
      </c>
      <c r="Q426" s="66" t="s">
        <v>143</v>
      </c>
      <c r="R426" s="57" t="s">
        <v>143</v>
      </c>
      <c r="S426" s="66" t="s">
        <v>143</v>
      </c>
      <c r="T426" s="57" t="s">
        <v>143</v>
      </c>
      <c r="U426" s="66" t="s">
        <v>143</v>
      </c>
      <c r="V426" s="57" t="s">
        <v>143</v>
      </c>
      <c r="W426" s="36" t="s">
        <v>143</v>
      </c>
      <c r="X426" s="57" t="s">
        <v>143</v>
      </c>
      <c r="Y426" s="36" t="s">
        <v>143</v>
      </c>
      <c r="Z426" s="57" t="s">
        <v>143</v>
      </c>
      <c r="AA426" s="36" t="s">
        <v>143</v>
      </c>
      <c r="AB426" s="57" t="s">
        <v>143</v>
      </c>
    </row>
    <row r="427" spans="2:28" ht="15" hidden="1" customHeight="1" outlineLevel="1">
      <c r="B427" s="63" t="s">
        <v>87</v>
      </c>
      <c r="C427" s="36" t="s">
        <v>143</v>
      </c>
      <c r="D427" s="57" t="s">
        <v>143</v>
      </c>
      <c r="E427" s="66" t="s">
        <v>143</v>
      </c>
      <c r="F427" s="57" t="s">
        <v>143</v>
      </c>
      <c r="G427" s="66" t="s">
        <v>143</v>
      </c>
      <c r="H427" s="57" t="s">
        <v>143</v>
      </c>
      <c r="I427" s="66" t="s">
        <v>143</v>
      </c>
      <c r="J427" s="57" t="s">
        <v>143</v>
      </c>
      <c r="K427" s="36" t="s">
        <v>143</v>
      </c>
      <c r="L427" s="57" t="s">
        <v>143</v>
      </c>
      <c r="M427" s="36" t="s">
        <v>143</v>
      </c>
      <c r="N427" s="57" t="s">
        <v>143</v>
      </c>
      <c r="O427" s="36" t="s">
        <v>143</v>
      </c>
      <c r="P427" s="57" t="s">
        <v>143</v>
      </c>
      <c r="Q427" s="66" t="s">
        <v>143</v>
      </c>
      <c r="R427" s="57" t="s">
        <v>143</v>
      </c>
      <c r="S427" s="66" t="s">
        <v>143</v>
      </c>
      <c r="T427" s="57" t="s">
        <v>143</v>
      </c>
      <c r="U427" s="66" t="s">
        <v>143</v>
      </c>
      <c r="V427" s="57" t="s">
        <v>143</v>
      </c>
      <c r="W427" s="36" t="s">
        <v>143</v>
      </c>
      <c r="X427" s="57" t="s">
        <v>143</v>
      </c>
      <c r="Y427" s="36" t="s">
        <v>143</v>
      </c>
      <c r="Z427" s="57" t="s">
        <v>143</v>
      </c>
      <c r="AA427" s="36" t="s">
        <v>143</v>
      </c>
      <c r="AB427" s="57" t="s">
        <v>143</v>
      </c>
    </row>
    <row r="428" spans="2:28" ht="15" hidden="1" customHeight="1" outlineLevel="1">
      <c r="B428" s="63" t="s">
        <v>86</v>
      </c>
      <c r="C428" s="36" t="s">
        <v>143</v>
      </c>
      <c r="D428" s="57" t="s">
        <v>143</v>
      </c>
      <c r="E428" s="66" t="s">
        <v>143</v>
      </c>
      <c r="F428" s="57" t="s">
        <v>143</v>
      </c>
      <c r="G428" s="66" t="s">
        <v>143</v>
      </c>
      <c r="H428" s="57" t="s">
        <v>143</v>
      </c>
      <c r="I428" s="66" t="s">
        <v>143</v>
      </c>
      <c r="J428" s="57" t="s">
        <v>143</v>
      </c>
      <c r="K428" s="36" t="s">
        <v>143</v>
      </c>
      <c r="L428" s="57" t="s">
        <v>143</v>
      </c>
      <c r="M428" s="36" t="s">
        <v>143</v>
      </c>
      <c r="N428" s="57" t="s">
        <v>143</v>
      </c>
      <c r="O428" s="36" t="s">
        <v>143</v>
      </c>
      <c r="P428" s="57" t="s">
        <v>143</v>
      </c>
      <c r="Q428" s="66" t="s">
        <v>143</v>
      </c>
      <c r="R428" s="57" t="s">
        <v>143</v>
      </c>
      <c r="S428" s="66" t="s">
        <v>143</v>
      </c>
      <c r="T428" s="57" t="s">
        <v>143</v>
      </c>
      <c r="U428" s="66" t="s">
        <v>143</v>
      </c>
      <c r="V428" s="57" t="s">
        <v>143</v>
      </c>
      <c r="W428" s="36" t="s">
        <v>143</v>
      </c>
      <c r="X428" s="57" t="s">
        <v>143</v>
      </c>
      <c r="Y428" s="36" t="s">
        <v>143</v>
      </c>
      <c r="Z428" s="57" t="s">
        <v>143</v>
      </c>
      <c r="AA428" s="36" t="s">
        <v>143</v>
      </c>
      <c r="AB428" s="57" t="s">
        <v>143</v>
      </c>
    </row>
    <row r="429" spans="2:28" ht="15" hidden="1" customHeight="1" outlineLevel="1">
      <c r="B429" s="63" t="s">
        <v>85</v>
      </c>
      <c r="C429" s="36" t="s">
        <v>143</v>
      </c>
      <c r="D429" s="57" t="s">
        <v>143</v>
      </c>
      <c r="E429" s="66" t="s">
        <v>143</v>
      </c>
      <c r="F429" s="57" t="s">
        <v>143</v>
      </c>
      <c r="G429" s="66" t="s">
        <v>143</v>
      </c>
      <c r="H429" s="57" t="s">
        <v>143</v>
      </c>
      <c r="I429" s="66" t="s">
        <v>143</v>
      </c>
      <c r="J429" s="57" t="s">
        <v>143</v>
      </c>
      <c r="K429" s="36" t="s">
        <v>143</v>
      </c>
      <c r="L429" s="57" t="s">
        <v>143</v>
      </c>
      <c r="M429" s="36" t="s">
        <v>143</v>
      </c>
      <c r="N429" s="57" t="s">
        <v>143</v>
      </c>
      <c r="O429" s="36" t="s">
        <v>143</v>
      </c>
      <c r="P429" s="57" t="s">
        <v>143</v>
      </c>
      <c r="Q429" s="66" t="s">
        <v>143</v>
      </c>
      <c r="R429" s="57" t="s">
        <v>143</v>
      </c>
      <c r="S429" s="66" t="s">
        <v>143</v>
      </c>
      <c r="T429" s="57" t="s">
        <v>143</v>
      </c>
      <c r="U429" s="66" t="s">
        <v>143</v>
      </c>
      <c r="V429" s="57" t="s">
        <v>143</v>
      </c>
      <c r="W429" s="36" t="s">
        <v>143</v>
      </c>
      <c r="X429" s="57" t="s">
        <v>143</v>
      </c>
      <c r="Y429" s="36" t="s">
        <v>143</v>
      </c>
      <c r="Z429" s="57" t="s">
        <v>143</v>
      </c>
      <c r="AA429" s="36" t="s">
        <v>143</v>
      </c>
      <c r="AB429" s="57" t="s">
        <v>143</v>
      </c>
    </row>
    <row r="430" spans="2:28" ht="15" hidden="1" customHeight="1" outlineLevel="1">
      <c r="B430" s="63" t="s">
        <v>84</v>
      </c>
      <c r="C430" s="36" t="s">
        <v>143</v>
      </c>
      <c r="D430" s="57" t="s">
        <v>143</v>
      </c>
      <c r="E430" s="66" t="s">
        <v>143</v>
      </c>
      <c r="F430" s="57" t="s">
        <v>143</v>
      </c>
      <c r="G430" s="66" t="s">
        <v>143</v>
      </c>
      <c r="H430" s="57" t="s">
        <v>143</v>
      </c>
      <c r="I430" s="66" t="s">
        <v>143</v>
      </c>
      <c r="J430" s="57" t="s">
        <v>143</v>
      </c>
      <c r="K430" s="36" t="s">
        <v>143</v>
      </c>
      <c r="L430" s="57" t="s">
        <v>143</v>
      </c>
      <c r="M430" s="36" t="s">
        <v>143</v>
      </c>
      <c r="N430" s="57" t="s">
        <v>143</v>
      </c>
      <c r="O430" s="36" t="s">
        <v>143</v>
      </c>
      <c r="P430" s="57" t="s">
        <v>143</v>
      </c>
      <c r="Q430" s="66" t="s">
        <v>143</v>
      </c>
      <c r="R430" s="57" t="s">
        <v>143</v>
      </c>
      <c r="S430" s="66" t="s">
        <v>143</v>
      </c>
      <c r="T430" s="57" t="s">
        <v>143</v>
      </c>
      <c r="U430" s="66" t="s">
        <v>143</v>
      </c>
      <c r="V430" s="57" t="s">
        <v>143</v>
      </c>
      <c r="W430" s="36" t="s">
        <v>143</v>
      </c>
      <c r="X430" s="57" t="s">
        <v>143</v>
      </c>
      <c r="Y430" s="36" t="s">
        <v>143</v>
      </c>
      <c r="Z430" s="57" t="s">
        <v>143</v>
      </c>
      <c r="AA430" s="36" t="s">
        <v>143</v>
      </c>
      <c r="AB430" s="57" t="s">
        <v>143</v>
      </c>
    </row>
    <row r="431" spans="2:28" ht="15" hidden="1" customHeight="1" outlineLevel="1">
      <c r="B431" s="63" t="s">
        <v>83</v>
      </c>
      <c r="C431" s="36" t="s">
        <v>143</v>
      </c>
      <c r="D431" s="57" t="s">
        <v>143</v>
      </c>
      <c r="E431" s="66" t="s">
        <v>143</v>
      </c>
      <c r="F431" s="57" t="s">
        <v>143</v>
      </c>
      <c r="G431" s="66" t="s">
        <v>143</v>
      </c>
      <c r="H431" s="57" t="s">
        <v>143</v>
      </c>
      <c r="I431" s="66" t="s">
        <v>143</v>
      </c>
      <c r="J431" s="57" t="s">
        <v>143</v>
      </c>
      <c r="K431" s="36" t="s">
        <v>143</v>
      </c>
      <c r="L431" s="57" t="s">
        <v>143</v>
      </c>
      <c r="M431" s="36" t="s">
        <v>143</v>
      </c>
      <c r="N431" s="57" t="s">
        <v>143</v>
      </c>
      <c r="O431" s="36" t="s">
        <v>143</v>
      </c>
      <c r="P431" s="57" t="s">
        <v>143</v>
      </c>
      <c r="Q431" s="66" t="s">
        <v>143</v>
      </c>
      <c r="R431" s="57" t="s">
        <v>143</v>
      </c>
      <c r="S431" s="66" t="s">
        <v>143</v>
      </c>
      <c r="T431" s="57" t="s">
        <v>143</v>
      </c>
      <c r="U431" s="66" t="s">
        <v>143</v>
      </c>
      <c r="V431" s="57" t="s">
        <v>143</v>
      </c>
      <c r="W431" s="36" t="s">
        <v>143</v>
      </c>
      <c r="X431" s="57" t="s">
        <v>143</v>
      </c>
      <c r="Y431" s="36" t="s">
        <v>143</v>
      </c>
      <c r="Z431" s="57" t="s">
        <v>143</v>
      </c>
      <c r="AA431" s="36" t="s">
        <v>143</v>
      </c>
      <c r="AB431" s="57" t="s">
        <v>143</v>
      </c>
    </row>
    <row r="432" spans="2:28" ht="15" hidden="1" customHeight="1" outlineLevel="1">
      <c r="B432" s="63" t="s">
        <v>82</v>
      </c>
      <c r="C432" s="36" t="s">
        <v>143</v>
      </c>
      <c r="D432" s="57" t="s">
        <v>143</v>
      </c>
      <c r="E432" s="66" t="s">
        <v>143</v>
      </c>
      <c r="F432" s="57" t="s">
        <v>143</v>
      </c>
      <c r="G432" s="66" t="s">
        <v>143</v>
      </c>
      <c r="H432" s="57" t="s">
        <v>143</v>
      </c>
      <c r="I432" s="66" t="s">
        <v>143</v>
      </c>
      <c r="J432" s="57" t="s">
        <v>143</v>
      </c>
      <c r="K432" s="36" t="s">
        <v>143</v>
      </c>
      <c r="L432" s="57" t="s">
        <v>143</v>
      </c>
      <c r="M432" s="36" t="s">
        <v>143</v>
      </c>
      <c r="N432" s="57" t="s">
        <v>143</v>
      </c>
      <c r="O432" s="36" t="s">
        <v>143</v>
      </c>
      <c r="P432" s="57" t="s">
        <v>143</v>
      </c>
      <c r="Q432" s="66" t="s">
        <v>143</v>
      </c>
      <c r="R432" s="57" t="s">
        <v>143</v>
      </c>
      <c r="S432" s="66" t="s">
        <v>143</v>
      </c>
      <c r="T432" s="57" t="s">
        <v>143</v>
      </c>
      <c r="U432" s="66" t="s">
        <v>143</v>
      </c>
      <c r="V432" s="57" t="s">
        <v>143</v>
      </c>
      <c r="W432" s="36" t="s">
        <v>143</v>
      </c>
      <c r="X432" s="57" t="s">
        <v>143</v>
      </c>
      <c r="Y432" s="36" t="s">
        <v>143</v>
      </c>
      <c r="Z432" s="57" t="s">
        <v>143</v>
      </c>
      <c r="AA432" s="36" t="s">
        <v>143</v>
      </c>
      <c r="AB432" s="57" t="s">
        <v>143</v>
      </c>
    </row>
    <row r="433" spans="2:28" ht="15" hidden="1" customHeight="1" outlineLevel="1">
      <c r="B433" s="63" t="s">
        <v>81</v>
      </c>
      <c r="C433" s="36" t="s">
        <v>143</v>
      </c>
      <c r="D433" s="57" t="s">
        <v>143</v>
      </c>
      <c r="E433" s="66" t="s">
        <v>143</v>
      </c>
      <c r="F433" s="57" t="s">
        <v>143</v>
      </c>
      <c r="G433" s="66" t="s">
        <v>143</v>
      </c>
      <c r="H433" s="57" t="s">
        <v>143</v>
      </c>
      <c r="I433" s="66" t="s">
        <v>143</v>
      </c>
      <c r="J433" s="57" t="s">
        <v>143</v>
      </c>
      <c r="K433" s="36" t="s">
        <v>143</v>
      </c>
      <c r="L433" s="57" t="s">
        <v>143</v>
      </c>
      <c r="M433" s="36" t="s">
        <v>143</v>
      </c>
      <c r="N433" s="57" t="s">
        <v>143</v>
      </c>
      <c r="O433" s="36" t="s">
        <v>143</v>
      </c>
      <c r="P433" s="57" t="s">
        <v>143</v>
      </c>
      <c r="Q433" s="66" t="s">
        <v>143</v>
      </c>
      <c r="R433" s="57" t="s">
        <v>143</v>
      </c>
      <c r="S433" s="66" t="s">
        <v>143</v>
      </c>
      <c r="T433" s="57" t="s">
        <v>143</v>
      </c>
      <c r="U433" s="66" t="s">
        <v>143</v>
      </c>
      <c r="V433" s="57" t="s">
        <v>143</v>
      </c>
      <c r="W433" s="36" t="s">
        <v>143</v>
      </c>
      <c r="X433" s="57" t="s">
        <v>143</v>
      </c>
      <c r="Y433" s="36" t="s">
        <v>143</v>
      </c>
      <c r="Z433" s="57" t="s">
        <v>143</v>
      </c>
      <c r="AA433" s="36" t="s">
        <v>143</v>
      </c>
      <c r="AB433" s="57" t="s">
        <v>143</v>
      </c>
    </row>
    <row r="434" spans="2:28" ht="15" hidden="1" customHeight="1" outlineLevel="1">
      <c r="B434" s="63" t="s">
        <v>80</v>
      </c>
      <c r="C434" s="36" t="s">
        <v>143</v>
      </c>
      <c r="D434" s="57" t="s">
        <v>143</v>
      </c>
      <c r="E434" s="66" t="s">
        <v>143</v>
      </c>
      <c r="F434" s="57" t="s">
        <v>143</v>
      </c>
      <c r="G434" s="66" t="s">
        <v>143</v>
      </c>
      <c r="H434" s="57" t="s">
        <v>143</v>
      </c>
      <c r="I434" s="66" t="s">
        <v>143</v>
      </c>
      <c r="J434" s="57" t="s">
        <v>143</v>
      </c>
      <c r="K434" s="36" t="s">
        <v>143</v>
      </c>
      <c r="L434" s="57" t="s">
        <v>143</v>
      </c>
      <c r="M434" s="36" t="s">
        <v>143</v>
      </c>
      <c r="N434" s="57" t="s">
        <v>143</v>
      </c>
      <c r="O434" s="36" t="s">
        <v>143</v>
      </c>
      <c r="P434" s="57" t="s">
        <v>143</v>
      </c>
      <c r="Q434" s="66" t="s">
        <v>143</v>
      </c>
      <c r="R434" s="57" t="s">
        <v>143</v>
      </c>
      <c r="S434" s="66" t="s">
        <v>143</v>
      </c>
      <c r="T434" s="57" t="s">
        <v>143</v>
      </c>
      <c r="U434" s="66" t="s">
        <v>143</v>
      </c>
      <c r="V434" s="57" t="s">
        <v>143</v>
      </c>
      <c r="W434" s="36" t="s">
        <v>143</v>
      </c>
      <c r="X434" s="57" t="s">
        <v>143</v>
      </c>
      <c r="Y434" s="36" t="s">
        <v>143</v>
      </c>
      <c r="Z434" s="57" t="s">
        <v>143</v>
      </c>
      <c r="AA434" s="36" t="s">
        <v>143</v>
      </c>
      <c r="AB434" s="57" t="s">
        <v>143</v>
      </c>
    </row>
    <row r="435" spans="2:28" ht="15" hidden="1" customHeight="1" outlineLevel="1">
      <c r="B435" s="63" t="s">
        <v>79</v>
      </c>
      <c r="C435" s="36" t="s">
        <v>143</v>
      </c>
      <c r="D435" s="57" t="s">
        <v>143</v>
      </c>
      <c r="E435" s="66" t="s">
        <v>143</v>
      </c>
      <c r="F435" s="57" t="s">
        <v>143</v>
      </c>
      <c r="G435" s="66" t="s">
        <v>143</v>
      </c>
      <c r="H435" s="57" t="s">
        <v>143</v>
      </c>
      <c r="I435" s="66" t="s">
        <v>143</v>
      </c>
      <c r="J435" s="57" t="s">
        <v>143</v>
      </c>
      <c r="K435" s="36" t="s">
        <v>143</v>
      </c>
      <c r="L435" s="57" t="s">
        <v>143</v>
      </c>
      <c r="M435" s="36" t="s">
        <v>143</v>
      </c>
      <c r="N435" s="57" t="s">
        <v>143</v>
      </c>
      <c r="O435" s="36" t="s">
        <v>143</v>
      </c>
      <c r="P435" s="57" t="s">
        <v>143</v>
      </c>
      <c r="Q435" s="66" t="s">
        <v>143</v>
      </c>
      <c r="R435" s="57" t="s">
        <v>143</v>
      </c>
      <c r="S435" s="66" t="s">
        <v>143</v>
      </c>
      <c r="T435" s="57" t="s">
        <v>143</v>
      </c>
      <c r="U435" s="66" t="s">
        <v>143</v>
      </c>
      <c r="V435" s="57" t="s">
        <v>143</v>
      </c>
      <c r="W435" s="36" t="s">
        <v>143</v>
      </c>
      <c r="X435" s="57" t="s">
        <v>143</v>
      </c>
      <c r="Y435" s="36" t="s">
        <v>143</v>
      </c>
      <c r="Z435" s="57" t="s">
        <v>143</v>
      </c>
      <c r="AA435" s="36" t="s">
        <v>143</v>
      </c>
      <c r="AB435" s="57" t="s">
        <v>143</v>
      </c>
    </row>
    <row r="436" spans="2:28" hidden="1" collapsed="1">
      <c r="B436" s="173">
        <v>1979</v>
      </c>
      <c r="C436" s="66" t="s">
        <v>143</v>
      </c>
      <c r="D436" s="67" t="s">
        <v>143</v>
      </c>
      <c r="E436" s="66" t="s">
        <v>143</v>
      </c>
      <c r="F436" s="67" t="s">
        <v>143</v>
      </c>
      <c r="G436" s="66" t="s">
        <v>143</v>
      </c>
      <c r="H436" s="67" t="s">
        <v>143</v>
      </c>
      <c r="I436" s="66" t="s">
        <v>143</v>
      </c>
      <c r="J436" s="67" t="s">
        <v>143</v>
      </c>
      <c r="K436" s="66" t="s">
        <v>143</v>
      </c>
      <c r="L436" s="67" t="s">
        <v>143</v>
      </c>
      <c r="M436" s="66" t="s">
        <v>143</v>
      </c>
      <c r="N436" s="67" t="s">
        <v>143</v>
      </c>
      <c r="O436" s="66" t="s">
        <v>143</v>
      </c>
      <c r="P436" s="67" t="s">
        <v>143</v>
      </c>
      <c r="Q436" s="66" t="s">
        <v>143</v>
      </c>
      <c r="R436" s="67" t="s">
        <v>143</v>
      </c>
      <c r="S436" s="66" t="s">
        <v>143</v>
      </c>
      <c r="T436" s="67" t="s">
        <v>143</v>
      </c>
      <c r="U436" s="66" t="s">
        <v>143</v>
      </c>
      <c r="V436" s="67" t="s">
        <v>143</v>
      </c>
      <c r="W436" s="66" t="s">
        <v>143</v>
      </c>
      <c r="X436" s="67" t="s">
        <v>143</v>
      </c>
      <c r="Y436" s="66" t="s">
        <v>143</v>
      </c>
      <c r="Z436" s="67" t="s">
        <v>143</v>
      </c>
      <c r="AA436" s="66" t="s">
        <v>143</v>
      </c>
      <c r="AB436" s="67" t="s">
        <v>143</v>
      </c>
    </row>
    <row r="437" spans="2:28" ht="15" hidden="1" customHeight="1" outlineLevel="1">
      <c r="B437" s="63" t="s">
        <v>90</v>
      </c>
      <c r="C437" s="36" t="s">
        <v>143</v>
      </c>
      <c r="D437" s="97"/>
      <c r="E437" s="66" t="s">
        <v>143</v>
      </c>
      <c r="F437" s="97"/>
      <c r="G437" s="66" t="s">
        <v>143</v>
      </c>
      <c r="H437" s="97"/>
      <c r="I437" s="66" t="s">
        <v>143</v>
      </c>
      <c r="J437" s="97"/>
      <c r="K437" s="36" t="s">
        <v>143</v>
      </c>
      <c r="L437" s="97"/>
      <c r="M437" s="36" t="s">
        <v>143</v>
      </c>
      <c r="N437" s="97"/>
      <c r="O437" s="36" t="s">
        <v>143</v>
      </c>
      <c r="P437" s="97"/>
      <c r="Q437" s="66" t="s">
        <v>143</v>
      </c>
      <c r="R437" s="97"/>
      <c r="S437" s="66" t="s">
        <v>143</v>
      </c>
      <c r="T437" s="97"/>
      <c r="U437" s="66" t="s">
        <v>143</v>
      </c>
      <c r="V437" s="97"/>
      <c r="W437" s="36" t="s">
        <v>143</v>
      </c>
      <c r="X437" s="97"/>
      <c r="Y437" s="36" t="s">
        <v>143</v>
      </c>
      <c r="Z437" s="97"/>
      <c r="AA437" s="36" t="s">
        <v>143</v>
      </c>
      <c r="AB437" s="97"/>
    </row>
    <row r="438" spans="2:28" ht="15" hidden="1" customHeight="1" outlineLevel="1">
      <c r="B438" s="63" t="s">
        <v>89</v>
      </c>
      <c r="C438" s="36" t="s">
        <v>143</v>
      </c>
      <c r="D438" s="97"/>
      <c r="E438" s="66" t="s">
        <v>143</v>
      </c>
      <c r="F438" s="97"/>
      <c r="G438" s="66" t="s">
        <v>143</v>
      </c>
      <c r="H438" s="97"/>
      <c r="I438" s="66" t="s">
        <v>143</v>
      </c>
      <c r="J438" s="97"/>
      <c r="K438" s="36" t="s">
        <v>143</v>
      </c>
      <c r="L438" s="97"/>
      <c r="M438" s="36" t="s">
        <v>143</v>
      </c>
      <c r="N438" s="97"/>
      <c r="O438" s="36" t="s">
        <v>143</v>
      </c>
      <c r="P438" s="97"/>
      <c r="Q438" s="66" t="s">
        <v>143</v>
      </c>
      <c r="R438" s="97"/>
      <c r="S438" s="66" t="s">
        <v>143</v>
      </c>
      <c r="T438" s="97"/>
      <c r="U438" s="66" t="s">
        <v>143</v>
      </c>
      <c r="V438" s="97"/>
      <c r="W438" s="36" t="s">
        <v>143</v>
      </c>
      <c r="X438" s="97"/>
      <c r="Y438" s="36" t="s">
        <v>143</v>
      </c>
      <c r="Z438" s="97"/>
      <c r="AA438" s="36" t="s">
        <v>143</v>
      </c>
      <c r="AB438" s="97"/>
    </row>
    <row r="439" spans="2:28" ht="15" hidden="1" customHeight="1" outlineLevel="1">
      <c r="B439" s="63" t="s">
        <v>88</v>
      </c>
      <c r="C439" s="36" t="s">
        <v>143</v>
      </c>
      <c r="D439" s="97"/>
      <c r="E439" s="66" t="s">
        <v>143</v>
      </c>
      <c r="F439" s="97"/>
      <c r="G439" s="66" t="s">
        <v>143</v>
      </c>
      <c r="H439" s="97"/>
      <c r="I439" s="66" t="s">
        <v>143</v>
      </c>
      <c r="J439" s="97"/>
      <c r="K439" s="36" t="s">
        <v>143</v>
      </c>
      <c r="L439" s="97"/>
      <c r="M439" s="36" t="s">
        <v>143</v>
      </c>
      <c r="N439" s="97"/>
      <c r="O439" s="36" t="s">
        <v>143</v>
      </c>
      <c r="P439" s="97"/>
      <c r="Q439" s="66" t="s">
        <v>143</v>
      </c>
      <c r="R439" s="97"/>
      <c r="S439" s="66" t="s">
        <v>143</v>
      </c>
      <c r="T439" s="97"/>
      <c r="U439" s="66" t="s">
        <v>143</v>
      </c>
      <c r="V439" s="97"/>
      <c r="W439" s="36" t="s">
        <v>143</v>
      </c>
      <c r="X439" s="97"/>
      <c r="Y439" s="36" t="s">
        <v>143</v>
      </c>
      <c r="Z439" s="97"/>
      <c r="AA439" s="36" t="s">
        <v>143</v>
      </c>
      <c r="AB439" s="97"/>
    </row>
    <row r="440" spans="2:28" ht="15" hidden="1" customHeight="1" outlineLevel="1">
      <c r="B440" s="63" t="s">
        <v>87</v>
      </c>
      <c r="C440" s="36" t="s">
        <v>143</v>
      </c>
      <c r="D440" s="97"/>
      <c r="E440" s="66" t="s">
        <v>143</v>
      </c>
      <c r="F440" s="97"/>
      <c r="G440" s="66" t="s">
        <v>143</v>
      </c>
      <c r="H440" s="97"/>
      <c r="I440" s="66" t="s">
        <v>143</v>
      </c>
      <c r="J440" s="97"/>
      <c r="K440" s="36" t="s">
        <v>143</v>
      </c>
      <c r="L440" s="97"/>
      <c r="M440" s="36" t="s">
        <v>143</v>
      </c>
      <c r="N440" s="97"/>
      <c r="O440" s="36" t="s">
        <v>143</v>
      </c>
      <c r="P440" s="97"/>
      <c r="Q440" s="66" t="s">
        <v>143</v>
      </c>
      <c r="R440" s="97"/>
      <c r="S440" s="66" t="s">
        <v>143</v>
      </c>
      <c r="T440" s="97"/>
      <c r="U440" s="66" t="s">
        <v>143</v>
      </c>
      <c r="V440" s="97"/>
      <c r="W440" s="36" t="s">
        <v>143</v>
      </c>
      <c r="X440" s="97"/>
      <c r="Y440" s="36" t="s">
        <v>143</v>
      </c>
      <c r="Z440" s="97"/>
      <c r="AA440" s="36" t="s">
        <v>143</v>
      </c>
      <c r="AB440" s="97"/>
    </row>
    <row r="441" spans="2:28" ht="15" hidden="1" customHeight="1" outlineLevel="1">
      <c r="B441" s="63" t="s">
        <v>86</v>
      </c>
      <c r="C441" s="36" t="s">
        <v>143</v>
      </c>
      <c r="D441" s="97"/>
      <c r="E441" s="66" t="s">
        <v>143</v>
      </c>
      <c r="F441" s="97"/>
      <c r="G441" s="66" t="s">
        <v>143</v>
      </c>
      <c r="H441" s="97"/>
      <c r="I441" s="66" t="s">
        <v>143</v>
      </c>
      <c r="J441" s="97"/>
      <c r="K441" s="36" t="s">
        <v>143</v>
      </c>
      <c r="L441" s="97"/>
      <c r="M441" s="36" t="s">
        <v>143</v>
      </c>
      <c r="N441" s="97"/>
      <c r="O441" s="36" t="s">
        <v>143</v>
      </c>
      <c r="P441" s="97"/>
      <c r="Q441" s="66" t="s">
        <v>143</v>
      </c>
      <c r="R441" s="97"/>
      <c r="S441" s="66" t="s">
        <v>143</v>
      </c>
      <c r="T441" s="97"/>
      <c r="U441" s="66" t="s">
        <v>143</v>
      </c>
      <c r="V441" s="97"/>
      <c r="W441" s="36" t="s">
        <v>143</v>
      </c>
      <c r="X441" s="97"/>
      <c r="Y441" s="36" t="s">
        <v>143</v>
      </c>
      <c r="Z441" s="97"/>
      <c r="AA441" s="36" t="s">
        <v>143</v>
      </c>
      <c r="AB441" s="97"/>
    </row>
    <row r="442" spans="2:28" ht="15" hidden="1" customHeight="1" outlineLevel="1">
      <c r="B442" s="63" t="s">
        <v>85</v>
      </c>
      <c r="C442" s="36" t="s">
        <v>143</v>
      </c>
      <c r="D442" s="97"/>
      <c r="E442" s="66" t="s">
        <v>143</v>
      </c>
      <c r="F442" s="97"/>
      <c r="G442" s="66" t="s">
        <v>143</v>
      </c>
      <c r="H442" s="97"/>
      <c r="I442" s="66" t="s">
        <v>143</v>
      </c>
      <c r="J442" s="97"/>
      <c r="K442" s="36" t="s">
        <v>143</v>
      </c>
      <c r="L442" s="97"/>
      <c r="M442" s="36" t="s">
        <v>143</v>
      </c>
      <c r="N442" s="97"/>
      <c r="O442" s="36" t="s">
        <v>143</v>
      </c>
      <c r="P442" s="97"/>
      <c r="Q442" s="66" t="s">
        <v>143</v>
      </c>
      <c r="R442" s="97"/>
      <c r="S442" s="66" t="s">
        <v>143</v>
      </c>
      <c r="T442" s="97"/>
      <c r="U442" s="66" t="s">
        <v>143</v>
      </c>
      <c r="V442" s="97"/>
      <c r="W442" s="36" t="s">
        <v>143</v>
      </c>
      <c r="X442" s="97"/>
      <c r="Y442" s="36" t="s">
        <v>143</v>
      </c>
      <c r="Z442" s="97"/>
      <c r="AA442" s="36" t="s">
        <v>143</v>
      </c>
      <c r="AB442" s="97"/>
    </row>
    <row r="443" spans="2:28" ht="15" hidden="1" customHeight="1" outlineLevel="1">
      <c r="B443" s="63" t="s">
        <v>84</v>
      </c>
      <c r="C443" s="36" t="s">
        <v>143</v>
      </c>
      <c r="D443" s="97"/>
      <c r="E443" s="66" t="s">
        <v>143</v>
      </c>
      <c r="F443" s="97"/>
      <c r="G443" s="66" t="s">
        <v>143</v>
      </c>
      <c r="H443" s="97"/>
      <c r="I443" s="66" t="s">
        <v>143</v>
      </c>
      <c r="J443" s="97"/>
      <c r="K443" s="36" t="s">
        <v>143</v>
      </c>
      <c r="L443" s="97"/>
      <c r="M443" s="36" t="s">
        <v>143</v>
      </c>
      <c r="N443" s="97"/>
      <c r="O443" s="36" t="s">
        <v>143</v>
      </c>
      <c r="P443" s="97"/>
      <c r="Q443" s="66" t="s">
        <v>143</v>
      </c>
      <c r="R443" s="97"/>
      <c r="S443" s="66" t="s">
        <v>143</v>
      </c>
      <c r="T443" s="97"/>
      <c r="U443" s="66" t="s">
        <v>143</v>
      </c>
      <c r="V443" s="97"/>
      <c r="W443" s="36" t="s">
        <v>143</v>
      </c>
      <c r="X443" s="97"/>
      <c r="Y443" s="36" t="s">
        <v>143</v>
      </c>
      <c r="Z443" s="97"/>
      <c r="AA443" s="36" t="s">
        <v>143</v>
      </c>
      <c r="AB443" s="97"/>
    </row>
    <row r="444" spans="2:28" ht="15" hidden="1" customHeight="1" outlineLevel="1">
      <c r="B444" s="63" t="s">
        <v>83</v>
      </c>
      <c r="C444" s="36" t="s">
        <v>143</v>
      </c>
      <c r="D444" s="97"/>
      <c r="E444" s="66" t="s">
        <v>143</v>
      </c>
      <c r="F444" s="97"/>
      <c r="G444" s="66" t="s">
        <v>143</v>
      </c>
      <c r="H444" s="97"/>
      <c r="I444" s="66" t="s">
        <v>143</v>
      </c>
      <c r="J444" s="97"/>
      <c r="K444" s="36" t="s">
        <v>143</v>
      </c>
      <c r="L444" s="97"/>
      <c r="M444" s="36" t="s">
        <v>143</v>
      </c>
      <c r="N444" s="97"/>
      <c r="O444" s="36" t="s">
        <v>143</v>
      </c>
      <c r="P444" s="97"/>
      <c r="Q444" s="66" t="s">
        <v>143</v>
      </c>
      <c r="R444" s="97"/>
      <c r="S444" s="66" t="s">
        <v>143</v>
      </c>
      <c r="T444" s="97"/>
      <c r="U444" s="66" t="s">
        <v>143</v>
      </c>
      <c r="V444" s="97"/>
      <c r="W444" s="36" t="s">
        <v>143</v>
      </c>
      <c r="X444" s="97"/>
      <c r="Y444" s="36" t="s">
        <v>143</v>
      </c>
      <c r="Z444" s="97"/>
      <c r="AA444" s="36" t="s">
        <v>143</v>
      </c>
      <c r="AB444" s="97"/>
    </row>
    <row r="445" spans="2:28" ht="15" hidden="1" customHeight="1" outlineLevel="1">
      <c r="B445" s="63" t="s">
        <v>82</v>
      </c>
      <c r="C445" s="36" t="s">
        <v>143</v>
      </c>
      <c r="D445" s="97"/>
      <c r="E445" s="66" t="s">
        <v>143</v>
      </c>
      <c r="F445" s="97"/>
      <c r="G445" s="66" t="s">
        <v>143</v>
      </c>
      <c r="H445" s="97"/>
      <c r="I445" s="66" t="s">
        <v>143</v>
      </c>
      <c r="J445" s="97"/>
      <c r="K445" s="36" t="s">
        <v>143</v>
      </c>
      <c r="L445" s="97"/>
      <c r="M445" s="36" t="s">
        <v>143</v>
      </c>
      <c r="N445" s="97"/>
      <c r="O445" s="36" t="s">
        <v>143</v>
      </c>
      <c r="P445" s="97"/>
      <c r="Q445" s="66" t="s">
        <v>143</v>
      </c>
      <c r="R445" s="97"/>
      <c r="S445" s="66" t="s">
        <v>143</v>
      </c>
      <c r="T445" s="97"/>
      <c r="U445" s="66" t="s">
        <v>143</v>
      </c>
      <c r="V445" s="97"/>
      <c r="W445" s="36" t="s">
        <v>143</v>
      </c>
      <c r="X445" s="97"/>
      <c r="Y445" s="36" t="s">
        <v>143</v>
      </c>
      <c r="Z445" s="97"/>
      <c r="AA445" s="36" t="s">
        <v>143</v>
      </c>
      <c r="AB445" s="97"/>
    </row>
    <row r="446" spans="2:28" ht="15" hidden="1" customHeight="1" outlineLevel="1">
      <c r="B446" s="63" t="s">
        <v>81</v>
      </c>
      <c r="C446" s="36" t="s">
        <v>143</v>
      </c>
      <c r="D446" s="97"/>
      <c r="E446" s="66" t="s">
        <v>143</v>
      </c>
      <c r="F446" s="97"/>
      <c r="G446" s="66" t="s">
        <v>143</v>
      </c>
      <c r="H446" s="97"/>
      <c r="I446" s="66" t="s">
        <v>143</v>
      </c>
      <c r="J446" s="97"/>
      <c r="K446" s="36" t="s">
        <v>143</v>
      </c>
      <c r="L446" s="97"/>
      <c r="M446" s="36" t="s">
        <v>143</v>
      </c>
      <c r="N446" s="97"/>
      <c r="O446" s="36" t="s">
        <v>143</v>
      </c>
      <c r="P446" s="97"/>
      <c r="Q446" s="66" t="s">
        <v>143</v>
      </c>
      <c r="R446" s="97"/>
      <c r="S446" s="66" t="s">
        <v>143</v>
      </c>
      <c r="T446" s="97"/>
      <c r="U446" s="66" t="s">
        <v>143</v>
      </c>
      <c r="V446" s="97"/>
      <c r="W446" s="36" t="s">
        <v>143</v>
      </c>
      <c r="X446" s="97"/>
      <c r="Y446" s="36" t="s">
        <v>143</v>
      </c>
      <c r="Z446" s="97"/>
      <c r="AA446" s="36" t="s">
        <v>143</v>
      </c>
      <c r="AB446" s="97"/>
    </row>
    <row r="447" spans="2:28" ht="15" hidden="1" customHeight="1" outlineLevel="1">
      <c r="B447" s="63" t="s">
        <v>80</v>
      </c>
      <c r="C447" s="36" t="s">
        <v>143</v>
      </c>
      <c r="D447" s="97"/>
      <c r="E447" s="66" t="s">
        <v>143</v>
      </c>
      <c r="F447" s="97"/>
      <c r="G447" s="66" t="s">
        <v>143</v>
      </c>
      <c r="H447" s="97"/>
      <c r="I447" s="66" t="s">
        <v>143</v>
      </c>
      <c r="J447" s="97"/>
      <c r="K447" s="36" t="s">
        <v>143</v>
      </c>
      <c r="L447" s="97"/>
      <c r="M447" s="36" t="s">
        <v>143</v>
      </c>
      <c r="N447" s="97"/>
      <c r="O447" s="36" t="s">
        <v>143</v>
      </c>
      <c r="P447" s="97"/>
      <c r="Q447" s="66" t="s">
        <v>143</v>
      </c>
      <c r="R447" s="97"/>
      <c r="S447" s="66" t="s">
        <v>143</v>
      </c>
      <c r="T447" s="97"/>
      <c r="U447" s="66" t="s">
        <v>143</v>
      </c>
      <c r="V447" s="97"/>
      <c r="W447" s="36" t="s">
        <v>143</v>
      </c>
      <c r="X447" s="97"/>
      <c r="Y447" s="36" t="s">
        <v>143</v>
      </c>
      <c r="Z447" s="97"/>
      <c r="AA447" s="36" t="s">
        <v>143</v>
      </c>
      <c r="AB447" s="97"/>
    </row>
    <row r="448" spans="2:28" ht="15" hidden="1" customHeight="1" outlineLevel="1">
      <c r="B448" s="63" t="s">
        <v>79</v>
      </c>
      <c r="C448" s="36" t="s">
        <v>143</v>
      </c>
      <c r="D448" s="97"/>
      <c r="E448" s="66" t="s">
        <v>143</v>
      </c>
      <c r="F448" s="97"/>
      <c r="G448" s="66" t="s">
        <v>143</v>
      </c>
      <c r="H448" s="97"/>
      <c r="I448" s="66" t="s">
        <v>143</v>
      </c>
      <c r="J448" s="97"/>
      <c r="K448" s="36" t="s">
        <v>143</v>
      </c>
      <c r="L448" s="97"/>
      <c r="M448" s="36" t="s">
        <v>143</v>
      </c>
      <c r="N448" s="97"/>
      <c r="O448" s="36" t="s">
        <v>143</v>
      </c>
      <c r="P448" s="97"/>
      <c r="Q448" s="66" t="s">
        <v>143</v>
      </c>
      <c r="R448" s="97"/>
      <c r="S448" s="66" t="s">
        <v>143</v>
      </c>
      <c r="T448" s="97"/>
      <c r="U448" s="66" t="s">
        <v>143</v>
      </c>
      <c r="V448" s="97"/>
      <c r="W448" s="36" t="s">
        <v>143</v>
      </c>
      <c r="X448" s="97"/>
      <c r="Y448" s="36" t="s">
        <v>143</v>
      </c>
      <c r="Z448" s="97"/>
      <c r="AA448" s="36" t="s">
        <v>143</v>
      </c>
      <c r="AB448" s="97"/>
    </row>
    <row r="449" spans="2:28" hidden="1" collapsed="1">
      <c r="B449" s="173">
        <v>1978</v>
      </c>
      <c r="C449" s="66" t="s">
        <v>143</v>
      </c>
      <c r="D449" s="66"/>
      <c r="E449" s="66" t="s">
        <v>143</v>
      </c>
      <c r="F449" s="66"/>
      <c r="G449" s="66" t="s">
        <v>143</v>
      </c>
      <c r="H449" s="66"/>
      <c r="I449" s="66" t="s">
        <v>143</v>
      </c>
      <c r="J449" s="66"/>
      <c r="K449" s="66" t="s">
        <v>143</v>
      </c>
      <c r="L449" s="66"/>
      <c r="M449" s="66" t="s">
        <v>143</v>
      </c>
      <c r="N449" s="66"/>
      <c r="O449" s="66" t="s">
        <v>143</v>
      </c>
      <c r="P449" s="66"/>
      <c r="Q449" s="66" t="s">
        <v>143</v>
      </c>
      <c r="R449" s="66"/>
      <c r="S449" s="66" t="s">
        <v>143</v>
      </c>
      <c r="T449" s="66"/>
      <c r="U449" s="66" t="s">
        <v>143</v>
      </c>
      <c r="V449" s="66"/>
      <c r="W449" s="66" t="s">
        <v>143</v>
      </c>
      <c r="X449" s="66"/>
      <c r="Y449" s="66" t="s">
        <v>143</v>
      </c>
      <c r="Z449" s="66"/>
      <c r="AA449" s="66" t="s">
        <v>143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0.1515151515151516</v>
      </c>
      <c r="D8" s="180" t="s">
        <v>143</v>
      </c>
      <c r="E8" s="180">
        <v>-1</v>
      </c>
      <c r="F8" s="180">
        <v>-1</v>
      </c>
      <c r="G8" s="179">
        <v>0.2246376811594204</v>
      </c>
      <c r="H8" s="179">
        <v>0.52499999999999991</v>
      </c>
      <c r="I8" s="179">
        <v>0.2921348314606742</v>
      </c>
      <c r="J8" s="180">
        <v>1.750772399588052E-2</v>
      </c>
      <c r="K8" s="180">
        <v>0.32147239263803673</v>
      </c>
      <c r="L8" s="180">
        <v>0.15621500559910406</v>
      </c>
      <c r="M8" s="179">
        <v>3.4948741845293618E-2</v>
      </c>
      <c r="N8" s="179">
        <v>0.32238805970149254</v>
      </c>
      <c r="O8" s="179">
        <v>0.16095263020151784</v>
      </c>
    </row>
    <row r="9" spans="2:15">
      <c r="B9" s="63" t="s">
        <v>89</v>
      </c>
      <c r="C9" s="179">
        <v>-0.17647058823529416</v>
      </c>
      <c r="D9" s="180">
        <v>0.33333333333333326</v>
      </c>
      <c r="E9" s="180" t="s">
        <v>143</v>
      </c>
      <c r="F9" s="180">
        <v>0.33333333333333326</v>
      </c>
      <c r="G9" s="179">
        <v>0.15853658536585358</v>
      </c>
      <c r="H9" s="179">
        <v>-0.44897959183673475</v>
      </c>
      <c r="I9" s="179">
        <v>-6.8702290076335881E-2</v>
      </c>
      <c r="J9" s="180">
        <v>0.21892005023022176</v>
      </c>
      <c r="K9" s="180">
        <v>0.16292639138240572</v>
      </c>
      <c r="L9" s="180">
        <v>0.19189950184102234</v>
      </c>
      <c r="M9" s="179">
        <v>0.20910891089108907</v>
      </c>
      <c r="N9" s="179">
        <v>0.14975845410628019</v>
      </c>
      <c r="O9" s="179">
        <v>0.18096626405664296</v>
      </c>
    </row>
    <row r="10" spans="2:15">
      <c r="B10" s="63" t="s">
        <v>88</v>
      </c>
      <c r="C10" s="179">
        <v>0.65217391304347827</v>
      </c>
      <c r="D10" s="180" t="s">
        <v>143</v>
      </c>
      <c r="E10" s="180">
        <v>0.33333333333333326</v>
      </c>
      <c r="F10" s="180">
        <v>1</v>
      </c>
      <c r="G10" s="179">
        <v>0.35514018691588789</v>
      </c>
      <c r="H10" s="179">
        <v>2.3199999999999998</v>
      </c>
      <c r="I10" s="179">
        <v>0.72727272727272729</v>
      </c>
      <c r="J10" s="180">
        <v>9.4094743672939574E-2</v>
      </c>
      <c r="K10" s="180">
        <v>0.25621546961325969</v>
      </c>
      <c r="L10" s="180">
        <v>0.17263298762127799</v>
      </c>
      <c r="M10" s="179">
        <v>0.10740971357409723</v>
      </c>
      <c r="N10" s="179">
        <v>0.2739398084815321</v>
      </c>
      <c r="O10" s="179">
        <v>0.18676662320730109</v>
      </c>
    </row>
    <row r="11" spans="2:15">
      <c r="B11" s="63" t="s">
        <v>87</v>
      </c>
      <c r="C11" s="179">
        <v>1.75</v>
      </c>
      <c r="D11" s="180">
        <v>-0.6</v>
      </c>
      <c r="E11" s="180">
        <v>-1</v>
      </c>
      <c r="F11" s="180">
        <v>-0.8</v>
      </c>
      <c r="G11" s="179">
        <v>1.3396226415094339</v>
      </c>
      <c r="H11" s="179">
        <v>-0.22352941176470587</v>
      </c>
      <c r="I11" s="179">
        <v>0.37681159420289845</v>
      </c>
      <c r="J11" s="180">
        <v>0.20345572354211661</v>
      </c>
      <c r="K11" s="180">
        <v>0.42770352369380316</v>
      </c>
      <c r="L11" s="180">
        <v>0.31918896321070234</v>
      </c>
      <c r="M11" s="179">
        <v>0.23225535489290206</v>
      </c>
      <c r="N11" s="179">
        <v>0.403282532239156</v>
      </c>
      <c r="O11" s="179">
        <v>0.32085020242914974</v>
      </c>
    </row>
    <row r="12" spans="2:15">
      <c r="B12" s="63" t="s">
        <v>86</v>
      </c>
      <c r="C12" s="179">
        <v>-0.5</v>
      </c>
      <c r="D12" s="180" t="s">
        <v>143</v>
      </c>
      <c r="E12" s="180" t="s">
        <v>143</v>
      </c>
      <c r="F12" s="180" t="s">
        <v>143</v>
      </c>
      <c r="G12" s="179">
        <v>3.4000000000000004</v>
      </c>
      <c r="H12" s="179">
        <v>1.810810810810811</v>
      </c>
      <c r="I12" s="179">
        <v>2.6829268292682928</v>
      </c>
      <c r="J12" s="180">
        <v>0.21764395139989445</v>
      </c>
      <c r="K12" s="180">
        <v>0.30943931866572028</v>
      </c>
      <c r="L12" s="180">
        <v>0.27255359796221601</v>
      </c>
      <c r="M12" s="179">
        <v>0.28505629477993866</v>
      </c>
      <c r="N12" s="179">
        <v>0.32889667250437826</v>
      </c>
      <c r="O12" s="179">
        <v>0.31108338531919322</v>
      </c>
    </row>
    <row r="13" spans="2:15">
      <c r="B13" s="63" t="s">
        <v>85</v>
      </c>
      <c r="C13" s="179">
        <v>0.23529411764705888</v>
      </c>
      <c r="D13" s="180">
        <v>-0.83333333333333337</v>
      </c>
      <c r="E13" s="180" t="s">
        <v>143</v>
      </c>
      <c r="F13" s="180">
        <v>-0.83333333333333337</v>
      </c>
      <c r="G13" s="179">
        <v>-0.47368421052631582</v>
      </c>
      <c r="H13" s="179">
        <v>0.80487804878048785</v>
      </c>
      <c r="I13" s="179">
        <v>-0.13548387096774195</v>
      </c>
      <c r="J13" s="180">
        <v>0.36952288218111007</v>
      </c>
      <c r="K13" s="180">
        <v>0.16170110523786652</v>
      </c>
      <c r="L13" s="180">
        <v>0.23037323037323043</v>
      </c>
      <c r="M13" s="179">
        <v>0.32131446827932453</v>
      </c>
      <c r="N13" s="179">
        <v>0.1679752557696883</v>
      </c>
      <c r="O13" s="179">
        <v>0.22051923678448548</v>
      </c>
    </row>
    <row r="14" spans="2:15">
      <c r="B14" s="63" t="s">
        <v>84</v>
      </c>
      <c r="C14" s="179">
        <v>-0.40740740740740744</v>
      </c>
      <c r="D14" s="180">
        <v>-0.5</v>
      </c>
      <c r="E14" s="180" t="s">
        <v>143</v>
      </c>
      <c r="F14" s="180">
        <v>-0.5</v>
      </c>
      <c r="G14" s="179">
        <v>-0.44594594594594594</v>
      </c>
      <c r="H14" s="179">
        <v>-0.3666666666666667</v>
      </c>
      <c r="I14" s="179">
        <v>-0.41044776119402981</v>
      </c>
      <c r="J14" s="180">
        <v>0.19550342130987297</v>
      </c>
      <c r="K14" s="180">
        <v>0.20143884892086339</v>
      </c>
      <c r="L14" s="180">
        <v>0.19934471460596659</v>
      </c>
      <c r="M14" s="179">
        <v>0.16457461645746174</v>
      </c>
      <c r="N14" s="179">
        <v>0.19249934434828209</v>
      </c>
      <c r="O14" s="179">
        <v>0.18242790073775983</v>
      </c>
    </row>
    <row r="15" spans="2:15">
      <c r="B15" s="63" t="s">
        <v>83</v>
      </c>
      <c r="C15" s="179">
        <v>0.39999999999999991</v>
      </c>
      <c r="D15" s="180">
        <v>-0.27272727272727271</v>
      </c>
      <c r="E15" s="180" t="s">
        <v>143</v>
      </c>
      <c r="F15" s="180">
        <v>-0.27272727272727271</v>
      </c>
      <c r="G15" s="179">
        <v>7.1428571428571397E-2</v>
      </c>
      <c r="H15" s="179">
        <v>1.4583333333333335</v>
      </c>
      <c r="I15" s="179">
        <v>0.48750000000000004</v>
      </c>
      <c r="J15" s="180">
        <v>0.18671620993961913</v>
      </c>
      <c r="K15" s="180">
        <v>-0.1108179419525066</v>
      </c>
      <c r="L15" s="180">
        <v>4.3134435657801173E-3</v>
      </c>
      <c r="M15" s="179">
        <v>0.18348214285714293</v>
      </c>
      <c r="N15" s="179">
        <v>-9.9854439592430899E-2</v>
      </c>
      <c r="O15" s="179">
        <v>1.1982378854625608E-2</v>
      </c>
    </row>
    <row r="16" spans="2:15">
      <c r="B16" s="63" t="s">
        <v>82</v>
      </c>
      <c r="C16" s="179">
        <v>0</v>
      </c>
      <c r="D16" s="180" t="s">
        <v>143</v>
      </c>
      <c r="E16" s="180" t="s">
        <v>143</v>
      </c>
      <c r="F16" s="180" t="s">
        <v>143</v>
      </c>
      <c r="G16" s="179">
        <v>-0.20779220779220775</v>
      </c>
      <c r="H16" s="179">
        <v>0.21428571428571419</v>
      </c>
      <c r="I16" s="179">
        <v>-0.1428571428571429</v>
      </c>
      <c r="J16" s="180">
        <v>-4.3128654970760238E-2</v>
      </c>
      <c r="K16" s="180">
        <v>5.2648683782905437E-2</v>
      </c>
      <c r="L16" s="180">
        <v>7.5692413555823457E-3</v>
      </c>
      <c r="M16" s="179">
        <v>-4.641350210970463E-2</v>
      </c>
      <c r="N16" s="179">
        <v>5.6939501779359469E-2</v>
      </c>
      <c r="O16" s="179">
        <v>7.4136478517270454E-3</v>
      </c>
    </row>
    <row r="17" spans="2:15">
      <c r="B17" s="63" t="s">
        <v>81</v>
      </c>
      <c r="C17" s="179">
        <v>0.42424242424242431</v>
      </c>
      <c r="D17" s="180">
        <v>-0.41666666666666663</v>
      </c>
      <c r="E17" s="180" t="s">
        <v>143</v>
      </c>
      <c r="F17" s="180">
        <v>-0.41666666666666663</v>
      </c>
      <c r="G17" s="179">
        <v>-0.1871345029239766</v>
      </c>
      <c r="H17" s="179">
        <v>0.72413793103448265</v>
      </c>
      <c r="I17" s="179">
        <v>4.366812227074246E-2</v>
      </c>
      <c r="J17" s="180">
        <v>-5.8287202865516141E-2</v>
      </c>
      <c r="K17" s="180">
        <v>-0.10198300283286121</v>
      </c>
      <c r="L17" s="180">
        <v>-8.0505761843789991E-2</v>
      </c>
      <c r="M17" s="179">
        <v>-6.1454213568603588E-2</v>
      </c>
      <c r="N17" s="179">
        <v>-8.7171561051004653E-2</v>
      </c>
      <c r="O17" s="179">
        <v>-7.421036491873656E-2</v>
      </c>
    </row>
    <row r="18" spans="2:15">
      <c r="B18" s="63" t="s">
        <v>80</v>
      </c>
      <c r="C18" s="179">
        <v>0.31372549019607843</v>
      </c>
      <c r="D18" s="180">
        <v>-0.72727272727272729</v>
      </c>
      <c r="E18" s="180" t="s">
        <v>143</v>
      </c>
      <c r="F18" s="180">
        <v>-0.72727272727272729</v>
      </c>
      <c r="G18" s="179">
        <v>-0.31446540880503149</v>
      </c>
      <c r="H18" s="179">
        <v>-0.57407407407407407</v>
      </c>
      <c r="I18" s="179">
        <v>-0.38028169014084512</v>
      </c>
      <c r="J18" s="180">
        <v>-0.15338526063511082</v>
      </c>
      <c r="K18" s="180">
        <v>-0.10374954495813615</v>
      </c>
      <c r="L18" s="180">
        <v>-0.1309778142974527</v>
      </c>
      <c r="M18" s="179">
        <v>-0.15566170272548474</v>
      </c>
      <c r="N18" s="179">
        <v>-0.11281685112459838</v>
      </c>
      <c r="O18" s="179">
        <v>-0.1367924528301887</v>
      </c>
    </row>
    <row r="19" spans="2:15">
      <c r="B19" s="63" t="s">
        <v>79</v>
      </c>
      <c r="C19" s="179">
        <v>3.4482758620689724E-2</v>
      </c>
      <c r="D19" s="180">
        <v>-0.4</v>
      </c>
      <c r="E19" s="180" t="s">
        <v>143</v>
      </c>
      <c r="F19" s="180">
        <v>-0.4</v>
      </c>
      <c r="G19" s="179">
        <v>0.10126582278481022</v>
      </c>
      <c r="H19" s="179">
        <v>0.52941176470588225</v>
      </c>
      <c r="I19" s="179">
        <v>0.20574162679425845</v>
      </c>
      <c r="J19" s="180">
        <v>-0.15882002383790228</v>
      </c>
      <c r="K19" s="180">
        <v>-8.4004200210010538E-2</v>
      </c>
      <c r="L19" s="180">
        <v>-0.12441654595203611</v>
      </c>
      <c r="M19" s="179">
        <v>-0.14489112227805701</v>
      </c>
      <c r="N19" s="179">
        <v>-7.3246217331499275E-2</v>
      </c>
      <c r="O19" s="179">
        <v>-0.11278890600924496</v>
      </c>
    </row>
    <row r="20" spans="2:15" ht="30" customHeight="1">
      <c r="B20" s="181" t="s">
        <v>290</v>
      </c>
      <c r="C20" s="182">
        <v>0.13715710723192021</v>
      </c>
      <c r="D20" s="182">
        <v>-0.40322580645161288</v>
      </c>
      <c r="E20" s="182">
        <v>0.15384615384615374</v>
      </c>
      <c r="F20" s="182">
        <v>-0.30666666666666664</v>
      </c>
      <c r="G20" s="182">
        <v>0.11426256077795793</v>
      </c>
      <c r="H20" s="182">
        <v>0.35687732342007439</v>
      </c>
      <c r="I20" s="182">
        <v>0.18792325056433401</v>
      </c>
      <c r="J20" s="182">
        <v>6.4164609053497967E-2</v>
      </c>
      <c r="K20" s="182">
        <v>0.11131298793470545</v>
      </c>
      <c r="L20" s="182">
        <v>8.9481707317073278E-2</v>
      </c>
      <c r="M20" s="182">
        <v>6.6101272137690126E-2</v>
      </c>
      <c r="N20" s="182">
        <v>0.11502124329159202</v>
      </c>
      <c r="O20" s="182">
        <v>9.1896592382973763E-2</v>
      </c>
    </row>
    <row r="21" spans="2:15" outlineLevel="1">
      <c r="B21" s="63" t="s">
        <v>90</v>
      </c>
      <c r="C21" s="179">
        <v>0.5</v>
      </c>
      <c r="D21" s="180">
        <v>-1</v>
      </c>
      <c r="E21" s="180">
        <v>0.66666666666666674</v>
      </c>
      <c r="F21" s="180">
        <v>-0.16666666666666663</v>
      </c>
      <c r="G21" s="179">
        <v>-0.24175824175824179</v>
      </c>
      <c r="H21" s="179">
        <v>-0.24528301886792447</v>
      </c>
      <c r="I21" s="179">
        <v>-0.24255319148936172</v>
      </c>
      <c r="J21" s="180">
        <v>-6.1835748792270495E-2</v>
      </c>
      <c r="K21" s="180">
        <v>-0.29161234245980006</v>
      </c>
      <c r="L21" s="180">
        <v>-0.18279569892473113</v>
      </c>
      <c r="M21" s="179">
        <v>-6.6550674206176552E-2</v>
      </c>
      <c r="N21" s="179">
        <v>-0.28935086974968183</v>
      </c>
      <c r="O21" s="179">
        <v>-0.17933848797250862</v>
      </c>
    </row>
    <row r="22" spans="2:15" outlineLevel="1">
      <c r="B22" s="63" t="s">
        <v>89</v>
      </c>
      <c r="C22" s="179">
        <v>0.96153846153846145</v>
      </c>
      <c r="D22" s="180">
        <v>0.5</v>
      </c>
      <c r="E22" s="180" t="s">
        <v>143</v>
      </c>
      <c r="F22" s="180">
        <v>0.5</v>
      </c>
      <c r="G22" s="179">
        <v>-0.24770642201834858</v>
      </c>
      <c r="H22" s="179">
        <v>-0.18333333333333335</v>
      </c>
      <c r="I22" s="179">
        <v>-0.2248520710059172</v>
      </c>
      <c r="J22" s="180">
        <v>-5.1984126984127021E-2</v>
      </c>
      <c r="K22" s="180">
        <v>-6.8561872909698951E-2</v>
      </c>
      <c r="L22" s="180">
        <v>-6.0057003257328989E-2</v>
      </c>
      <c r="M22" s="179">
        <v>-4.9680090327436921E-2</v>
      </c>
      <c r="N22" s="179">
        <v>-7.1370309951060307E-2</v>
      </c>
      <c r="O22" s="179">
        <v>-6.0090037189273859E-2</v>
      </c>
    </row>
    <row r="23" spans="2:15" outlineLevel="1">
      <c r="B23" s="63" t="s">
        <v>88</v>
      </c>
      <c r="C23" s="179">
        <v>-4.166666666666663E-2</v>
      </c>
      <c r="D23" s="180">
        <v>-1</v>
      </c>
      <c r="E23" s="180" t="s">
        <v>143</v>
      </c>
      <c r="F23" s="180">
        <v>-0.75</v>
      </c>
      <c r="G23" s="179">
        <v>0.50704225352112675</v>
      </c>
      <c r="H23" s="179">
        <v>-0.72826086956521741</v>
      </c>
      <c r="I23" s="179">
        <v>-0.19018404907975461</v>
      </c>
      <c r="J23" s="180">
        <v>7.4616457461645691E-2</v>
      </c>
      <c r="K23" s="180">
        <v>9.0772128060263579E-2</v>
      </c>
      <c r="L23" s="180">
        <v>8.2382762991128011E-2</v>
      </c>
      <c r="M23" s="179">
        <v>7.9663865546218515E-2</v>
      </c>
      <c r="N23" s="179">
        <v>6.4433927921368817E-2</v>
      </c>
      <c r="O23" s="179">
        <v>7.2352324362111142E-2</v>
      </c>
    </row>
    <row r="24" spans="2:15" outlineLevel="1">
      <c r="B24" s="63" t="s">
        <v>87</v>
      </c>
      <c r="C24" s="179">
        <v>-0.73333333333333339</v>
      </c>
      <c r="D24" s="180">
        <v>-0.375</v>
      </c>
      <c r="E24" s="180" t="s">
        <v>143</v>
      </c>
      <c r="F24" s="180">
        <v>0.25</v>
      </c>
      <c r="G24" s="179">
        <v>0.26190476190476186</v>
      </c>
      <c r="H24" s="179">
        <v>1.236842105263158</v>
      </c>
      <c r="I24" s="179">
        <v>0.72500000000000009</v>
      </c>
      <c r="J24" s="180">
        <v>0.19084362139917688</v>
      </c>
      <c r="K24" s="180">
        <v>-6.1930091185410374E-2</v>
      </c>
      <c r="L24" s="180">
        <v>4.5454545454545414E-2</v>
      </c>
      <c r="M24" s="179">
        <v>0.17638339920948609</v>
      </c>
      <c r="N24" s="179">
        <v>-4.1573033707865137E-2</v>
      </c>
      <c r="O24" s="179">
        <v>5.2407328504473716E-2</v>
      </c>
    </row>
    <row r="25" spans="2:15" outlineLevel="1">
      <c r="B25" s="63" t="s">
        <v>86</v>
      </c>
      <c r="C25" s="179">
        <v>-5.8823529411764719E-2</v>
      </c>
      <c r="D25" s="180">
        <v>-1</v>
      </c>
      <c r="E25" s="180" t="s">
        <v>143</v>
      </c>
      <c r="F25" s="180">
        <v>-1</v>
      </c>
      <c r="G25" s="179">
        <v>0.125</v>
      </c>
      <c r="H25" s="179">
        <v>-0.26</v>
      </c>
      <c r="I25" s="179">
        <v>-8.8888888888888906E-2</v>
      </c>
      <c r="J25" s="180">
        <v>0.21190781049935969</v>
      </c>
      <c r="K25" s="180">
        <v>-0.27946816670928154</v>
      </c>
      <c r="L25" s="180">
        <v>-0.13922894207929837</v>
      </c>
      <c r="M25" s="179">
        <v>0.20246153846153847</v>
      </c>
      <c r="N25" s="179">
        <v>-0.27922241858116637</v>
      </c>
      <c r="O25" s="179">
        <v>-0.13909774436090228</v>
      </c>
    </row>
    <row r="26" spans="2:15" outlineLevel="1">
      <c r="B26" s="63" t="s">
        <v>85</v>
      </c>
      <c r="C26" s="179">
        <v>-0.41379310344827591</v>
      </c>
      <c r="D26" s="180">
        <v>5</v>
      </c>
      <c r="E26" s="180" t="s">
        <v>143</v>
      </c>
      <c r="F26" s="180">
        <v>5</v>
      </c>
      <c r="G26" s="179">
        <v>0.58333333333333326</v>
      </c>
      <c r="H26" s="179">
        <v>-0.42253521126760563</v>
      </c>
      <c r="I26" s="179">
        <v>8.3916083916083961E-2</v>
      </c>
      <c r="J26" s="180">
        <v>3.7897928246589219E-2</v>
      </c>
      <c r="K26" s="180">
        <v>5.0479555779909147E-2</v>
      </c>
      <c r="L26" s="180">
        <v>4.6288503618919341E-2</v>
      </c>
      <c r="M26" s="179">
        <v>5.2859202306583475E-2</v>
      </c>
      <c r="N26" s="179">
        <v>4.2152243987106264E-2</v>
      </c>
      <c r="O26" s="179">
        <v>4.5796532548249891E-2</v>
      </c>
    </row>
    <row r="27" spans="2:15" outlineLevel="1">
      <c r="B27" s="63" t="s">
        <v>84</v>
      </c>
      <c r="C27" s="179">
        <v>2.375</v>
      </c>
      <c r="D27" s="180" t="s">
        <v>143</v>
      </c>
      <c r="E27" s="180" t="s">
        <v>143</v>
      </c>
      <c r="F27" s="180" t="s">
        <v>143</v>
      </c>
      <c r="G27" s="179">
        <v>1</v>
      </c>
      <c r="H27" s="179">
        <v>-7.6923076923076872E-2</v>
      </c>
      <c r="I27" s="179">
        <v>0.31372549019607843</v>
      </c>
      <c r="J27" s="180">
        <v>4.069175991861651E-2</v>
      </c>
      <c r="K27" s="180">
        <v>1.7348875033884603E-2</v>
      </c>
      <c r="L27" s="180">
        <v>2.5464190981432377E-2</v>
      </c>
      <c r="M27" s="179">
        <v>6.9617105917453959E-2</v>
      </c>
      <c r="N27" s="179">
        <v>1.5716568993074054E-2</v>
      </c>
      <c r="O27" s="179">
        <v>3.4518647007805825E-2</v>
      </c>
    </row>
    <row r="28" spans="2:15" outlineLevel="1">
      <c r="B28" s="63" t="s">
        <v>83</v>
      </c>
      <c r="C28" s="179">
        <v>-9.0909090909090939E-2</v>
      </c>
      <c r="D28" s="180" t="s">
        <v>143</v>
      </c>
      <c r="E28" s="180">
        <v>-1</v>
      </c>
      <c r="F28" s="180">
        <v>1.75</v>
      </c>
      <c r="G28" s="179">
        <v>-5.084745762711862E-2</v>
      </c>
      <c r="H28" s="179">
        <v>0.14285714285714279</v>
      </c>
      <c r="I28" s="179">
        <v>0</v>
      </c>
      <c r="J28" s="180">
        <v>-0.25758620689655176</v>
      </c>
      <c r="K28" s="180">
        <v>-0.35774807004330633</v>
      </c>
      <c r="L28" s="180">
        <v>-0.32237242723176229</v>
      </c>
      <c r="M28" s="179">
        <v>-0.24857430392485746</v>
      </c>
      <c r="N28" s="179">
        <v>-0.35625937031484256</v>
      </c>
      <c r="O28" s="179">
        <v>-0.31766261873271617</v>
      </c>
    </row>
    <row r="29" spans="2:15" outlineLevel="1">
      <c r="B29" s="63" t="s">
        <v>82</v>
      </c>
      <c r="C29" s="179">
        <v>-3.125E-2</v>
      </c>
      <c r="D29" s="180">
        <v>-1</v>
      </c>
      <c r="E29" s="180" t="s">
        <v>143</v>
      </c>
      <c r="F29" s="180">
        <v>-1</v>
      </c>
      <c r="G29" s="179">
        <v>-0.22222222222222221</v>
      </c>
      <c r="H29" s="179">
        <v>-0.77419354838709675</v>
      </c>
      <c r="I29" s="179">
        <v>-0.43478260869565222</v>
      </c>
      <c r="J29" s="180">
        <v>0.11901840490797544</v>
      </c>
      <c r="K29" s="180">
        <v>-0.34139554794520544</v>
      </c>
      <c r="L29" s="180">
        <v>-0.18322326823099622</v>
      </c>
      <c r="M29" s="179">
        <v>0.1027530050407135</v>
      </c>
      <c r="N29" s="179">
        <v>-0.34706379383185471</v>
      </c>
      <c r="O29" s="179">
        <v>-0.18843156023519758</v>
      </c>
    </row>
    <row r="30" spans="2:15" outlineLevel="1">
      <c r="B30" s="63" t="s">
        <v>81</v>
      </c>
      <c r="C30" s="179">
        <v>-0.36538461538461542</v>
      </c>
      <c r="D30" s="180">
        <v>5</v>
      </c>
      <c r="E30" s="180" t="s">
        <v>143</v>
      </c>
      <c r="F30" s="180">
        <v>5</v>
      </c>
      <c r="G30" s="179">
        <v>0.3680000000000001</v>
      </c>
      <c r="H30" s="179">
        <v>1.6363636363636362</v>
      </c>
      <c r="I30" s="179">
        <v>0.55782312925170063</v>
      </c>
      <c r="J30" s="180">
        <v>0.18342967244701347</v>
      </c>
      <c r="K30" s="180">
        <v>-0.32057313943541488</v>
      </c>
      <c r="L30" s="180">
        <v>-0.14069591527987901</v>
      </c>
      <c r="M30" s="179">
        <v>0.18493150684931514</v>
      </c>
      <c r="N30" s="179">
        <v>-0.31140911025968498</v>
      </c>
      <c r="O30" s="179">
        <v>-0.12714132762312635</v>
      </c>
    </row>
    <row r="31" spans="2:15" outlineLevel="1">
      <c r="B31" s="63" t="s">
        <v>80</v>
      </c>
      <c r="C31" s="179">
        <v>0.1333333333333333</v>
      </c>
      <c r="D31" s="180">
        <v>1.75</v>
      </c>
      <c r="E31" s="180" t="s">
        <v>143</v>
      </c>
      <c r="F31" s="180">
        <v>1.75</v>
      </c>
      <c r="G31" s="179">
        <v>-2.4539877300613466E-2</v>
      </c>
      <c r="H31" s="179">
        <v>0.54285714285714293</v>
      </c>
      <c r="I31" s="179">
        <v>7.575757575757569E-2</v>
      </c>
      <c r="J31" s="180">
        <v>0.22495412844036689</v>
      </c>
      <c r="K31" s="180">
        <v>-0.42338371116708651</v>
      </c>
      <c r="L31" s="180">
        <v>-0.18747496327947655</v>
      </c>
      <c r="M31" s="179">
        <v>0.21178072863466113</v>
      </c>
      <c r="N31" s="179">
        <v>-0.41633673682017092</v>
      </c>
      <c r="O31" s="179">
        <v>-0.17786970010341263</v>
      </c>
    </row>
    <row r="32" spans="2:15" outlineLevel="1">
      <c r="B32" s="63" t="s">
        <v>79</v>
      </c>
      <c r="C32" s="179">
        <v>0.18367346938775508</v>
      </c>
      <c r="D32" s="180">
        <v>9</v>
      </c>
      <c r="E32" s="180" t="s">
        <v>143</v>
      </c>
      <c r="F32" s="180">
        <v>9</v>
      </c>
      <c r="G32" s="179">
        <v>-9.1954022988505746E-2</v>
      </c>
      <c r="H32" s="179">
        <v>-0.37037037037037035</v>
      </c>
      <c r="I32" s="179">
        <v>-0.18039215686274512</v>
      </c>
      <c r="J32" s="180">
        <v>0.15764056571231455</v>
      </c>
      <c r="K32" s="180">
        <v>-0.43324737155326321</v>
      </c>
      <c r="L32" s="180">
        <v>-0.2175062972292191</v>
      </c>
      <c r="M32" s="179">
        <v>0.14697406340057628</v>
      </c>
      <c r="N32" s="179">
        <v>-0.43225302616165562</v>
      </c>
      <c r="O32" s="179">
        <v>-0.21285627653123107</v>
      </c>
    </row>
    <row r="33" spans="2:15" ht="15" customHeight="1">
      <c r="B33" s="172">
        <v>2010</v>
      </c>
      <c r="C33" s="183">
        <v>6.0846560846560926E-2</v>
      </c>
      <c r="D33" s="183">
        <v>0.47619047619047628</v>
      </c>
      <c r="E33" s="183">
        <v>0.85714285714285721</v>
      </c>
      <c r="F33" s="183">
        <v>0.53061224489795911</v>
      </c>
      <c r="G33" s="183">
        <v>5.2003410059676014E-2</v>
      </c>
      <c r="H33" s="183">
        <v>-0.17230769230769227</v>
      </c>
      <c r="I33" s="183">
        <v>-2.7975863960504666E-2</v>
      </c>
      <c r="J33" s="183">
        <v>6.680012643557065E-2</v>
      </c>
      <c r="K33" s="183">
        <v>-0.23433899926096591</v>
      </c>
      <c r="L33" s="183">
        <v>-0.11921481222895047</v>
      </c>
      <c r="M33" s="183">
        <v>6.6719882924233254E-2</v>
      </c>
      <c r="N33" s="183">
        <v>-0.23331118873625789</v>
      </c>
      <c r="O33" s="183">
        <v>-0.11574502469731129</v>
      </c>
    </row>
    <row r="34" spans="2:15" hidden="1" outlineLevel="1">
      <c r="B34" s="63" t="s">
        <v>90</v>
      </c>
      <c r="C34" s="179">
        <v>-0.34328358208955223</v>
      </c>
      <c r="D34" s="180">
        <v>-0.66666666666666674</v>
      </c>
      <c r="E34" s="180" t="s">
        <v>143</v>
      </c>
      <c r="F34" s="180">
        <v>-0.33333333333333337</v>
      </c>
      <c r="G34" s="179">
        <v>-0.19823788546255505</v>
      </c>
      <c r="H34" s="179">
        <v>-0.50467289719626174</v>
      </c>
      <c r="I34" s="179">
        <v>-0.29640718562874246</v>
      </c>
      <c r="J34" s="180">
        <v>3.3966033966033926E-2</v>
      </c>
      <c r="K34" s="180">
        <v>-0.28518173345759557</v>
      </c>
      <c r="L34" s="180">
        <v>-0.16280406052480367</v>
      </c>
      <c r="M34" s="179">
        <v>-2.6030368763557687E-3</v>
      </c>
      <c r="N34" s="179">
        <v>-0.29134095009019845</v>
      </c>
      <c r="O34" s="179">
        <v>-0.1731486414491209</v>
      </c>
    </row>
    <row r="35" spans="2:15" hidden="1" outlineLevel="1">
      <c r="B35" s="63" t="s">
        <v>89</v>
      </c>
      <c r="C35" s="179">
        <v>-0.1333333333333333</v>
      </c>
      <c r="D35" s="180">
        <v>0</v>
      </c>
      <c r="E35" s="180" t="s">
        <v>143</v>
      </c>
      <c r="F35" s="180">
        <v>0</v>
      </c>
      <c r="G35" s="179">
        <v>-0.36257309941520466</v>
      </c>
      <c r="H35" s="179">
        <v>-0.21052631578947367</v>
      </c>
      <c r="I35" s="179">
        <v>-0.31578947368421051</v>
      </c>
      <c r="J35" s="180">
        <v>5.175292153589317E-2</v>
      </c>
      <c r="K35" s="180">
        <v>-0.35836909871244638</v>
      </c>
      <c r="L35" s="180">
        <v>-0.19790986283474854</v>
      </c>
      <c r="M35" s="179">
        <v>2.2316275490573245E-2</v>
      </c>
      <c r="N35" s="179">
        <v>-0.35541535226077814</v>
      </c>
      <c r="O35" s="179">
        <v>-0.20209276901452444</v>
      </c>
    </row>
    <row r="36" spans="2:15" hidden="1" outlineLevel="1">
      <c r="B36" s="63" t="s">
        <v>88</v>
      </c>
      <c r="C36" s="179">
        <v>-0.4</v>
      </c>
      <c r="D36" s="180">
        <v>0</v>
      </c>
      <c r="E36" s="180" t="s">
        <v>143</v>
      </c>
      <c r="F36" s="180">
        <v>0</v>
      </c>
      <c r="G36" s="179">
        <v>-0.62234042553191493</v>
      </c>
      <c r="H36" s="179">
        <v>-7.0707070707070718E-2</v>
      </c>
      <c r="I36" s="179">
        <v>-0.43205574912891986</v>
      </c>
      <c r="J36" s="180">
        <v>0.15645161290322585</v>
      </c>
      <c r="K36" s="180">
        <v>-0.50512581547064306</v>
      </c>
      <c r="L36" s="180">
        <v>-0.2959847036328872</v>
      </c>
      <c r="M36" s="179">
        <v>9.375E-2</v>
      </c>
      <c r="N36" s="179">
        <v>-0.49725475841874089</v>
      </c>
      <c r="O36" s="179">
        <v>-0.30083088954056691</v>
      </c>
    </row>
    <row r="37" spans="2:15" hidden="1" outlineLevel="1">
      <c r="B37" s="63" t="s">
        <v>87</v>
      </c>
      <c r="C37" s="179">
        <v>0.15384615384615374</v>
      </c>
      <c r="D37" s="180">
        <v>3</v>
      </c>
      <c r="E37" s="180" t="s">
        <v>143</v>
      </c>
      <c r="F37" s="180">
        <v>3</v>
      </c>
      <c r="G37" s="179">
        <v>-0.68421052631578949</v>
      </c>
      <c r="H37" s="179">
        <v>-0.6576576576576576</v>
      </c>
      <c r="I37" s="179">
        <v>-0.67213114754098369</v>
      </c>
      <c r="J37" s="180">
        <v>-0.31645569620253167</v>
      </c>
      <c r="K37" s="180">
        <v>-0.3876221498371335</v>
      </c>
      <c r="L37" s="180">
        <v>-0.35928311397367685</v>
      </c>
      <c r="M37" s="179">
        <v>-0.32645590682196335</v>
      </c>
      <c r="N37" s="179">
        <v>-0.39442050351553637</v>
      </c>
      <c r="O37" s="179">
        <v>-0.36687348260048558</v>
      </c>
    </row>
    <row r="38" spans="2:15" hidden="1" outlineLevel="1">
      <c r="B38" s="63" t="s">
        <v>86</v>
      </c>
      <c r="C38" s="179">
        <v>-0.26086956521739135</v>
      </c>
      <c r="D38" s="180" t="s">
        <v>143</v>
      </c>
      <c r="E38" s="180" t="s">
        <v>143</v>
      </c>
      <c r="F38" s="180" t="s">
        <v>143</v>
      </c>
      <c r="G38" s="179">
        <v>-0.51219512195121952</v>
      </c>
      <c r="H38" s="179">
        <v>-0.66442953020134232</v>
      </c>
      <c r="I38" s="179">
        <v>-0.61038961038961037</v>
      </c>
      <c r="J38" s="180">
        <v>-0.33616659583510411</v>
      </c>
      <c r="K38" s="180">
        <v>-0.15801937567276636</v>
      </c>
      <c r="L38" s="180">
        <v>-0.21791940554444122</v>
      </c>
      <c r="M38" s="179">
        <v>-0.338893409275834</v>
      </c>
      <c r="N38" s="179">
        <v>-0.17375886524822692</v>
      </c>
      <c r="O38" s="179">
        <v>-0.22972972972972971</v>
      </c>
    </row>
    <row r="39" spans="2:15" hidden="1" outlineLevel="1">
      <c r="B39" s="63" t="s">
        <v>85</v>
      </c>
      <c r="C39" s="179">
        <v>0.31818181818181812</v>
      </c>
      <c r="D39" s="180">
        <v>-0.75</v>
      </c>
      <c r="E39" s="180" t="s">
        <v>143</v>
      </c>
      <c r="F39" s="180">
        <v>-0.75</v>
      </c>
      <c r="G39" s="179">
        <v>-0.18181818181818177</v>
      </c>
      <c r="H39" s="179">
        <v>-0.30392156862745101</v>
      </c>
      <c r="I39" s="179">
        <v>-0.24736842105263157</v>
      </c>
      <c r="J39" s="180">
        <v>-0.21685793430945788</v>
      </c>
      <c r="K39" s="180">
        <v>-9.5020557332115119E-2</v>
      </c>
      <c r="L39" s="180">
        <v>-0.13960897900072411</v>
      </c>
      <c r="M39" s="179">
        <v>-0.21204089360090872</v>
      </c>
      <c r="N39" s="179">
        <v>-9.9776785714285721E-2</v>
      </c>
      <c r="O39" s="179">
        <v>-0.14141272293217244</v>
      </c>
    </row>
    <row r="40" spans="2:15" hidden="1" outlineLevel="1">
      <c r="B40" s="63" t="s">
        <v>84</v>
      </c>
      <c r="C40" s="179">
        <v>-0.79487179487179493</v>
      </c>
      <c r="D40" s="180">
        <v>-1</v>
      </c>
      <c r="E40" s="180" t="s">
        <v>143</v>
      </c>
      <c r="F40" s="180">
        <v>-1</v>
      </c>
      <c r="G40" s="179">
        <v>-0.65094339622641506</v>
      </c>
      <c r="H40" s="179">
        <v>-0.32989690721649489</v>
      </c>
      <c r="I40" s="179">
        <v>-0.49753694581280783</v>
      </c>
      <c r="J40" s="180">
        <v>-0.29910873440285202</v>
      </c>
      <c r="K40" s="180">
        <v>-0.23938144329896904</v>
      </c>
      <c r="L40" s="180">
        <v>-0.26126714565643372</v>
      </c>
      <c r="M40" s="179">
        <v>-0.31945854483925551</v>
      </c>
      <c r="N40" s="179">
        <v>-0.24115625631695981</v>
      </c>
      <c r="O40" s="179">
        <v>-0.27043786383194124</v>
      </c>
    </row>
    <row r="41" spans="2:15" hidden="1" outlineLevel="1">
      <c r="B41" s="63" t="s">
        <v>83</v>
      </c>
      <c r="C41" s="179">
        <v>0.375</v>
      </c>
      <c r="D41" s="180">
        <v>-1</v>
      </c>
      <c r="E41" s="180" t="s">
        <v>143</v>
      </c>
      <c r="F41" s="180">
        <v>1</v>
      </c>
      <c r="G41" s="179">
        <v>0.37209302325581395</v>
      </c>
      <c r="H41" s="179">
        <v>-0.47499999999999998</v>
      </c>
      <c r="I41" s="179">
        <v>-3.6144578313253017E-2</v>
      </c>
      <c r="J41" s="180">
        <v>6.5784638000734974E-2</v>
      </c>
      <c r="K41" s="180">
        <v>0.30171568627450984</v>
      </c>
      <c r="L41" s="180">
        <v>0.20732245258050286</v>
      </c>
      <c r="M41" s="179">
        <v>7.1531272465851892E-2</v>
      </c>
      <c r="N41" s="179">
        <v>0.29514563106796121</v>
      </c>
      <c r="O41" s="179">
        <v>0.20501303969863804</v>
      </c>
    </row>
    <row r="42" spans="2:15" hidden="1" outlineLevel="1">
      <c r="B42" s="63" t="s">
        <v>82</v>
      </c>
      <c r="C42" s="179">
        <v>0.33333333333333326</v>
      </c>
      <c r="D42" s="180">
        <v>-0.75</v>
      </c>
      <c r="E42" s="180" t="s">
        <v>143</v>
      </c>
      <c r="F42" s="180">
        <v>-0.75</v>
      </c>
      <c r="G42" s="179">
        <v>0.7068965517241379</v>
      </c>
      <c r="H42" s="179">
        <v>0.14814814814814814</v>
      </c>
      <c r="I42" s="179">
        <v>0.4375</v>
      </c>
      <c r="J42" s="180">
        <v>0.29570747217806037</v>
      </c>
      <c r="K42" s="180">
        <v>0.36051252184041926</v>
      </c>
      <c r="L42" s="180">
        <v>0.33753053937229849</v>
      </c>
      <c r="M42" s="179">
        <v>0.30186774356385659</v>
      </c>
      <c r="N42" s="179">
        <v>0.35722477064220182</v>
      </c>
      <c r="O42" s="179">
        <v>0.33717315779850066</v>
      </c>
    </row>
    <row r="43" spans="2:15" hidden="1" outlineLevel="1">
      <c r="B43" s="63" t="s">
        <v>81</v>
      </c>
      <c r="C43" s="179">
        <v>-3.703703703703709E-2</v>
      </c>
      <c r="D43" s="180">
        <v>-0.77777777777777779</v>
      </c>
      <c r="E43" s="180" t="s">
        <v>143</v>
      </c>
      <c r="F43" s="180">
        <v>-0.77777777777777779</v>
      </c>
      <c r="G43" s="179">
        <v>-0.297752808988764</v>
      </c>
      <c r="H43" s="179">
        <v>-0.81512605042016806</v>
      </c>
      <c r="I43" s="179">
        <v>-0.50505050505050497</v>
      </c>
      <c r="J43" s="180">
        <v>-8.9154089154089178E-2</v>
      </c>
      <c r="K43" s="180">
        <v>1.7185120730911496E-2</v>
      </c>
      <c r="L43" s="180">
        <v>-2.3502551705613772E-2</v>
      </c>
      <c r="M43" s="179">
        <v>-0.1022653721682848</v>
      </c>
      <c r="N43" s="179">
        <v>-3.8167938931297218E-3</v>
      </c>
      <c r="O43" s="179">
        <v>-4.2787599282603117E-2</v>
      </c>
    </row>
    <row r="44" spans="2:15" hidden="1" outlineLevel="1">
      <c r="B44" s="63" t="s">
        <v>80</v>
      </c>
      <c r="C44" s="179">
        <v>0.15384615384615374</v>
      </c>
      <c r="D44" s="180">
        <v>-0.19999999999999996</v>
      </c>
      <c r="E44" s="180" t="s">
        <v>143</v>
      </c>
      <c r="F44" s="180">
        <v>-0.19999999999999996</v>
      </c>
      <c r="G44" s="179">
        <v>0.147887323943662</v>
      </c>
      <c r="H44" s="179">
        <v>-0.23913043478260865</v>
      </c>
      <c r="I44" s="179">
        <v>5.3191489361702038E-2</v>
      </c>
      <c r="J44" s="180">
        <v>2.2514071294559068E-2</v>
      </c>
      <c r="K44" s="180">
        <v>0.44363636363636361</v>
      </c>
      <c r="L44" s="180">
        <v>0.25549036043587603</v>
      </c>
      <c r="M44" s="179">
        <v>3.0164854437039645E-2</v>
      </c>
      <c r="N44" s="179">
        <v>0.43424985056784227</v>
      </c>
      <c r="O44" s="179">
        <v>0.24834597385831847</v>
      </c>
    </row>
    <row r="45" spans="2:15" hidden="1" outlineLevel="1">
      <c r="B45" s="63" t="s">
        <v>79</v>
      </c>
      <c r="C45" s="179">
        <v>0.6333333333333333</v>
      </c>
      <c r="D45" s="180">
        <v>-0.875</v>
      </c>
      <c r="E45" s="180">
        <v>-1</v>
      </c>
      <c r="F45" s="180">
        <v>-0.94117647058823528</v>
      </c>
      <c r="G45" s="179">
        <v>4.1916167664670656E-2</v>
      </c>
      <c r="H45" s="179">
        <v>-9.9999999999999978E-2</v>
      </c>
      <c r="I45" s="179">
        <v>-7.7821011673151474E-3</v>
      </c>
      <c r="J45" s="180">
        <v>0.22423986486486491</v>
      </c>
      <c r="K45" s="180">
        <v>0.54489733374195515</v>
      </c>
      <c r="L45" s="180">
        <v>0.41005150062155926</v>
      </c>
      <c r="M45" s="179">
        <v>0.21375825884181898</v>
      </c>
      <c r="N45" s="179">
        <v>0.52349791790600841</v>
      </c>
      <c r="O45" s="179">
        <v>0.38921651221566966</v>
      </c>
    </row>
    <row r="46" spans="2:15" collapsed="1">
      <c r="B46" s="173">
        <v>2009</v>
      </c>
      <c r="C46" s="184">
        <v>-7.8048780487804836E-2</v>
      </c>
      <c r="D46" s="184">
        <v>-0.4</v>
      </c>
      <c r="E46" s="184">
        <v>-0.22222222222222221</v>
      </c>
      <c r="F46" s="184">
        <v>-0.379746835443038</v>
      </c>
      <c r="G46" s="184">
        <v>-0.25900189513581806</v>
      </c>
      <c r="H46" s="184">
        <v>-0.40366972477064222</v>
      </c>
      <c r="I46" s="184">
        <v>-0.31799476243920688</v>
      </c>
      <c r="J46" s="184">
        <v>-4.7630197009733366E-2</v>
      </c>
      <c r="K46" s="184">
        <v>-6.4100738450271533E-2</v>
      </c>
      <c r="L46" s="184">
        <v>-5.7871834442279946E-2</v>
      </c>
      <c r="M46" s="184">
        <v>-5.9261576971214036E-2</v>
      </c>
      <c r="N46" s="184">
        <v>-7.1493950971028286E-2</v>
      </c>
      <c r="O46" s="184">
        <v>-6.6738834290162474E-2</v>
      </c>
    </row>
    <row r="47" spans="2:15" hidden="1" outlineLevel="1">
      <c r="B47" s="63" t="s">
        <v>90</v>
      </c>
      <c r="C47" s="179">
        <v>-5.633802816901412E-2</v>
      </c>
      <c r="D47" s="180">
        <v>3.5</v>
      </c>
      <c r="E47" s="180">
        <v>-1</v>
      </c>
      <c r="F47" s="180">
        <v>-0.18181818181818177</v>
      </c>
      <c r="G47" s="179">
        <v>-0.1098039215686275</v>
      </c>
      <c r="H47" s="179">
        <v>-0.23571428571428577</v>
      </c>
      <c r="I47" s="179">
        <v>-0.15443037974683549</v>
      </c>
      <c r="J47" s="180">
        <v>-3.703703703703709E-2</v>
      </c>
      <c r="K47" s="180">
        <v>0.13026685393258419</v>
      </c>
      <c r="L47" s="180">
        <v>5.967119951288824E-2</v>
      </c>
      <c r="M47" s="179">
        <v>-4.2376402160365645E-2</v>
      </c>
      <c r="N47" s="179">
        <v>0.10977644310977652</v>
      </c>
      <c r="O47" s="179">
        <v>4.2005921539600255E-2</v>
      </c>
    </row>
    <row r="48" spans="2:15" hidden="1" outlineLevel="1">
      <c r="B48" s="63" t="s">
        <v>89</v>
      </c>
      <c r="C48" s="179">
        <v>-0.30232558139534882</v>
      </c>
      <c r="D48" s="180">
        <v>0</v>
      </c>
      <c r="E48" s="180" t="s">
        <v>143</v>
      </c>
      <c r="F48" s="180">
        <v>0</v>
      </c>
      <c r="G48" s="179">
        <v>0.5</v>
      </c>
      <c r="H48" s="179">
        <v>0.22580645161290325</v>
      </c>
      <c r="I48" s="179">
        <v>0.40340909090909083</v>
      </c>
      <c r="J48" s="180">
        <v>0.25445026178010477</v>
      </c>
      <c r="K48" s="180">
        <v>0.5494596841230257</v>
      </c>
      <c r="L48" s="180">
        <v>0.41890639481000935</v>
      </c>
      <c r="M48" s="179">
        <v>0.25616239729337842</v>
      </c>
      <c r="N48" s="179">
        <v>0.54132901134521871</v>
      </c>
      <c r="O48" s="179">
        <v>0.41128499008155162</v>
      </c>
    </row>
    <row r="49" spans="2:15" hidden="1" outlineLevel="1">
      <c r="B49" s="63" t="s">
        <v>88</v>
      </c>
      <c r="C49" s="179">
        <v>-0.36507936507936511</v>
      </c>
      <c r="D49" s="180">
        <v>-7.6923076923076872E-2</v>
      </c>
      <c r="E49" s="180" t="s">
        <v>143</v>
      </c>
      <c r="F49" s="180">
        <v>-7.6923076923076872E-2</v>
      </c>
      <c r="G49" s="179">
        <v>0.57983193277310918</v>
      </c>
      <c r="H49" s="179">
        <v>-0.43428571428571427</v>
      </c>
      <c r="I49" s="179">
        <v>-2.3809523809523836E-2</v>
      </c>
      <c r="J49" s="180">
        <v>0.45710928319623978</v>
      </c>
      <c r="K49" s="180">
        <v>0.83607118412046533</v>
      </c>
      <c r="L49" s="180">
        <v>0.69658304498269885</v>
      </c>
      <c r="M49" s="179">
        <v>0.43384290985766993</v>
      </c>
      <c r="N49" s="179">
        <v>0.76428802066515988</v>
      </c>
      <c r="O49" s="179">
        <v>0.63876651982378863</v>
      </c>
    </row>
    <row r="50" spans="2:15" hidden="1" outlineLevel="1">
      <c r="B50" s="63" t="s">
        <v>87</v>
      </c>
      <c r="C50" s="179">
        <v>-0.43478260869565222</v>
      </c>
      <c r="D50" s="180">
        <v>0</v>
      </c>
      <c r="E50" s="180">
        <v>-1</v>
      </c>
      <c r="F50" s="180">
        <v>-0.6</v>
      </c>
      <c r="G50" s="179">
        <v>3.90625E-2</v>
      </c>
      <c r="H50" s="179">
        <v>-0.604982206405694</v>
      </c>
      <c r="I50" s="179">
        <v>-0.4034229828850856</v>
      </c>
      <c r="J50" s="180">
        <v>1.3216326530612243</v>
      </c>
      <c r="K50" s="180">
        <v>-4.4012045401899957E-3</v>
      </c>
      <c r="L50" s="180">
        <v>0.28870443883074692</v>
      </c>
      <c r="M50" s="179">
        <v>1.1448965024982156</v>
      </c>
      <c r="N50" s="179">
        <v>-4.1730058682895033E-2</v>
      </c>
      <c r="O50" s="179">
        <v>0.23525491502832385</v>
      </c>
    </row>
    <row r="51" spans="2:15" hidden="1" outlineLevel="1">
      <c r="B51" s="63" t="s">
        <v>86</v>
      </c>
      <c r="C51" s="179">
        <v>-0.46511627906976749</v>
      </c>
      <c r="D51" s="180">
        <v>-1</v>
      </c>
      <c r="E51" s="180">
        <v>-1</v>
      </c>
      <c r="F51" s="180">
        <v>-1</v>
      </c>
      <c r="G51" s="179">
        <v>-0.46405228758169936</v>
      </c>
      <c r="H51" s="179">
        <v>-6.8749999999999978E-2</v>
      </c>
      <c r="I51" s="179">
        <v>-0.26198083067092648</v>
      </c>
      <c r="J51" s="180">
        <v>1.4561586638830897</v>
      </c>
      <c r="K51" s="180">
        <v>-3.0676126878130261E-2</v>
      </c>
      <c r="L51" s="180">
        <v>0.21704347826086967</v>
      </c>
      <c r="M51" s="179">
        <v>1.1244598098530685</v>
      </c>
      <c r="N51" s="179">
        <v>-3.366256803063894E-2</v>
      </c>
      <c r="O51" s="179">
        <v>0.18535469107551483</v>
      </c>
    </row>
    <row r="52" spans="2:15" hidden="1" outlineLevel="1">
      <c r="B52" s="63" t="s">
        <v>85</v>
      </c>
      <c r="C52" s="179">
        <v>-0.40540540540540537</v>
      </c>
      <c r="D52" s="180">
        <v>0.33333333333333326</v>
      </c>
      <c r="E52" s="180" t="s">
        <v>143</v>
      </c>
      <c r="F52" s="180">
        <v>0.33333333333333326</v>
      </c>
      <c r="G52" s="179">
        <v>-0.34328358208955223</v>
      </c>
      <c r="H52" s="179">
        <v>-0.56595744680851068</v>
      </c>
      <c r="I52" s="179">
        <v>-0.48509485094850946</v>
      </c>
      <c r="J52" s="180">
        <v>1.5944558521560577</v>
      </c>
      <c r="K52" s="180">
        <v>-8.8865764828303884E-2</v>
      </c>
      <c r="L52" s="180">
        <v>0.19484339851185317</v>
      </c>
      <c r="M52" s="179">
        <v>1.3005226480836236</v>
      </c>
      <c r="N52" s="179">
        <v>-0.11111111111111116</v>
      </c>
      <c r="O52" s="179">
        <v>0.15077569489334186</v>
      </c>
    </row>
    <row r="53" spans="2:15" hidden="1" outlineLevel="1">
      <c r="B53" s="63" t="s">
        <v>84</v>
      </c>
      <c r="C53" s="179">
        <v>0.18181818181818188</v>
      </c>
      <c r="D53" s="180">
        <v>4</v>
      </c>
      <c r="E53" s="180" t="s">
        <v>143</v>
      </c>
      <c r="F53" s="180">
        <v>4</v>
      </c>
      <c r="G53" s="179">
        <v>-0.33750000000000002</v>
      </c>
      <c r="H53" s="179">
        <v>-0.6088709677419355</v>
      </c>
      <c r="I53" s="179">
        <v>-0.50245098039215685</v>
      </c>
      <c r="J53" s="180">
        <v>1.4097938144329896</v>
      </c>
      <c r="K53" s="180">
        <v>-6.5690618377961862E-2</v>
      </c>
      <c r="L53" s="180">
        <v>0.20456333595594023</v>
      </c>
      <c r="M53" s="179">
        <v>1.1759941089837995</v>
      </c>
      <c r="N53" s="179">
        <v>-9.0457804743519055E-2</v>
      </c>
      <c r="O53" s="179">
        <v>0.16257172281889076</v>
      </c>
    </row>
    <row r="54" spans="2:15" hidden="1" outlineLevel="1">
      <c r="B54" s="63" t="s">
        <v>83</v>
      </c>
      <c r="C54" s="179">
        <v>-0.38461538461538458</v>
      </c>
      <c r="D54" s="180">
        <v>1</v>
      </c>
      <c r="E54" s="180" t="s">
        <v>143</v>
      </c>
      <c r="F54" s="180">
        <v>1</v>
      </c>
      <c r="G54" s="179">
        <v>-0.55208333333333326</v>
      </c>
      <c r="H54" s="179">
        <v>-0.84375</v>
      </c>
      <c r="I54" s="179">
        <v>-0.76420454545454541</v>
      </c>
      <c r="J54" s="180">
        <v>1.5429906542056075</v>
      </c>
      <c r="K54" s="180">
        <v>-3.7054519707340083E-2</v>
      </c>
      <c r="L54" s="180">
        <v>0.2815149802148107</v>
      </c>
      <c r="M54" s="179">
        <v>1.3319362950544846</v>
      </c>
      <c r="N54" s="179">
        <v>-8.301802804362346E-2</v>
      </c>
      <c r="O54" s="179">
        <v>0.21385860007034818</v>
      </c>
    </row>
    <row r="55" spans="2:15" hidden="1" outlineLevel="1">
      <c r="B55" s="63" t="s">
        <v>82</v>
      </c>
      <c r="C55" s="179">
        <v>-0.625</v>
      </c>
      <c r="D55" s="180">
        <v>2</v>
      </c>
      <c r="E55" s="180">
        <v>-1</v>
      </c>
      <c r="F55" s="180">
        <v>0.71428571428571419</v>
      </c>
      <c r="G55" s="179">
        <v>-0.76518218623481782</v>
      </c>
      <c r="H55" s="179">
        <v>-0.73399014778325122</v>
      </c>
      <c r="I55" s="179">
        <v>-0.75111111111111106</v>
      </c>
      <c r="J55" s="180">
        <v>0.60186757215619702</v>
      </c>
      <c r="K55" s="180">
        <v>0.30421572350930504</v>
      </c>
      <c r="L55" s="180">
        <v>0.39622146418262916</v>
      </c>
      <c r="M55" s="179">
        <v>0.32685867381111855</v>
      </c>
      <c r="N55" s="179">
        <v>0.22860162028883413</v>
      </c>
      <c r="O55" s="179">
        <v>0.26246537396121883</v>
      </c>
    </row>
    <row r="56" spans="2:15" hidden="1" outlineLevel="1">
      <c r="B56" s="63" t="s">
        <v>81</v>
      </c>
      <c r="C56" s="179">
        <v>-0.30769230769230771</v>
      </c>
      <c r="D56" s="180">
        <v>-9.9999999999999978E-2</v>
      </c>
      <c r="E56" s="180" t="s">
        <v>143</v>
      </c>
      <c r="F56" s="180">
        <v>-9.9999999999999978E-2</v>
      </c>
      <c r="G56" s="179">
        <v>-0.35740072202166062</v>
      </c>
      <c r="H56" s="179">
        <v>-0.15602836879432624</v>
      </c>
      <c r="I56" s="179">
        <v>-0.28947368421052633</v>
      </c>
      <c r="J56" s="180">
        <v>0.76846679081315949</v>
      </c>
      <c r="K56" s="180">
        <v>0.83439744612928979</v>
      </c>
      <c r="L56" s="180">
        <v>0.80859849404906492</v>
      </c>
      <c r="M56" s="179">
        <v>0.56376518218623484</v>
      </c>
      <c r="N56" s="179">
        <v>0.78163959199093314</v>
      </c>
      <c r="O56" s="179">
        <v>0.68851395197923426</v>
      </c>
    </row>
    <row r="57" spans="2:15" hidden="1" outlineLevel="1">
      <c r="B57" s="63" t="s">
        <v>80</v>
      </c>
      <c r="C57" s="179">
        <v>-0.40909090909090906</v>
      </c>
      <c r="D57" s="180">
        <v>-0.5</v>
      </c>
      <c r="E57" s="180" t="s">
        <v>143</v>
      </c>
      <c r="F57" s="180">
        <v>-0.5</v>
      </c>
      <c r="G57" s="179">
        <v>-0.50865051903114189</v>
      </c>
      <c r="H57" s="179">
        <v>-0.62903225806451613</v>
      </c>
      <c r="I57" s="179">
        <v>-0.5447941888619855</v>
      </c>
      <c r="J57" s="180">
        <v>1.1544058205335488</v>
      </c>
      <c r="K57" s="180">
        <v>0.45502645502645511</v>
      </c>
      <c r="L57" s="180">
        <v>0.70185449358059904</v>
      </c>
      <c r="M57" s="179">
        <v>0.77965043695380776</v>
      </c>
      <c r="N57" s="179">
        <v>0.3988294314381271</v>
      </c>
      <c r="O57" s="179">
        <v>0.5515773660490737</v>
      </c>
    </row>
    <row r="58" spans="2:15" hidden="1" outlineLevel="1">
      <c r="B58" s="63" t="s">
        <v>79</v>
      </c>
      <c r="C58" s="179">
        <v>-0.75409836065573765</v>
      </c>
      <c r="D58" s="180">
        <v>-0.57894736842105265</v>
      </c>
      <c r="E58" s="180" t="s">
        <v>143</v>
      </c>
      <c r="F58" s="180">
        <v>-0.10526315789473684</v>
      </c>
      <c r="G58" s="179">
        <v>-0.54120879120879128</v>
      </c>
      <c r="H58" s="179">
        <v>-0.37931034482758619</v>
      </c>
      <c r="I58" s="179">
        <v>-0.49508840864440073</v>
      </c>
      <c r="J58" s="180">
        <v>1.0771929824561401</v>
      </c>
      <c r="K58" s="180">
        <v>0.50855293573740168</v>
      </c>
      <c r="L58" s="180">
        <v>0.70481380563124429</v>
      </c>
      <c r="M58" s="179">
        <v>0.5641337386018237</v>
      </c>
      <c r="N58" s="179">
        <v>0.4566724436741767</v>
      </c>
      <c r="O58" s="179">
        <v>0.50139134834303056</v>
      </c>
    </row>
    <row r="59" spans="2:15" collapsed="1">
      <c r="B59" s="173">
        <v>2008</v>
      </c>
      <c r="C59" s="184">
        <v>-0.40751445086705207</v>
      </c>
      <c r="D59" s="184">
        <v>0</v>
      </c>
      <c r="E59" s="184">
        <v>-0.625</v>
      </c>
      <c r="F59" s="184">
        <v>-0.15957446808510634</v>
      </c>
      <c r="G59" s="184">
        <v>-0.32234589041095896</v>
      </c>
      <c r="H59" s="184">
        <v>-0.49769585253456217</v>
      </c>
      <c r="I59" s="184">
        <v>-0.40679094540612515</v>
      </c>
      <c r="J59" s="184">
        <v>0.84004185130477604</v>
      </c>
      <c r="K59" s="184">
        <v>0.19638337227414326</v>
      </c>
      <c r="L59" s="184">
        <v>0.37878470768801442</v>
      </c>
      <c r="M59" s="184">
        <v>0.65202108963093153</v>
      </c>
      <c r="N59" s="184">
        <v>0.16112933783096905</v>
      </c>
      <c r="O59" s="184">
        <v>0.31276745225777614</v>
      </c>
    </row>
    <row r="60" spans="2:15" hidden="1" outlineLevel="1">
      <c r="B60" s="63" t="s">
        <v>90</v>
      </c>
      <c r="C60" s="179">
        <v>-0.22826086956521741</v>
      </c>
      <c r="D60" s="180">
        <v>0</v>
      </c>
      <c r="E60" s="180">
        <v>-0.25</v>
      </c>
      <c r="F60" s="180">
        <v>-0.2142857142857143</v>
      </c>
      <c r="G60" s="179">
        <v>1.5936254980079667E-2</v>
      </c>
      <c r="H60" s="179">
        <v>-7.0921985815602939E-3</v>
      </c>
      <c r="I60" s="179">
        <v>7.6530612244898322E-3</v>
      </c>
      <c r="J60" s="180">
        <v>1.0106382978723403</v>
      </c>
      <c r="K60" s="180">
        <v>0.26129317980513722</v>
      </c>
      <c r="L60" s="180">
        <v>0.49665856622114224</v>
      </c>
      <c r="M60" s="179">
        <v>0.74546773023930379</v>
      </c>
      <c r="N60" s="179">
        <v>0.24305267523849028</v>
      </c>
      <c r="O60" s="179">
        <v>0.42585751978891828</v>
      </c>
    </row>
    <row r="61" spans="2:15" hidden="1" outlineLevel="1">
      <c r="B61" s="63" t="s">
        <v>89</v>
      </c>
      <c r="C61" s="179">
        <v>3.7777777777777777</v>
      </c>
      <c r="D61" s="180">
        <v>1</v>
      </c>
      <c r="E61" s="180" t="s">
        <v>143</v>
      </c>
      <c r="F61" s="180">
        <v>1</v>
      </c>
      <c r="G61" s="179">
        <v>0.62857142857142856</v>
      </c>
      <c r="H61" s="179">
        <v>1.8181818181818183</v>
      </c>
      <c r="I61" s="179">
        <v>0.91304347826086962</v>
      </c>
      <c r="J61" s="180">
        <v>0.55791190864600315</v>
      </c>
      <c r="K61" s="180">
        <v>0.60400000000000009</v>
      </c>
      <c r="L61" s="180">
        <v>0.58327219369038885</v>
      </c>
      <c r="M61" s="179">
        <v>0.58422664624808585</v>
      </c>
      <c r="N61" s="179">
        <v>0.62155059132720103</v>
      </c>
      <c r="O61" s="179">
        <v>0.60431400282885428</v>
      </c>
    </row>
    <row r="62" spans="2:15" hidden="1" outlineLevel="1">
      <c r="B62" s="63" t="s">
        <v>88</v>
      </c>
      <c r="C62" s="179">
        <v>2.5</v>
      </c>
      <c r="D62" s="180">
        <v>2.25</v>
      </c>
      <c r="E62" s="180" t="s">
        <v>143</v>
      </c>
      <c r="F62" s="180">
        <v>2.25</v>
      </c>
      <c r="G62" s="179">
        <v>0.50632911392405067</v>
      </c>
      <c r="H62" s="179">
        <v>1.464788732394366</v>
      </c>
      <c r="I62" s="179">
        <v>0.96</v>
      </c>
      <c r="J62" s="180">
        <v>-0.18369304556354915</v>
      </c>
      <c r="K62" s="180">
        <v>-0.22204472843450485</v>
      </c>
      <c r="L62" s="180">
        <v>-0.20835473377846259</v>
      </c>
      <c r="M62" s="179">
        <v>-0.13220494053064957</v>
      </c>
      <c r="N62" s="179">
        <v>-0.19074993467467993</v>
      </c>
      <c r="O62" s="179">
        <v>-0.16946615666056875</v>
      </c>
    </row>
    <row r="63" spans="2:15" hidden="1" outlineLevel="1">
      <c r="B63" s="63" t="s">
        <v>87</v>
      </c>
      <c r="C63" s="179">
        <v>2.8333333333333335</v>
      </c>
      <c r="D63" s="180">
        <v>-0.6</v>
      </c>
      <c r="E63" s="180" t="s">
        <v>143</v>
      </c>
      <c r="F63" s="180">
        <v>0</v>
      </c>
      <c r="G63" s="179">
        <v>1</v>
      </c>
      <c r="H63" s="179">
        <v>4.0178571428571432</v>
      </c>
      <c r="I63" s="179">
        <v>2.4083333333333332</v>
      </c>
      <c r="J63" s="180">
        <v>-0.37722419928825623</v>
      </c>
      <c r="K63" s="180">
        <v>0.27007943512797872</v>
      </c>
      <c r="L63" s="180">
        <v>3.2799105478941382E-2</v>
      </c>
      <c r="M63" s="179">
        <v>-0.31591796875</v>
      </c>
      <c r="N63" s="179">
        <v>0.33169319826338639</v>
      </c>
      <c r="O63" s="179">
        <v>9.0677812102489597E-2</v>
      </c>
    </row>
    <row r="64" spans="2:15" hidden="1" outlineLevel="1">
      <c r="B64" s="63" t="s">
        <v>86</v>
      </c>
      <c r="C64" s="179">
        <v>0.86956521739130443</v>
      </c>
      <c r="D64" s="180">
        <v>2</v>
      </c>
      <c r="E64" s="180">
        <v>2</v>
      </c>
      <c r="F64" s="180">
        <v>2</v>
      </c>
      <c r="G64" s="179">
        <v>1.0675675675675675</v>
      </c>
      <c r="H64" s="179">
        <v>1.5</v>
      </c>
      <c r="I64" s="179">
        <v>1.2681159420289854</v>
      </c>
      <c r="J64" s="180">
        <v>-0.38942001274697258</v>
      </c>
      <c r="K64" s="180">
        <v>-0.10312558487740975</v>
      </c>
      <c r="L64" s="180">
        <v>-0.16811342592592593</v>
      </c>
      <c r="M64" s="179">
        <v>-0.30593881223755248</v>
      </c>
      <c r="N64" s="179">
        <v>-8.2994454713493537E-2</v>
      </c>
      <c r="O64" s="179">
        <v>-0.13550939663699313</v>
      </c>
    </row>
    <row r="65" spans="2:15" hidden="1" outlineLevel="1">
      <c r="B65" s="63" t="s">
        <v>85</v>
      </c>
      <c r="C65" s="179">
        <v>0.15625</v>
      </c>
      <c r="D65" s="180">
        <v>0</v>
      </c>
      <c r="E65" s="180" t="s">
        <v>143</v>
      </c>
      <c r="F65" s="180">
        <v>0</v>
      </c>
      <c r="G65" s="179">
        <v>1.1967213114754101</v>
      </c>
      <c r="H65" s="179">
        <v>4</v>
      </c>
      <c r="I65" s="179">
        <v>2.4166666666666665</v>
      </c>
      <c r="J65" s="180">
        <v>-0.48081023454157779</v>
      </c>
      <c r="K65" s="180">
        <v>-0.15612925886898488</v>
      </c>
      <c r="L65" s="180">
        <v>-0.23659180977542937</v>
      </c>
      <c r="M65" s="179">
        <v>-0.41784989858012167</v>
      </c>
      <c r="N65" s="179">
        <v>-0.12210416303779825</v>
      </c>
      <c r="O65" s="179">
        <v>-0.19771813820821993</v>
      </c>
    </row>
    <row r="66" spans="2:15" hidden="1" outlineLevel="1">
      <c r="B66" s="63" t="s">
        <v>84</v>
      </c>
      <c r="C66" s="179">
        <v>0.10000000000000009</v>
      </c>
      <c r="D66" s="180">
        <v>-0.66666666666666674</v>
      </c>
      <c r="E66" s="180" t="s">
        <v>143</v>
      </c>
      <c r="F66" s="180">
        <v>-0.66666666666666674</v>
      </c>
      <c r="G66" s="179">
        <v>3.4444444444444446</v>
      </c>
      <c r="H66" s="179">
        <v>4.3913043478260869</v>
      </c>
      <c r="I66" s="179">
        <v>3.975609756097561</v>
      </c>
      <c r="J66" s="180">
        <v>2.1052631578947434E-2</v>
      </c>
      <c r="K66" s="180">
        <v>-5.9942049981890566E-2</v>
      </c>
      <c r="L66" s="180">
        <v>-4.6082257580306263E-2</v>
      </c>
      <c r="M66" s="179">
        <v>0.1232423490488006</v>
      </c>
      <c r="N66" s="179">
        <v>-2.3168103448275912E-2</v>
      </c>
      <c r="O66" s="179">
        <v>2.9511583296444321E-3</v>
      </c>
    </row>
    <row r="67" spans="2:15" hidden="1" outlineLevel="1">
      <c r="B67" s="63" t="s">
        <v>83</v>
      </c>
      <c r="C67" s="179">
        <v>0.18181818181818188</v>
      </c>
      <c r="D67" s="180">
        <v>-0.85714285714285721</v>
      </c>
      <c r="E67" s="180">
        <v>-1</v>
      </c>
      <c r="F67" s="180">
        <v>-0.92307692307692313</v>
      </c>
      <c r="G67" s="179">
        <v>2.3103448275862069</v>
      </c>
      <c r="H67" s="179">
        <v>10.636363636363637</v>
      </c>
      <c r="I67" s="179">
        <v>5.9019607843137258</v>
      </c>
      <c r="J67" s="180">
        <v>-0.20149253731343286</v>
      </c>
      <c r="K67" s="180">
        <v>6.0045033775331547E-2</v>
      </c>
      <c r="L67" s="180">
        <v>-5.6211354693648241E-3</v>
      </c>
      <c r="M67" s="179">
        <v>-0.14663805436337629</v>
      </c>
      <c r="N67" s="179">
        <v>0.11627329192546587</v>
      </c>
      <c r="O67" s="179">
        <v>4.84971418034299E-2</v>
      </c>
    </row>
    <row r="68" spans="2:15" hidden="1" outlineLevel="1">
      <c r="B68" s="63" t="s">
        <v>82</v>
      </c>
      <c r="C68" s="179">
        <v>1.2857142857142856</v>
      </c>
      <c r="D68" s="180">
        <v>0.33333333333333326</v>
      </c>
      <c r="E68" s="180" t="s">
        <v>143</v>
      </c>
      <c r="F68" s="180">
        <v>1.3333333333333335</v>
      </c>
      <c r="G68" s="179">
        <v>3.6603773584905657</v>
      </c>
      <c r="H68" s="179">
        <v>6.5185185185185182</v>
      </c>
      <c r="I68" s="179">
        <v>4.625</v>
      </c>
      <c r="J68" s="180">
        <v>0.35558112773302653</v>
      </c>
      <c r="K68" s="180">
        <v>6.6855753646677396E-2</v>
      </c>
      <c r="L68" s="180">
        <v>0.14204375187293983</v>
      </c>
      <c r="M68" s="179">
        <v>0.56663168940188879</v>
      </c>
      <c r="N68" s="179">
        <v>0.13787575150300602</v>
      </c>
      <c r="O68" s="179">
        <v>0.25638051044083521</v>
      </c>
    </row>
    <row r="69" spans="2:15" hidden="1" outlineLevel="1">
      <c r="B69" s="63" t="s">
        <v>81</v>
      </c>
      <c r="C69" s="179">
        <v>1.4375</v>
      </c>
      <c r="D69" s="180">
        <v>4</v>
      </c>
      <c r="E69" s="180" t="s">
        <v>143</v>
      </c>
      <c r="F69" s="180">
        <v>4</v>
      </c>
      <c r="G69" s="179">
        <v>4.1296296296296298</v>
      </c>
      <c r="H69" s="179">
        <v>1.7647058823529411</v>
      </c>
      <c r="I69" s="179">
        <v>2.980952380952381</v>
      </c>
      <c r="J69" s="180">
        <v>0.88862837045720977</v>
      </c>
      <c r="K69" s="180">
        <v>0.24120851906884599</v>
      </c>
      <c r="L69" s="180">
        <v>0.4334958217270195</v>
      </c>
      <c r="M69" s="179">
        <v>1.0998937300743887</v>
      </c>
      <c r="N69" s="179">
        <v>0.278743961352657</v>
      </c>
      <c r="O69" s="179">
        <v>0.53537030886748593</v>
      </c>
    </row>
    <row r="70" spans="2:15" hidden="1" outlineLevel="1">
      <c r="B70" s="63" t="s">
        <v>80</v>
      </c>
      <c r="C70" s="179">
        <v>2.1428571428571428</v>
      </c>
      <c r="D70" s="180">
        <v>4</v>
      </c>
      <c r="E70" s="180" t="s">
        <v>143</v>
      </c>
      <c r="F70" s="180">
        <v>4</v>
      </c>
      <c r="G70" s="179">
        <v>4.666666666666667</v>
      </c>
      <c r="H70" s="179">
        <v>2.6470588235294117</v>
      </c>
      <c r="I70" s="179">
        <v>3.8588235294117643</v>
      </c>
      <c r="J70" s="180">
        <v>0.57780612244897966</v>
      </c>
      <c r="K70" s="180">
        <v>0.27559055118110232</v>
      </c>
      <c r="L70" s="180">
        <v>0.3680718188914911</v>
      </c>
      <c r="M70" s="179">
        <v>0.86713286713286708</v>
      </c>
      <c r="N70" s="179">
        <v>0.32008830022075063</v>
      </c>
      <c r="O70" s="179">
        <v>0.49588014981273409</v>
      </c>
    </row>
    <row r="71" spans="2:15" hidden="1" outlineLevel="1">
      <c r="B71" s="63" t="s">
        <v>79</v>
      </c>
      <c r="C71" s="179">
        <v>3.0666666666666664</v>
      </c>
      <c r="D71" s="180">
        <v>2.1666666666666665</v>
      </c>
      <c r="E71" s="180" t="s">
        <v>143</v>
      </c>
      <c r="F71" s="180">
        <v>2.1666666666666665</v>
      </c>
      <c r="G71" s="179">
        <v>4.0555555555555554</v>
      </c>
      <c r="H71" s="179">
        <v>3.53125</v>
      </c>
      <c r="I71" s="179">
        <v>3.8942307692307692</v>
      </c>
      <c r="J71" s="180">
        <v>1.1839080459770117</v>
      </c>
      <c r="K71" s="180">
        <v>0.16040772532188852</v>
      </c>
      <c r="L71" s="180">
        <v>0.38432523051131606</v>
      </c>
      <c r="M71" s="179">
        <v>1.6111111111111112</v>
      </c>
      <c r="N71" s="179">
        <v>0.21729957805907163</v>
      </c>
      <c r="O71" s="179">
        <v>0.56492478226444964</v>
      </c>
    </row>
    <row r="72" spans="2:15" collapsed="1">
      <c r="B72" s="173">
        <v>2007</v>
      </c>
      <c r="C72" s="184">
        <v>0.98280802292263614</v>
      </c>
      <c r="D72" s="184">
        <v>0.79487179487179493</v>
      </c>
      <c r="E72" s="184">
        <v>0.14285714285714279</v>
      </c>
      <c r="F72" s="184">
        <v>0.56666666666666665</v>
      </c>
      <c r="G72" s="184">
        <v>1.6129753914988814</v>
      </c>
      <c r="H72" s="184">
        <v>2.5399673735725936</v>
      </c>
      <c r="I72" s="184">
        <v>1.9900464499004644</v>
      </c>
      <c r="J72" s="184">
        <v>6.4395676383884659E-2</v>
      </c>
      <c r="K72" s="184">
        <v>3.7628163038537332E-2</v>
      </c>
      <c r="L72" s="184">
        <v>4.5075916373512159E-2</v>
      </c>
      <c r="M72" s="184">
        <v>0.16915452952196763</v>
      </c>
      <c r="N72" s="184">
        <v>7.5810300258500662E-2</v>
      </c>
      <c r="O72" s="184">
        <v>0.10301343806689101</v>
      </c>
    </row>
    <row r="73" spans="2:15" hidden="1" outlineLevel="1">
      <c r="B73" s="63" t="s">
        <v>90</v>
      </c>
      <c r="C73" s="179">
        <v>1.358974358974359</v>
      </c>
      <c r="D73" s="180">
        <v>-0.875</v>
      </c>
      <c r="E73" s="180" t="s">
        <v>143</v>
      </c>
      <c r="F73" s="180">
        <v>-0.125</v>
      </c>
      <c r="G73" s="179">
        <v>2.4861111111111112</v>
      </c>
      <c r="H73" s="179">
        <v>1.8775510204081631</v>
      </c>
      <c r="I73" s="179">
        <v>2.2396694214876032</v>
      </c>
      <c r="J73" s="180">
        <v>0.64126984126984121</v>
      </c>
      <c r="K73" s="180">
        <v>0.34886499402628446</v>
      </c>
      <c r="L73" s="180">
        <v>0.42881944444444442</v>
      </c>
      <c r="M73" s="179">
        <v>0.82166446499339507</v>
      </c>
      <c r="N73" s="179">
        <v>0.39930354033662208</v>
      </c>
      <c r="O73" s="179">
        <v>0.52822580645161299</v>
      </c>
    </row>
    <row r="74" spans="2:15" hidden="1" outlineLevel="1">
      <c r="B74" s="63" t="s">
        <v>89</v>
      </c>
      <c r="C74" s="179">
        <v>-0.4</v>
      </c>
      <c r="D74" s="180">
        <v>0</v>
      </c>
      <c r="E74" s="180" t="s">
        <v>143</v>
      </c>
      <c r="F74" s="180">
        <v>0</v>
      </c>
      <c r="G74" s="179">
        <v>0.66666666666666674</v>
      </c>
      <c r="H74" s="179">
        <v>-0.42105263157894735</v>
      </c>
      <c r="I74" s="179">
        <v>0.14999999999999991</v>
      </c>
      <c r="J74" s="180">
        <v>1.1433566433566433</v>
      </c>
      <c r="K74" s="180">
        <v>0.23660346248969488</v>
      </c>
      <c r="L74" s="180">
        <v>0.52717086834733884</v>
      </c>
      <c r="M74" s="179">
        <v>1.0730158730158732</v>
      </c>
      <c r="N74" s="179">
        <v>0.21662669864108719</v>
      </c>
      <c r="O74" s="179">
        <v>0.50345560871876671</v>
      </c>
    </row>
    <row r="75" spans="2:15" hidden="1" outlineLevel="1">
      <c r="B75" s="63" t="s">
        <v>88</v>
      </c>
      <c r="C75" s="179">
        <v>0.125</v>
      </c>
      <c r="D75" s="180">
        <v>-0.5</v>
      </c>
      <c r="E75" s="180" t="s">
        <v>143</v>
      </c>
      <c r="F75" s="180">
        <v>-0.5</v>
      </c>
      <c r="G75" s="179">
        <v>0.92682926829268286</v>
      </c>
      <c r="H75" s="179">
        <v>0.29090909090909101</v>
      </c>
      <c r="I75" s="179">
        <v>0.5625</v>
      </c>
      <c r="J75" s="180">
        <v>0.55713218820014943</v>
      </c>
      <c r="K75" s="180">
        <v>1.5135135135135203E-2</v>
      </c>
      <c r="L75" s="180">
        <v>0.1591585632069854</v>
      </c>
      <c r="M75" s="179">
        <v>0.55698005698005693</v>
      </c>
      <c r="N75" s="179">
        <v>1.9174434087882775E-2</v>
      </c>
      <c r="O75" s="179">
        <v>0.16553595658073261</v>
      </c>
    </row>
    <row r="76" spans="2:15" hidden="1" outlineLevel="1">
      <c r="B76" s="63" t="s">
        <v>87</v>
      </c>
      <c r="C76" s="179">
        <v>-0.52</v>
      </c>
      <c r="D76" s="180">
        <v>0.25</v>
      </c>
      <c r="E76" s="180" t="s">
        <v>143</v>
      </c>
      <c r="F76" s="180">
        <v>0.25</v>
      </c>
      <c r="G76" s="179">
        <v>1.2857142857142856</v>
      </c>
      <c r="H76" s="179">
        <v>-8.1967213114754078E-2</v>
      </c>
      <c r="I76" s="179">
        <v>0.348314606741573</v>
      </c>
      <c r="J76" s="180">
        <v>0.23710691823899377</v>
      </c>
      <c r="K76" s="180">
        <v>0.61934254406860401</v>
      </c>
      <c r="L76" s="180">
        <v>0.45459474112225529</v>
      </c>
      <c r="M76" s="179">
        <v>0.24347298117789928</v>
      </c>
      <c r="N76" s="179">
        <v>0.59953703703703698</v>
      </c>
      <c r="O76" s="179">
        <v>0.44549514053060157</v>
      </c>
    </row>
    <row r="77" spans="2:15" hidden="1" outlineLevel="1">
      <c r="B77" s="63" t="s">
        <v>86</v>
      </c>
      <c r="C77" s="179">
        <v>-0.48888888888888893</v>
      </c>
      <c r="D77" s="180">
        <v>-0.8</v>
      </c>
      <c r="E77" s="180">
        <v>0</v>
      </c>
      <c r="F77" s="180">
        <v>-0.5</v>
      </c>
      <c r="G77" s="179">
        <v>0.68181818181818188</v>
      </c>
      <c r="H77" s="179">
        <v>1.064516129032258</v>
      </c>
      <c r="I77" s="179">
        <v>0.84000000000000008</v>
      </c>
      <c r="J77" s="180">
        <v>0.63267429760665972</v>
      </c>
      <c r="K77" s="180">
        <v>0.46063422635319839</v>
      </c>
      <c r="L77" s="180">
        <v>0.49642779822472405</v>
      </c>
      <c r="M77" s="179">
        <v>0.58009478672985781</v>
      </c>
      <c r="N77" s="179">
        <v>0.46533044420368364</v>
      </c>
      <c r="O77" s="179">
        <v>0.49083631767432068</v>
      </c>
    </row>
    <row r="78" spans="2:15" hidden="1" outlineLevel="1">
      <c r="B78" s="63" t="s">
        <v>85</v>
      </c>
      <c r="C78" s="179">
        <v>0.60000000000000009</v>
      </c>
      <c r="D78" s="180">
        <v>2</v>
      </c>
      <c r="E78" s="180" t="s">
        <v>143</v>
      </c>
      <c r="F78" s="180">
        <v>2</v>
      </c>
      <c r="G78" s="179">
        <v>1.3461538461538463</v>
      </c>
      <c r="H78" s="179">
        <v>-4.081632653061229E-2</v>
      </c>
      <c r="I78" s="179">
        <v>0.43999999999999995</v>
      </c>
      <c r="J78" s="180">
        <v>0.84645669291338588</v>
      </c>
      <c r="K78" s="180">
        <v>0.45925166581240395</v>
      </c>
      <c r="L78" s="180">
        <v>0.53924359495729979</v>
      </c>
      <c r="M78" s="179">
        <v>0.85512699905926626</v>
      </c>
      <c r="N78" s="179">
        <v>0.45304986079473553</v>
      </c>
      <c r="O78" s="179">
        <v>0.53829278021539695</v>
      </c>
    </row>
    <row r="79" spans="2:15" hidden="1" outlineLevel="1">
      <c r="B79" s="63" t="s">
        <v>84</v>
      </c>
      <c r="C79" s="179">
        <v>1</v>
      </c>
      <c r="D79" s="180">
        <v>-0.5714285714285714</v>
      </c>
      <c r="E79" s="180" t="s">
        <v>143</v>
      </c>
      <c r="F79" s="180">
        <v>-0.5714285714285714</v>
      </c>
      <c r="G79" s="179">
        <v>0.56521739130434789</v>
      </c>
      <c r="H79" s="179">
        <v>0.31428571428571428</v>
      </c>
      <c r="I79" s="179">
        <v>0.4137931034482758</v>
      </c>
      <c r="J79" s="180">
        <v>-2.5641025641025661E-2</v>
      </c>
      <c r="K79" s="180">
        <v>0.59965237543453065</v>
      </c>
      <c r="L79" s="180">
        <v>0.44136737343141497</v>
      </c>
      <c r="M79" s="179">
        <v>-4.9382716049383157E-3</v>
      </c>
      <c r="N79" s="179">
        <v>0.59678806997418987</v>
      </c>
      <c r="O79" s="179">
        <v>0.44130157379838364</v>
      </c>
    </row>
    <row r="80" spans="2:15" hidden="1" outlineLevel="1">
      <c r="B80" s="63" t="s">
        <v>83</v>
      </c>
      <c r="C80" s="179">
        <v>0.5714285714285714</v>
      </c>
      <c r="D80" s="180">
        <v>6</v>
      </c>
      <c r="E80" s="180" t="s">
        <v>143</v>
      </c>
      <c r="F80" s="180">
        <v>12</v>
      </c>
      <c r="G80" s="179">
        <v>-0.1470588235294118</v>
      </c>
      <c r="H80" s="179">
        <v>2.6666666666666665</v>
      </c>
      <c r="I80" s="179">
        <v>0.27499999999999991</v>
      </c>
      <c r="J80" s="180">
        <v>0.35490394337714859</v>
      </c>
      <c r="K80" s="180">
        <v>0.61169354838709666</v>
      </c>
      <c r="L80" s="180">
        <v>0.53848371288555774</v>
      </c>
      <c r="M80" s="179">
        <v>0.34682080924855496</v>
      </c>
      <c r="N80" s="179">
        <v>0.61906677393403053</v>
      </c>
      <c r="O80" s="179">
        <v>0.53887627695800222</v>
      </c>
    </row>
    <row r="81" spans="2:15" hidden="1" outlineLevel="1">
      <c r="B81" s="63" t="s">
        <v>82</v>
      </c>
      <c r="C81" s="179">
        <v>1.7999999999999998</v>
      </c>
      <c r="D81" s="180">
        <v>0</v>
      </c>
      <c r="E81" s="180" t="s">
        <v>143</v>
      </c>
      <c r="F81" s="180">
        <v>0</v>
      </c>
      <c r="G81" s="179">
        <v>0.17777777777777781</v>
      </c>
      <c r="H81" s="179">
        <v>1.4545454545454546</v>
      </c>
      <c r="I81" s="179">
        <v>0.4285714285714286</v>
      </c>
      <c r="J81" s="180">
        <v>0.27606461086637291</v>
      </c>
      <c r="K81" s="180">
        <v>0.41920644048303624</v>
      </c>
      <c r="L81" s="180">
        <v>0.37892561983471085</v>
      </c>
      <c r="M81" s="179">
        <v>0.28958051420838982</v>
      </c>
      <c r="N81" s="179">
        <v>0.42571428571428571</v>
      </c>
      <c r="O81" s="179">
        <v>0.38529529931699469</v>
      </c>
    </row>
    <row r="82" spans="2:15" hidden="1" outlineLevel="1">
      <c r="B82" s="63" t="s">
        <v>81</v>
      </c>
      <c r="C82" s="179">
        <v>1.9090909090909092</v>
      </c>
      <c r="D82" s="180">
        <v>-0.66666666666666674</v>
      </c>
      <c r="E82" s="180">
        <v>-1</v>
      </c>
      <c r="F82" s="180">
        <v>-0.89473684210526316</v>
      </c>
      <c r="G82" s="179">
        <v>-0.22857142857142854</v>
      </c>
      <c r="H82" s="179">
        <v>0.18604651162790709</v>
      </c>
      <c r="I82" s="179">
        <v>-7.0796460176991149E-2</v>
      </c>
      <c r="J82" s="180">
        <v>1.0504807692307692</v>
      </c>
      <c r="K82" s="180">
        <v>0.83212341197822148</v>
      </c>
      <c r="L82" s="180">
        <v>0.89196310935441381</v>
      </c>
      <c r="M82" s="179">
        <v>0.87077534791252487</v>
      </c>
      <c r="N82" s="179">
        <v>0.78756476683937815</v>
      </c>
      <c r="O82" s="179">
        <v>0.81276339554485255</v>
      </c>
    </row>
    <row r="83" spans="2:15" hidden="1" outlineLevel="1">
      <c r="B83" s="63" t="s">
        <v>80</v>
      </c>
      <c r="C83" s="179">
        <v>0.23529411764705888</v>
      </c>
      <c r="D83" s="180">
        <v>-0.94117647058823528</v>
      </c>
      <c r="E83" s="180" t="s">
        <v>143</v>
      </c>
      <c r="F83" s="180">
        <v>-0.94117647058823528</v>
      </c>
      <c r="G83" s="179">
        <v>-0.12068965517241381</v>
      </c>
      <c r="H83" s="179">
        <v>-0.12820512820512819</v>
      </c>
      <c r="I83" s="179">
        <v>-0.12371134020618557</v>
      </c>
      <c r="J83" s="180">
        <v>1.2593659942363113</v>
      </c>
      <c r="K83" s="180">
        <v>0.36036725325172148</v>
      </c>
      <c r="L83" s="180">
        <v>0.54897218863361541</v>
      </c>
      <c r="M83" s="179">
        <v>0.88157894736842102</v>
      </c>
      <c r="N83" s="179">
        <v>0.3462109955423478</v>
      </c>
      <c r="O83" s="179">
        <v>0.48168701442841289</v>
      </c>
    </row>
    <row r="84" spans="2:15" hidden="1" outlineLevel="1">
      <c r="B84" s="63" t="s">
        <v>79</v>
      </c>
      <c r="C84" s="179">
        <v>0.36363636363636354</v>
      </c>
      <c r="D84" s="180">
        <v>1</v>
      </c>
      <c r="E84" s="180" t="s">
        <v>143</v>
      </c>
      <c r="F84" s="180">
        <v>1</v>
      </c>
      <c r="G84" s="179">
        <v>0.14285714285714279</v>
      </c>
      <c r="H84" s="179">
        <v>-0.13513513513513509</v>
      </c>
      <c r="I84" s="179">
        <v>4.0000000000000036E-2</v>
      </c>
      <c r="J84" s="180">
        <v>0.56756756756756754</v>
      </c>
      <c r="K84" s="180">
        <v>0.4393822393822393</v>
      </c>
      <c r="L84" s="180">
        <v>0.46560196560196565</v>
      </c>
      <c r="M84" s="179">
        <v>0.49643705463182908</v>
      </c>
      <c r="N84" s="179">
        <v>0.42342342342342332</v>
      </c>
      <c r="O84" s="179">
        <v>0.44095835710211073</v>
      </c>
    </row>
    <row r="85" spans="2:15" collapsed="1">
      <c r="B85" s="173">
        <v>2006</v>
      </c>
      <c r="C85" s="184">
        <v>0.40160642570281135</v>
      </c>
      <c r="D85" s="184">
        <v>-0.5617977528089888</v>
      </c>
      <c r="E85" s="184">
        <v>0.3125</v>
      </c>
      <c r="F85" s="184">
        <v>-0.4285714285714286</v>
      </c>
      <c r="G85" s="184">
        <v>0.63736263736263732</v>
      </c>
      <c r="H85" s="184">
        <v>0.35022026431718056</v>
      </c>
      <c r="I85" s="184">
        <v>0.5069999999999999</v>
      </c>
      <c r="J85" s="184">
        <v>0.51981282357626446</v>
      </c>
      <c r="K85" s="184">
        <v>0.43361934759784226</v>
      </c>
      <c r="L85" s="184">
        <v>0.45660427452542152</v>
      </c>
      <c r="M85" s="184">
        <v>0.51418374816983903</v>
      </c>
      <c r="N85" s="184">
        <v>0.43220248478160261</v>
      </c>
      <c r="O85" s="184">
        <v>0.45516286937133188</v>
      </c>
    </row>
    <row r="86" spans="2:15" hidden="1" outlineLevel="1">
      <c r="B86" s="63" t="s">
        <v>90</v>
      </c>
      <c r="C86" s="179">
        <v>0.625</v>
      </c>
      <c r="D86" s="180">
        <v>15</v>
      </c>
      <c r="E86" s="180" t="s">
        <v>143</v>
      </c>
      <c r="F86" s="180">
        <v>15</v>
      </c>
      <c r="G86" s="179">
        <v>0.41176470588235303</v>
      </c>
      <c r="H86" s="179">
        <v>0.11363636363636354</v>
      </c>
      <c r="I86" s="179">
        <v>0.27368421052631575</v>
      </c>
      <c r="J86" s="180">
        <v>1.0257234726688105</v>
      </c>
      <c r="K86" s="180">
        <v>0.16169326856349753</v>
      </c>
      <c r="L86" s="180">
        <v>0.31506849315068486</v>
      </c>
      <c r="M86" s="179">
        <v>0.95607235142118863</v>
      </c>
      <c r="N86" s="179">
        <v>0.16026936026936034</v>
      </c>
      <c r="O86" s="179">
        <v>0.32478632478632474</v>
      </c>
    </row>
    <row r="87" spans="2:15" hidden="1" outlineLevel="1">
      <c r="B87" s="63" t="s">
        <v>89</v>
      </c>
      <c r="C87" s="179">
        <v>0.36363636363636354</v>
      </c>
      <c r="D87" s="180">
        <v>-0.88888888888888884</v>
      </c>
      <c r="E87" s="180" t="s">
        <v>143</v>
      </c>
      <c r="F87" s="180">
        <v>-0.88888888888888884</v>
      </c>
      <c r="G87" s="179">
        <v>2.4390243902439046E-2</v>
      </c>
      <c r="H87" s="179">
        <v>0.31034482758620685</v>
      </c>
      <c r="I87" s="179">
        <v>0.14285714285714279</v>
      </c>
      <c r="J87" s="180">
        <v>0.2970521541950113</v>
      </c>
      <c r="K87" s="180">
        <v>0.3462819089900111</v>
      </c>
      <c r="L87" s="180">
        <v>0.33010432190760053</v>
      </c>
      <c r="M87" s="179">
        <v>0.2549800796812749</v>
      </c>
      <c r="N87" s="179">
        <v>0.34516129032258069</v>
      </c>
      <c r="O87" s="179">
        <v>0.31354748603351945</v>
      </c>
    </row>
    <row r="88" spans="2:15" hidden="1" outlineLevel="1">
      <c r="B88" s="63" t="s">
        <v>88</v>
      </c>
      <c r="C88" s="179">
        <v>0</v>
      </c>
      <c r="D88" s="180" t="s">
        <v>143</v>
      </c>
      <c r="E88" s="180" t="s">
        <v>143</v>
      </c>
      <c r="F88" s="180" t="s">
        <v>143</v>
      </c>
      <c r="G88" s="179">
        <v>2.4999999999999911E-2</v>
      </c>
      <c r="H88" s="179">
        <v>1.5</v>
      </c>
      <c r="I88" s="179">
        <v>0.54838709677419351</v>
      </c>
      <c r="J88" s="180">
        <v>0.44288793103448265</v>
      </c>
      <c r="K88" s="180">
        <v>0.38732658417697796</v>
      </c>
      <c r="L88" s="180">
        <v>0.40166898470097356</v>
      </c>
      <c r="M88" s="179">
        <v>0.42682926829268286</v>
      </c>
      <c r="N88" s="179">
        <v>0.39642989959092589</v>
      </c>
      <c r="O88" s="179">
        <v>0.4045739177783827</v>
      </c>
    </row>
    <row r="89" spans="2:15" hidden="1" outlineLevel="1">
      <c r="B89" s="63" t="s">
        <v>87</v>
      </c>
      <c r="C89" s="179">
        <v>2.5714285714285716</v>
      </c>
      <c r="D89" s="180">
        <v>0.33333333333333326</v>
      </c>
      <c r="E89" s="180" t="s">
        <v>143</v>
      </c>
      <c r="F89" s="180">
        <v>0.33333333333333326</v>
      </c>
      <c r="G89" s="179">
        <v>-0.125</v>
      </c>
      <c r="H89" s="179">
        <v>1.9047619047619047</v>
      </c>
      <c r="I89" s="179">
        <v>0.679245283018868</v>
      </c>
      <c r="J89" s="180">
        <v>4.698924731182796</v>
      </c>
      <c r="K89" s="180">
        <v>-0.12832225913621265</v>
      </c>
      <c r="L89" s="180">
        <v>0.3729065872720505</v>
      </c>
      <c r="M89" s="179">
        <v>4.1308411214953269</v>
      </c>
      <c r="N89" s="179">
        <v>-0.11074516261836143</v>
      </c>
      <c r="O89" s="179">
        <v>0.38436363636363646</v>
      </c>
    </row>
    <row r="90" spans="2:15" hidden="1" outlineLevel="1">
      <c r="B90" s="63" t="s">
        <v>86</v>
      </c>
      <c r="C90" s="179">
        <v>2.75</v>
      </c>
      <c r="D90" s="180">
        <v>-0.6875</v>
      </c>
      <c r="E90" s="180" t="s">
        <v>143</v>
      </c>
      <c r="F90" s="180">
        <v>-0.5</v>
      </c>
      <c r="G90" s="179">
        <v>2.1428571428571428</v>
      </c>
      <c r="H90" s="179">
        <v>0.40909090909090917</v>
      </c>
      <c r="I90" s="179">
        <v>1.0833333333333335</v>
      </c>
      <c r="J90" s="180">
        <v>1.1595505617977526</v>
      </c>
      <c r="K90" s="180">
        <v>0.63376507369361312</v>
      </c>
      <c r="L90" s="180">
        <v>0.72093889716840542</v>
      </c>
      <c r="M90" s="179">
        <v>1.1663244353182751</v>
      </c>
      <c r="N90" s="179">
        <v>0.63290579389650592</v>
      </c>
      <c r="O90" s="179">
        <v>0.72743813682678304</v>
      </c>
    </row>
    <row r="91" spans="2:15" hidden="1" outlineLevel="1">
      <c r="B91" s="63" t="s">
        <v>85</v>
      </c>
      <c r="C91" s="179">
        <v>0</v>
      </c>
      <c r="D91" s="180">
        <v>-0.83333333333333337</v>
      </c>
      <c r="E91" s="180" t="s">
        <v>143</v>
      </c>
      <c r="F91" s="180">
        <v>-0.83333333333333337</v>
      </c>
      <c r="G91" s="179">
        <v>0.36842105263157898</v>
      </c>
      <c r="H91" s="179">
        <v>2.7692307692307692</v>
      </c>
      <c r="I91" s="179">
        <v>1.34375</v>
      </c>
      <c r="J91" s="180">
        <v>0.67656765676567665</v>
      </c>
      <c r="K91" s="180">
        <v>0.47300868252170636</v>
      </c>
      <c r="L91" s="180">
        <v>0.5109062980030723</v>
      </c>
      <c r="M91" s="179">
        <v>0.63287250384024585</v>
      </c>
      <c r="N91" s="179">
        <v>0.48422238918106686</v>
      </c>
      <c r="O91" s="179">
        <v>0.51343193480229399</v>
      </c>
    </row>
    <row r="92" spans="2:15" hidden="1" outlineLevel="1">
      <c r="B92" s="63" t="s">
        <v>84</v>
      </c>
      <c r="C92" s="179">
        <v>0.66666666666666674</v>
      </c>
      <c r="D92" s="180">
        <v>0</v>
      </c>
      <c r="E92" s="180" t="s">
        <v>143</v>
      </c>
      <c r="F92" s="180">
        <v>0</v>
      </c>
      <c r="G92" s="179">
        <v>-4.166666666666663E-2</v>
      </c>
      <c r="H92" s="179">
        <v>0.16666666666666674</v>
      </c>
      <c r="I92" s="179">
        <v>7.4074074074074181E-2</v>
      </c>
      <c r="J92" s="180">
        <v>0.51358344113842169</v>
      </c>
      <c r="K92" s="180">
        <v>0.3175572519083969</v>
      </c>
      <c r="L92" s="180">
        <v>0.36221632773356904</v>
      </c>
      <c r="M92" s="179">
        <v>0.49446494464944646</v>
      </c>
      <c r="N92" s="179">
        <v>0.31584905660377349</v>
      </c>
      <c r="O92" s="179">
        <v>0.35778226970834526</v>
      </c>
    </row>
    <row r="93" spans="2:15" hidden="1" outlineLevel="1">
      <c r="B93" s="63" t="s">
        <v>83</v>
      </c>
      <c r="C93" s="179">
        <v>-0.36363636363636365</v>
      </c>
      <c r="D93" s="180">
        <v>-0.5</v>
      </c>
      <c r="E93" s="180" t="s">
        <v>143</v>
      </c>
      <c r="F93" s="180">
        <v>-0.5</v>
      </c>
      <c r="G93" s="179">
        <v>0.21428571428571419</v>
      </c>
      <c r="H93" s="179">
        <v>-0.7857142857142857</v>
      </c>
      <c r="I93" s="179">
        <v>-0.2857142857142857</v>
      </c>
      <c r="J93" s="180">
        <v>0.45014662756598245</v>
      </c>
      <c r="K93" s="180">
        <v>1.722723543888427E-2</v>
      </c>
      <c r="L93" s="180">
        <v>0.11185897435897441</v>
      </c>
      <c r="M93" s="179">
        <v>0.41416893732970017</v>
      </c>
      <c r="N93" s="179">
        <v>8.1103000811029169E-3</v>
      </c>
      <c r="O93" s="179">
        <v>0.10125000000000006</v>
      </c>
    </row>
    <row r="94" spans="2:15" hidden="1" outlineLevel="1">
      <c r="B94" s="63" t="s">
        <v>82</v>
      </c>
      <c r="C94" s="179">
        <v>-0.65517241379310343</v>
      </c>
      <c r="D94" s="180">
        <v>-0.25</v>
      </c>
      <c r="E94" s="180" t="s">
        <v>143</v>
      </c>
      <c r="F94" s="180">
        <v>-0.25</v>
      </c>
      <c r="G94" s="179">
        <v>-0.30769230769230771</v>
      </c>
      <c r="H94" s="179">
        <v>-0.69444444444444442</v>
      </c>
      <c r="I94" s="179">
        <v>-0.4455445544554455</v>
      </c>
      <c r="J94" s="180">
        <v>0.62918660287081329</v>
      </c>
      <c r="K94" s="180">
        <v>-0.12788365095285859</v>
      </c>
      <c r="L94" s="180">
        <v>3.3167495854062867E-3</v>
      </c>
      <c r="M94" s="179">
        <v>0.43217054263565902</v>
      </c>
      <c r="N94" s="179">
        <v>-0.13793103448275867</v>
      </c>
      <c r="O94" s="179">
        <v>-2.2388059701492491E-2</v>
      </c>
    </row>
    <row r="95" spans="2:15" hidden="1" outlineLevel="1">
      <c r="B95" s="63" t="s">
        <v>81</v>
      </c>
      <c r="C95" s="179">
        <v>-0.69444444444444442</v>
      </c>
      <c r="D95" s="180">
        <v>2</v>
      </c>
      <c r="E95" s="180" t="s">
        <v>143</v>
      </c>
      <c r="F95" s="180">
        <v>8.5</v>
      </c>
      <c r="G95" s="179">
        <v>0.75</v>
      </c>
      <c r="H95" s="179">
        <v>0.43333333333333335</v>
      </c>
      <c r="I95" s="179">
        <v>0.61428571428571432</v>
      </c>
      <c r="J95" s="180">
        <v>-0.10151187904967607</v>
      </c>
      <c r="K95" s="180">
        <v>-0.348314606741573</v>
      </c>
      <c r="L95" s="180">
        <v>-0.29526462395543174</v>
      </c>
      <c r="M95" s="179">
        <v>-7.0240295748613679E-2</v>
      </c>
      <c r="N95" s="179">
        <v>-0.3271353864032539</v>
      </c>
      <c r="O95" s="179">
        <v>-0.2656940760389036</v>
      </c>
    </row>
    <row r="96" spans="2:15" hidden="1" outlineLevel="1">
      <c r="B96" s="63" t="s">
        <v>80</v>
      </c>
      <c r="C96" s="179">
        <v>-0.54054054054054057</v>
      </c>
      <c r="D96" s="180">
        <v>10.333333333333334</v>
      </c>
      <c r="E96" s="180" t="s">
        <v>143</v>
      </c>
      <c r="F96" s="180">
        <v>10.333333333333334</v>
      </c>
      <c r="G96" s="179">
        <v>0</v>
      </c>
      <c r="H96" s="179">
        <v>0.18181818181818188</v>
      </c>
      <c r="I96" s="179">
        <v>6.5934065934065922E-2</v>
      </c>
      <c r="J96" s="180">
        <v>-6.9705093833780207E-2</v>
      </c>
      <c r="K96" s="180">
        <v>-0.29768941429339069</v>
      </c>
      <c r="L96" s="180">
        <v>-0.25962399283795878</v>
      </c>
      <c r="M96" s="179">
        <v>-3.1847133757961776E-2</v>
      </c>
      <c r="N96" s="179">
        <v>-0.28933474128827874</v>
      </c>
      <c r="O96" s="179">
        <v>-0.23805496828752648</v>
      </c>
    </row>
    <row r="97" spans="2:15" hidden="1" outlineLevel="1">
      <c r="B97" s="63" t="s">
        <v>79</v>
      </c>
      <c r="C97" s="179">
        <v>0.83333333333333326</v>
      </c>
      <c r="D97" s="180">
        <v>-0.75</v>
      </c>
      <c r="E97" s="180" t="s">
        <v>143</v>
      </c>
      <c r="F97" s="180">
        <v>-0.75</v>
      </c>
      <c r="G97" s="179">
        <v>0.16666666666666674</v>
      </c>
      <c r="H97" s="179">
        <v>-0.17777777777777781</v>
      </c>
      <c r="I97" s="179">
        <v>1.0101010101010166E-2</v>
      </c>
      <c r="J97" s="180">
        <v>-0.59040590405904059</v>
      </c>
      <c r="K97" s="180">
        <v>-0.32657306292251687</v>
      </c>
      <c r="L97" s="180">
        <v>-0.40497076023391809</v>
      </c>
      <c r="M97" s="179">
        <v>-0.52749719416386087</v>
      </c>
      <c r="N97" s="179">
        <v>-0.32317073170731703</v>
      </c>
      <c r="O97" s="179">
        <v>-0.38684854844351169</v>
      </c>
    </row>
    <row r="98" spans="2:15" collapsed="1">
      <c r="B98" s="173">
        <v>2005</v>
      </c>
      <c r="C98" s="184">
        <v>5.9574468085106469E-2</v>
      </c>
      <c r="D98" s="184">
        <v>0.36923076923076925</v>
      </c>
      <c r="E98" s="184" t="s">
        <v>143</v>
      </c>
      <c r="F98" s="184">
        <v>0.61538461538461542</v>
      </c>
      <c r="G98" s="184">
        <v>0.17167381974248919</v>
      </c>
      <c r="H98" s="184">
        <v>0.28611898016997173</v>
      </c>
      <c r="I98" s="184">
        <v>0.2210012210012211</v>
      </c>
      <c r="J98" s="184">
        <v>0.53766074709124312</v>
      </c>
      <c r="K98" s="184">
        <v>0.11231475515463907</v>
      </c>
      <c r="L98" s="184">
        <v>0.20089912001020283</v>
      </c>
      <c r="M98" s="184">
        <v>0.4973965469991779</v>
      </c>
      <c r="N98" s="184">
        <v>0.11538614254516588</v>
      </c>
      <c r="O98" s="184">
        <v>0.20121294215435759</v>
      </c>
    </row>
    <row r="99" spans="2:15" hidden="1" outlineLevel="1">
      <c r="B99" s="63" t="s">
        <v>90</v>
      </c>
      <c r="C99" s="179">
        <v>0.14285714285714279</v>
      </c>
      <c r="D99" s="180">
        <v>-0.5</v>
      </c>
      <c r="E99" s="180" t="s">
        <v>143</v>
      </c>
      <c r="F99" s="180">
        <v>-0.5</v>
      </c>
      <c r="G99" s="179">
        <v>-8.9285714285714302E-2</v>
      </c>
      <c r="H99" s="179">
        <v>-0.42105263157894735</v>
      </c>
      <c r="I99" s="179">
        <v>-0.28030303030303028</v>
      </c>
      <c r="J99" s="180">
        <v>-0.22443890274314215</v>
      </c>
      <c r="K99" s="180">
        <v>-0.14531435349940691</v>
      </c>
      <c r="L99" s="180">
        <v>-0.16051748921897457</v>
      </c>
      <c r="M99" s="179">
        <v>-0.19374999999999998</v>
      </c>
      <c r="N99" s="179">
        <v>-0.15720771850170256</v>
      </c>
      <c r="O99" s="179">
        <v>-0.16503122212310439</v>
      </c>
    </row>
    <row r="100" spans="2:15" hidden="1" outlineLevel="1">
      <c r="B100" s="63" t="s">
        <v>89</v>
      </c>
      <c r="C100" s="179">
        <v>-0.54166666666666674</v>
      </c>
      <c r="D100" s="180">
        <v>-9.9999999999999978E-2</v>
      </c>
      <c r="E100" s="180" t="s">
        <v>143</v>
      </c>
      <c r="F100" s="180">
        <v>-9.9999999999999978E-2</v>
      </c>
      <c r="G100" s="179">
        <v>0.46428571428571419</v>
      </c>
      <c r="H100" s="179">
        <v>0.8125</v>
      </c>
      <c r="I100" s="179">
        <v>0.59090909090909083</v>
      </c>
      <c r="J100" s="180">
        <v>-0.13188976377952755</v>
      </c>
      <c r="K100" s="180">
        <v>-0.45788206979542723</v>
      </c>
      <c r="L100" s="180">
        <v>-0.38156682027649769</v>
      </c>
      <c r="M100" s="179">
        <v>-0.11929824561403513</v>
      </c>
      <c r="N100" s="179">
        <v>-0.44576877234803336</v>
      </c>
      <c r="O100" s="179">
        <v>-0.36298932384341642</v>
      </c>
    </row>
    <row r="101" spans="2:15" hidden="1" outlineLevel="1">
      <c r="B101" s="63" t="s">
        <v>88</v>
      </c>
      <c r="C101" s="179">
        <v>1</v>
      </c>
      <c r="D101" s="180">
        <v>-1</v>
      </c>
      <c r="E101" s="180" t="s">
        <v>143</v>
      </c>
      <c r="F101" s="180">
        <v>-1</v>
      </c>
      <c r="G101" s="179">
        <v>2.564102564102555E-2</v>
      </c>
      <c r="H101" s="179">
        <v>-0.46341463414634143</v>
      </c>
      <c r="I101" s="179">
        <v>-0.22499999999999998</v>
      </c>
      <c r="J101" s="180">
        <v>-7.0140280561122204E-2</v>
      </c>
      <c r="K101" s="180">
        <v>-7.0731707317073123E-2</v>
      </c>
      <c r="L101" s="180">
        <v>-7.0579110651499466E-2</v>
      </c>
      <c r="M101" s="179">
        <v>-6.017191977077363E-2</v>
      </c>
      <c r="N101" s="179">
        <v>-7.626245276537269E-2</v>
      </c>
      <c r="O101" s="179">
        <v>-7.2006063668519471E-2</v>
      </c>
    </row>
    <row r="102" spans="2:15" hidden="1" outlineLevel="1">
      <c r="B102" s="63" t="s">
        <v>87</v>
      </c>
      <c r="C102" s="179">
        <v>0.16666666666666674</v>
      </c>
      <c r="D102" s="180">
        <v>-0.25</v>
      </c>
      <c r="E102" s="180" t="s">
        <v>143</v>
      </c>
      <c r="F102" s="180">
        <v>-0.25</v>
      </c>
      <c r="G102" s="179">
        <v>2.2000000000000002</v>
      </c>
      <c r="H102" s="179">
        <v>0.90909090909090917</v>
      </c>
      <c r="I102" s="179">
        <v>1.5238095238095237</v>
      </c>
      <c r="J102" s="180">
        <v>-0.62948207171314741</v>
      </c>
      <c r="K102" s="180">
        <v>-0.2026490066225165</v>
      </c>
      <c r="L102" s="180">
        <v>-0.28783461436522662</v>
      </c>
      <c r="M102" s="179">
        <v>-0.58473479948253559</v>
      </c>
      <c r="N102" s="179">
        <v>-0.19861431870669743</v>
      </c>
      <c r="O102" s="179">
        <v>-0.2770767613038907</v>
      </c>
    </row>
    <row r="103" spans="2:15" hidden="1" outlineLevel="1">
      <c r="B103" s="63" t="s">
        <v>86</v>
      </c>
      <c r="C103" s="179">
        <v>1</v>
      </c>
      <c r="D103" s="180">
        <v>7</v>
      </c>
      <c r="E103" s="180" t="s">
        <v>143</v>
      </c>
      <c r="F103" s="180">
        <v>7</v>
      </c>
      <c r="G103" s="179">
        <v>1</v>
      </c>
      <c r="H103" s="179">
        <v>0.69230769230769229</v>
      </c>
      <c r="I103" s="179">
        <v>0.8</v>
      </c>
      <c r="J103" s="180">
        <v>-0.50828729281767959</v>
      </c>
      <c r="K103" s="180">
        <v>-0.38875238875238871</v>
      </c>
      <c r="L103" s="180">
        <v>-0.41243432574430827</v>
      </c>
      <c r="M103" s="179">
        <v>-0.47065217391304348</v>
      </c>
      <c r="N103" s="179">
        <v>-0.38492927094668117</v>
      </c>
      <c r="O103" s="179">
        <v>-0.40208877284595301</v>
      </c>
    </row>
    <row r="104" spans="2:15" hidden="1" outlineLevel="1">
      <c r="B104" s="63" t="s">
        <v>85</v>
      </c>
      <c r="C104" s="179">
        <v>3</v>
      </c>
      <c r="D104" s="180" t="s">
        <v>143</v>
      </c>
      <c r="E104" s="180" t="s">
        <v>143</v>
      </c>
      <c r="F104" s="180" t="s">
        <v>143</v>
      </c>
      <c r="G104" s="179">
        <v>0</v>
      </c>
      <c r="H104" s="179">
        <v>-0.43478260869565222</v>
      </c>
      <c r="I104" s="179">
        <v>-0.23809523809523814</v>
      </c>
      <c r="J104" s="180">
        <v>-0.39880952380952384</v>
      </c>
      <c r="K104" s="180">
        <v>-0.20306859205776173</v>
      </c>
      <c r="L104" s="180">
        <v>-0.24861495844875348</v>
      </c>
      <c r="M104" s="179">
        <v>-0.3691860465116279</v>
      </c>
      <c r="N104" s="179">
        <v>-0.2046608903495668</v>
      </c>
      <c r="O104" s="179">
        <v>-0.24343457410367664</v>
      </c>
    </row>
    <row r="105" spans="2:15" hidden="1" outlineLevel="1">
      <c r="B105" s="63" t="s">
        <v>84</v>
      </c>
      <c r="C105" s="179">
        <v>0.125</v>
      </c>
      <c r="D105" s="180" t="s">
        <v>143</v>
      </c>
      <c r="E105" s="180" t="s">
        <v>143</v>
      </c>
      <c r="F105" s="180" t="s">
        <v>143</v>
      </c>
      <c r="G105" s="179">
        <v>1</v>
      </c>
      <c r="H105" s="179">
        <v>0.30434782608695654</v>
      </c>
      <c r="I105" s="179">
        <v>0.54285714285714293</v>
      </c>
      <c r="J105" s="180">
        <v>-0.25024248302618812</v>
      </c>
      <c r="K105" s="180">
        <v>-0.22070196311719215</v>
      </c>
      <c r="L105" s="180">
        <v>-0.22763487366264512</v>
      </c>
      <c r="M105" s="179">
        <v>-0.22645099904852517</v>
      </c>
      <c r="N105" s="179">
        <v>-0.21713441654357457</v>
      </c>
      <c r="O105" s="179">
        <v>-0.21934174932371509</v>
      </c>
    </row>
    <row r="106" spans="2:15" hidden="1" outlineLevel="1">
      <c r="B106" s="63" t="s">
        <v>83</v>
      </c>
      <c r="C106" s="179">
        <v>2.1428571428571428</v>
      </c>
      <c r="D106" s="180">
        <v>1</v>
      </c>
      <c r="E106" s="180" t="s">
        <v>143</v>
      </c>
      <c r="F106" s="180">
        <v>1</v>
      </c>
      <c r="G106" s="179">
        <v>0.21739130434782616</v>
      </c>
      <c r="H106" s="179">
        <v>1.1538461538461537</v>
      </c>
      <c r="I106" s="179">
        <v>0.55555555555555558</v>
      </c>
      <c r="J106" s="180">
        <v>0.37223340040241459</v>
      </c>
      <c r="K106" s="180">
        <v>-0.3172780733688042</v>
      </c>
      <c r="L106" s="180">
        <v>-0.23303834808259583</v>
      </c>
      <c r="M106" s="179">
        <v>0.39015151515151514</v>
      </c>
      <c r="N106" s="179">
        <v>-0.3119419642857143</v>
      </c>
      <c r="O106" s="179">
        <v>-0.22178988326848248</v>
      </c>
    </row>
    <row r="107" spans="2:15" hidden="1" outlineLevel="1">
      <c r="B107" s="63" t="s">
        <v>82</v>
      </c>
      <c r="C107" s="179">
        <v>1.4166666666666665</v>
      </c>
      <c r="D107" s="180">
        <v>1</v>
      </c>
      <c r="E107" s="180" t="s">
        <v>143</v>
      </c>
      <c r="F107" s="180">
        <v>1</v>
      </c>
      <c r="G107" s="179">
        <v>1.5625E-2</v>
      </c>
      <c r="H107" s="179">
        <v>3</v>
      </c>
      <c r="I107" s="179">
        <v>0.38356164383561642</v>
      </c>
      <c r="J107" s="180">
        <v>-3.686635944700456E-2</v>
      </c>
      <c r="K107" s="180">
        <v>1.2182741116751217E-2</v>
      </c>
      <c r="L107" s="180">
        <v>3.3277870216306127E-3</v>
      </c>
      <c r="M107" s="179">
        <v>7.8125E-3</v>
      </c>
      <c r="N107" s="179">
        <v>2.577059120768066E-2</v>
      </c>
      <c r="O107" s="179">
        <v>2.2079486150140548E-2</v>
      </c>
    </row>
    <row r="108" spans="2:15" hidden="1" outlineLevel="1">
      <c r="B108" s="63" t="s">
        <v>81</v>
      </c>
      <c r="C108" s="179">
        <v>2.857142857142847E-2</v>
      </c>
      <c r="D108" s="180">
        <v>-0.33333333333333337</v>
      </c>
      <c r="E108" s="180" t="s">
        <v>143</v>
      </c>
      <c r="F108" s="180">
        <v>-0.33333333333333337</v>
      </c>
      <c r="G108" s="179">
        <v>-0.6</v>
      </c>
      <c r="H108" s="179">
        <v>1.5</v>
      </c>
      <c r="I108" s="179">
        <v>-0.375</v>
      </c>
      <c r="J108" s="180">
        <v>0.62456140350877187</v>
      </c>
      <c r="K108" s="180">
        <v>-0.17229564366128247</v>
      </c>
      <c r="L108" s="180">
        <v>-7.474226804123707E-2</v>
      </c>
      <c r="M108" s="179">
        <v>0.27895981087470445</v>
      </c>
      <c r="N108" s="179">
        <v>-0.16253041362530418</v>
      </c>
      <c r="O108" s="179">
        <v>-8.7167070217917697E-2</v>
      </c>
    </row>
    <row r="109" spans="2:15" hidden="1" outlineLevel="1">
      <c r="B109" s="63" t="s">
        <v>80</v>
      </c>
      <c r="C109" s="179">
        <v>1.3125</v>
      </c>
      <c r="D109" s="180" t="s">
        <v>143</v>
      </c>
      <c r="E109" s="180" t="s">
        <v>143</v>
      </c>
      <c r="F109" s="180" t="s">
        <v>143</v>
      </c>
      <c r="G109" s="179">
        <v>-0.12121212121212122</v>
      </c>
      <c r="H109" s="179">
        <v>-0.2142857142857143</v>
      </c>
      <c r="I109" s="179">
        <v>-0.15740740740740744</v>
      </c>
      <c r="J109" s="180">
        <v>0.32740213523131678</v>
      </c>
      <c r="K109" s="180">
        <v>6.7699368904188262E-2</v>
      </c>
      <c r="L109" s="180">
        <v>0.10375494071146241</v>
      </c>
      <c r="M109" s="179">
        <v>0.29752066115702469</v>
      </c>
      <c r="N109" s="179">
        <v>6.1064425770308128E-2</v>
      </c>
      <c r="O109" s="179">
        <v>0.10102420856610794</v>
      </c>
    </row>
    <row r="110" spans="2:15" hidden="1" outlineLevel="1">
      <c r="B110" s="63" t="s">
        <v>79</v>
      </c>
      <c r="C110" s="179">
        <v>-0.4</v>
      </c>
      <c r="D110" s="180">
        <v>2</v>
      </c>
      <c r="E110" s="180" t="s">
        <v>143</v>
      </c>
      <c r="F110" s="180">
        <v>2</v>
      </c>
      <c r="G110" s="179">
        <v>-0.37931034482758619</v>
      </c>
      <c r="H110" s="179">
        <v>0.55172413793103448</v>
      </c>
      <c r="I110" s="179">
        <v>-0.14655172413793105</v>
      </c>
      <c r="J110" s="180">
        <v>1.7653061224489797</v>
      </c>
      <c r="K110" s="180">
        <v>-2.0875763747454146E-2</v>
      </c>
      <c r="L110" s="180">
        <v>0.21169176262178913</v>
      </c>
      <c r="M110" s="179">
        <v>1.2000000000000002</v>
      </c>
      <c r="N110" s="179">
        <v>-1.2543903662819877E-2</v>
      </c>
      <c r="O110" s="179">
        <v>0.1922435362802335</v>
      </c>
    </row>
    <row r="111" spans="2:15" collapsed="1">
      <c r="B111" s="173">
        <v>2004</v>
      </c>
      <c r="C111" s="184">
        <v>0.39880952380952372</v>
      </c>
      <c r="D111" s="184">
        <v>1.1666666666666665</v>
      </c>
      <c r="E111" s="184" t="s">
        <v>143</v>
      </c>
      <c r="F111" s="184">
        <v>1.1666666666666665</v>
      </c>
      <c r="G111" s="184">
        <v>-8.8062622309197702E-2</v>
      </c>
      <c r="H111" s="184">
        <v>0.14610389610389607</v>
      </c>
      <c r="I111" s="184">
        <v>0</v>
      </c>
      <c r="J111" s="184">
        <v>-0.11670047329276534</v>
      </c>
      <c r="K111" s="184">
        <v>-0.1958028369713064</v>
      </c>
      <c r="L111" s="184">
        <v>-0.18051890366576961</v>
      </c>
      <c r="M111" s="184">
        <v>-9.9457058242843011E-2</v>
      </c>
      <c r="N111" s="184">
        <v>-0.19242608862951327</v>
      </c>
      <c r="O111" s="184">
        <v>-0.17325019088826676</v>
      </c>
    </row>
    <row r="112" spans="2:15" hidden="1" outlineLevel="1">
      <c r="B112" s="63" t="s">
        <v>90</v>
      </c>
      <c r="C112" s="179">
        <v>-0.19230769230769229</v>
      </c>
      <c r="D112" s="180">
        <v>-0.5</v>
      </c>
      <c r="E112" s="180" t="s">
        <v>143</v>
      </c>
      <c r="F112" s="180">
        <v>-0.5</v>
      </c>
      <c r="G112" s="179">
        <v>-0.125</v>
      </c>
      <c r="H112" s="179">
        <v>4.8461538461538458</v>
      </c>
      <c r="I112" s="179">
        <v>0.71428571428571419</v>
      </c>
      <c r="J112" s="180">
        <v>1.0670103092783507</v>
      </c>
      <c r="K112" s="180">
        <v>-0.1743388834476004</v>
      </c>
      <c r="L112" s="180">
        <v>-6.6636851520572415E-2</v>
      </c>
      <c r="M112" s="179">
        <v>0.66666666666666674</v>
      </c>
      <c r="N112" s="179">
        <v>-0.14257907542579074</v>
      </c>
      <c r="O112" s="179">
        <v>-4.3107127614169904E-2</v>
      </c>
    </row>
    <row r="113" spans="2:15" hidden="1" outlineLevel="1">
      <c r="B113" s="63" t="s">
        <v>89</v>
      </c>
      <c r="C113" s="179">
        <v>0.71428571428571419</v>
      </c>
      <c r="D113" s="180" t="s">
        <v>143</v>
      </c>
      <c r="E113" s="180" t="s">
        <v>143</v>
      </c>
      <c r="F113" s="180" t="s">
        <v>143</v>
      </c>
      <c r="G113" s="179">
        <v>0.39999999999999991</v>
      </c>
      <c r="H113" s="179">
        <v>-0.52941176470588236</v>
      </c>
      <c r="I113" s="179">
        <v>-0.18518518518518523</v>
      </c>
      <c r="J113" s="180">
        <v>0.63344051446945349</v>
      </c>
      <c r="K113" s="180">
        <v>9.8479841374752075E-2</v>
      </c>
      <c r="L113" s="180">
        <v>0.18969298245614041</v>
      </c>
      <c r="M113" s="179">
        <v>0.65217391304347827</v>
      </c>
      <c r="N113" s="179">
        <v>8.4680025856496366E-2</v>
      </c>
      <c r="O113" s="179">
        <v>0.18816067653276947</v>
      </c>
    </row>
    <row r="114" spans="2:15" hidden="1" outlineLevel="1">
      <c r="B114" s="63" t="s">
        <v>88</v>
      </c>
      <c r="C114" s="179">
        <v>-0.33333333333333337</v>
      </c>
      <c r="D114" s="180">
        <v>-0.5</v>
      </c>
      <c r="E114" s="180" t="s">
        <v>143</v>
      </c>
      <c r="F114" s="180">
        <v>-0.5</v>
      </c>
      <c r="G114" s="179">
        <v>-0.15217391304347827</v>
      </c>
      <c r="H114" s="179">
        <v>1.1578947368421053</v>
      </c>
      <c r="I114" s="179">
        <v>0.23076923076923084</v>
      </c>
      <c r="J114" s="180">
        <v>0.44428364688856736</v>
      </c>
      <c r="K114" s="180">
        <v>-8.3359948898115599E-2</v>
      </c>
      <c r="L114" s="180">
        <v>1.2035583464154787E-2</v>
      </c>
      <c r="M114" s="179">
        <v>0.39043824701195229</v>
      </c>
      <c r="N114" s="179">
        <v>-7.587301587301587E-2</v>
      </c>
      <c r="O114" s="179">
        <v>1.4091724314629683E-2</v>
      </c>
    </row>
    <row r="115" spans="2:15" hidden="1" outlineLevel="1">
      <c r="B115" s="63" t="s">
        <v>87</v>
      </c>
      <c r="C115" s="179">
        <v>-0.45454545454545459</v>
      </c>
      <c r="D115" s="180" t="s">
        <v>143</v>
      </c>
      <c r="E115" s="180" t="s">
        <v>143</v>
      </c>
      <c r="F115" s="180" t="s">
        <v>143</v>
      </c>
      <c r="G115" s="179">
        <v>-0.6875</v>
      </c>
      <c r="H115" s="179">
        <v>0.375</v>
      </c>
      <c r="I115" s="179">
        <v>-0.47499999999999998</v>
      </c>
      <c r="J115" s="180">
        <v>-0.20317460317460323</v>
      </c>
      <c r="K115" s="180">
        <v>-0.19744884400744089</v>
      </c>
      <c r="L115" s="180">
        <v>-0.19859813084112155</v>
      </c>
      <c r="M115" s="179">
        <v>-0.21761133603238869</v>
      </c>
      <c r="N115" s="179">
        <v>-0.19623442057809604</v>
      </c>
      <c r="O115" s="179">
        <v>-0.20067241017020387</v>
      </c>
    </row>
    <row r="116" spans="2:15" hidden="1" outlineLevel="1">
      <c r="B116" s="63" t="s">
        <v>86</v>
      </c>
      <c r="C116" s="179">
        <v>-0.33333333333333337</v>
      </c>
      <c r="D116" s="180" t="s">
        <v>143</v>
      </c>
      <c r="E116" s="180">
        <v>-1</v>
      </c>
      <c r="F116" s="180">
        <v>-0.8</v>
      </c>
      <c r="G116" s="179">
        <v>-0.22222222222222221</v>
      </c>
      <c r="H116" s="179" t="s">
        <v>143</v>
      </c>
      <c r="I116" s="179">
        <v>1.2222222222222223</v>
      </c>
      <c r="J116" s="180">
        <v>-4.3340380549682922E-2</v>
      </c>
      <c r="K116" s="180">
        <v>-0.14135021097046419</v>
      </c>
      <c r="L116" s="180">
        <v>-0.12356101304681499</v>
      </c>
      <c r="M116" s="179">
        <v>-4.5643153526970903E-2</v>
      </c>
      <c r="N116" s="179">
        <v>-0.14031805425631427</v>
      </c>
      <c r="O116" s="179">
        <v>-0.12290076335877864</v>
      </c>
    </row>
    <row r="117" spans="2:15" hidden="1" outlineLevel="1">
      <c r="B117" s="63" t="s">
        <v>85</v>
      </c>
      <c r="C117" s="179">
        <v>-0.44444444444444442</v>
      </c>
      <c r="D117" s="180" t="s">
        <v>143</v>
      </c>
      <c r="E117" s="180" t="s">
        <v>143</v>
      </c>
      <c r="F117" s="180" t="s">
        <v>143</v>
      </c>
      <c r="G117" s="179">
        <v>-0.3214285714285714</v>
      </c>
      <c r="H117" s="179">
        <v>1.5555555555555554</v>
      </c>
      <c r="I117" s="179">
        <v>0.13513513513513509</v>
      </c>
      <c r="J117" s="180">
        <v>8.3870967741935587E-2</v>
      </c>
      <c r="K117" s="180">
        <v>-9.13067249863313E-2</v>
      </c>
      <c r="L117" s="180">
        <v>-5.579773321708803E-2</v>
      </c>
      <c r="M117" s="179">
        <v>6.7218200620475788E-2</v>
      </c>
      <c r="N117" s="179">
        <v>-8.7264794109626398E-2</v>
      </c>
      <c r="O117" s="179">
        <v>-5.5028053517479525E-2</v>
      </c>
    </row>
    <row r="118" spans="2:15" hidden="1" outlineLevel="1">
      <c r="B118" s="63" t="s">
        <v>84</v>
      </c>
      <c r="C118" s="179">
        <v>-0.11111111111111116</v>
      </c>
      <c r="D118" s="180" t="s">
        <v>143</v>
      </c>
      <c r="E118" s="180">
        <v>-1</v>
      </c>
      <c r="F118" s="180">
        <v>-1</v>
      </c>
      <c r="G118" s="179">
        <v>0.33333333333333326</v>
      </c>
      <c r="H118" s="179">
        <v>-0.14814814814814814</v>
      </c>
      <c r="I118" s="179">
        <v>-2.777777777777779E-2</v>
      </c>
      <c r="J118" s="180">
        <v>-0.170555108608206</v>
      </c>
      <c r="K118" s="180">
        <v>2.0643594414086142E-2</v>
      </c>
      <c r="L118" s="180">
        <v>-3.1739034604364114E-2</v>
      </c>
      <c r="M118" s="179">
        <v>-0.16653449643140361</v>
      </c>
      <c r="N118" s="179">
        <v>1.1655708308427881E-2</v>
      </c>
      <c r="O118" s="179">
        <v>-3.711742999782941E-2</v>
      </c>
    </row>
    <row r="119" spans="2:15" hidden="1" outlineLevel="1">
      <c r="B119" s="63" t="s">
        <v>83</v>
      </c>
      <c r="C119" s="179">
        <v>0</v>
      </c>
      <c r="D119" s="180">
        <v>-0.5</v>
      </c>
      <c r="E119" s="180" t="s">
        <v>143</v>
      </c>
      <c r="F119" s="180">
        <v>-0.5</v>
      </c>
      <c r="G119" s="179">
        <v>-0.41025641025641024</v>
      </c>
      <c r="H119" s="179">
        <v>-0.1875</v>
      </c>
      <c r="I119" s="179">
        <v>-0.34545454545454546</v>
      </c>
      <c r="J119" s="180">
        <v>-0.52890995260663509</v>
      </c>
      <c r="K119" s="180">
        <v>-0.23680273562727083</v>
      </c>
      <c r="L119" s="180">
        <v>-0.29054761074293689</v>
      </c>
      <c r="M119" s="179">
        <v>-0.52130553037171357</v>
      </c>
      <c r="N119" s="179">
        <v>-0.23663471778487755</v>
      </c>
      <c r="O119" s="179">
        <v>-0.29078992756122801</v>
      </c>
    </row>
    <row r="120" spans="2:15" hidden="1" outlineLevel="1">
      <c r="B120" s="63" t="s">
        <v>82</v>
      </c>
      <c r="C120" s="179">
        <v>-7.6923076923076872E-2</v>
      </c>
      <c r="D120" s="180">
        <v>0</v>
      </c>
      <c r="E120" s="180" t="s">
        <v>143</v>
      </c>
      <c r="F120" s="180">
        <v>0</v>
      </c>
      <c r="G120" s="179">
        <v>1.6666666666666665</v>
      </c>
      <c r="H120" s="179">
        <v>-0.87671232876712324</v>
      </c>
      <c r="I120" s="179">
        <v>-0.24742268041237114</v>
      </c>
      <c r="J120" s="180">
        <v>0.82352941176470584</v>
      </c>
      <c r="K120" s="180">
        <v>0.19975639464068218</v>
      </c>
      <c r="L120" s="180">
        <v>0.27872340425531905</v>
      </c>
      <c r="M120" s="179">
        <v>0.84837545126353797</v>
      </c>
      <c r="N120" s="179">
        <v>0.15393586005830895</v>
      </c>
      <c r="O120" s="179">
        <v>0.25050200803212852</v>
      </c>
    </row>
    <row r="121" spans="2:15" hidden="1" outlineLevel="1">
      <c r="B121" s="63" t="s">
        <v>81</v>
      </c>
      <c r="C121" s="179">
        <v>1.3333333333333335</v>
      </c>
      <c r="D121" s="180">
        <v>-0.5714285714285714</v>
      </c>
      <c r="E121" s="180">
        <v>-1</v>
      </c>
      <c r="F121" s="180">
        <v>-0.85714285714285721</v>
      </c>
      <c r="G121" s="179">
        <v>0.29870129870129869</v>
      </c>
      <c r="H121" s="179">
        <v>-0.47826086956521741</v>
      </c>
      <c r="I121" s="179">
        <v>0.12000000000000011</v>
      </c>
      <c r="J121" s="180">
        <v>-0.12576687116564422</v>
      </c>
      <c r="K121" s="180">
        <v>-3.3128253667770946E-2</v>
      </c>
      <c r="L121" s="180">
        <v>-4.5510455104551095E-2</v>
      </c>
      <c r="M121" s="179">
        <v>-4.7058823529412264E-3</v>
      </c>
      <c r="N121" s="179">
        <v>-4.4186046511627941E-2</v>
      </c>
      <c r="O121" s="179">
        <v>-3.76699029126214E-2</v>
      </c>
    </row>
    <row r="122" spans="2:15" hidden="1" outlineLevel="1">
      <c r="B122" s="63" t="s">
        <v>80</v>
      </c>
      <c r="C122" s="179">
        <v>-0.11111111111111116</v>
      </c>
      <c r="D122" s="180">
        <v>-1</v>
      </c>
      <c r="E122" s="180">
        <v>-1</v>
      </c>
      <c r="F122" s="180">
        <v>-1</v>
      </c>
      <c r="G122" s="179">
        <v>0.5714285714285714</v>
      </c>
      <c r="H122" s="179">
        <v>1.3333333333333335</v>
      </c>
      <c r="I122" s="179">
        <v>0.8</v>
      </c>
      <c r="J122" s="180">
        <v>-8.1699346405228801E-2</v>
      </c>
      <c r="K122" s="180">
        <v>-3.8079470198675525E-2</v>
      </c>
      <c r="L122" s="180">
        <v>-4.4381491973560006E-2</v>
      </c>
      <c r="M122" s="179">
        <v>-3.4574468085106336E-2</v>
      </c>
      <c r="N122" s="179">
        <v>-2.8307022318998398E-2</v>
      </c>
      <c r="O122" s="179">
        <v>-2.9371893357433398E-2</v>
      </c>
    </row>
    <row r="123" spans="2:15" hidden="1" outlineLevel="1">
      <c r="B123" s="63" t="s">
        <v>79</v>
      </c>
      <c r="C123" s="179">
        <v>0</v>
      </c>
      <c r="D123" s="180" t="s">
        <v>143</v>
      </c>
      <c r="E123" s="180" t="s">
        <v>143</v>
      </c>
      <c r="F123" s="180" t="s">
        <v>143</v>
      </c>
      <c r="G123" s="179">
        <v>0.52631578947368429</v>
      </c>
      <c r="H123" s="179">
        <v>0.93333333333333335</v>
      </c>
      <c r="I123" s="179">
        <v>0.61111111111111116</v>
      </c>
      <c r="J123" s="180">
        <v>0.17131474103585664</v>
      </c>
      <c r="K123" s="180">
        <v>0.16419679905157092</v>
      </c>
      <c r="L123" s="180">
        <v>0.16511867905056765</v>
      </c>
      <c r="M123" s="179">
        <v>0.23475609756097571</v>
      </c>
      <c r="N123" s="179">
        <v>0.17097532314923614</v>
      </c>
      <c r="O123" s="179">
        <v>0.18128078817733995</v>
      </c>
    </row>
    <row r="124" spans="2:15" collapsed="1">
      <c r="B124" s="173">
        <v>2003</v>
      </c>
      <c r="C124" s="184">
        <v>3.0674846625766916E-2</v>
      </c>
      <c r="D124" s="184">
        <v>3.4482758620689724E-2</v>
      </c>
      <c r="E124" s="184">
        <v>-1</v>
      </c>
      <c r="F124" s="184">
        <v>-0.64705882352941169</v>
      </c>
      <c r="G124" s="184">
        <v>0.14317673378076057</v>
      </c>
      <c r="H124" s="184">
        <v>0.20784313725490189</v>
      </c>
      <c r="I124" s="184">
        <v>0.16666666666666674</v>
      </c>
      <c r="J124" s="184">
        <v>-5.5137170521786238E-3</v>
      </c>
      <c r="K124" s="184">
        <v>-8.1011904761904785E-2</v>
      </c>
      <c r="L124" s="184">
        <v>-6.7331123891217426E-2</v>
      </c>
      <c r="M124" s="184">
        <v>3.5913312693498511E-3</v>
      </c>
      <c r="N124" s="184">
        <v>-8.0357406151396304E-2</v>
      </c>
      <c r="O124" s="184">
        <v>-6.4211880150526368E-2</v>
      </c>
    </row>
    <row r="125" spans="2:15" hidden="1" outlineLevel="1">
      <c r="B125" s="63" t="s">
        <v>90</v>
      </c>
      <c r="C125" s="179">
        <v>4.2</v>
      </c>
      <c r="D125" s="180">
        <v>-0.5</v>
      </c>
      <c r="E125" s="180" t="s">
        <v>143</v>
      </c>
      <c r="F125" s="180">
        <v>-0.5</v>
      </c>
      <c r="G125" s="179">
        <v>6.6666666666666652E-2</v>
      </c>
      <c r="H125" s="179">
        <v>-0.63888888888888884</v>
      </c>
      <c r="I125" s="179">
        <v>-0.19791666666666663</v>
      </c>
      <c r="J125" s="180">
        <v>-0.16738197424892709</v>
      </c>
      <c r="K125" s="180">
        <v>0.27545284197376629</v>
      </c>
      <c r="L125" s="180">
        <v>0.21919302071973834</v>
      </c>
      <c r="M125" s="179">
        <v>-5.8823529411764719E-2</v>
      </c>
      <c r="N125" s="179">
        <v>0.25534514355528404</v>
      </c>
      <c r="O125" s="179">
        <v>0.20586721564590849</v>
      </c>
    </row>
    <row r="126" spans="2:15" hidden="1" outlineLevel="1">
      <c r="B126" s="63" t="s">
        <v>89</v>
      </c>
      <c r="C126" s="179">
        <v>0.27272727272727271</v>
      </c>
      <c r="D126" s="180">
        <v>-1</v>
      </c>
      <c r="E126" s="180" t="s">
        <v>143</v>
      </c>
      <c r="F126" s="180">
        <v>-1</v>
      </c>
      <c r="G126" s="179">
        <v>-0.7752808988764045</v>
      </c>
      <c r="H126" s="179">
        <v>9.6774193548387011E-2</v>
      </c>
      <c r="I126" s="179">
        <v>-0.55000000000000004</v>
      </c>
      <c r="J126" s="180">
        <v>0.90797546012269947</v>
      </c>
      <c r="K126" s="180">
        <v>0.35210008936550485</v>
      </c>
      <c r="L126" s="180">
        <v>0.422776911076443</v>
      </c>
      <c r="M126" s="179">
        <v>0.27777777777777768</v>
      </c>
      <c r="N126" s="179">
        <v>0.34521739130434792</v>
      </c>
      <c r="O126" s="179">
        <v>0.3323943661971831</v>
      </c>
    </row>
    <row r="127" spans="2:15" hidden="1" outlineLevel="1">
      <c r="B127" s="63" t="s">
        <v>88</v>
      </c>
      <c r="C127" s="179">
        <v>1</v>
      </c>
      <c r="D127" s="180">
        <v>0</v>
      </c>
      <c r="E127" s="180" t="s">
        <v>143</v>
      </c>
      <c r="F127" s="180">
        <v>0</v>
      </c>
      <c r="G127" s="179">
        <v>-0.70700636942675166</v>
      </c>
      <c r="H127" s="179">
        <v>0.35714285714285721</v>
      </c>
      <c r="I127" s="179">
        <v>-0.61988304093567259</v>
      </c>
      <c r="J127" s="180">
        <v>0.61072261072261069</v>
      </c>
      <c r="K127" s="180">
        <v>0.12302725968436157</v>
      </c>
      <c r="L127" s="180">
        <v>0.18806341311781161</v>
      </c>
      <c r="M127" s="179">
        <v>0.26342281879194629</v>
      </c>
      <c r="N127" s="179">
        <v>0.12419700214132767</v>
      </c>
      <c r="O127" s="179">
        <v>0.14861683343143017</v>
      </c>
    </row>
    <row r="128" spans="2:15" hidden="1" outlineLevel="1">
      <c r="B128" s="63" t="s">
        <v>87</v>
      </c>
      <c r="C128" s="179">
        <v>0.22222222222222232</v>
      </c>
      <c r="D128" s="180" t="s">
        <v>143</v>
      </c>
      <c r="E128" s="180" t="s">
        <v>143</v>
      </c>
      <c r="F128" s="180" t="s">
        <v>143</v>
      </c>
      <c r="G128" s="179">
        <v>-0.13513513513513509</v>
      </c>
      <c r="H128" s="179">
        <v>-0.46666666666666667</v>
      </c>
      <c r="I128" s="179">
        <v>-0.23076923076923073</v>
      </c>
      <c r="J128" s="180">
        <v>0.36167146974063402</v>
      </c>
      <c r="K128" s="180">
        <v>7.1164247082265764E-2</v>
      </c>
      <c r="L128" s="180">
        <v>0.1190872355597814</v>
      </c>
      <c r="M128" s="179">
        <v>0.33513513513513504</v>
      </c>
      <c r="N128" s="179">
        <v>6.8877551020408267E-2</v>
      </c>
      <c r="O128" s="179">
        <v>0.11504217432052477</v>
      </c>
    </row>
    <row r="129" spans="2:15" hidden="1" outlineLevel="1">
      <c r="B129" s="63" t="s">
        <v>86</v>
      </c>
      <c r="C129" s="179">
        <v>-0.25</v>
      </c>
      <c r="D129" s="180">
        <v>-1</v>
      </c>
      <c r="E129" s="180" t="s">
        <v>143</v>
      </c>
      <c r="F129" s="180">
        <v>4</v>
      </c>
      <c r="G129" s="179">
        <v>-0.8085106382978724</v>
      </c>
      <c r="H129" s="179">
        <v>-1</v>
      </c>
      <c r="I129" s="179">
        <v>-0.87671232876712324</v>
      </c>
      <c r="J129" s="180">
        <v>0.86956521739130443</v>
      </c>
      <c r="K129" s="180">
        <v>1.1140080587817014E-2</v>
      </c>
      <c r="L129" s="180">
        <v>0.10306878306878309</v>
      </c>
      <c r="M129" s="179">
        <v>0.70017636684303342</v>
      </c>
      <c r="N129" s="179">
        <v>7.3027090694934849E-3</v>
      </c>
      <c r="O129" s="179">
        <v>8.8944305901911935E-2</v>
      </c>
    </row>
    <row r="130" spans="2:15" hidden="1" outlineLevel="1">
      <c r="B130" s="63" t="s">
        <v>85</v>
      </c>
      <c r="C130" s="179">
        <v>0.5</v>
      </c>
      <c r="D130" s="180" t="s">
        <v>143</v>
      </c>
      <c r="E130" s="180" t="s">
        <v>143</v>
      </c>
      <c r="F130" s="180" t="s">
        <v>143</v>
      </c>
      <c r="G130" s="179">
        <v>0.64705882352941169</v>
      </c>
      <c r="H130" s="179">
        <v>-0.8392857142857143</v>
      </c>
      <c r="I130" s="179">
        <v>-0.49315068493150682</v>
      </c>
      <c r="J130" s="180">
        <v>0.57894736842105265</v>
      </c>
      <c r="K130" s="180">
        <v>-0.11407120368127877</v>
      </c>
      <c r="L130" s="180">
        <v>-2.7554048325561631E-2</v>
      </c>
      <c r="M130" s="179">
        <v>0.58006535947712412</v>
      </c>
      <c r="N130" s="179">
        <v>-0.12377538829151735</v>
      </c>
      <c r="O130" s="179">
        <v>-3.397957056493639E-2</v>
      </c>
    </row>
    <row r="131" spans="2:15" hidden="1" outlineLevel="1">
      <c r="B131" s="63" t="s">
        <v>84</v>
      </c>
      <c r="C131" s="179">
        <v>2</v>
      </c>
      <c r="D131" s="180">
        <v>-1</v>
      </c>
      <c r="E131" s="180" t="s">
        <v>143</v>
      </c>
      <c r="F131" s="180">
        <v>11.5</v>
      </c>
      <c r="G131" s="179">
        <v>-0.18181818181818177</v>
      </c>
      <c r="H131" s="179">
        <v>2.375</v>
      </c>
      <c r="I131" s="179">
        <v>0.89473684210526305</v>
      </c>
      <c r="J131" s="180">
        <v>1.8906976744186048</v>
      </c>
      <c r="K131" s="180">
        <v>-9.1059602649006588E-2</v>
      </c>
      <c r="L131" s="180">
        <v>0.11914158855451396</v>
      </c>
      <c r="M131" s="179">
        <v>1.8273542600896859</v>
      </c>
      <c r="N131" s="179">
        <v>-7.8744493392070458E-2</v>
      </c>
      <c r="O131" s="179">
        <v>0.1297204512015695</v>
      </c>
    </row>
    <row r="132" spans="2:15" hidden="1" outlineLevel="1">
      <c r="B132" s="63" t="s">
        <v>83</v>
      </c>
      <c r="C132" s="179">
        <v>0.16666666666666674</v>
      </c>
      <c r="D132" s="180">
        <v>-0.5</v>
      </c>
      <c r="E132" s="180" t="s">
        <v>143</v>
      </c>
      <c r="F132" s="180">
        <v>-0.5</v>
      </c>
      <c r="G132" s="179">
        <v>0.625</v>
      </c>
      <c r="H132" s="179">
        <v>-0.23809523809523814</v>
      </c>
      <c r="I132" s="179">
        <v>0.22222222222222232</v>
      </c>
      <c r="J132" s="180">
        <v>1.3135964912280702</v>
      </c>
      <c r="K132" s="180">
        <v>0.84575936883629188</v>
      </c>
      <c r="L132" s="180">
        <v>0.91708458709461715</v>
      </c>
      <c r="M132" s="179">
        <v>1.2510204081632654</v>
      </c>
      <c r="N132" s="179">
        <v>0.83685446009389675</v>
      </c>
      <c r="O132" s="179">
        <v>0.90347997373604727</v>
      </c>
    </row>
    <row r="133" spans="2:15" hidden="1" outlineLevel="1">
      <c r="B133" s="63" t="s">
        <v>82</v>
      </c>
      <c r="C133" s="179">
        <v>1.6</v>
      </c>
      <c r="D133" s="180">
        <v>1</v>
      </c>
      <c r="E133" s="180">
        <v>-1</v>
      </c>
      <c r="F133" s="180">
        <v>-0.83333333333333337</v>
      </c>
      <c r="G133" s="179">
        <v>-0.52941176470588236</v>
      </c>
      <c r="H133" s="179">
        <v>72</v>
      </c>
      <c r="I133" s="179">
        <v>0.86538461538461542</v>
      </c>
      <c r="J133" s="180">
        <v>0.17821782178217815</v>
      </c>
      <c r="K133" s="180">
        <v>0.54759660697455237</v>
      </c>
      <c r="L133" s="180">
        <v>0.48851939825811552</v>
      </c>
      <c r="M133" s="179">
        <v>6.9498069498069581E-2</v>
      </c>
      <c r="N133" s="179">
        <v>0.59832246039142589</v>
      </c>
      <c r="O133" s="179">
        <v>0.49549549549549554</v>
      </c>
    </row>
    <row r="134" spans="2:15" hidden="1" outlineLevel="1">
      <c r="B134" s="63" t="s">
        <v>81</v>
      </c>
      <c r="C134" s="179">
        <v>0.875</v>
      </c>
      <c r="D134" s="180">
        <v>2.5</v>
      </c>
      <c r="E134" s="180" t="s">
        <v>143</v>
      </c>
      <c r="F134" s="180">
        <v>9.5</v>
      </c>
      <c r="G134" s="179">
        <v>6.944444444444442E-2</v>
      </c>
      <c r="H134" s="179">
        <v>9.5238095238095344E-2</v>
      </c>
      <c r="I134" s="179">
        <v>7.5268817204301008E-2</v>
      </c>
      <c r="J134" s="180">
        <v>-8.1690140845070425E-2</v>
      </c>
      <c r="K134" s="180">
        <v>0.86991150442477871</v>
      </c>
      <c r="L134" s="180">
        <v>0.64242424242424234</v>
      </c>
      <c r="M134" s="179">
        <v>-2.7459954233409634E-2</v>
      </c>
      <c r="N134" s="179">
        <v>0.86794092093831443</v>
      </c>
      <c r="O134" s="179">
        <v>0.62153652392947101</v>
      </c>
    </row>
    <row r="135" spans="2:15" hidden="1" outlineLevel="1">
      <c r="B135" s="63" t="s">
        <v>80</v>
      </c>
      <c r="C135" s="179">
        <v>-0.28000000000000003</v>
      </c>
      <c r="D135" s="180" t="s">
        <v>143</v>
      </c>
      <c r="E135" s="180" t="s">
        <v>143</v>
      </c>
      <c r="F135" s="180" t="s">
        <v>143</v>
      </c>
      <c r="G135" s="179">
        <v>-0.48780487804878048</v>
      </c>
      <c r="H135" s="179">
        <v>0.28571428571428581</v>
      </c>
      <c r="I135" s="179">
        <v>-0.375</v>
      </c>
      <c r="J135" s="180">
        <v>-0.57322175732217573</v>
      </c>
      <c r="K135" s="180">
        <v>1.377952755905512</v>
      </c>
      <c r="L135" s="180">
        <v>0.43204868154158205</v>
      </c>
      <c r="M135" s="179">
        <v>-0.5436893203883495</v>
      </c>
      <c r="N135" s="179">
        <v>1.3672680412371134</v>
      </c>
      <c r="O135" s="179">
        <v>0.38312499999999994</v>
      </c>
    </row>
    <row r="136" spans="2:15" hidden="1" outlineLevel="1">
      <c r="B136" s="63" t="s">
        <v>79</v>
      </c>
      <c r="C136" s="179">
        <v>0.33333333333333326</v>
      </c>
      <c r="D136" s="180" t="s">
        <v>143</v>
      </c>
      <c r="E136" s="180" t="s">
        <v>143</v>
      </c>
      <c r="F136" s="180" t="s">
        <v>143</v>
      </c>
      <c r="G136" s="179">
        <v>0.42500000000000004</v>
      </c>
      <c r="H136" s="179">
        <v>-6.25E-2</v>
      </c>
      <c r="I136" s="179">
        <v>0.28571428571428581</v>
      </c>
      <c r="J136" s="180">
        <v>-0.46934460887949259</v>
      </c>
      <c r="K136" s="180">
        <v>1.1937581274382314</v>
      </c>
      <c r="L136" s="180">
        <v>0.56038647342995174</v>
      </c>
      <c r="M136" s="179">
        <v>-0.37878787878787878</v>
      </c>
      <c r="N136" s="179">
        <v>1.1681528662420382</v>
      </c>
      <c r="O136" s="179">
        <v>0.54607768469154605</v>
      </c>
    </row>
    <row r="137" spans="2:15" collapsed="1">
      <c r="B137" s="173">
        <v>2002</v>
      </c>
      <c r="C137" s="184">
        <v>0.46846846846846857</v>
      </c>
      <c r="D137" s="184">
        <v>0.15999999999999992</v>
      </c>
      <c r="E137" s="184">
        <v>4.0909090909090908</v>
      </c>
      <c r="F137" s="184">
        <v>1.3611111111111112</v>
      </c>
      <c r="G137" s="184">
        <v>-0.3493449781659389</v>
      </c>
      <c r="H137" s="184">
        <v>-1.5444015444015413E-2</v>
      </c>
      <c r="I137" s="184">
        <v>-0.25792811839323471</v>
      </c>
      <c r="J137" s="184">
        <v>0.41719077568134177</v>
      </c>
      <c r="K137" s="184">
        <v>0.23302752293577988</v>
      </c>
      <c r="L137" s="184">
        <v>0.26276271655845163</v>
      </c>
      <c r="M137" s="184">
        <v>0.32921810699588483</v>
      </c>
      <c r="N137" s="184">
        <v>0.2322311046511627</v>
      </c>
      <c r="O137" s="184">
        <v>0.2497693109093615</v>
      </c>
    </row>
    <row r="138" spans="2:15" hidden="1" outlineLevel="1">
      <c r="B138" s="63" t="s">
        <v>90</v>
      </c>
      <c r="C138" s="179">
        <v>-0.5</v>
      </c>
      <c r="D138" s="180">
        <v>1.6666666666666665</v>
      </c>
      <c r="E138" s="180" t="s">
        <v>143</v>
      </c>
      <c r="F138" s="180">
        <v>1.6666666666666665</v>
      </c>
      <c r="G138" s="179">
        <v>0.62162162162162171</v>
      </c>
      <c r="H138" s="179">
        <v>1.4</v>
      </c>
      <c r="I138" s="179">
        <v>0.84615384615384626</v>
      </c>
      <c r="J138" s="180">
        <v>-0.60840336134453787</v>
      </c>
      <c r="K138" s="180">
        <v>-2.1393643031784815E-2</v>
      </c>
      <c r="L138" s="180">
        <v>-0.17794710891976695</v>
      </c>
      <c r="M138" s="179">
        <v>-0.52558139534883719</v>
      </c>
      <c r="N138" s="179">
        <v>-8.4797092671108354E-3</v>
      </c>
      <c r="O138" s="179">
        <v>-0.15374564459930318</v>
      </c>
    </row>
    <row r="139" spans="2:15" hidden="1" outlineLevel="1">
      <c r="B139" s="63" t="s">
        <v>89</v>
      </c>
      <c r="C139" s="179">
        <v>-0.15384615384615385</v>
      </c>
      <c r="D139" s="180">
        <v>0</v>
      </c>
      <c r="E139" s="180" t="s">
        <v>143</v>
      </c>
      <c r="F139" s="180">
        <v>0</v>
      </c>
      <c r="G139" s="179">
        <v>0.50847457627118642</v>
      </c>
      <c r="H139" s="179">
        <v>1.5833333333333335</v>
      </c>
      <c r="I139" s="179">
        <v>0.6901408450704225</v>
      </c>
      <c r="J139" s="180">
        <v>-0.64410480349344978</v>
      </c>
      <c r="K139" s="180">
        <v>-0.32386706948640487</v>
      </c>
      <c r="L139" s="180">
        <v>-0.39327969711310928</v>
      </c>
      <c r="M139" s="179">
        <v>-0.49248120300751874</v>
      </c>
      <c r="N139" s="179">
        <v>-0.31013797240551888</v>
      </c>
      <c r="O139" s="179">
        <v>-0.35425193269668032</v>
      </c>
    </row>
    <row r="140" spans="2:15" hidden="1" outlineLevel="1">
      <c r="B140" s="63" t="s">
        <v>88</v>
      </c>
      <c r="C140" s="179">
        <v>-0.4</v>
      </c>
      <c r="D140" s="180">
        <v>1</v>
      </c>
      <c r="E140" s="180">
        <v>-1</v>
      </c>
      <c r="F140" s="180">
        <v>-0.78947368421052633</v>
      </c>
      <c r="G140" s="179">
        <v>6.85</v>
      </c>
      <c r="H140" s="179">
        <v>0.75</v>
      </c>
      <c r="I140" s="179">
        <v>5.1071428571428568</v>
      </c>
      <c r="J140" s="180">
        <v>1.0235849056603774</v>
      </c>
      <c r="K140" s="180">
        <v>3.5997120230382151E-3</v>
      </c>
      <c r="L140" s="180">
        <v>7.5919732441471544E-2</v>
      </c>
      <c r="M140" s="179">
        <v>1.442622950819672</v>
      </c>
      <c r="N140" s="179">
        <v>-3.5676061362821532E-4</v>
      </c>
      <c r="O140" s="179">
        <v>0.11519527404003949</v>
      </c>
    </row>
    <row r="141" spans="2:15" hidden="1" outlineLevel="1">
      <c r="B141" s="63" t="s">
        <v>87</v>
      </c>
      <c r="C141" s="179">
        <v>-9.9999999999999978E-2</v>
      </c>
      <c r="D141" s="180">
        <v>-1</v>
      </c>
      <c r="E141" s="180" t="s">
        <v>143</v>
      </c>
      <c r="F141" s="180">
        <v>-1</v>
      </c>
      <c r="G141" s="179">
        <v>0.85000000000000009</v>
      </c>
      <c r="H141" s="179" t="s">
        <v>143</v>
      </c>
      <c r="I141" s="179">
        <v>1.6</v>
      </c>
      <c r="J141" s="180">
        <v>0.35019455252918297</v>
      </c>
      <c r="K141" s="180">
        <v>0.18044354838709675</v>
      </c>
      <c r="L141" s="180">
        <v>0.20544412607449858</v>
      </c>
      <c r="M141" s="179">
        <v>0.33815551537070521</v>
      </c>
      <c r="N141" s="179">
        <v>0.18548387096774199</v>
      </c>
      <c r="O141" s="179">
        <v>0.20940776423916119</v>
      </c>
    </row>
    <row r="142" spans="2:15" hidden="1" outlineLevel="1">
      <c r="B142" s="63" t="s">
        <v>86</v>
      </c>
      <c r="C142" s="179">
        <v>5</v>
      </c>
      <c r="D142" s="180">
        <v>-0.7142857142857143</v>
      </c>
      <c r="E142" s="180" t="s">
        <v>143</v>
      </c>
      <c r="F142" s="180">
        <v>-0.7142857142857143</v>
      </c>
      <c r="G142" s="179">
        <v>4.2222222222222223</v>
      </c>
      <c r="H142" s="179">
        <v>0.36842105263157898</v>
      </c>
      <c r="I142" s="179">
        <v>1.6071428571428572</v>
      </c>
      <c r="J142" s="180">
        <v>-0.23100303951367784</v>
      </c>
      <c r="K142" s="180">
        <v>0.23724340175953085</v>
      </c>
      <c r="L142" s="180">
        <v>0.16150442477876115</v>
      </c>
      <c r="M142" s="179">
        <v>-0.16124260355029585</v>
      </c>
      <c r="N142" s="179">
        <v>0.23797025371828529</v>
      </c>
      <c r="O142" s="179">
        <v>0.17222898903775885</v>
      </c>
    </row>
    <row r="143" spans="2:15" hidden="1" outlineLevel="1">
      <c r="B143" s="63" t="s">
        <v>85</v>
      </c>
      <c r="C143" s="179">
        <v>0.19999999999999996</v>
      </c>
      <c r="D143" s="180">
        <v>-1</v>
      </c>
      <c r="E143" s="180" t="s">
        <v>143</v>
      </c>
      <c r="F143" s="180">
        <v>-1</v>
      </c>
      <c r="G143" s="179">
        <v>0</v>
      </c>
      <c r="H143" s="179">
        <v>17.666666666666668</v>
      </c>
      <c r="I143" s="179">
        <v>2.65</v>
      </c>
      <c r="J143" s="180">
        <v>-6.0606060606060552E-2</v>
      </c>
      <c r="K143" s="180">
        <v>3.0703944083874113E-2</v>
      </c>
      <c r="L143" s="180">
        <v>1.834664364342764E-2</v>
      </c>
      <c r="M143" s="179">
        <v>-6.1349693251533721E-2</v>
      </c>
      <c r="N143" s="179">
        <v>4.3901222249937533E-2</v>
      </c>
      <c r="O143" s="179">
        <v>2.917828792104693E-2</v>
      </c>
    </row>
    <row r="144" spans="2:15" hidden="1" outlineLevel="1">
      <c r="B144" s="63" t="s">
        <v>84</v>
      </c>
      <c r="C144" s="179">
        <v>0.5</v>
      </c>
      <c r="D144" s="180">
        <v>-0.5</v>
      </c>
      <c r="E144" s="180" t="s">
        <v>143</v>
      </c>
      <c r="F144" s="180">
        <v>-0.5</v>
      </c>
      <c r="G144" s="179">
        <v>-0.54166666666666674</v>
      </c>
      <c r="H144" s="179">
        <v>-0.4285714285714286</v>
      </c>
      <c r="I144" s="179">
        <v>-0.5</v>
      </c>
      <c r="J144" s="180">
        <v>-0.43421052631578949</v>
      </c>
      <c r="K144" s="180">
        <v>0.19920582395764397</v>
      </c>
      <c r="L144" s="180">
        <v>7.1919619249074529E-2</v>
      </c>
      <c r="M144" s="179">
        <v>-0.43544303797468353</v>
      </c>
      <c r="N144" s="179">
        <v>0.19631093544137013</v>
      </c>
      <c r="O144" s="179">
        <v>6.5865133298484091E-2</v>
      </c>
    </row>
    <row r="145" spans="2:15" hidden="1" outlineLevel="1">
      <c r="B145" s="63" t="s">
        <v>83</v>
      </c>
      <c r="C145" s="179">
        <v>-0.33333333333333337</v>
      </c>
      <c r="D145" s="180">
        <v>1</v>
      </c>
      <c r="E145" s="180" t="s">
        <v>143</v>
      </c>
      <c r="F145" s="180">
        <v>1</v>
      </c>
      <c r="G145" s="179">
        <v>1</v>
      </c>
      <c r="H145" s="179">
        <v>0</v>
      </c>
      <c r="I145" s="179">
        <v>0.36363636363636354</v>
      </c>
      <c r="J145" s="180">
        <v>0.87654320987654311</v>
      </c>
      <c r="K145" s="180">
        <v>-0.11487430167597767</v>
      </c>
      <c r="L145" s="180">
        <v>-3.7335049887351146E-2</v>
      </c>
      <c r="M145" s="179">
        <v>0.84210526315789469</v>
      </c>
      <c r="N145" s="179">
        <v>-0.11403812824956672</v>
      </c>
      <c r="O145" s="179">
        <v>-3.3322754681053612E-2</v>
      </c>
    </row>
    <row r="146" spans="2:15" hidden="1" outlineLevel="1">
      <c r="B146" s="63" t="s">
        <v>82</v>
      </c>
      <c r="C146" s="179">
        <v>-0.44444444444444442</v>
      </c>
      <c r="D146" s="180">
        <v>-0.83333333333333337</v>
      </c>
      <c r="E146" s="180" t="s">
        <v>143</v>
      </c>
      <c r="F146" s="180">
        <v>1</v>
      </c>
      <c r="G146" s="179">
        <v>0.10869565217391308</v>
      </c>
      <c r="H146" s="179">
        <v>-0.88888888888888884</v>
      </c>
      <c r="I146" s="179">
        <v>-5.4545454545454564E-2</v>
      </c>
      <c r="J146" s="180">
        <v>-0.22307692307692306</v>
      </c>
      <c r="K146" s="180">
        <v>-1.7592592592592604E-2</v>
      </c>
      <c r="L146" s="180">
        <v>-5.7462686567164134E-2</v>
      </c>
      <c r="M146" s="179">
        <v>-0.19314641744548289</v>
      </c>
      <c r="N146" s="179">
        <v>-1.4692378328741929E-2</v>
      </c>
      <c r="O146" s="179">
        <v>-5.5319148936170182E-2</v>
      </c>
    </row>
    <row r="147" spans="2:15" hidden="1" outlineLevel="1">
      <c r="B147" s="63" t="s">
        <v>81</v>
      </c>
      <c r="C147" s="179">
        <v>-0.52941176470588236</v>
      </c>
      <c r="D147" s="180">
        <v>0</v>
      </c>
      <c r="E147" s="180" t="s">
        <v>143</v>
      </c>
      <c r="F147" s="180">
        <v>0</v>
      </c>
      <c r="G147" s="179">
        <v>0.8</v>
      </c>
      <c r="H147" s="179">
        <v>5.0000000000000044E-2</v>
      </c>
      <c r="I147" s="179">
        <v>0.55000000000000004</v>
      </c>
      <c r="J147" s="180">
        <v>6.6066066066066131E-2</v>
      </c>
      <c r="K147" s="180">
        <v>0.85855263157894735</v>
      </c>
      <c r="L147" s="180">
        <v>0.57810839532412328</v>
      </c>
      <c r="M147" s="179">
        <v>0.11479591836734704</v>
      </c>
      <c r="N147" s="179">
        <v>0.83280254777070062</v>
      </c>
      <c r="O147" s="179">
        <v>0.55686274509803924</v>
      </c>
    </row>
    <row r="148" spans="2:15" hidden="1" outlineLevel="1">
      <c r="B148" s="63" t="s">
        <v>80</v>
      </c>
      <c r="C148" s="179">
        <v>0.5625</v>
      </c>
      <c r="D148" s="180">
        <v>-1</v>
      </c>
      <c r="E148" s="180">
        <v>-1</v>
      </c>
      <c r="F148" s="180">
        <v>-1</v>
      </c>
      <c r="G148" s="179">
        <v>1.4117647058823528</v>
      </c>
      <c r="H148" s="179">
        <v>-0.125</v>
      </c>
      <c r="I148" s="179">
        <v>0.91999999999999993</v>
      </c>
      <c r="J148" s="180">
        <v>1.0662824207492796</v>
      </c>
      <c r="K148" s="180">
        <v>7.3239436619718212E-2</v>
      </c>
      <c r="L148" s="180">
        <v>0.39924314096499525</v>
      </c>
      <c r="M148" s="179">
        <v>1</v>
      </c>
      <c r="N148" s="179">
        <v>6.3013698630137061E-2</v>
      </c>
      <c r="O148" s="179">
        <v>0.40105078809106831</v>
      </c>
    </row>
    <row r="149" spans="2:15" hidden="1" outlineLevel="1">
      <c r="B149" s="63" t="s">
        <v>79</v>
      </c>
      <c r="C149" s="179">
        <v>0.5</v>
      </c>
      <c r="D149" s="180">
        <v>-1</v>
      </c>
      <c r="E149" s="180">
        <v>-1</v>
      </c>
      <c r="F149" s="180">
        <v>-1</v>
      </c>
      <c r="G149" s="179">
        <v>0.81818181818181812</v>
      </c>
      <c r="H149" s="179">
        <v>6.6666666666666652E-2</v>
      </c>
      <c r="I149" s="179">
        <v>0.5135135135135136</v>
      </c>
      <c r="J149" s="180">
        <v>3.9560439560439642E-2</v>
      </c>
      <c r="K149" s="180">
        <v>0.13421828908554567</v>
      </c>
      <c r="L149" s="180">
        <v>9.6204766107678807E-2</v>
      </c>
      <c r="M149" s="179">
        <v>7.3170731707317138E-2</v>
      </c>
      <c r="N149" s="179">
        <v>0.11189801699716706</v>
      </c>
      <c r="O149" s="179">
        <v>9.5993322203672848E-2</v>
      </c>
    </row>
    <row r="150" spans="2:15" collapsed="1">
      <c r="B150" s="173">
        <v>2001</v>
      </c>
      <c r="C150" s="184">
        <v>-1.7699115044247815E-2</v>
      </c>
      <c r="D150" s="184">
        <v>-0.58333333333333326</v>
      </c>
      <c r="E150" s="184">
        <v>-0.67647058823529416</v>
      </c>
      <c r="F150" s="184">
        <v>-0.61702127659574468</v>
      </c>
      <c r="G150" s="184">
        <v>1.0205882352941176</v>
      </c>
      <c r="H150" s="184">
        <v>0.70394736842105265</v>
      </c>
      <c r="I150" s="184">
        <v>0.9227642276422765</v>
      </c>
      <c r="J150" s="184">
        <v>-3.9362870743317457E-2</v>
      </c>
      <c r="K150" s="184">
        <v>7.1864060103056238E-2</v>
      </c>
      <c r="L150" s="184">
        <v>5.2193621499109666E-2</v>
      </c>
      <c r="M150" s="184">
        <v>1.6736401673640211E-2</v>
      </c>
      <c r="N150" s="184">
        <v>7.4622203131711418E-2</v>
      </c>
      <c r="O150" s="184">
        <v>6.3671479229989947E-2</v>
      </c>
    </row>
    <row r="151" spans="2:15" hidden="1" outlineLevel="1">
      <c r="B151" s="63" t="s">
        <v>90</v>
      </c>
      <c r="C151" s="179">
        <v>-0.23076923076923073</v>
      </c>
      <c r="D151" s="180">
        <v>-0.5714285714285714</v>
      </c>
      <c r="E151" s="180" t="s">
        <v>143</v>
      </c>
      <c r="F151" s="180">
        <v>-0.5714285714285714</v>
      </c>
      <c r="G151" s="179">
        <v>1.4666666666666668</v>
      </c>
      <c r="H151" s="179">
        <v>0.5</v>
      </c>
      <c r="I151" s="179">
        <v>1.08</v>
      </c>
      <c r="J151" s="180">
        <v>0.26595744680851063</v>
      </c>
      <c r="K151" s="180">
        <v>0.9023255813953488</v>
      </c>
      <c r="L151" s="180">
        <v>0.6774436090225564</v>
      </c>
      <c r="M151" s="179">
        <v>0.27722772277227725</v>
      </c>
      <c r="N151" s="179">
        <v>0.89770114942528734</v>
      </c>
      <c r="O151" s="179">
        <v>0.66981818181818187</v>
      </c>
    </row>
    <row r="152" spans="2:15" hidden="1" outlineLevel="1">
      <c r="B152" s="63" t="s">
        <v>89</v>
      </c>
      <c r="C152" s="179">
        <v>0.18181818181818188</v>
      </c>
      <c r="D152" s="180">
        <v>-0.84615384615384615</v>
      </c>
      <c r="E152" s="180" t="s">
        <v>143</v>
      </c>
      <c r="F152" s="180">
        <v>-0.84615384615384615</v>
      </c>
      <c r="G152" s="179">
        <v>1.8095238095238093</v>
      </c>
      <c r="H152" s="179">
        <v>0.19999999999999996</v>
      </c>
      <c r="I152" s="179">
        <v>1.2903225806451615</v>
      </c>
      <c r="J152" s="180">
        <v>-5.7613168724279795E-2</v>
      </c>
      <c r="K152" s="180">
        <v>0.57319391634980987</v>
      </c>
      <c r="L152" s="180">
        <v>0.37386215864759431</v>
      </c>
      <c r="M152" s="179">
        <v>1.8832391713747842E-3</v>
      </c>
      <c r="N152" s="179">
        <v>0.56967984934086635</v>
      </c>
      <c r="O152" s="179">
        <v>0.38041431261770242</v>
      </c>
    </row>
    <row r="153" spans="2:15" hidden="1" outlineLevel="1">
      <c r="B153" s="63" t="s">
        <v>88</v>
      </c>
      <c r="C153" s="179">
        <v>2.3333333333333335</v>
      </c>
      <c r="D153" s="180">
        <v>-0.33333333333333337</v>
      </c>
      <c r="E153" s="180" t="s">
        <v>143</v>
      </c>
      <c r="F153" s="180">
        <v>5.333333333333333</v>
      </c>
      <c r="G153" s="179">
        <v>0.17647058823529416</v>
      </c>
      <c r="H153" s="179">
        <v>-0.65217391304347827</v>
      </c>
      <c r="I153" s="179">
        <v>-0.30000000000000004</v>
      </c>
      <c r="J153" s="180">
        <v>-0.61029411764705888</v>
      </c>
      <c r="K153" s="180">
        <v>0.20103761348897531</v>
      </c>
      <c r="L153" s="180">
        <v>4.655232761638084E-2</v>
      </c>
      <c r="M153" s="179">
        <v>-0.56966490299823636</v>
      </c>
      <c r="N153" s="179">
        <v>0.19991438356164393</v>
      </c>
      <c r="O153" s="179">
        <v>4.9603858077850393E-2</v>
      </c>
    </row>
    <row r="154" spans="2:15" hidden="1" outlineLevel="1">
      <c r="B154" s="63" t="s">
        <v>87</v>
      </c>
      <c r="C154" s="179">
        <v>9</v>
      </c>
      <c r="D154" s="180">
        <v>-0.25</v>
      </c>
      <c r="E154" s="180" t="s">
        <v>143</v>
      </c>
      <c r="F154" s="180">
        <v>-0.25</v>
      </c>
      <c r="G154" s="179">
        <v>1</v>
      </c>
      <c r="H154" s="179">
        <v>-1</v>
      </c>
      <c r="I154" s="179">
        <v>0.25</v>
      </c>
      <c r="J154" s="180">
        <v>0.17620137299771166</v>
      </c>
      <c r="K154" s="180">
        <v>0.22873658133773733</v>
      </c>
      <c r="L154" s="180">
        <v>0.22070654074851337</v>
      </c>
      <c r="M154" s="179">
        <v>0.20217391304347831</v>
      </c>
      <c r="N154" s="179">
        <v>0.22570016474464571</v>
      </c>
      <c r="O154" s="179">
        <v>0.22195290858725758</v>
      </c>
    </row>
    <row r="155" spans="2:15" hidden="1" outlineLevel="1">
      <c r="B155" s="63" t="s">
        <v>86</v>
      </c>
      <c r="C155" s="179">
        <v>-0.33333333333333337</v>
      </c>
      <c r="D155" s="180">
        <v>1.3333333333333335</v>
      </c>
      <c r="E155" s="180" t="s">
        <v>143</v>
      </c>
      <c r="F155" s="180">
        <v>1.3333333333333335</v>
      </c>
      <c r="G155" s="179">
        <v>0</v>
      </c>
      <c r="H155" s="179">
        <v>5.333333333333333</v>
      </c>
      <c r="I155" s="179">
        <v>1.3333333333333335</v>
      </c>
      <c r="J155" s="180">
        <v>-5.187319884726227E-2</v>
      </c>
      <c r="K155" s="180">
        <v>9.681569636539078E-2</v>
      </c>
      <c r="L155" s="180">
        <v>6.9681830134104672E-2</v>
      </c>
      <c r="M155" s="179">
        <v>-4.6544428772919644E-2</v>
      </c>
      <c r="N155" s="179">
        <v>0.10186375321336771</v>
      </c>
      <c r="O155" s="179">
        <v>7.4326092645904174E-2</v>
      </c>
    </row>
    <row r="156" spans="2:15" hidden="1" outlineLevel="1">
      <c r="B156" s="63" t="s">
        <v>85</v>
      </c>
      <c r="C156" s="179">
        <v>-0.2857142857142857</v>
      </c>
      <c r="D156" s="180" t="s">
        <v>143</v>
      </c>
      <c r="E156" s="180" t="s">
        <v>143</v>
      </c>
      <c r="F156" s="180" t="s">
        <v>143</v>
      </c>
      <c r="G156" s="179">
        <v>0.7</v>
      </c>
      <c r="H156" s="179">
        <v>-0.82352941176470584</v>
      </c>
      <c r="I156" s="179">
        <v>-0.2592592592592593</v>
      </c>
      <c r="J156" s="180">
        <v>-0.3569230769230769</v>
      </c>
      <c r="K156" s="180">
        <v>0.71489726027397271</v>
      </c>
      <c r="L156" s="180">
        <v>0.39927514346118986</v>
      </c>
      <c r="M156" s="179">
        <v>-0.342741935483871</v>
      </c>
      <c r="N156" s="179">
        <v>0.70378240543986403</v>
      </c>
      <c r="O156" s="179">
        <v>0.3934230194319881</v>
      </c>
    </row>
    <row r="157" spans="2:15" hidden="1" outlineLevel="1">
      <c r="B157" s="63" t="s">
        <v>84</v>
      </c>
      <c r="C157" s="179">
        <v>-0.5</v>
      </c>
      <c r="D157" s="180" t="s">
        <v>143</v>
      </c>
      <c r="E157" s="180" t="s">
        <v>143</v>
      </c>
      <c r="F157" s="180" t="s">
        <v>143</v>
      </c>
      <c r="G157" s="179">
        <v>0.5</v>
      </c>
      <c r="H157" s="179">
        <v>1</v>
      </c>
      <c r="I157" s="179">
        <v>0.65217391304347827</v>
      </c>
      <c r="J157" s="180">
        <v>0.72727272727272729</v>
      </c>
      <c r="K157" s="180">
        <v>0.5938818565400843</v>
      </c>
      <c r="L157" s="180">
        <v>0.61900684931506844</v>
      </c>
      <c r="M157" s="179">
        <v>0.71739130434782616</v>
      </c>
      <c r="N157" s="179">
        <v>0.59537572254335269</v>
      </c>
      <c r="O157" s="179">
        <v>0.61912822683030044</v>
      </c>
    </row>
    <row r="158" spans="2:15" hidden="1" outlineLevel="1">
      <c r="B158" s="63" t="s">
        <v>83</v>
      </c>
      <c r="C158" s="179" t="s">
        <v>143</v>
      </c>
      <c r="D158" s="180">
        <v>-0.5</v>
      </c>
      <c r="E158" s="180" t="s">
        <v>143</v>
      </c>
      <c r="F158" s="180">
        <v>-0.5</v>
      </c>
      <c r="G158" s="179">
        <v>-0.4</v>
      </c>
      <c r="H158" s="179">
        <v>0.3125</v>
      </c>
      <c r="I158" s="179">
        <v>-8.333333333333337E-2</v>
      </c>
      <c r="J158" s="180">
        <v>8.9686098654708557E-2</v>
      </c>
      <c r="K158" s="180">
        <v>0.39980449657869022</v>
      </c>
      <c r="L158" s="180">
        <v>0.3693256941383869</v>
      </c>
      <c r="M158" s="179">
        <v>7.6923076923076872E-2</v>
      </c>
      <c r="N158" s="179">
        <v>0.39912706110572249</v>
      </c>
      <c r="O158" s="179">
        <v>0.36466002598527503</v>
      </c>
    </row>
    <row r="159" spans="2:15" hidden="1" outlineLevel="1">
      <c r="B159" s="63" t="s">
        <v>82</v>
      </c>
      <c r="C159" s="179">
        <v>0.5</v>
      </c>
      <c r="D159" s="180">
        <v>5</v>
      </c>
      <c r="E159" s="180" t="s">
        <v>143</v>
      </c>
      <c r="F159" s="180">
        <v>5</v>
      </c>
      <c r="G159" s="179">
        <v>2.2222222222222143E-2</v>
      </c>
      <c r="H159" s="179">
        <v>-0.3571428571428571</v>
      </c>
      <c r="I159" s="179">
        <v>-6.7796610169491567E-2</v>
      </c>
      <c r="J159" s="180">
        <v>-0.55782312925170063</v>
      </c>
      <c r="K159" s="180">
        <v>-0.22580645161290325</v>
      </c>
      <c r="L159" s="180">
        <v>-0.32425617750882496</v>
      </c>
      <c r="M159" s="179">
        <v>-0.49843749999999998</v>
      </c>
      <c r="N159" s="179">
        <v>-0.22711142654364802</v>
      </c>
      <c r="O159" s="179">
        <v>-0.31185944363103957</v>
      </c>
    </row>
    <row r="160" spans="2:15" hidden="1" outlineLevel="1">
      <c r="B160" s="63" t="s">
        <v>81</v>
      </c>
      <c r="C160" s="179">
        <v>16</v>
      </c>
      <c r="D160" s="180" t="s">
        <v>143</v>
      </c>
      <c r="E160" s="180" t="s">
        <v>143</v>
      </c>
      <c r="F160" s="180" t="s">
        <v>143</v>
      </c>
      <c r="G160" s="179">
        <v>0.90476190476190466</v>
      </c>
      <c r="H160" s="179">
        <v>1</v>
      </c>
      <c r="I160" s="179">
        <v>0.93548387096774199</v>
      </c>
      <c r="J160" s="180">
        <v>-0.23271889400921664</v>
      </c>
      <c r="K160" s="180">
        <v>-0.56290438533429188</v>
      </c>
      <c r="L160" s="180">
        <v>-0.48438356164383567</v>
      </c>
      <c r="M160" s="179">
        <v>-0.14035087719298245</v>
      </c>
      <c r="N160" s="179">
        <v>-0.55174875089221986</v>
      </c>
      <c r="O160" s="179">
        <v>-0.45072697899838454</v>
      </c>
    </row>
    <row r="161" spans="2:15" hidden="1" outlineLevel="1">
      <c r="B161" s="63" t="s">
        <v>80</v>
      </c>
      <c r="C161" s="179">
        <v>1</v>
      </c>
      <c r="D161" s="180">
        <v>6.5</v>
      </c>
      <c r="E161" s="180">
        <v>-0.5</v>
      </c>
      <c r="F161" s="180">
        <v>0.89999999999999991</v>
      </c>
      <c r="G161" s="179">
        <v>0.1333333333333333</v>
      </c>
      <c r="H161" s="179">
        <v>0.23076923076923084</v>
      </c>
      <c r="I161" s="179">
        <v>0.16279069767441867</v>
      </c>
      <c r="J161" s="180">
        <v>-2.5280898876404501E-2</v>
      </c>
      <c r="K161" s="180">
        <v>-0.72671285604311009</v>
      </c>
      <c r="L161" s="180">
        <v>-0.64218009478672988</v>
      </c>
      <c r="M161" s="179">
        <v>4.0404040404040442E-2</v>
      </c>
      <c r="N161" s="179">
        <v>-0.72126765941198934</v>
      </c>
      <c r="O161" s="179">
        <v>-0.62122719734660037</v>
      </c>
    </row>
    <row r="162" spans="2:15" hidden="1" outlineLevel="1">
      <c r="B162" s="63" t="s">
        <v>79</v>
      </c>
      <c r="C162" s="179">
        <v>0.25</v>
      </c>
      <c r="D162" s="180" t="s">
        <v>143</v>
      </c>
      <c r="E162" s="180" t="s">
        <v>143</v>
      </c>
      <c r="F162" s="180" t="s">
        <v>143</v>
      </c>
      <c r="G162" s="179">
        <v>0.46666666666666656</v>
      </c>
      <c r="H162" s="179">
        <v>-0.25</v>
      </c>
      <c r="I162" s="179">
        <v>5.7142857142857162E-2</v>
      </c>
      <c r="J162" s="180">
        <v>-0.19182948490230911</v>
      </c>
      <c r="K162" s="180">
        <v>-0.4886877828054299</v>
      </c>
      <c r="L162" s="180">
        <v>-0.4002117522498676</v>
      </c>
      <c r="M162" s="179">
        <v>-0.16040955631399323</v>
      </c>
      <c r="N162" s="179">
        <v>-0.47548291233283801</v>
      </c>
      <c r="O162" s="179">
        <v>-0.37991718426501031</v>
      </c>
    </row>
    <row r="163" spans="2:15" collapsed="1">
      <c r="B163" s="173">
        <v>2000</v>
      </c>
      <c r="C163" s="184">
        <v>0.7384615384615385</v>
      </c>
      <c r="D163" s="184">
        <v>0.33333333333333326</v>
      </c>
      <c r="E163" s="184">
        <v>3.25</v>
      </c>
      <c r="F163" s="184">
        <v>0.77358490566037741</v>
      </c>
      <c r="G163" s="184">
        <v>0.48471615720524008</v>
      </c>
      <c r="H163" s="184">
        <v>2.0134228187919545E-2</v>
      </c>
      <c r="I163" s="184">
        <v>0.30158730158730163</v>
      </c>
      <c r="J163" s="184">
        <v>-0.120450885668277</v>
      </c>
      <c r="K163" s="184">
        <v>0.11778930706999646</v>
      </c>
      <c r="L163" s="184">
        <v>6.6691994197692894E-2</v>
      </c>
      <c r="M163" s="184">
        <v>-8.7646969002901254E-2</v>
      </c>
      <c r="N163" s="184">
        <v>0.11824811143618175</v>
      </c>
      <c r="O163" s="184">
        <v>7.2461799660441528E-2</v>
      </c>
    </row>
    <row r="164" spans="2:15" hidden="1" outlineLevel="1">
      <c r="B164" s="63" t="s">
        <v>90</v>
      </c>
      <c r="C164" s="179">
        <v>0.44444444444444442</v>
      </c>
      <c r="D164" s="180">
        <v>0</v>
      </c>
      <c r="E164" s="180">
        <v>-1</v>
      </c>
      <c r="F164" s="180">
        <v>-0.22222222222222221</v>
      </c>
      <c r="G164" s="179">
        <v>-0.31818181818181823</v>
      </c>
      <c r="H164" s="179">
        <v>0.11111111111111116</v>
      </c>
      <c r="I164" s="179">
        <v>-0.19354838709677424</v>
      </c>
      <c r="J164" s="180">
        <v>-9.9616858237547845E-2</v>
      </c>
      <c r="K164" s="180">
        <v>0.54398563734290839</v>
      </c>
      <c r="L164" s="180">
        <v>0.23262279888785908</v>
      </c>
      <c r="M164" s="179">
        <v>-9.8214285714285698E-2</v>
      </c>
      <c r="N164" s="179">
        <v>0.53169014084507049</v>
      </c>
      <c r="O164" s="179">
        <v>0.21897163120567376</v>
      </c>
    </row>
    <row r="165" spans="2:15" hidden="1" outlineLevel="1">
      <c r="B165" s="63" t="s">
        <v>89</v>
      </c>
      <c r="C165" s="179">
        <v>-0.7441860465116279</v>
      </c>
      <c r="D165" s="180">
        <v>3.333333333333333</v>
      </c>
      <c r="E165" s="180" t="s">
        <v>143</v>
      </c>
      <c r="F165" s="180">
        <v>3.333333333333333</v>
      </c>
      <c r="G165" s="179">
        <v>-0.34375</v>
      </c>
      <c r="H165" s="179">
        <v>-9.0909090909090939E-2</v>
      </c>
      <c r="I165" s="179">
        <v>-0.27906976744186052</v>
      </c>
      <c r="J165" s="180">
        <v>0.23037974683544293</v>
      </c>
      <c r="K165" s="180">
        <v>1.2869565217391306</v>
      </c>
      <c r="L165" s="180">
        <v>0.79883040935672511</v>
      </c>
      <c r="M165" s="179">
        <v>0.12262156448202965</v>
      </c>
      <c r="N165" s="179">
        <v>1.2547770700636942</v>
      </c>
      <c r="O165" s="179">
        <v>0.6875</v>
      </c>
    </row>
    <row r="166" spans="2:15" hidden="1" outlineLevel="1">
      <c r="B166" s="63" t="s">
        <v>88</v>
      </c>
      <c r="C166" s="179">
        <v>-0.4</v>
      </c>
      <c r="D166" s="180">
        <v>2</v>
      </c>
      <c r="E166" s="180" t="s">
        <v>143</v>
      </c>
      <c r="F166" s="180">
        <v>2</v>
      </c>
      <c r="G166" s="179">
        <v>1.8333333333333335</v>
      </c>
      <c r="H166" s="179">
        <v>0.35294117647058831</v>
      </c>
      <c r="I166" s="179">
        <v>0.73913043478260865</v>
      </c>
      <c r="J166" s="180">
        <v>0.31400966183574885</v>
      </c>
      <c r="K166" s="180">
        <v>0.48174247277386284</v>
      </c>
      <c r="L166" s="180">
        <v>0.44658227848101273</v>
      </c>
      <c r="M166" s="179">
        <v>0.33098591549295775</v>
      </c>
      <c r="N166" s="179">
        <v>0.48035487959442325</v>
      </c>
      <c r="O166" s="179">
        <v>0.44860279441117767</v>
      </c>
    </row>
    <row r="167" spans="2:15" hidden="1" outlineLevel="1">
      <c r="B167" s="63" t="s">
        <v>87</v>
      </c>
      <c r="C167" s="179">
        <v>-0.93333333333333335</v>
      </c>
      <c r="D167" s="180">
        <v>5</v>
      </c>
      <c r="E167" s="180">
        <v>-1</v>
      </c>
      <c r="F167" s="180">
        <v>1</v>
      </c>
      <c r="G167" s="179">
        <v>0.25</v>
      </c>
      <c r="H167" s="179">
        <v>-0.75</v>
      </c>
      <c r="I167" s="179">
        <v>-0.5</v>
      </c>
      <c r="J167" s="180">
        <v>0.25214899713467043</v>
      </c>
      <c r="K167" s="180">
        <v>0.27139107611548563</v>
      </c>
      <c r="L167" s="180">
        <v>0.26841171251109142</v>
      </c>
      <c r="M167" s="179">
        <v>0.22994652406417115</v>
      </c>
      <c r="N167" s="179">
        <v>0.25607863424728405</v>
      </c>
      <c r="O167" s="179">
        <v>0.25184221933246631</v>
      </c>
    </row>
    <row r="168" spans="2:15" hidden="1" outlineLevel="1">
      <c r="B168" s="63" t="s">
        <v>86</v>
      </c>
      <c r="C168" s="179">
        <v>-0.625</v>
      </c>
      <c r="D168" s="180" t="s">
        <v>143</v>
      </c>
      <c r="E168" s="180" t="s">
        <v>143</v>
      </c>
      <c r="F168" s="180" t="s">
        <v>143</v>
      </c>
      <c r="G168" s="179">
        <v>0.125</v>
      </c>
      <c r="H168" s="179">
        <v>-0.83333333333333337</v>
      </c>
      <c r="I168" s="179">
        <v>-0.53846153846153844</v>
      </c>
      <c r="J168" s="180">
        <v>-0.50569800569800571</v>
      </c>
      <c r="K168" s="180">
        <v>0.14935304990757858</v>
      </c>
      <c r="L168" s="180">
        <v>-7.4470674129958669E-2</v>
      </c>
      <c r="M168" s="179">
        <v>-0.50070422535211268</v>
      </c>
      <c r="N168" s="179">
        <v>0.14285714285714279</v>
      </c>
      <c r="O168" s="179">
        <v>-7.7721457880762679E-2</v>
      </c>
    </row>
    <row r="169" spans="2:15" hidden="1" outlineLevel="1">
      <c r="B169" s="63" t="s">
        <v>85</v>
      </c>
      <c r="C169" s="179">
        <v>2.5</v>
      </c>
      <c r="D169" s="180" t="s">
        <v>143</v>
      </c>
      <c r="E169" s="180" t="s">
        <v>143</v>
      </c>
      <c r="F169" s="180" t="s">
        <v>143</v>
      </c>
      <c r="G169" s="179">
        <v>0.11111111111111116</v>
      </c>
      <c r="H169" s="179">
        <v>-0.29166666666666663</v>
      </c>
      <c r="I169" s="179">
        <v>-0.18181818181818177</v>
      </c>
      <c r="J169" s="180">
        <v>0.44873699851411586</v>
      </c>
      <c r="K169" s="180">
        <v>-1.4345991561181437E-2</v>
      </c>
      <c r="L169" s="180">
        <v>8.8070982582977297E-2</v>
      </c>
      <c r="M169" s="179">
        <v>0.45029239766081863</v>
      </c>
      <c r="N169" s="179">
        <v>-1.71261487050961E-2</v>
      </c>
      <c r="O169" s="179">
        <v>8.6744639376218347E-2</v>
      </c>
    </row>
    <row r="170" spans="2:15" hidden="1" outlineLevel="1">
      <c r="B170" s="63" t="s">
        <v>84</v>
      </c>
      <c r="C170" s="179">
        <v>3</v>
      </c>
      <c r="D170" s="180">
        <v>-1</v>
      </c>
      <c r="E170" s="180" t="s">
        <v>143</v>
      </c>
      <c r="F170" s="180">
        <v>-1</v>
      </c>
      <c r="G170" s="179">
        <v>1</v>
      </c>
      <c r="H170" s="179">
        <v>-0.69565217391304346</v>
      </c>
      <c r="I170" s="179">
        <v>-0.25806451612903225</v>
      </c>
      <c r="J170" s="180">
        <v>-0.37411095305832143</v>
      </c>
      <c r="K170" s="180">
        <v>3.436988543371533E-2</v>
      </c>
      <c r="L170" s="180">
        <v>-7.8864353312302793E-2</v>
      </c>
      <c r="M170" s="179">
        <v>-0.35664335664335667</v>
      </c>
      <c r="N170" s="179">
        <v>2.532327586206895E-2</v>
      </c>
      <c r="O170" s="179">
        <v>-8.0902372617658536E-2</v>
      </c>
    </row>
    <row r="171" spans="2:15" hidden="1" outlineLevel="1">
      <c r="B171" s="63" t="s">
        <v>83</v>
      </c>
      <c r="C171" s="179">
        <v>-1</v>
      </c>
      <c r="D171" s="180">
        <v>3</v>
      </c>
      <c r="E171" s="180">
        <v>-1</v>
      </c>
      <c r="F171" s="180">
        <v>-0.19999999999999996</v>
      </c>
      <c r="G171" s="179">
        <v>0.33333333333333326</v>
      </c>
      <c r="H171" s="179">
        <v>-0.68627450980392157</v>
      </c>
      <c r="I171" s="179">
        <v>-0.45454545454545459</v>
      </c>
      <c r="J171" s="180">
        <v>-0.4728132387706856</v>
      </c>
      <c r="K171" s="180">
        <v>5.4095826893354015E-2</v>
      </c>
      <c r="L171" s="180">
        <v>-4.0186125211505885E-2</v>
      </c>
      <c r="M171" s="179">
        <v>-0.44117647058823528</v>
      </c>
      <c r="N171" s="179">
        <v>3.3066132264529147E-2</v>
      </c>
      <c r="O171" s="179">
        <v>-5.291222313371613E-2</v>
      </c>
    </row>
    <row r="172" spans="2:15" hidden="1" outlineLevel="1">
      <c r="B172" s="63" t="s">
        <v>82</v>
      </c>
      <c r="C172" s="179">
        <v>-0.5</v>
      </c>
      <c r="D172" s="180" t="s">
        <v>143</v>
      </c>
      <c r="E172" s="180" t="s">
        <v>143</v>
      </c>
      <c r="F172" s="180" t="s">
        <v>143</v>
      </c>
      <c r="G172" s="179">
        <v>3.0909090909090908</v>
      </c>
      <c r="H172" s="179">
        <v>-0.43999999999999995</v>
      </c>
      <c r="I172" s="179">
        <v>0.63888888888888884</v>
      </c>
      <c r="J172" s="180">
        <v>0.76576576576576572</v>
      </c>
      <c r="K172" s="180">
        <v>1.5135135135135136</v>
      </c>
      <c r="L172" s="180">
        <v>1.2331081081081079</v>
      </c>
      <c r="M172" s="179">
        <v>0.797752808988764</v>
      </c>
      <c r="N172" s="179">
        <v>1.4293103448275861</v>
      </c>
      <c r="O172" s="179">
        <v>1.1891025641025643</v>
      </c>
    </row>
    <row r="173" spans="2:15" hidden="1" outlineLevel="1">
      <c r="B173" s="63" t="s">
        <v>81</v>
      </c>
      <c r="C173" s="179">
        <v>-0.83333333333333337</v>
      </c>
      <c r="D173" s="180">
        <v>-1</v>
      </c>
      <c r="E173" s="180">
        <v>-1</v>
      </c>
      <c r="F173" s="180">
        <v>-1</v>
      </c>
      <c r="G173" s="179">
        <v>-8.6956521739130488E-2</v>
      </c>
      <c r="H173" s="179">
        <v>-0.72222222222222221</v>
      </c>
      <c r="I173" s="179">
        <v>-0.47457627118644063</v>
      </c>
      <c r="J173" s="180">
        <v>0.13020833333333326</v>
      </c>
      <c r="K173" s="180">
        <v>2.2884160756501184</v>
      </c>
      <c r="L173" s="180">
        <v>1.2614622057001239</v>
      </c>
      <c r="M173" s="179">
        <v>9.8795180722891507E-2</v>
      </c>
      <c r="N173" s="179">
        <v>2.0259179265658749</v>
      </c>
      <c r="O173" s="179">
        <v>1.1150341685649203</v>
      </c>
    </row>
    <row r="174" spans="2:15" hidden="1" outlineLevel="1">
      <c r="B174" s="63" t="s">
        <v>80</v>
      </c>
      <c r="C174" s="179">
        <v>-0.11111111111111116</v>
      </c>
      <c r="D174" s="180" t="s">
        <v>143</v>
      </c>
      <c r="E174" s="180" t="s">
        <v>143</v>
      </c>
      <c r="F174" s="180" t="s">
        <v>143</v>
      </c>
      <c r="G174" s="179">
        <v>0.875</v>
      </c>
      <c r="H174" s="179">
        <v>-0.45833333333333337</v>
      </c>
      <c r="I174" s="179">
        <v>7.4999999999999956E-2</v>
      </c>
      <c r="J174" s="180">
        <v>-0.4523076923076923</v>
      </c>
      <c r="K174" s="180">
        <v>5.8730158730158726</v>
      </c>
      <c r="L174" s="180">
        <v>1.8735408560311284</v>
      </c>
      <c r="M174" s="179">
        <v>-0.41333333333333333</v>
      </c>
      <c r="N174" s="179">
        <v>5.5149253731343286</v>
      </c>
      <c r="O174" s="179">
        <v>1.7994428969359331</v>
      </c>
    </row>
    <row r="175" spans="2:15" hidden="1" outlineLevel="1">
      <c r="B175" s="63" t="s">
        <v>79</v>
      </c>
      <c r="C175" s="179">
        <v>1</v>
      </c>
      <c r="D175" s="180">
        <v>-1</v>
      </c>
      <c r="E175" s="180" t="s">
        <v>143</v>
      </c>
      <c r="F175" s="180">
        <v>-1</v>
      </c>
      <c r="G175" s="179">
        <v>0.66666666666666674</v>
      </c>
      <c r="H175" s="179">
        <v>0.11111111111111116</v>
      </c>
      <c r="I175" s="179">
        <v>0.29629629629629628</v>
      </c>
      <c r="J175" s="180">
        <v>0.21075268817204296</v>
      </c>
      <c r="K175" s="180">
        <v>1.1284109149277688</v>
      </c>
      <c r="L175" s="180">
        <v>0.73621323529411775</v>
      </c>
      <c r="M175" s="179">
        <v>0.21074380165289264</v>
      </c>
      <c r="N175" s="179">
        <v>1.0998439937597504</v>
      </c>
      <c r="O175" s="179">
        <v>0.71733333333333338</v>
      </c>
    </row>
    <row r="176" spans="2:15" collapsed="1">
      <c r="B176" s="173">
        <v>1999</v>
      </c>
      <c r="C176" s="184">
        <v>-0.44444444444444442</v>
      </c>
      <c r="D176" s="184">
        <v>0.8</v>
      </c>
      <c r="E176" s="184">
        <v>-0.4285714285714286</v>
      </c>
      <c r="F176" s="184">
        <v>0.35897435897435903</v>
      </c>
      <c r="G176" s="184">
        <v>0.37125748502994016</v>
      </c>
      <c r="H176" s="184">
        <v>-0.46785714285714286</v>
      </c>
      <c r="I176" s="184">
        <v>-0.15436241610738255</v>
      </c>
      <c r="J176" s="184">
        <v>-7.5204765450484046E-2</v>
      </c>
      <c r="K176" s="184">
        <v>0.48546796420873872</v>
      </c>
      <c r="L176" s="184">
        <v>0.31453736493235263</v>
      </c>
      <c r="M176" s="184">
        <v>-6.7625284738040969E-2</v>
      </c>
      <c r="N176" s="184">
        <v>0.46754245434155717</v>
      </c>
      <c r="O176" s="184">
        <v>0.30142737195633917</v>
      </c>
    </row>
    <row r="177" spans="2:15" hidden="1" outlineLevel="1">
      <c r="B177" s="63" t="s">
        <v>90</v>
      </c>
      <c r="C177" s="179">
        <v>-0.4</v>
      </c>
      <c r="D177" s="180">
        <v>2.5</v>
      </c>
      <c r="E177" s="180" t="s">
        <v>143</v>
      </c>
      <c r="F177" s="180">
        <v>3.5</v>
      </c>
      <c r="G177" s="179">
        <v>1</v>
      </c>
      <c r="H177" s="179">
        <v>-0.79545454545454541</v>
      </c>
      <c r="I177" s="179">
        <v>-0.4363636363636364</v>
      </c>
      <c r="J177" s="180">
        <v>-9.0592334494773552E-2</v>
      </c>
      <c r="K177" s="180">
        <v>0.14373716632443534</v>
      </c>
      <c r="L177" s="180">
        <v>1.6965127238454336E-2</v>
      </c>
      <c r="M177" s="179">
        <v>-6.9767441860465129E-2</v>
      </c>
      <c r="N177" s="179">
        <v>6.9679849340866351E-2</v>
      </c>
      <c r="O177" s="179">
        <v>-4.4130626654897975E-3</v>
      </c>
    </row>
    <row r="178" spans="2:15" hidden="1" outlineLevel="1">
      <c r="B178" s="63" t="s">
        <v>89</v>
      </c>
      <c r="C178" s="179">
        <v>20.5</v>
      </c>
      <c r="D178" s="180">
        <v>0.5</v>
      </c>
      <c r="E178" s="180" t="s">
        <v>143</v>
      </c>
      <c r="F178" s="180">
        <v>0.5</v>
      </c>
      <c r="G178" s="179">
        <v>1.4615384615384617</v>
      </c>
      <c r="H178" s="179">
        <v>-0.54166666666666674</v>
      </c>
      <c r="I178" s="179">
        <v>0.16216216216216206</v>
      </c>
      <c r="J178" s="180">
        <v>-0.49553001277139208</v>
      </c>
      <c r="K178" s="180">
        <v>0.11650485436893199</v>
      </c>
      <c r="L178" s="180">
        <v>-0.28451882845188281</v>
      </c>
      <c r="M178" s="179">
        <v>-0.40874999999999995</v>
      </c>
      <c r="N178" s="179">
        <v>8.0275229357798183E-2</v>
      </c>
      <c r="O178" s="179">
        <v>-0.2362459546925566</v>
      </c>
    </row>
    <row r="179" spans="2:15" hidden="1" outlineLevel="1">
      <c r="B179" s="63" t="s">
        <v>88</v>
      </c>
      <c r="C179" s="179">
        <v>-0.16666666666666663</v>
      </c>
      <c r="D179" s="180">
        <v>-0.5</v>
      </c>
      <c r="E179" s="180" t="s">
        <v>143</v>
      </c>
      <c r="F179" s="180">
        <v>-0.5</v>
      </c>
      <c r="G179" s="179">
        <v>2</v>
      </c>
      <c r="H179" s="179">
        <v>0.88888888888888884</v>
      </c>
      <c r="I179" s="179">
        <v>1.0909090909090908</v>
      </c>
      <c r="J179" s="180">
        <v>8.3769633507853491E-2</v>
      </c>
      <c r="K179" s="180">
        <v>0.55168986083499005</v>
      </c>
      <c r="L179" s="180">
        <v>0.42291066282420742</v>
      </c>
      <c r="M179" s="179">
        <v>8.6734693877551061E-2</v>
      </c>
      <c r="N179" s="179">
        <v>0.55467980295566499</v>
      </c>
      <c r="O179" s="179">
        <v>0.42430703624733468</v>
      </c>
    </row>
    <row r="180" spans="2:15" hidden="1" outlineLevel="1">
      <c r="B180" s="63" t="s">
        <v>87</v>
      </c>
      <c r="C180" s="179">
        <v>2</v>
      </c>
      <c r="D180" s="180">
        <v>-0.5</v>
      </c>
      <c r="E180" s="180" t="s">
        <v>143</v>
      </c>
      <c r="F180" s="180">
        <v>0.5</v>
      </c>
      <c r="G180" s="179">
        <v>0.33333333333333326</v>
      </c>
      <c r="H180" s="179">
        <v>1.6666666666666665</v>
      </c>
      <c r="I180" s="179">
        <v>1.1333333333333333</v>
      </c>
      <c r="J180" s="180">
        <v>0.28782287822878239</v>
      </c>
      <c r="K180" s="180">
        <v>0.46313364055299533</v>
      </c>
      <c r="L180" s="180">
        <v>0.43293070565797831</v>
      </c>
      <c r="M180" s="179">
        <v>0.30769230769230771</v>
      </c>
      <c r="N180" s="179">
        <v>0.47444698703279942</v>
      </c>
      <c r="O180" s="179">
        <v>0.44458359423919847</v>
      </c>
    </row>
    <row r="181" spans="2:15" hidden="1" outlineLevel="1">
      <c r="B181" s="63" t="s">
        <v>86</v>
      </c>
      <c r="C181" s="179">
        <v>-0.19999999999999996</v>
      </c>
      <c r="D181" s="180">
        <v>-1</v>
      </c>
      <c r="E181" s="180" t="s">
        <v>143</v>
      </c>
      <c r="F181" s="180">
        <v>-1</v>
      </c>
      <c r="G181" s="179">
        <v>0.60000000000000009</v>
      </c>
      <c r="H181" s="179">
        <v>-0.25</v>
      </c>
      <c r="I181" s="179">
        <v>-0.10344827586206895</v>
      </c>
      <c r="J181" s="180">
        <v>1.4502617801047122</v>
      </c>
      <c r="K181" s="180">
        <v>0.65747549019607843</v>
      </c>
      <c r="L181" s="180">
        <v>0.86349206349206353</v>
      </c>
      <c r="M181" s="179">
        <v>1.4108658743633278</v>
      </c>
      <c r="N181" s="179">
        <v>0.64432367149758463</v>
      </c>
      <c r="O181" s="179">
        <v>0.84543429844097995</v>
      </c>
    </row>
    <row r="182" spans="2:15" hidden="1" outlineLevel="1">
      <c r="B182" s="63" t="s">
        <v>85</v>
      </c>
      <c r="C182" s="179">
        <v>0</v>
      </c>
      <c r="D182" s="180">
        <v>-1</v>
      </c>
      <c r="E182" s="180" t="s">
        <v>143</v>
      </c>
      <c r="F182" s="180">
        <v>-1</v>
      </c>
      <c r="G182" s="179" t="s">
        <v>143</v>
      </c>
      <c r="H182" s="179" t="s">
        <v>143</v>
      </c>
      <c r="I182" s="179" t="s">
        <v>143</v>
      </c>
      <c r="J182" s="180">
        <v>0.5191873589164786</v>
      </c>
      <c r="K182" s="180">
        <v>0.86908517350157721</v>
      </c>
      <c r="L182" s="180">
        <v>0.7784921098772648</v>
      </c>
      <c r="M182" s="179">
        <v>0.52678571428571419</v>
      </c>
      <c r="N182" s="179">
        <v>0.88801261829653</v>
      </c>
      <c r="O182" s="179">
        <v>0.79370629370629375</v>
      </c>
    </row>
    <row r="183" spans="2:15" hidden="1" outlineLevel="1">
      <c r="B183" s="63" t="s">
        <v>84</v>
      </c>
      <c r="C183" s="179">
        <v>-0.66666666666666674</v>
      </c>
      <c r="D183" s="180">
        <v>2</v>
      </c>
      <c r="E183" s="180" t="s">
        <v>143</v>
      </c>
      <c r="F183" s="180">
        <v>2</v>
      </c>
      <c r="G183" s="179">
        <v>1.6666666666666665</v>
      </c>
      <c r="H183" s="179" t="s">
        <v>143</v>
      </c>
      <c r="I183" s="179">
        <v>9.3333333333333339</v>
      </c>
      <c r="J183" s="180">
        <v>-0.38007054673721341</v>
      </c>
      <c r="K183" s="180">
        <v>0.44901185770750995</v>
      </c>
      <c r="L183" s="180">
        <v>5.7107127969987515E-2</v>
      </c>
      <c r="M183" s="179">
        <v>-0.37335670464504822</v>
      </c>
      <c r="N183" s="179">
        <v>0.46719367588932803</v>
      </c>
      <c r="O183" s="179">
        <v>6.8578553615959992E-2</v>
      </c>
    </row>
    <row r="184" spans="2:15" hidden="1" outlineLevel="1">
      <c r="B184" s="63" t="s">
        <v>83</v>
      </c>
      <c r="C184" s="179">
        <v>-0.25</v>
      </c>
      <c r="D184" s="180" t="s">
        <v>143</v>
      </c>
      <c r="E184" s="180" t="s">
        <v>143</v>
      </c>
      <c r="F184" s="180" t="s">
        <v>143</v>
      </c>
      <c r="G184" s="179">
        <v>6.5</v>
      </c>
      <c r="H184" s="179">
        <v>7.5</v>
      </c>
      <c r="I184" s="179">
        <v>7.25</v>
      </c>
      <c r="J184" s="180">
        <v>9.5465393794749165E-3</v>
      </c>
      <c r="K184" s="180">
        <v>0.38741958541815591</v>
      </c>
      <c r="L184" s="180">
        <v>0.3003300330033003</v>
      </c>
      <c r="M184" s="179">
        <v>4.0000000000000036E-2</v>
      </c>
      <c r="N184" s="179">
        <v>0.4206405693950177</v>
      </c>
      <c r="O184" s="179">
        <v>0.33224043715846996</v>
      </c>
    </row>
    <row r="185" spans="2:15" hidden="1" outlineLevel="1">
      <c r="B185" s="63" t="s">
        <v>82</v>
      </c>
      <c r="C185" s="179">
        <v>2</v>
      </c>
      <c r="D185" s="180">
        <v>-1</v>
      </c>
      <c r="E185" s="180" t="s">
        <v>143</v>
      </c>
      <c r="F185" s="180">
        <v>-1</v>
      </c>
      <c r="G185" s="179">
        <v>2.6666666666666665</v>
      </c>
      <c r="H185" s="179">
        <v>3.166666666666667</v>
      </c>
      <c r="I185" s="179">
        <v>3</v>
      </c>
      <c r="J185" s="180">
        <v>9.1803278688524559E-2</v>
      </c>
      <c r="K185" s="180">
        <v>-1.2455516014234891E-2</v>
      </c>
      <c r="L185" s="180">
        <v>2.4221453287197159E-2</v>
      </c>
      <c r="M185" s="179">
        <v>0.11949685534591192</v>
      </c>
      <c r="N185" s="179">
        <v>2.1126760563380254E-2</v>
      </c>
      <c r="O185" s="179">
        <v>5.6433408577878152E-2</v>
      </c>
    </row>
    <row r="186" spans="2:15" hidden="1" outlineLevel="1">
      <c r="B186" s="63" t="s">
        <v>81</v>
      </c>
      <c r="C186" s="179">
        <v>1</v>
      </c>
      <c r="D186" s="180" t="s">
        <v>143</v>
      </c>
      <c r="E186" s="180">
        <v>-0.33333333333333337</v>
      </c>
      <c r="F186" s="180">
        <v>0</v>
      </c>
      <c r="G186" s="179">
        <v>1.0909090909090908</v>
      </c>
      <c r="H186" s="179">
        <v>0.24137931034482762</v>
      </c>
      <c r="I186" s="179">
        <v>0.47500000000000009</v>
      </c>
      <c r="J186" s="180">
        <v>-7.2463768115942018E-2</v>
      </c>
      <c r="K186" s="180">
        <v>-0.13849287169042768</v>
      </c>
      <c r="L186" s="180">
        <v>-0.10828729281767957</v>
      </c>
      <c r="M186" s="179">
        <v>-3.0373831775700966E-2</v>
      </c>
      <c r="N186" s="179">
        <v>-0.11977186311787069</v>
      </c>
      <c r="O186" s="179">
        <v>-7.9664570230607912E-2</v>
      </c>
    </row>
    <row r="187" spans="2:15" hidden="1" outlineLevel="1">
      <c r="B187" s="63" t="s">
        <v>80</v>
      </c>
      <c r="C187" s="179">
        <v>0.28571428571428581</v>
      </c>
      <c r="D187" s="180" t="s">
        <v>143</v>
      </c>
      <c r="E187" s="180" t="s">
        <v>143</v>
      </c>
      <c r="F187" s="180" t="s">
        <v>143</v>
      </c>
      <c r="G187" s="179">
        <v>1.2857142857142856</v>
      </c>
      <c r="H187" s="179">
        <v>0.19999999999999996</v>
      </c>
      <c r="I187" s="179">
        <v>0.4814814814814814</v>
      </c>
      <c r="J187" s="180">
        <v>1.0123839009287927</v>
      </c>
      <c r="K187" s="180">
        <v>-0.71706586826347307</v>
      </c>
      <c r="L187" s="180">
        <v>-0.38034960819770947</v>
      </c>
      <c r="M187" s="179">
        <v>1.0029673590504453</v>
      </c>
      <c r="N187" s="179">
        <v>-0.70353982300884954</v>
      </c>
      <c r="O187" s="179">
        <v>-0.36385115180153571</v>
      </c>
    </row>
    <row r="188" spans="2:15" hidden="1" outlineLevel="1">
      <c r="B188" s="63" t="s">
        <v>79</v>
      </c>
      <c r="C188" s="179">
        <v>-0.33333333333333337</v>
      </c>
      <c r="D188" s="180">
        <v>0.19999999999999996</v>
      </c>
      <c r="E188" s="180">
        <v>-1</v>
      </c>
      <c r="F188" s="180">
        <v>-0.33333333333333337</v>
      </c>
      <c r="G188" s="179">
        <v>-0.18181818181818177</v>
      </c>
      <c r="H188" s="179">
        <v>0.19999999999999996</v>
      </c>
      <c r="I188" s="179">
        <v>3.8461538461538547E-2</v>
      </c>
      <c r="J188" s="180">
        <v>1.2142857142857144</v>
      </c>
      <c r="K188" s="180">
        <v>0.46588235294117641</v>
      </c>
      <c r="L188" s="180">
        <v>0.71338582677165352</v>
      </c>
      <c r="M188" s="179">
        <v>1.0862068965517242</v>
      </c>
      <c r="N188" s="179">
        <v>0.44369369369369371</v>
      </c>
      <c r="O188" s="179">
        <v>0.66420118343195256</v>
      </c>
    </row>
    <row r="189" spans="2:15" collapsed="1">
      <c r="B189" s="173">
        <v>1998</v>
      </c>
      <c r="C189" s="184">
        <v>0.74626865671641784</v>
      </c>
      <c r="D189" s="184">
        <v>-3.8461538461538436E-2</v>
      </c>
      <c r="E189" s="184">
        <v>0.39999999999999991</v>
      </c>
      <c r="F189" s="184">
        <v>8.3333333333333259E-2</v>
      </c>
      <c r="G189" s="184">
        <v>1.2567567567567566</v>
      </c>
      <c r="H189" s="184">
        <v>0.5053763440860215</v>
      </c>
      <c r="I189" s="184">
        <v>0.71923076923076934</v>
      </c>
      <c r="J189" s="184">
        <v>0.15160349854227406</v>
      </c>
      <c r="K189" s="184">
        <v>0.3216227880880449</v>
      </c>
      <c r="L189" s="184">
        <v>0.26469912723932021</v>
      </c>
      <c r="M189" s="184">
        <v>0.17105701900633541</v>
      </c>
      <c r="N189" s="184">
        <v>0.324590442237501</v>
      </c>
      <c r="O189" s="184">
        <v>0.27279374543000179</v>
      </c>
    </row>
    <row r="190" spans="2:15" hidden="1" outlineLevel="1">
      <c r="B190" s="63" t="s">
        <v>90</v>
      </c>
      <c r="C190" s="179">
        <v>1.1428571428571428</v>
      </c>
      <c r="D190" s="180">
        <v>1</v>
      </c>
      <c r="E190" s="180" t="s">
        <v>143</v>
      </c>
      <c r="F190" s="180">
        <v>1</v>
      </c>
      <c r="G190" s="179">
        <v>-0.15384615384615385</v>
      </c>
      <c r="H190" s="179">
        <v>3.4000000000000004</v>
      </c>
      <c r="I190" s="179">
        <v>1.3913043478260869</v>
      </c>
      <c r="J190" s="180">
        <v>1.9285714285714284</v>
      </c>
      <c r="K190" s="180">
        <v>-2.9880478087649376E-2</v>
      </c>
      <c r="L190" s="180">
        <v>0.52005730659025784</v>
      </c>
      <c r="M190" s="179">
        <v>1.774193548387097</v>
      </c>
      <c r="N190" s="179">
        <v>3.7109375E-2</v>
      </c>
      <c r="O190" s="179">
        <v>0.55418381344307277</v>
      </c>
    </row>
    <row r="191" spans="2:15" hidden="1" outlineLevel="1">
      <c r="B191" s="63" t="s">
        <v>89</v>
      </c>
      <c r="C191" s="179">
        <v>-0.66666666666666674</v>
      </c>
      <c r="D191" s="180" t="s">
        <v>143</v>
      </c>
      <c r="E191" s="180" t="s">
        <v>143</v>
      </c>
      <c r="F191" s="180" t="s">
        <v>143</v>
      </c>
      <c r="G191" s="179">
        <v>8.3333333333333259E-2</v>
      </c>
      <c r="H191" s="179">
        <v>-0.29411764705882348</v>
      </c>
      <c r="I191" s="179">
        <v>-0.19565217391304346</v>
      </c>
      <c r="J191" s="180">
        <v>1.3373134328358209</v>
      </c>
      <c r="K191" s="180">
        <v>-0.19215686274509802</v>
      </c>
      <c r="L191" s="180">
        <v>0.41420118343195256</v>
      </c>
      <c r="M191" s="179">
        <v>1.2662889518413598</v>
      </c>
      <c r="N191" s="179">
        <v>-0.19852941176470584</v>
      </c>
      <c r="O191" s="179">
        <v>0.37792642140468224</v>
      </c>
    </row>
    <row r="192" spans="2:15" hidden="1" outlineLevel="1">
      <c r="B192" s="63" t="s">
        <v>88</v>
      </c>
      <c r="C192" s="179">
        <v>-0.33333333333333337</v>
      </c>
      <c r="D192" s="180">
        <v>-0.6</v>
      </c>
      <c r="E192" s="180" t="s">
        <v>143</v>
      </c>
      <c r="F192" s="180">
        <v>-0.6</v>
      </c>
      <c r="G192" s="179">
        <v>-0.88235294117647056</v>
      </c>
      <c r="H192" s="179">
        <v>-0.25</v>
      </c>
      <c r="I192" s="179">
        <v>-0.62068965517241381</v>
      </c>
      <c r="J192" s="180">
        <v>-0.27651515151515149</v>
      </c>
      <c r="K192" s="180">
        <v>-0.3266398929049531</v>
      </c>
      <c r="L192" s="180">
        <v>-0.31355093966369929</v>
      </c>
      <c r="M192" s="179">
        <v>-0.29874776386404289</v>
      </c>
      <c r="N192" s="179">
        <v>-0.32602921646746352</v>
      </c>
      <c r="O192" s="179">
        <v>-0.31864406779661014</v>
      </c>
    </row>
    <row r="193" spans="2:15" hidden="1" outlineLevel="1">
      <c r="B193" s="63" t="s">
        <v>87</v>
      </c>
      <c r="C193" s="179">
        <v>0.25</v>
      </c>
      <c r="D193" s="180" t="s">
        <v>143</v>
      </c>
      <c r="E193" s="180" t="s">
        <v>143</v>
      </c>
      <c r="F193" s="180" t="s">
        <v>143</v>
      </c>
      <c r="G193" s="179">
        <v>5</v>
      </c>
      <c r="H193" s="179">
        <v>8</v>
      </c>
      <c r="I193" s="179">
        <v>6.5</v>
      </c>
      <c r="J193" s="180">
        <v>-0.53911564625850339</v>
      </c>
      <c r="K193" s="180">
        <v>-0.26812816188870148</v>
      </c>
      <c r="L193" s="180">
        <v>-0.33544571187156735</v>
      </c>
      <c r="M193" s="179">
        <v>-0.51770657672849918</v>
      </c>
      <c r="N193" s="179">
        <v>-0.26348314606741574</v>
      </c>
      <c r="O193" s="179">
        <v>-0.32701222081753056</v>
      </c>
    </row>
    <row r="194" spans="2:15" hidden="1" outlineLevel="1">
      <c r="B194" s="63" t="s">
        <v>86</v>
      </c>
      <c r="C194" s="179">
        <v>0.66666666666666674</v>
      </c>
      <c r="D194" s="180" t="s">
        <v>143</v>
      </c>
      <c r="E194" s="180" t="s">
        <v>143</v>
      </c>
      <c r="F194" s="180" t="s">
        <v>143</v>
      </c>
      <c r="G194" s="179">
        <v>1.5</v>
      </c>
      <c r="H194" s="179">
        <v>23</v>
      </c>
      <c r="I194" s="179">
        <v>8.6666666666666661</v>
      </c>
      <c r="J194" s="180">
        <v>-0.50173913043478269</v>
      </c>
      <c r="K194" s="180">
        <v>-0.38251986379114644</v>
      </c>
      <c r="L194" s="180">
        <v>-0.41866596361718955</v>
      </c>
      <c r="M194" s="179">
        <v>-0.49136442141623493</v>
      </c>
      <c r="N194" s="179">
        <v>-0.37367624810892586</v>
      </c>
      <c r="O194" s="179">
        <v>-0.40952130457653868</v>
      </c>
    </row>
    <row r="195" spans="2:15" hidden="1" outlineLevel="1">
      <c r="B195" s="63" t="s">
        <v>85</v>
      </c>
      <c r="C195" s="179">
        <v>-0.33333333333333337</v>
      </c>
      <c r="D195" s="180" t="s">
        <v>143</v>
      </c>
      <c r="E195" s="180" t="s">
        <v>143</v>
      </c>
      <c r="F195" s="180" t="s">
        <v>143</v>
      </c>
      <c r="G195" s="179">
        <v>-1</v>
      </c>
      <c r="H195" s="179">
        <v>-1</v>
      </c>
      <c r="I195" s="179">
        <v>-1</v>
      </c>
      <c r="J195" s="180">
        <v>-0.16415094339622638</v>
      </c>
      <c r="K195" s="180">
        <v>-0.41214649976819662</v>
      </c>
      <c r="L195" s="180">
        <v>-0.36323036844064016</v>
      </c>
      <c r="M195" s="179">
        <v>-0.17798165137614674</v>
      </c>
      <c r="N195" s="179">
        <v>-0.41512915129151295</v>
      </c>
      <c r="O195" s="179">
        <v>-0.36748986361960934</v>
      </c>
    </row>
    <row r="196" spans="2:15" hidden="1" outlineLevel="1">
      <c r="B196" s="63" t="s">
        <v>84</v>
      </c>
      <c r="C196" s="179">
        <v>-0.4</v>
      </c>
      <c r="D196" s="180">
        <v>-0.75</v>
      </c>
      <c r="E196" s="180" t="s">
        <v>143</v>
      </c>
      <c r="F196" s="180">
        <v>-0.75</v>
      </c>
      <c r="G196" s="179">
        <v>-0.88461538461538458</v>
      </c>
      <c r="H196" s="179">
        <v>-1</v>
      </c>
      <c r="I196" s="179">
        <v>-0.89655172413793105</v>
      </c>
      <c r="J196" s="180">
        <v>0.96533795493934149</v>
      </c>
      <c r="K196" s="180">
        <v>-0.53303802141011447</v>
      </c>
      <c r="L196" s="180">
        <v>-0.2699330493000609</v>
      </c>
      <c r="M196" s="179">
        <v>0.8643790849673203</v>
      </c>
      <c r="N196" s="179">
        <v>-0.53355457227138636</v>
      </c>
      <c r="O196" s="179">
        <v>-0.276173285198556</v>
      </c>
    </row>
    <row r="197" spans="2:15" hidden="1" outlineLevel="1">
      <c r="B197" s="63" t="s">
        <v>83</v>
      </c>
      <c r="C197" s="179">
        <v>-0.33333333333333337</v>
      </c>
      <c r="D197" s="180" t="s">
        <v>143</v>
      </c>
      <c r="E197" s="180" t="s">
        <v>143</v>
      </c>
      <c r="F197" s="180" t="s">
        <v>143</v>
      </c>
      <c r="G197" s="179">
        <v>-0.85714285714285721</v>
      </c>
      <c r="H197" s="179">
        <v>-0.1428571428571429</v>
      </c>
      <c r="I197" s="179">
        <v>-0.61904761904761907</v>
      </c>
      <c r="J197" s="180">
        <v>0.52363636363636368</v>
      </c>
      <c r="K197" s="180">
        <v>0.17071129707112975</v>
      </c>
      <c r="L197" s="180">
        <v>0.23673469387755097</v>
      </c>
      <c r="M197" s="179">
        <v>-0.21150278293135438</v>
      </c>
      <c r="N197" s="179">
        <v>-0.31127450980392157</v>
      </c>
      <c r="O197" s="179">
        <v>-0.29042264443582788</v>
      </c>
    </row>
    <row r="198" spans="2:15" hidden="1" outlineLevel="1">
      <c r="B198" s="63" t="s">
        <v>82</v>
      </c>
      <c r="C198" s="179">
        <v>-0.33333333333333337</v>
      </c>
      <c r="D198" s="180" t="s">
        <v>143</v>
      </c>
      <c r="E198" s="180" t="s">
        <v>143</v>
      </c>
      <c r="F198" s="180" t="s">
        <v>143</v>
      </c>
      <c r="G198" s="179">
        <v>-0.7857142857142857</v>
      </c>
      <c r="H198" s="179">
        <v>-0.1428571428571429</v>
      </c>
      <c r="I198" s="179">
        <v>-0.5714285714285714</v>
      </c>
      <c r="J198" s="180">
        <v>0.10909090909090913</v>
      </c>
      <c r="K198" s="180">
        <v>-0.52970711297071138</v>
      </c>
      <c r="L198" s="180">
        <v>-0.41020408163265309</v>
      </c>
      <c r="M198" s="179">
        <v>7.7966101694915357E-2</v>
      </c>
      <c r="N198" s="179">
        <v>-0.52745424292845255</v>
      </c>
      <c r="O198" s="179">
        <v>-0.40814963259853043</v>
      </c>
    </row>
    <row r="199" spans="2:15" hidden="1" outlineLevel="1">
      <c r="B199" s="63" t="s">
        <v>81</v>
      </c>
      <c r="C199" s="179">
        <v>-0.5714285714285714</v>
      </c>
      <c r="D199" s="180">
        <v>-1</v>
      </c>
      <c r="E199" s="180">
        <v>0.5</v>
      </c>
      <c r="F199" s="180">
        <v>-0.1428571428571429</v>
      </c>
      <c r="G199" s="179">
        <v>-0.3125</v>
      </c>
      <c r="H199" s="179">
        <v>4.8</v>
      </c>
      <c r="I199" s="179">
        <v>0.90476190476190466</v>
      </c>
      <c r="J199" s="180">
        <v>0.56226415094339632</v>
      </c>
      <c r="K199" s="180">
        <v>-0.59852820932134099</v>
      </c>
      <c r="L199" s="180">
        <v>-0.39180107526881724</v>
      </c>
      <c r="M199" s="179">
        <v>0.47079037800687296</v>
      </c>
      <c r="N199" s="179">
        <v>-0.57305194805194803</v>
      </c>
      <c r="O199" s="179">
        <v>-0.37360472751149043</v>
      </c>
    </row>
    <row r="200" spans="2:15" hidden="1" outlineLevel="1">
      <c r="B200" s="63" t="s">
        <v>80</v>
      </c>
      <c r="C200" s="179">
        <v>2.5</v>
      </c>
      <c r="D200" s="180">
        <v>-1</v>
      </c>
      <c r="E200" s="180" t="s">
        <v>143</v>
      </c>
      <c r="F200" s="180">
        <v>-1</v>
      </c>
      <c r="G200" s="179">
        <v>-0.36363636363636365</v>
      </c>
      <c r="H200" s="179">
        <v>5.666666666666667</v>
      </c>
      <c r="I200" s="179">
        <v>0.9285714285714286</v>
      </c>
      <c r="J200" s="180">
        <v>0.39826839826839833</v>
      </c>
      <c r="K200" s="180">
        <v>0.12837837837837829</v>
      </c>
      <c r="L200" s="180">
        <v>0.17243816254416955</v>
      </c>
      <c r="M200" s="179">
        <v>0.37551020408163271</v>
      </c>
      <c r="N200" s="179">
        <v>0.14237573715248519</v>
      </c>
      <c r="O200" s="179">
        <v>0.1822625698324023</v>
      </c>
    </row>
    <row r="201" spans="2:15" hidden="1" outlineLevel="1">
      <c r="B201" s="63" t="s">
        <v>79</v>
      </c>
      <c r="C201" s="179">
        <v>-0.25</v>
      </c>
      <c r="D201" s="180" t="s">
        <v>143</v>
      </c>
      <c r="E201" s="180">
        <v>0</v>
      </c>
      <c r="F201" s="180">
        <v>1.25</v>
      </c>
      <c r="G201" s="179">
        <v>0.375</v>
      </c>
      <c r="H201" s="179">
        <v>-0.93670886075949367</v>
      </c>
      <c r="I201" s="179">
        <v>-0.89387755102040822</v>
      </c>
      <c r="J201" s="180">
        <v>-0.11392405063291144</v>
      </c>
      <c r="K201" s="180">
        <v>-0.58976833976833976</v>
      </c>
      <c r="L201" s="180">
        <v>-0.50117831893165743</v>
      </c>
      <c r="M201" s="179">
        <v>-8.3003952569169925E-2</v>
      </c>
      <c r="N201" s="179">
        <v>-0.57673975214489992</v>
      </c>
      <c r="O201" s="179">
        <v>-0.48079877112135172</v>
      </c>
    </row>
    <row r="202" spans="2:15" collapsed="1">
      <c r="B202" s="173">
        <v>1997</v>
      </c>
      <c r="C202" s="184">
        <v>-2.8985507246376829E-2</v>
      </c>
      <c r="D202" s="184">
        <v>0.85714285714285721</v>
      </c>
      <c r="E202" s="184">
        <v>0.25</v>
      </c>
      <c r="F202" s="184">
        <v>0.63636363636363646</v>
      </c>
      <c r="G202" s="184">
        <v>-0.49315068493150682</v>
      </c>
      <c r="H202" s="184">
        <v>-0.4380664652567976</v>
      </c>
      <c r="I202" s="184">
        <v>-0.45492662473794554</v>
      </c>
      <c r="J202" s="184">
        <v>0.12415654520917685</v>
      </c>
      <c r="K202" s="184">
        <v>-0.34276961479548418</v>
      </c>
      <c r="L202" s="184">
        <v>-0.23660909967563781</v>
      </c>
      <c r="M202" s="184">
        <v>5.97173144876324E-2</v>
      </c>
      <c r="N202" s="184">
        <v>-0.36579457364341084</v>
      </c>
      <c r="O202" s="184">
        <v>-0.26642185179072453</v>
      </c>
    </row>
    <row r="203" spans="2:15" hidden="1" outlineLevel="1">
      <c r="B203" s="63" t="s">
        <v>90</v>
      </c>
      <c r="C203" s="179">
        <v>-0.125</v>
      </c>
      <c r="D203" s="180">
        <v>-0.66666666666666674</v>
      </c>
      <c r="E203" s="180" t="s">
        <v>143</v>
      </c>
      <c r="F203" s="180">
        <v>-0.66666666666666674</v>
      </c>
      <c r="G203" s="179">
        <v>-7.1428571428571397E-2</v>
      </c>
      <c r="H203" s="179">
        <v>-9.0909090909090939E-2</v>
      </c>
      <c r="I203" s="179">
        <v>-7.999999999999996E-2</v>
      </c>
      <c r="J203" s="180">
        <v>-0.35099337748344372</v>
      </c>
      <c r="K203" s="180">
        <v>-0.63910855499640551</v>
      </c>
      <c r="L203" s="180">
        <v>-0.58771411695215592</v>
      </c>
      <c r="M203" s="179">
        <v>-0.33639143730886845</v>
      </c>
      <c r="N203" s="179">
        <v>-0.63480741797432239</v>
      </c>
      <c r="O203" s="179">
        <v>-0.578368999421631</v>
      </c>
    </row>
    <row r="204" spans="2:15" hidden="1" outlineLevel="1">
      <c r="B204" s="63" t="s">
        <v>89</v>
      </c>
      <c r="C204" s="179">
        <v>-0.33333333333333337</v>
      </c>
      <c r="D204" s="180" t="s">
        <v>143</v>
      </c>
      <c r="E204" s="180" t="s">
        <v>143</v>
      </c>
      <c r="F204" s="180" t="s">
        <v>143</v>
      </c>
      <c r="G204" s="179">
        <v>1</v>
      </c>
      <c r="H204" s="179">
        <v>5.8</v>
      </c>
      <c r="I204" s="179">
        <v>3.1818181818181817</v>
      </c>
      <c r="J204" s="180">
        <v>0.56542056074766345</v>
      </c>
      <c r="K204" s="180">
        <v>-0.55458515283842802</v>
      </c>
      <c r="L204" s="180">
        <v>-0.37821927888153051</v>
      </c>
      <c r="M204" s="179">
        <v>0.54148471615720517</v>
      </c>
      <c r="N204" s="179">
        <v>-0.52695652173913043</v>
      </c>
      <c r="O204" s="179">
        <v>-0.34952864394488758</v>
      </c>
    </row>
    <row r="205" spans="2:15" hidden="1" outlineLevel="1">
      <c r="B205" s="63" t="s">
        <v>88</v>
      </c>
      <c r="C205" s="179">
        <v>0.8</v>
      </c>
      <c r="D205" s="180">
        <v>0.66666666666666674</v>
      </c>
      <c r="E205" s="180">
        <v>-1</v>
      </c>
      <c r="F205" s="180">
        <v>-0.2857142857142857</v>
      </c>
      <c r="G205" s="179">
        <v>1.4285714285714284</v>
      </c>
      <c r="H205" s="179">
        <v>0.5</v>
      </c>
      <c r="I205" s="179">
        <v>0.93333333333333335</v>
      </c>
      <c r="J205" s="180">
        <v>-8.333333333333337E-2</v>
      </c>
      <c r="K205" s="180">
        <v>-0.27405247813411082</v>
      </c>
      <c r="L205" s="180">
        <v>-0.23234624145785876</v>
      </c>
      <c r="M205" s="179">
        <v>-5.4145516074450062E-2</v>
      </c>
      <c r="N205" s="179">
        <v>-0.27246376811594208</v>
      </c>
      <c r="O205" s="179">
        <v>-0.22397594889139416</v>
      </c>
    </row>
    <row r="206" spans="2:15" hidden="1" outlineLevel="1">
      <c r="B206" s="63" t="s">
        <v>87</v>
      </c>
      <c r="C206" s="179">
        <v>0</v>
      </c>
      <c r="D206" s="180">
        <v>-1</v>
      </c>
      <c r="E206" s="180" t="s">
        <v>143</v>
      </c>
      <c r="F206" s="180">
        <v>-1</v>
      </c>
      <c r="G206" s="179">
        <v>-0.91666666666666663</v>
      </c>
      <c r="H206" s="179">
        <v>-0.8</v>
      </c>
      <c r="I206" s="179">
        <v>-0.88235294117647056</v>
      </c>
      <c r="J206" s="180">
        <v>5.5655296229802476E-2</v>
      </c>
      <c r="K206" s="180">
        <v>-0.56862269641125129</v>
      </c>
      <c r="L206" s="180">
        <v>-0.49433881649220257</v>
      </c>
      <c r="M206" s="179">
        <v>3.3101045296167309E-2</v>
      </c>
      <c r="N206" s="179">
        <v>-0.56890288205376605</v>
      </c>
      <c r="O206" s="179">
        <v>-0.49542844992557944</v>
      </c>
    </row>
    <row r="207" spans="2:15" hidden="1" outlineLevel="1">
      <c r="B207" s="63" t="s">
        <v>86</v>
      </c>
      <c r="C207" s="179">
        <v>5</v>
      </c>
      <c r="D207" s="180" t="s">
        <v>143</v>
      </c>
      <c r="E207" s="180" t="s">
        <v>143</v>
      </c>
      <c r="F207" s="180" t="s">
        <v>143</v>
      </c>
      <c r="G207" s="179">
        <v>-0.33333333333333337</v>
      </c>
      <c r="H207" s="179">
        <v>-0.95454545454545459</v>
      </c>
      <c r="I207" s="179">
        <v>-0.88</v>
      </c>
      <c r="J207" s="180">
        <v>1.1616541353383458</v>
      </c>
      <c r="K207" s="180">
        <v>-0.24765157984628527</v>
      </c>
      <c r="L207" s="180">
        <v>-6.2299134734239758E-2</v>
      </c>
      <c r="M207" s="179">
        <v>1.16044776119403</v>
      </c>
      <c r="N207" s="179">
        <v>-0.25205091937765201</v>
      </c>
      <c r="O207" s="179">
        <v>-6.6077130926062377E-2</v>
      </c>
    </row>
    <row r="208" spans="2:15" hidden="1" outlineLevel="1">
      <c r="B208" s="63" t="s">
        <v>85</v>
      </c>
      <c r="C208" s="179">
        <v>-0.25</v>
      </c>
      <c r="D208" s="180">
        <v>-1</v>
      </c>
      <c r="E208" s="180" t="s">
        <v>143</v>
      </c>
      <c r="F208" s="180">
        <v>-1</v>
      </c>
      <c r="G208" s="179">
        <v>-7.6923076923076872E-2</v>
      </c>
      <c r="H208" s="179">
        <v>1.2000000000000002</v>
      </c>
      <c r="I208" s="179">
        <v>0.27777777777777768</v>
      </c>
      <c r="J208" s="180">
        <v>-1.8832391713747842E-3</v>
      </c>
      <c r="K208" s="180">
        <v>-0.40016685205784208</v>
      </c>
      <c r="L208" s="180">
        <v>-0.34892173491640421</v>
      </c>
      <c r="M208" s="179">
        <v>-9.0909090909090384E-3</v>
      </c>
      <c r="N208" s="179">
        <v>-0.3979450152735351</v>
      </c>
      <c r="O208" s="179">
        <v>-0.34642254878342571</v>
      </c>
    </row>
    <row r="209" spans="2:15" hidden="1" outlineLevel="1">
      <c r="B209" s="63" t="s">
        <v>84</v>
      </c>
      <c r="C209" s="179">
        <v>-0.44444444444444442</v>
      </c>
      <c r="D209" s="180">
        <v>1</v>
      </c>
      <c r="E209" s="180" t="s">
        <v>143</v>
      </c>
      <c r="F209" s="180">
        <v>1</v>
      </c>
      <c r="G209" s="179">
        <v>12</v>
      </c>
      <c r="H209" s="179" t="s">
        <v>143</v>
      </c>
      <c r="I209" s="179">
        <v>13.5</v>
      </c>
      <c r="J209" s="180">
        <v>-0.34506242905788875</v>
      </c>
      <c r="K209" s="180">
        <v>-0.2752808988764045</v>
      </c>
      <c r="L209" s="180">
        <v>-0.28859060402684567</v>
      </c>
      <c r="M209" s="179">
        <v>-0.31543624161073824</v>
      </c>
      <c r="N209" s="179">
        <v>-0.2744783306581059</v>
      </c>
      <c r="O209" s="179">
        <v>-0.28238341968911918</v>
      </c>
    </row>
    <row r="210" spans="2:15" hidden="1" outlineLevel="1">
      <c r="B210" s="63" t="s">
        <v>83</v>
      </c>
      <c r="C210" s="179">
        <v>0.19999999999999996</v>
      </c>
      <c r="D210" s="180">
        <v>-1</v>
      </c>
      <c r="E210" s="180">
        <v>-1</v>
      </c>
      <c r="F210" s="180">
        <v>-1</v>
      </c>
      <c r="G210" s="179">
        <v>1.7999999999999998</v>
      </c>
      <c r="H210" s="179">
        <v>1.3333333333333335</v>
      </c>
      <c r="I210" s="179">
        <v>1.625</v>
      </c>
      <c r="J210" s="180">
        <v>-0.71502590673575128</v>
      </c>
      <c r="K210" s="180">
        <v>-0.46122633002705138</v>
      </c>
      <c r="L210" s="180">
        <v>-0.53817153628652215</v>
      </c>
      <c r="M210" s="179">
        <v>-0.4483111566018424</v>
      </c>
      <c r="N210" s="179">
        <v>-8.5611833258628423E-2</v>
      </c>
      <c r="O210" s="179">
        <v>-0.19607231920199497</v>
      </c>
    </row>
    <row r="211" spans="2:15" hidden="1" outlineLevel="1">
      <c r="B211" s="63" t="s">
        <v>82</v>
      </c>
      <c r="C211" s="179">
        <v>0</v>
      </c>
      <c r="D211" s="180">
        <v>-1</v>
      </c>
      <c r="E211" s="180" t="s">
        <v>143</v>
      </c>
      <c r="F211" s="180">
        <v>-1</v>
      </c>
      <c r="G211" s="179" t="s">
        <v>143</v>
      </c>
      <c r="H211" s="179">
        <v>-0.5</v>
      </c>
      <c r="I211" s="179">
        <v>0.5</v>
      </c>
      <c r="J211" s="180">
        <v>-0.2165242165242165</v>
      </c>
      <c r="K211" s="180">
        <v>-0.26006191950464397</v>
      </c>
      <c r="L211" s="180">
        <v>-0.25228891149542221</v>
      </c>
      <c r="M211" s="179">
        <v>-0.18732782369146006</v>
      </c>
      <c r="N211" s="179">
        <v>-0.26212400245549416</v>
      </c>
      <c r="O211" s="179">
        <v>-0.24849397590361444</v>
      </c>
    </row>
    <row r="212" spans="2:15" hidden="1" outlineLevel="1">
      <c r="B212" s="63" t="s">
        <v>81</v>
      </c>
      <c r="C212" s="179">
        <v>-0.84090909090909094</v>
      </c>
      <c r="D212" s="180">
        <v>-0.625</v>
      </c>
      <c r="E212" s="180" t="s">
        <v>143</v>
      </c>
      <c r="F212" s="180">
        <v>-0.125</v>
      </c>
      <c r="G212" s="179">
        <v>0.45454545454545459</v>
      </c>
      <c r="H212" s="179">
        <v>-0.58333333333333326</v>
      </c>
      <c r="I212" s="179">
        <v>-8.6956521739130488E-2</v>
      </c>
      <c r="J212" s="180">
        <v>-0.46680080482897379</v>
      </c>
      <c r="K212" s="180">
        <v>0.4009163802978235</v>
      </c>
      <c r="L212" s="180">
        <v>8.613138686131383E-2</v>
      </c>
      <c r="M212" s="179">
        <v>-0.48035714285714282</v>
      </c>
      <c r="N212" s="179">
        <v>0.39209039548022595</v>
      </c>
      <c r="O212" s="179">
        <v>5.3979238754325198E-2</v>
      </c>
    </row>
    <row r="213" spans="2:15" hidden="1" outlineLevel="1">
      <c r="B213" s="63" t="s">
        <v>80</v>
      </c>
      <c r="C213" s="179">
        <v>-0.66666666666666674</v>
      </c>
      <c r="D213" s="180" t="s">
        <v>143</v>
      </c>
      <c r="E213" s="180">
        <v>-1</v>
      </c>
      <c r="F213" s="180">
        <v>-0.66666666666666674</v>
      </c>
      <c r="G213" s="179">
        <v>-0.15384615384615385</v>
      </c>
      <c r="H213" s="179">
        <v>-0.75</v>
      </c>
      <c r="I213" s="179">
        <v>-0.43999999999999995</v>
      </c>
      <c r="J213" s="180">
        <v>-0.3125</v>
      </c>
      <c r="K213" s="180">
        <v>0.49494949494949503</v>
      </c>
      <c r="L213" s="180">
        <v>0.25443262411347511</v>
      </c>
      <c r="M213" s="179">
        <v>-0.3098591549295775</v>
      </c>
      <c r="N213" s="179">
        <v>0.47087980173482036</v>
      </c>
      <c r="O213" s="179">
        <v>0.2323580034423407</v>
      </c>
    </row>
    <row r="214" spans="2:15" hidden="1" outlineLevel="1">
      <c r="B214" s="63" t="s">
        <v>79</v>
      </c>
      <c r="C214" s="179">
        <v>-0.78378378378378377</v>
      </c>
      <c r="D214" s="180">
        <v>-1</v>
      </c>
      <c r="E214" s="180" t="s">
        <v>143</v>
      </c>
      <c r="F214" s="180">
        <v>1</v>
      </c>
      <c r="G214" s="179">
        <v>-0.33333333333333337</v>
      </c>
      <c r="H214" s="179">
        <v>28.625</v>
      </c>
      <c r="I214" s="179">
        <v>11.25</v>
      </c>
      <c r="J214" s="180">
        <v>0.47204968944099379</v>
      </c>
      <c r="K214" s="180">
        <v>0.63665086887835698</v>
      </c>
      <c r="L214" s="180">
        <v>0.60327455919395456</v>
      </c>
      <c r="M214" s="179">
        <v>0.19339622641509435</v>
      </c>
      <c r="N214" s="179">
        <v>0.63650546021840881</v>
      </c>
      <c r="O214" s="179">
        <v>0.52637749120750299</v>
      </c>
    </row>
    <row r="215" spans="2:15" collapsed="1">
      <c r="B215" s="173">
        <v>1996</v>
      </c>
      <c r="C215" s="184">
        <v>-0.5</v>
      </c>
      <c r="D215" s="184">
        <v>-0.51724137931034475</v>
      </c>
      <c r="E215" s="184">
        <v>-0.52941176470588236</v>
      </c>
      <c r="F215" s="184">
        <v>-0.52173913043478259</v>
      </c>
      <c r="G215" s="184">
        <v>0.48979591836734704</v>
      </c>
      <c r="H215" s="184">
        <v>2.1523809523809523</v>
      </c>
      <c r="I215" s="184">
        <v>1.3497536945812807</v>
      </c>
      <c r="J215" s="184">
        <v>-0.12129425715737763</v>
      </c>
      <c r="K215" s="184">
        <v>-0.31401774595267751</v>
      </c>
      <c r="L215" s="184">
        <v>-0.27801512706098297</v>
      </c>
      <c r="M215" s="184">
        <v>-8.2360570687418977E-2</v>
      </c>
      <c r="N215" s="184">
        <v>-0.28050197536602373</v>
      </c>
      <c r="O215" s="184">
        <v>-0.24229350340774092</v>
      </c>
    </row>
    <row r="216" spans="2:15" hidden="1" outlineLevel="1">
      <c r="B216" s="63" t="s">
        <v>90</v>
      </c>
      <c r="C216" s="179">
        <v>-0.89610389610389607</v>
      </c>
      <c r="D216" s="180">
        <v>-0.25</v>
      </c>
      <c r="E216" s="180">
        <v>-1</v>
      </c>
      <c r="F216" s="180">
        <v>-0.5714285714285714</v>
      </c>
      <c r="G216" s="179">
        <v>-0.36363636363636365</v>
      </c>
      <c r="H216" s="179">
        <v>10</v>
      </c>
      <c r="I216" s="179">
        <v>8.6956521739130377E-2</v>
      </c>
      <c r="J216" s="180">
        <v>-0.83287216380741558</v>
      </c>
      <c r="K216" s="180">
        <v>1.5807050092764379</v>
      </c>
      <c r="L216" s="180">
        <v>-0.27834612105711853</v>
      </c>
      <c r="M216" s="179">
        <v>-0.8287958115183246</v>
      </c>
      <c r="N216" s="179">
        <v>1.5819521178637199</v>
      </c>
      <c r="O216" s="179">
        <v>-0.2951487973909499</v>
      </c>
    </row>
    <row r="217" spans="2:15" hidden="1" outlineLevel="1">
      <c r="B217" s="63" t="s">
        <v>89</v>
      </c>
      <c r="C217" s="179">
        <v>1.25</v>
      </c>
      <c r="D217" s="180">
        <v>-1</v>
      </c>
      <c r="E217" s="180" t="s">
        <v>143</v>
      </c>
      <c r="F217" s="180">
        <v>-1</v>
      </c>
      <c r="G217" s="179">
        <v>0</v>
      </c>
      <c r="H217" s="179" t="s">
        <v>143</v>
      </c>
      <c r="I217" s="179">
        <v>0.83333333333333326</v>
      </c>
      <c r="J217" s="180">
        <v>-0.37971014492753619</v>
      </c>
      <c r="K217" s="180">
        <v>0.21035940803382669</v>
      </c>
      <c r="L217" s="180">
        <v>5.2672347017815646E-2</v>
      </c>
      <c r="M217" s="179">
        <v>-0.36388888888888893</v>
      </c>
      <c r="N217" s="179">
        <v>0.21564482029598309</v>
      </c>
      <c r="O217" s="179">
        <v>5.5895865237366005E-2</v>
      </c>
    </row>
    <row r="218" spans="2:15" hidden="1" outlineLevel="1">
      <c r="B218" s="63" t="s">
        <v>88</v>
      </c>
      <c r="C218" s="179">
        <v>0</v>
      </c>
      <c r="D218" s="180">
        <v>0.5</v>
      </c>
      <c r="E218" s="180" t="s">
        <v>143</v>
      </c>
      <c r="F218" s="180">
        <v>2.5</v>
      </c>
      <c r="G218" s="179" t="s">
        <v>143</v>
      </c>
      <c r="H218" s="179" t="s">
        <v>143</v>
      </c>
      <c r="I218" s="179" t="s">
        <v>143</v>
      </c>
      <c r="J218" s="180">
        <v>0.22033898305084754</v>
      </c>
      <c r="K218" s="180">
        <v>0.50879765395894427</v>
      </c>
      <c r="L218" s="180">
        <v>0.434640522875817</v>
      </c>
      <c r="M218" s="179">
        <v>0.2338204592901878</v>
      </c>
      <c r="N218" s="179">
        <v>0.51759530791788855</v>
      </c>
      <c r="O218" s="179">
        <v>0.44384156266956043</v>
      </c>
    </row>
    <row r="219" spans="2:15" hidden="1" outlineLevel="1">
      <c r="B219" s="63" t="s">
        <v>87</v>
      </c>
      <c r="C219" s="179">
        <v>0.33333333333333326</v>
      </c>
      <c r="D219" s="180">
        <v>-0.5</v>
      </c>
      <c r="E219" s="180" t="s">
        <v>143</v>
      </c>
      <c r="F219" s="180">
        <v>-0.5</v>
      </c>
      <c r="G219" s="179">
        <v>0.5</v>
      </c>
      <c r="H219" s="179" t="s">
        <v>143</v>
      </c>
      <c r="I219" s="179">
        <v>1.125</v>
      </c>
      <c r="J219" s="180">
        <v>-3.5778175313059268E-3</v>
      </c>
      <c r="K219" s="180">
        <v>0.8151408450704225</v>
      </c>
      <c r="L219" s="180">
        <v>0.65347933592370189</v>
      </c>
      <c r="M219" s="179">
        <v>3.4965034965035446E-3</v>
      </c>
      <c r="N219" s="179">
        <v>0.81734154929577474</v>
      </c>
      <c r="O219" s="179">
        <v>0.65365682137834047</v>
      </c>
    </row>
    <row r="220" spans="2:15" hidden="1" outlineLevel="1">
      <c r="B220" s="63" t="s">
        <v>86</v>
      </c>
      <c r="C220" s="179">
        <v>-0.5</v>
      </c>
      <c r="D220" s="180" t="s">
        <v>143</v>
      </c>
      <c r="E220" s="180" t="s">
        <v>143</v>
      </c>
      <c r="F220" s="180" t="s">
        <v>143</v>
      </c>
      <c r="G220" s="179">
        <v>-0.970873786407767</v>
      </c>
      <c r="H220" s="179">
        <v>-0.86503067484662577</v>
      </c>
      <c r="I220" s="179">
        <v>-0.90601503759398494</v>
      </c>
      <c r="J220" s="180">
        <v>0.75</v>
      </c>
      <c r="K220" s="180">
        <v>0.42226720647773286</v>
      </c>
      <c r="L220" s="180">
        <v>0.45818312905551539</v>
      </c>
      <c r="M220" s="179">
        <v>0.31051344743276288</v>
      </c>
      <c r="N220" s="179">
        <v>0.34257500949487274</v>
      </c>
      <c r="O220" s="179">
        <v>0.3382642998027614</v>
      </c>
    </row>
    <row r="221" spans="2:15" hidden="1" outlineLevel="1">
      <c r="B221" s="63" t="s">
        <v>85</v>
      </c>
      <c r="C221" s="179">
        <v>-0.5</v>
      </c>
      <c r="D221" s="180">
        <v>0</v>
      </c>
      <c r="E221" s="180" t="s">
        <v>143</v>
      </c>
      <c r="F221" s="180">
        <v>0</v>
      </c>
      <c r="G221" s="179" t="s">
        <v>143</v>
      </c>
      <c r="H221" s="179">
        <v>-0.375</v>
      </c>
      <c r="I221" s="179">
        <v>1.25</v>
      </c>
      <c r="J221" s="180">
        <v>-4.1516245487364656E-2</v>
      </c>
      <c r="K221" s="180">
        <v>-0.13640730067243034</v>
      </c>
      <c r="L221" s="180">
        <v>-0.12526494277236122</v>
      </c>
      <c r="M221" s="179">
        <v>-2.4822695035460973E-2</v>
      </c>
      <c r="N221" s="179">
        <v>-0.13686481303930964</v>
      </c>
      <c r="O221" s="179">
        <v>-0.12352195945945943</v>
      </c>
    </row>
    <row r="222" spans="2:15" hidden="1" outlineLevel="1">
      <c r="B222" s="63" t="s">
        <v>84</v>
      </c>
      <c r="C222" s="179">
        <v>2</v>
      </c>
      <c r="D222" s="180">
        <v>0</v>
      </c>
      <c r="E222" s="180" t="s">
        <v>143</v>
      </c>
      <c r="F222" s="180">
        <v>0</v>
      </c>
      <c r="G222" s="179">
        <v>-0.5</v>
      </c>
      <c r="H222" s="179" t="s">
        <v>143</v>
      </c>
      <c r="I222" s="179">
        <v>-0.5</v>
      </c>
      <c r="J222" s="180">
        <v>4.575949367088608</v>
      </c>
      <c r="K222" s="180">
        <v>1.0976430976430978</v>
      </c>
      <c r="L222" s="180">
        <v>1.3809278350515464</v>
      </c>
      <c r="M222" s="179">
        <v>4.3532934131736525</v>
      </c>
      <c r="N222" s="179">
        <v>1.0976430976430978</v>
      </c>
      <c r="O222" s="179">
        <v>1.3766033863519755</v>
      </c>
    </row>
    <row r="223" spans="2:15" hidden="1" outlineLevel="1">
      <c r="B223" s="63" t="s">
        <v>83</v>
      </c>
      <c r="C223" s="179">
        <v>0.66666666666666674</v>
      </c>
      <c r="D223" s="180" t="s">
        <v>143</v>
      </c>
      <c r="E223" s="180" t="s">
        <v>143</v>
      </c>
      <c r="F223" s="180" t="s">
        <v>143</v>
      </c>
      <c r="G223" s="179">
        <v>-0.58333333333333326</v>
      </c>
      <c r="H223" s="179">
        <v>-0.5</v>
      </c>
      <c r="I223" s="179">
        <v>-0.55555555555555558</v>
      </c>
      <c r="J223" s="180">
        <v>-0.32705718270571826</v>
      </c>
      <c r="K223" s="180">
        <v>0.45633617859487852</v>
      </c>
      <c r="L223" s="180">
        <v>7.6428812986134576E-2</v>
      </c>
      <c r="M223" s="179">
        <v>-0.3257418909592823</v>
      </c>
      <c r="N223" s="179">
        <v>0.45912361020274695</v>
      </c>
      <c r="O223" s="179">
        <v>7.723304231027539E-2</v>
      </c>
    </row>
    <row r="224" spans="2:15" hidden="1" outlineLevel="1">
      <c r="B224" s="63" t="s">
        <v>82</v>
      </c>
      <c r="C224" s="179">
        <v>1</v>
      </c>
      <c r="D224" s="180" t="s">
        <v>143</v>
      </c>
      <c r="E224" s="180" t="s">
        <v>143</v>
      </c>
      <c r="F224" s="180" t="s">
        <v>143</v>
      </c>
      <c r="G224" s="179">
        <v>-1</v>
      </c>
      <c r="H224" s="179" t="s">
        <v>143</v>
      </c>
      <c r="I224" s="179">
        <v>-6.6666666666666652E-2</v>
      </c>
      <c r="J224" s="180">
        <v>3.8461538461538547E-2</v>
      </c>
      <c r="K224" s="180">
        <v>0.22907153729071528</v>
      </c>
      <c r="L224" s="180">
        <v>0.19007263922518169</v>
      </c>
      <c r="M224" s="179">
        <v>1.9662921348314599E-2</v>
      </c>
      <c r="N224" s="179">
        <v>0.23972602739726034</v>
      </c>
      <c r="O224" s="179">
        <v>0.19281437125748502</v>
      </c>
    </row>
    <row r="225" spans="2:15" hidden="1" outlineLevel="1">
      <c r="B225" s="63" t="s">
        <v>81</v>
      </c>
      <c r="C225" s="179">
        <v>21</v>
      </c>
      <c r="D225" s="180" t="s">
        <v>143</v>
      </c>
      <c r="E225" s="180" t="s">
        <v>143</v>
      </c>
      <c r="F225" s="180" t="s">
        <v>143</v>
      </c>
      <c r="G225" s="179">
        <v>10</v>
      </c>
      <c r="H225" s="179" t="s">
        <v>143</v>
      </c>
      <c r="I225" s="179">
        <v>22</v>
      </c>
      <c r="J225" s="180">
        <v>1.2286995515695067</v>
      </c>
      <c r="K225" s="180">
        <v>-0.12437311935807427</v>
      </c>
      <c r="L225" s="180">
        <v>0.12295081967213117</v>
      </c>
      <c r="M225" s="179">
        <v>1.4778761061946901</v>
      </c>
      <c r="N225" s="179">
        <v>-0.11233701103309934</v>
      </c>
      <c r="O225" s="179">
        <v>0.18152085036794774</v>
      </c>
    </row>
    <row r="226" spans="2:15" hidden="1" outlineLevel="1">
      <c r="B226" s="63" t="s">
        <v>80</v>
      </c>
      <c r="C226" s="179">
        <v>-0.25</v>
      </c>
      <c r="D226" s="180">
        <v>-1</v>
      </c>
      <c r="E226" s="180">
        <v>2</v>
      </c>
      <c r="F226" s="180">
        <v>-0.625</v>
      </c>
      <c r="G226" s="179" t="s">
        <v>143</v>
      </c>
      <c r="H226" s="179" t="s">
        <v>143</v>
      </c>
      <c r="I226" s="179" t="s">
        <v>143</v>
      </c>
      <c r="J226" s="180">
        <v>-0.15577889447236182</v>
      </c>
      <c r="K226" s="180">
        <v>-0.20481927710843373</v>
      </c>
      <c r="L226" s="180">
        <v>-0.19081779053084647</v>
      </c>
      <c r="M226" s="179">
        <v>-0.14043583535108961</v>
      </c>
      <c r="N226" s="179">
        <v>-0.19057171514543636</v>
      </c>
      <c r="O226" s="179">
        <v>-0.17588652482269507</v>
      </c>
    </row>
    <row r="227" spans="2:15" hidden="1" outlineLevel="1">
      <c r="B227" s="63" t="s">
        <v>79</v>
      </c>
      <c r="C227" s="179">
        <v>3.625</v>
      </c>
      <c r="D227" s="180">
        <v>-0.5</v>
      </c>
      <c r="E227" s="180" t="s">
        <v>143</v>
      </c>
      <c r="F227" s="180">
        <v>-0.5</v>
      </c>
      <c r="G227" s="179">
        <v>-0.55555555555555558</v>
      </c>
      <c r="H227" s="179" t="s">
        <v>143</v>
      </c>
      <c r="I227" s="179">
        <v>-0.2592592592592593</v>
      </c>
      <c r="J227" s="180">
        <v>-0.42704626334519569</v>
      </c>
      <c r="K227" s="180">
        <v>-0.47161936560934892</v>
      </c>
      <c r="L227" s="180">
        <v>-0.46315077755240031</v>
      </c>
      <c r="M227" s="179">
        <v>-0.33750000000000002</v>
      </c>
      <c r="N227" s="179">
        <v>-0.46494156928213692</v>
      </c>
      <c r="O227" s="179">
        <v>-0.43807641633728589</v>
      </c>
    </row>
    <row r="228" spans="2:15" collapsed="1">
      <c r="B228" s="173">
        <v>1995</v>
      </c>
      <c r="C228" s="184">
        <v>9.5238095238095344E-2</v>
      </c>
      <c r="D228" s="184">
        <v>3.5714285714285809E-2</v>
      </c>
      <c r="E228" s="184">
        <v>3.25</v>
      </c>
      <c r="F228" s="184">
        <v>0.4375</v>
      </c>
      <c r="G228" s="184">
        <v>-0.50505050505050497</v>
      </c>
      <c r="H228" s="184">
        <v>-0.4101123595505618</v>
      </c>
      <c r="I228" s="184">
        <v>-0.46010638297872342</v>
      </c>
      <c r="J228" s="184">
        <v>-0.14113196566273822</v>
      </c>
      <c r="K228" s="184">
        <v>0.31336570406337838</v>
      </c>
      <c r="L228" s="184">
        <v>0.19521143808154928</v>
      </c>
      <c r="M228" s="184">
        <v>-0.14629757785467123</v>
      </c>
      <c r="N228" s="184">
        <v>0.30743910467412761</v>
      </c>
      <c r="O228" s="184">
        <v>0.18589648524395663</v>
      </c>
    </row>
    <row r="229" spans="2:15" hidden="1" outlineLevel="1">
      <c r="B229" s="63" t="s">
        <v>90</v>
      </c>
      <c r="C229" s="179">
        <v>11.833333333333334</v>
      </c>
      <c r="D229" s="180" t="s">
        <v>143</v>
      </c>
      <c r="E229" s="180">
        <v>2</v>
      </c>
      <c r="F229" s="180">
        <v>6</v>
      </c>
      <c r="G229" s="179">
        <v>10</v>
      </c>
      <c r="H229" s="179">
        <v>-0.875</v>
      </c>
      <c r="I229" s="179">
        <v>1.2999999999999998</v>
      </c>
      <c r="J229" s="180">
        <v>9.5672514619883042</v>
      </c>
      <c r="K229" s="180">
        <v>-0.3695906432748538</v>
      </c>
      <c r="L229" s="180">
        <v>1.2865497076023393</v>
      </c>
      <c r="M229" s="179">
        <v>9.6703910614525146</v>
      </c>
      <c r="N229" s="179">
        <v>-0.37152777777777779</v>
      </c>
      <c r="O229" s="179">
        <v>1.3518696069031639</v>
      </c>
    </row>
    <row r="230" spans="2:15" hidden="1" outlineLevel="1">
      <c r="B230" s="63" t="s">
        <v>89</v>
      </c>
      <c r="C230" s="179">
        <v>-0.4285714285714286</v>
      </c>
      <c r="D230" s="180">
        <v>0.66666666666666674</v>
      </c>
      <c r="E230" s="180" t="s">
        <v>143</v>
      </c>
      <c r="F230" s="180">
        <v>0.66666666666666674</v>
      </c>
      <c r="G230" s="179">
        <v>0.19999999999999996</v>
      </c>
      <c r="H230" s="179">
        <v>-1</v>
      </c>
      <c r="I230" s="179">
        <v>0</v>
      </c>
      <c r="J230" s="180">
        <v>0.36363636363636354</v>
      </c>
      <c r="K230" s="180">
        <v>-5.6829511465603222E-2</v>
      </c>
      <c r="L230" s="180">
        <v>2.7866242038216527E-2</v>
      </c>
      <c r="M230" s="179">
        <v>0.34328358208955234</v>
      </c>
      <c r="N230" s="179">
        <v>-5.7768924302788793E-2</v>
      </c>
      <c r="O230" s="179">
        <v>2.6729559748427612E-2</v>
      </c>
    </row>
    <row r="231" spans="2:15" hidden="1" outlineLevel="1">
      <c r="B231" s="63" t="s">
        <v>88</v>
      </c>
      <c r="C231" s="179">
        <v>0.25</v>
      </c>
      <c r="D231" s="180">
        <v>0</v>
      </c>
      <c r="E231" s="180" t="s">
        <v>143</v>
      </c>
      <c r="F231" s="180">
        <v>0</v>
      </c>
      <c r="G231" s="179">
        <v>-1</v>
      </c>
      <c r="H231" s="179">
        <v>-1</v>
      </c>
      <c r="I231" s="179">
        <v>-1</v>
      </c>
      <c r="J231" s="180">
        <v>-0.48751357220412594</v>
      </c>
      <c r="K231" s="180">
        <v>-0.53351573187414503</v>
      </c>
      <c r="L231" s="180">
        <v>-0.52249674902470744</v>
      </c>
      <c r="M231" s="179">
        <v>-0.48439181916038754</v>
      </c>
      <c r="N231" s="179">
        <v>-0.53462981917434327</v>
      </c>
      <c r="O231" s="179">
        <v>-0.52253886010362693</v>
      </c>
    </row>
    <row r="232" spans="2:15" hidden="1" outlineLevel="1">
      <c r="B232" s="63" t="s">
        <v>87</v>
      </c>
      <c r="C232" s="179">
        <v>-0.25</v>
      </c>
      <c r="D232" s="180">
        <v>-0.33333333333333337</v>
      </c>
      <c r="E232" s="180" t="s">
        <v>143</v>
      </c>
      <c r="F232" s="180">
        <v>-0.33333333333333337</v>
      </c>
      <c r="G232" s="179" t="s">
        <v>143</v>
      </c>
      <c r="H232" s="179">
        <v>-1</v>
      </c>
      <c r="I232" s="179">
        <v>1</v>
      </c>
      <c r="J232" s="180">
        <v>-0.28241335044929394</v>
      </c>
      <c r="K232" s="180">
        <v>-8.4240225715437322E-2</v>
      </c>
      <c r="L232" s="180">
        <v>-0.13159509202453989</v>
      </c>
      <c r="M232" s="179">
        <v>-0.27226463104325704</v>
      </c>
      <c r="N232" s="179">
        <v>-8.5714285714285743E-2</v>
      </c>
      <c r="O232" s="179">
        <v>-0.13054111892387654</v>
      </c>
    </row>
    <row r="233" spans="2:15" hidden="1" outlineLevel="1">
      <c r="B233" s="63" t="s">
        <v>86</v>
      </c>
      <c r="C233" s="179">
        <v>-0.5</v>
      </c>
      <c r="D233" s="180" t="s">
        <v>143</v>
      </c>
      <c r="E233" s="180" t="s">
        <v>143</v>
      </c>
      <c r="F233" s="180" t="s">
        <v>143</v>
      </c>
      <c r="G233" s="179">
        <v>33.333333333333336</v>
      </c>
      <c r="H233" s="179" t="s">
        <v>143</v>
      </c>
      <c r="I233" s="179">
        <v>87.666666666666671</v>
      </c>
      <c r="J233" s="180">
        <v>-0.57601115760111576</v>
      </c>
      <c r="K233" s="180">
        <v>0.36013215859030834</v>
      </c>
      <c r="L233" s="180">
        <v>9.5144097907619463E-2</v>
      </c>
      <c r="M233" s="179">
        <v>-0.43508287292817682</v>
      </c>
      <c r="N233" s="179">
        <v>0.44988986784140961</v>
      </c>
      <c r="O233" s="179">
        <v>0.19763779527559056</v>
      </c>
    </row>
    <row r="234" spans="2:15" hidden="1" outlineLevel="1">
      <c r="B234" s="63" t="s">
        <v>85</v>
      </c>
      <c r="C234" s="179">
        <v>1.6666666666666665</v>
      </c>
      <c r="D234" s="180" t="s">
        <v>143</v>
      </c>
      <c r="E234" s="180" t="s">
        <v>143</v>
      </c>
      <c r="F234" s="180" t="s">
        <v>143</v>
      </c>
      <c r="G234" s="179">
        <v>-1</v>
      </c>
      <c r="H234" s="179">
        <v>1.6666666666666665</v>
      </c>
      <c r="I234" s="179">
        <v>0.60000000000000009</v>
      </c>
      <c r="J234" s="180">
        <v>-0.46317829457364346</v>
      </c>
      <c r="K234" s="180">
        <v>0.54968366207666541</v>
      </c>
      <c r="L234" s="180">
        <v>0.26862059693465978</v>
      </c>
      <c r="M234" s="179">
        <v>-0.45612343297974922</v>
      </c>
      <c r="N234" s="179">
        <v>0.5509293680297398</v>
      </c>
      <c r="O234" s="179">
        <v>0.27072712637510055</v>
      </c>
    </row>
    <row r="235" spans="2:15" hidden="1" outlineLevel="1">
      <c r="B235" s="63" t="s">
        <v>84</v>
      </c>
      <c r="C235" s="179">
        <v>-0.5714285714285714</v>
      </c>
      <c r="D235" s="180" t="s">
        <v>143</v>
      </c>
      <c r="E235" s="180" t="s">
        <v>143</v>
      </c>
      <c r="F235" s="180" t="s">
        <v>143</v>
      </c>
      <c r="G235" s="179">
        <v>-0.9642857142857143</v>
      </c>
      <c r="H235" s="179">
        <v>-1</v>
      </c>
      <c r="I235" s="179">
        <v>-0.9652173913043478</v>
      </c>
      <c r="J235" s="180">
        <v>-0.64334085778781036</v>
      </c>
      <c r="K235" s="180">
        <v>-8.8987764182424378E-3</v>
      </c>
      <c r="L235" s="180">
        <v>-0.13431503792949573</v>
      </c>
      <c r="M235" s="179">
        <v>-0.70284697508896798</v>
      </c>
      <c r="N235" s="179">
        <v>-1.0549694614103267E-2</v>
      </c>
      <c r="O235" s="179">
        <v>-0.17520101565806179</v>
      </c>
    </row>
    <row r="236" spans="2:15" hidden="1" outlineLevel="1">
      <c r="B236" s="63" t="s">
        <v>83</v>
      </c>
      <c r="C236" s="179">
        <v>2</v>
      </c>
      <c r="D236" s="180">
        <v>-1</v>
      </c>
      <c r="E236" s="180">
        <v>-1</v>
      </c>
      <c r="F236" s="180">
        <v>-1</v>
      </c>
      <c r="G236" s="179">
        <v>2</v>
      </c>
      <c r="H236" s="179">
        <v>-0.5714285714285714</v>
      </c>
      <c r="I236" s="179">
        <v>0</v>
      </c>
      <c r="J236" s="180">
        <v>1.0254237288135593</v>
      </c>
      <c r="K236" s="180">
        <v>-0.50065573770491811</v>
      </c>
      <c r="L236" s="180">
        <v>-0.21314529004789784</v>
      </c>
      <c r="M236" s="179">
        <v>1.0294117647058822</v>
      </c>
      <c r="N236" s="179">
        <v>-0.50211657440573099</v>
      </c>
      <c r="O236" s="179">
        <v>-0.21321003963011886</v>
      </c>
    </row>
    <row r="237" spans="2:15" hidden="1" outlineLevel="1">
      <c r="B237" s="63" t="s">
        <v>82</v>
      </c>
      <c r="C237" s="179">
        <v>0</v>
      </c>
      <c r="D237" s="180">
        <v>-1</v>
      </c>
      <c r="E237" s="180" t="s">
        <v>143</v>
      </c>
      <c r="F237" s="180">
        <v>-1</v>
      </c>
      <c r="G237" s="179">
        <v>-0.68085106382978722</v>
      </c>
      <c r="H237" s="179">
        <v>-1</v>
      </c>
      <c r="I237" s="179">
        <v>-0.71698113207547176</v>
      </c>
      <c r="J237" s="180">
        <v>-0.53761969904240758</v>
      </c>
      <c r="K237" s="180">
        <v>-0.47292418772563172</v>
      </c>
      <c r="L237" s="180">
        <v>-0.48759305210918114</v>
      </c>
      <c r="M237" s="179">
        <v>-0.54649681528662419</v>
      </c>
      <c r="N237" s="179">
        <v>-0.4741896758703481</v>
      </c>
      <c r="O237" s="179">
        <v>-0.49147381242387334</v>
      </c>
    </row>
    <row r="238" spans="2:15" hidden="1" outlineLevel="1">
      <c r="B238" s="63" t="s">
        <v>81</v>
      </c>
      <c r="C238" s="179">
        <v>-0.66666666666666674</v>
      </c>
      <c r="D238" s="180" t="s">
        <v>143</v>
      </c>
      <c r="E238" s="180" t="s">
        <v>143</v>
      </c>
      <c r="F238" s="180" t="s">
        <v>143</v>
      </c>
      <c r="G238" s="179">
        <v>-0.5</v>
      </c>
      <c r="H238" s="179" t="s">
        <v>143</v>
      </c>
      <c r="I238" s="179">
        <v>-0.5</v>
      </c>
      <c r="J238" s="180">
        <v>-0.73389021479713601</v>
      </c>
      <c r="K238" s="180">
        <v>0.28978007761966373</v>
      </c>
      <c r="L238" s="180">
        <v>-0.24270639354438239</v>
      </c>
      <c r="M238" s="179">
        <v>-0.7328605200945626</v>
      </c>
      <c r="N238" s="179">
        <v>0.28978007761966373</v>
      </c>
      <c r="O238" s="179">
        <v>-0.24459542927733169</v>
      </c>
    </row>
    <row r="239" spans="2:15" hidden="1" outlineLevel="1">
      <c r="B239" s="63" t="s">
        <v>80</v>
      </c>
      <c r="C239" s="179">
        <v>1</v>
      </c>
      <c r="D239" s="180" t="s">
        <v>143</v>
      </c>
      <c r="E239" s="180" t="s">
        <v>143</v>
      </c>
      <c r="F239" s="180" t="s">
        <v>143</v>
      </c>
      <c r="G239" s="179">
        <v>-1</v>
      </c>
      <c r="H239" s="179">
        <v>-1</v>
      </c>
      <c r="I239" s="179">
        <v>-1</v>
      </c>
      <c r="J239" s="180">
        <v>-0.55079006772009032</v>
      </c>
      <c r="K239" s="180">
        <v>-0.23443504996156805</v>
      </c>
      <c r="L239" s="180">
        <v>-0.36259716506630091</v>
      </c>
      <c r="M239" s="179">
        <v>-0.5369955156950672</v>
      </c>
      <c r="N239" s="179">
        <v>-0.24009146341463417</v>
      </c>
      <c r="O239" s="179">
        <v>-0.36025408348457355</v>
      </c>
    </row>
    <row r="240" spans="2:15" hidden="1" outlineLevel="1">
      <c r="B240" s="63" t="s">
        <v>79</v>
      </c>
      <c r="C240" s="179">
        <v>1</v>
      </c>
      <c r="D240" s="180">
        <v>1</v>
      </c>
      <c r="E240" s="180" t="s">
        <v>143</v>
      </c>
      <c r="F240" s="180">
        <v>1</v>
      </c>
      <c r="G240" s="179">
        <v>2</v>
      </c>
      <c r="H240" s="179">
        <v>-1</v>
      </c>
      <c r="I240" s="179">
        <v>0.125</v>
      </c>
      <c r="J240" s="180">
        <v>-0.73811742777260014</v>
      </c>
      <c r="K240" s="180">
        <v>-2.6807473598700282E-2</v>
      </c>
      <c r="L240" s="180">
        <v>-0.35807291666666663</v>
      </c>
      <c r="M240" s="179">
        <v>-0.70588235294117641</v>
      </c>
      <c r="N240" s="179">
        <v>-3.8523274478330705E-2</v>
      </c>
      <c r="O240" s="179">
        <v>-0.34961439588688947</v>
      </c>
    </row>
    <row r="241" spans="2:15" collapsed="1">
      <c r="B241" s="173">
        <v>1994</v>
      </c>
      <c r="C241" s="184">
        <v>1.3773584905660377</v>
      </c>
      <c r="D241" s="184">
        <v>0.8666666666666667</v>
      </c>
      <c r="E241" s="184">
        <v>-0.5</v>
      </c>
      <c r="F241" s="184">
        <v>0.39130434782608692</v>
      </c>
      <c r="G241" s="184">
        <v>4.2105263157894646E-2</v>
      </c>
      <c r="H241" s="184">
        <v>1.4722222222222223</v>
      </c>
      <c r="I241" s="184">
        <v>0.43511450381679384</v>
      </c>
      <c r="J241" s="184">
        <v>-0.19632834424695977</v>
      </c>
      <c r="K241" s="184">
        <v>-0.12703016241299303</v>
      </c>
      <c r="L241" s="184">
        <v>-0.14616974551091588</v>
      </c>
      <c r="M241" s="184">
        <v>-0.1799091940976163</v>
      </c>
      <c r="N241" s="184">
        <v>-0.12204339320647339</v>
      </c>
      <c r="O241" s="184">
        <v>-0.13832981918088305</v>
      </c>
    </row>
    <row r="242" spans="2:15" hidden="1" outlineLevel="1">
      <c r="B242" s="63" t="s">
        <v>90</v>
      </c>
      <c r="C242" s="179" t="s">
        <v>143</v>
      </c>
      <c r="D242" s="180">
        <v>-1</v>
      </c>
      <c r="E242" s="180" t="s">
        <v>143</v>
      </c>
      <c r="F242" s="180">
        <v>-0.83333333333333337</v>
      </c>
      <c r="G242" s="179">
        <v>-0.33333333333333337</v>
      </c>
      <c r="H242" s="179">
        <v>-0.52941176470588236</v>
      </c>
      <c r="I242" s="179">
        <v>-0.5</v>
      </c>
      <c r="J242" s="180">
        <v>-0.82744702320887997</v>
      </c>
      <c r="K242" s="180">
        <v>-0.2446996466431095</v>
      </c>
      <c r="L242" s="180">
        <v>-0.51672162034856339</v>
      </c>
      <c r="M242" s="179">
        <v>-0.82099999999999995</v>
      </c>
      <c r="N242" s="179">
        <v>-0.24804177545691908</v>
      </c>
      <c r="O242" s="179">
        <v>-0.51465798045602607</v>
      </c>
    </row>
    <row r="243" spans="2:15" hidden="1" outlineLevel="1">
      <c r="B243" s="63" t="s">
        <v>89</v>
      </c>
      <c r="C243" s="179">
        <v>2.5</v>
      </c>
      <c r="D243" s="180">
        <v>0.5</v>
      </c>
      <c r="E243" s="180" t="s">
        <v>143</v>
      </c>
      <c r="F243" s="180">
        <v>0.5</v>
      </c>
      <c r="G243" s="179">
        <v>0.66666666666666674</v>
      </c>
      <c r="H243" s="179">
        <v>-0.66666666666666674</v>
      </c>
      <c r="I243" s="179">
        <v>0</v>
      </c>
      <c r="J243" s="180">
        <v>-0.70443925233644866</v>
      </c>
      <c r="K243" s="180">
        <v>-4.1108986615678744E-2</v>
      </c>
      <c r="L243" s="180">
        <v>-0.33964248159831756</v>
      </c>
      <c r="M243" s="179">
        <v>-0.68945538818076479</v>
      </c>
      <c r="N243" s="179">
        <v>-4.2897998093422318E-2</v>
      </c>
      <c r="O243" s="179">
        <v>-0.33472803347280333</v>
      </c>
    </row>
    <row r="244" spans="2:15" hidden="1" outlineLevel="1">
      <c r="B244" s="63" t="s">
        <v>88</v>
      </c>
      <c r="C244" s="179">
        <v>0</v>
      </c>
      <c r="D244" s="180" t="s">
        <v>143</v>
      </c>
      <c r="E244" s="180" t="s">
        <v>143</v>
      </c>
      <c r="F244" s="180" t="s">
        <v>143</v>
      </c>
      <c r="G244" s="179">
        <v>-0.33333333333333337</v>
      </c>
      <c r="H244" s="179">
        <v>-0.22222222222222221</v>
      </c>
      <c r="I244" s="179">
        <v>-0.25</v>
      </c>
      <c r="J244" s="180">
        <v>-9.8825831702543998E-2</v>
      </c>
      <c r="K244" s="180">
        <v>0.94673768308921447</v>
      </c>
      <c r="L244" s="180">
        <v>0.52337559429477021</v>
      </c>
      <c r="M244" s="179">
        <v>-9.7181729834791009E-2</v>
      </c>
      <c r="N244" s="179">
        <v>0.93977498345466581</v>
      </c>
      <c r="O244" s="179">
        <v>0.51968503937007871</v>
      </c>
    </row>
    <row r="245" spans="2:15" hidden="1" outlineLevel="1">
      <c r="B245" s="63" t="s">
        <v>87</v>
      </c>
      <c r="C245" s="179" t="s">
        <v>143</v>
      </c>
      <c r="D245" s="180" t="s">
        <v>143</v>
      </c>
      <c r="E245" s="180" t="s">
        <v>143</v>
      </c>
      <c r="F245" s="180" t="s">
        <v>143</v>
      </c>
      <c r="G245" s="179">
        <v>-1</v>
      </c>
      <c r="H245" s="179" t="s">
        <v>143</v>
      </c>
      <c r="I245" s="179">
        <v>-0.33333333333333337</v>
      </c>
      <c r="J245" s="180">
        <v>0.1018387553041018</v>
      </c>
      <c r="K245" s="180">
        <v>0.52676923076923088</v>
      </c>
      <c r="L245" s="180">
        <v>0.39794168096054894</v>
      </c>
      <c r="M245" s="179">
        <v>0.10238429172510521</v>
      </c>
      <c r="N245" s="179">
        <v>0.52923076923076917</v>
      </c>
      <c r="O245" s="179">
        <v>0.39905902480752786</v>
      </c>
    </row>
    <row r="246" spans="2:15" hidden="1" outlineLevel="1">
      <c r="B246" s="63" t="s">
        <v>86</v>
      </c>
      <c r="C246" s="179">
        <v>0.33333333333333326</v>
      </c>
      <c r="D246" s="180" t="s">
        <v>143</v>
      </c>
      <c r="E246" s="180" t="s">
        <v>143</v>
      </c>
      <c r="F246" s="180" t="s">
        <v>143</v>
      </c>
      <c r="G246" s="179">
        <v>-0.72727272727272729</v>
      </c>
      <c r="H246" s="179" t="s">
        <v>143</v>
      </c>
      <c r="I246" s="179">
        <v>-0.72727272727272729</v>
      </c>
      <c r="J246" s="180">
        <v>-0.71388667198723066</v>
      </c>
      <c r="K246" s="180">
        <v>0.29714285714285715</v>
      </c>
      <c r="L246" s="180">
        <v>-0.35151049667178702</v>
      </c>
      <c r="M246" s="179">
        <v>-0.71269841269841272</v>
      </c>
      <c r="N246" s="179">
        <v>0.29714285714285715</v>
      </c>
      <c r="O246" s="179">
        <v>-0.35204081632653061</v>
      </c>
    </row>
    <row r="247" spans="2:15" hidden="1" outlineLevel="1">
      <c r="B247" s="63" t="s">
        <v>85</v>
      </c>
      <c r="C247" s="179">
        <v>0</v>
      </c>
      <c r="D247" s="180" t="s">
        <v>143</v>
      </c>
      <c r="E247" s="180" t="s">
        <v>143</v>
      </c>
      <c r="F247" s="180" t="s">
        <v>143</v>
      </c>
      <c r="G247" s="179">
        <v>0</v>
      </c>
      <c r="H247" s="179">
        <v>-0.5</v>
      </c>
      <c r="I247" s="179">
        <v>-0.375</v>
      </c>
      <c r="J247" s="180">
        <v>-0.22696629213483144</v>
      </c>
      <c r="K247" s="180">
        <v>0.60131108462455307</v>
      </c>
      <c r="L247" s="180">
        <v>0.23431795552605372</v>
      </c>
      <c r="M247" s="179">
        <v>-0.2261194029850746</v>
      </c>
      <c r="N247" s="179">
        <v>0.59738717339667469</v>
      </c>
      <c r="O247" s="179">
        <v>0.23247354497354489</v>
      </c>
    </row>
    <row r="248" spans="2:15" hidden="1" outlineLevel="1">
      <c r="B248" s="63" t="s">
        <v>84</v>
      </c>
      <c r="C248" s="179">
        <v>0.39999999999999991</v>
      </c>
      <c r="D248" s="180" t="s">
        <v>143</v>
      </c>
      <c r="E248" s="180" t="s">
        <v>143</v>
      </c>
      <c r="F248" s="180" t="s">
        <v>143</v>
      </c>
      <c r="G248" s="179">
        <v>13</v>
      </c>
      <c r="H248" s="179" t="s">
        <v>143</v>
      </c>
      <c r="I248" s="179">
        <v>13.375</v>
      </c>
      <c r="J248" s="180">
        <v>-0.70836076366030287</v>
      </c>
      <c r="K248" s="180">
        <v>-0.39481656008078092</v>
      </c>
      <c r="L248" s="180">
        <v>-0.50089086859688203</v>
      </c>
      <c r="M248" s="179">
        <v>-0.63315926892950392</v>
      </c>
      <c r="N248" s="179">
        <v>-0.39380679905755633</v>
      </c>
      <c r="O248" s="179">
        <v>-0.47523872973573178</v>
      </c>
    </row>
    <row r="249" spans="2:15" hidden="1" outlineLevel="1">
      <c r="B249" s="63" t="s">
        <v>83</v>
      </c>
      <c r="C249" s="179">
        <v>-0.5</v>
      </c>
      <c r="D249" s="180" t="s">
        <v>143</v>
      </c>
      <c r="E249" s="180" t="s">
        <v>143</v>
      </c>
      <c r="F249" s="180" t="s">
        <v>143</v>
      </c>
      <c r="G249" s="179">
        <v>-0.19999999999999996</v>
      </c>
      <c r="H249" s="179">
        <v>3.666666666666667</v>
      </c>
      <c r="I249" s="179">
        <v>1.25</v>
      </c>
      <c r="J249" s="180">
        <v>-0.48769898697539793</v>
      </c>
      <c r="K249" s="180">
        <v>1.4616626311541565</v>
      </c>
      <c r="L249" s="180">
        <v>0.43380389164441047</v>
      </c>
      <c r="M249" s="179">
        <v>-0.48596112311015116</v>
      </c>
      <c r="N249" s="179">
        <v>1.4726247987117551</v>
      </c>
      <c r="O249" s="179">
        <v>0.43861649562903837</v>
      </c>
    </row>
    <row r="250" spans="2:15" hidden="1" outlineLevel="1">
      <c r="B250" s="63" t="s">
        <v>82</v>
      </c>
      <c r="C250" s="179">
        <v>-0.75</v>
      </c>
      <c r="D250" s="180" t="s">
        <v>143</v>
      </c>
      <c r="E250" s="180">
        <v>-1</v>
      </c>
      <c r="F250" s="180">
        <v>3</v>
      </c>
      <c r="G250" s="179">
        <v>22.5</v>
      </c>
      <c r="H250" s="179">
        <v>-0.6</v>
      </c>
      <c r="I250" s="179">
        <v>2.1176470588235294</v>
      </c>
      <c r="J250" s="180">
        <v>-0.61281779661016955</v>
      </c>
      <c r="K250" s="180">
        <v>3.0801963993453354</v>
      </c>
      <c r="L250" s="180">
        <v>0.29011604641856747</v>
      </c>
      <c r="M250" s="179">
        <v>-0.58727655099894849</v>
      </c>
      <c r="N250" s="179">
        <v>2.9856459330143541</v>
      </c>
      <c r="O250" s="179">
        <v>0.29853697113483579</v>
      </c>
    </row>
    <row r="251" spans="2:15" hidden="1" outlineLevel="1">
      <c r="B251" s="63" t="s">
        <v>81</v>
      </c>
      <c r="C251" s="179">
        <v>0</v>
      </c>
      <c r="D251" s="180" t="s">
        <v>143</v>
      </c>
      <c r="E251" s="180">
        <v>-1</v>
      </c>
      <c r="F251" s="180">
        <v>-1</v>
      </c>
      <c r="G251" s="179">
        <v>-0.7142857142857143</v>
      </c>
      <c r="H251" s="179">
        <v>-1</v>
      </c>
      <c r="I251" s="179">
        <v>-0.9</v>
      </c>
      <c r="J251" s="180">
        <v>2.2355212355212357</v>
      </c>
      <c r="K251" s="180">
        <v>0.36572438162544163</v>
      </c>
      <c r="L251" s="180">
        <v>0.95272727272727264</v>
      </c>
      <c r="M251" s="179">
        <v>2.1102941176470589</v>
      </c>
      <c r="N251" s="179">
        <v>0.33275862068965512</v>
      </c>
      <c r="O251" s="179">
        <v>0.90023474178403751</v>
      </c>
    </row>
    <row r="252" spans="2:15" hidden="1" outlineLevel="1">
      <c r="B252" s="63" t="s">
        <v>80</v>
      </c>
      <c r="C252" s="179">
        <v>-0.76470588235294112</v>
      </c>
      <c r="D252" s="180">
        <v>-1</v>
      </c>
      <c r="E252" s="180" t="s">
        <v>143</v>
      </c>
      <c r="F252" s="180">
        <v>-1</v>
      </c>
      <c r="G252" s="179">
        <v>-0.81818181818181812</v>
      </c>
      <c r="H252" s="179">
        <v>0.83333333333333326</v>
      </c>
      <c r="I252" s="179">
        <v>-0.23529411764705888</v>
      </c>
      <c r="J252" s="180">
        <v>-0.23686477174849263</v>
      </c>
      <c r="K252" s="180">
        <v>0.86123032904148777</v>
      </c>
      <c r="L252" s="180">
        <v>0.1758064516129032</v>
      </c>
      <c r="M252" s="179">
        <v>-0.25104953820319065</v>
      </c>
      <c r="N252" s="179">
        <v>0.86099290780141846</v>
      </c>
      <c r="O252" s="179">
        <v>0.16244725738396615</v>
      </c>
    </row>
    <row r="253" spans="2:15" hidden="1" outlineLevel="1">
      <c r="B253" s="63" t="s">
        <v>79</v>
      </c>
      <c r="C253" s="179">
        <v>-0.63636363636363635</v>
      </c>
      <c r="D253" s="180">
        <v>0</v>
      </c>
      <c r="E253" s="180">
        <v>-1</v>
      </c>
      <c r="F253" s="180">
        <v>-0.875</v>
      </c>
      <c r="G253" s="179">
        <v>2</v>
      </c>
      <c r="H253" s="179" t="s">
        <v>143</v>
      </c>
      <c r="I253" s="179">
        <v>7</v>
      </c>
      <c r="J253" s="180">
        <v>-0.38755707762557079</v>
      </c>
      <c r="K253" s="180">
        <v>0.87366818873668195</v>
      </c>
      <c r="L253" s="180">
        <v>-4.3586550435865457E-2</v>
      </c>
      <c r="M253" s="179">
        <v>-0.38461538461538458</v>
      </c>
      <c r="N253" s="179">
        <v>0.85692995529061111</v>
      </c>
      <c r="O253" s="179">
        <v>-4.3050430504305015E-2</v>
      </c>
    </row>
    <row r="254" spans="2:15" collapsed="1">
      <c r="B254" s="173">
        <v>1993</v>
      </c>
      <c r="C254" s="184">
        <v>-0.18461538461538463</v>
      </c>
      <c r="D254" s="184">
        <v>0.25</v>
      </c>
      <c r="E254" s="184">
        <v>-0.5</v>
      </c>
      <c r="F254" s="184">
        <v>-0.1785714285714286</v>
      </c>
      <c r="G254" s="184">
        <v>1.96875</v>
      </c>
      <c r="H254" s="184">
        <v>0</v>
      </c>
      <c r="I254" s="184">
        <v>0.92647058823529416</v>
      </c>
      <c r="J254" s="184">
        <v>-0.44388086877357269</v>
      </c>
      <c r="K254" s="184">
        <v>0.48168716117942623</v>
      </c>
      <c r="L254" s="184">
        <v>1.5079989509572567E-2</v>
      </c>
      <c r="M254" s="184">
        <v>-0.43230878278239582</v>
      </c>
      <c r="N254" s="184">
        <v>0.4783751807545682</v>
      </c>
      <c r="O254" s="184">
        <v>1.8514300588943433E-2</v>
      </c>
    </row>
    <row r="255" spans="2:15" hidden="1" outlineLevel="1">
      <c r="B255" s="63" t="s">
        <v>90</v>
      </c>
      <c r="C255" s="179">
        <v>-1</v>
      </c>
      <c r="D255" s="180">
        <v>2</v>
      </c>
      <c r="E255" s="180" t="s">
        <v>143</v>
      </c>
      <c r="F255" s="180">
        <v>2</v>
      </c>
      <c r="G255" s="179">
        <v>-0.25</v>
      </c>
      <c r="H255" s="179">
        <v>16</v>
      </c>
      <c r="I255" s="179">
        <v>3</v>
      </c>
      <c r="J255" s="180">
        <v>13.362318840579711</v>
      </c>
      <c r="K255" s="180">
        <v>1.0656934306569341</v>
      </c>
      <c r="L255" s="180">
        <v>2.440842787682334</v>
      </c>
      <c r="M255" s="179">
        <v>12.333333333333334</v>
      </c>
      <c r="N255" s="179">
        <v>1.2618110236220472</v>
      </c>
      <c r="O255" s="179">
        <v>2.6861063464837049</v>
      </c>
    </row>
    <row r="256" spans="2:15" hidden="1" outlineLevel="1">
      <c r="B256" s="63" t="s">
        <v>89</v>
      </c>
      <c r="C256" s="179">
        <v>-0.66666666666666674</v>
      </c>
      <c r="D256" s="180">
        <v>-0.33333333333333337</v>
      </c>
      <c r="E256" s="180" t="s">
        <v>143</v>
      </c>
      <c r="F256" s="180">
        <v>-0.33333333333333337</v>
      </c>
      <c r="G256" s="179">
        <v>-0.7857142857142857</v>
      </c>
      <c r="H256" s="179">
        <v>-0.25</v>
      </c>
      <c r="I256" s="179">
        <v>-0.66666666666666674</v>
      </c>
      <c r="J256" s="180">
        <v>15.46153846153846</v>
      </c>
      <c r="K256" s="180">
        <v>1.0753968253968256</v>
      </c>
      <c r="L256" s="180">
        <v>2.420863309352518</v>
      </c>
      <c r="M256" s="179">
        <v>9.2738095238095237</v>
      </c>
      <c r="N256" s="179">
        <v>0.91074681238615662</v>
      </c>
      <c r="O256" s="179">
        <v>2.0205371248025275</v>
      </c>
    </row>
    <row r="257" spans="2:15" hidden="1" outlineLevel="1">
      <c r="B257" s="63" t="s">
        <v>88</v>
      </c>
      <c r="C257" s="179">
        <v>0.33333333333333326</v>
      </c>
      <c r="D257" s="180" t="s">
        <v>143</v>
      </c>
      <c r="E257" s="180" t="s">
        <v>143</v>
      </c>
      <c r="F257" s="180" t="s">
        <v>143</v>
      </c>
      <c r="G257" s="179">
        <v>-0.75</v>
      </c>
      <c r="H257" s="179">
        <v>2</v>
      </c>
      <c r="I257" s="179">
        <v>-0.19999999999999996</v>
      </c>
      <c r="J257" s="180">
        <v>-0.36005009392611143</v>
      </c>
      <c r="K257" s="180">
        <v>0.68008948545861303</v>
      </c>
      <c r="L257" s="180">
        <v>1.3247691690084329E-2</v>
      </c>
      <c r="M257" s="179">
        <v>-0.36166253101736978</v>
      </c>
      <c r="N257" s="179">
        <v>0.68450390189520616</v>
      </c>
      <c r="O257" s="179">
        <v>1.2355520127540931E-2</v>
      </c>
    </row>
    <row r="258" spans="2:15" hidden="1" outlineLevel="1">
      <c r="B258" s="63" t="s">
        <v>87</v>
      </c>
      <c r="C258" s="179">
        <v>-1</v>
      </c>
      <c r="D258" s="180" t="s">
        <v>143</v>
      </c>
      <c r="E258" s="180" t="s">
        <v>143</v>
      </c>
      <c r="F258" s="180" t="s">
        <v>143</v>
      </c>
      <c r="G258" s="179">
        <v>-0.53846153846153844</v>
      </c>
      <c r="H258" s="179">
        <v>-1</v>
      </c>
      <c r="I258" s="179">
        <v>-0.76923076923076916</v>
      </c>
      <c r="J258" s="180">
        <v>-0.53608923884514437</v>
      </c>
      <c r="K258" s="180">
        <v>-2.2850270595309641E-2</v>
      </c>
      <c r="L258" s="180">
        <v>-0.26827737684342645</v>
      </c>
      <c r="M258" s="179">
        <v>-0.53701298701298694</v>
      </c>
      <c r="N258" s="179">
        <v>-3.0429594272076366E-2</v>
      </c>
      <c r="O258" s="179">
        <v>-0.27300995024875618</v>
      </c>
    </row>
    <row r="259" spans="2:15" hidden="1" outlineLevel="1">
      <c r="B259" s="63" t="s">
        <v>86</v>
      </c>
      <c r="C259" s="179">
        <v>0</v>
      </c>
      <c r="D259" s="180" t="s">
        <v>143</v>
      </c>
      <c r="E259" s="180" t="s">
        <v>143</v>
      </c>
      <c r="F259" s="180" t="s">
        <v>143</v>
      </c>
      <c r="G259" s="179">
        <v>2.6666666666666665</v>
      </c>
      <c r="H259" s="179">
        <v>-1</v>
      </c>
      <c r="I259" s="179">
        <v>-0.88421052631578945</v>
      </c>
      <c r="J259" s="180">
        <v>0.42954934398174549</v>
      </c>
      <c r="K259" s="180">
        <v>0.82767624020887731</v>
      </c>
      <c r="L259" s="180">
        <v>0.55061532354108778</v>
      </c>
      <c r="M259" s="179">
        <v>0.43263217737350756</v>
      </c>
      <c r="N259" s="179">
        <v>0.63170163170163174</v>
      </c>
      <c r="O259" s="179">
        <v>0.49789835689721063</v>
      </c>
    </row>
    <row r="260" spans="2:15" hidden="1" outlineLevel="1">
      <c r="B260" s="63" t="s">
        <v>85</v>
      </c>
      <c r="C260" s="179">
        <v>0.5</v>
      </c>
      <c r="D260" s="180" t="s">
        <v>143</v>
      </c>
      <c r="E260" s="180" t="s">
        <v>143</v>
      </c>
      <c r="F260" s="180" t="s">
        <v>143</v>
      </c>
      <c r="G260" s="179">
        <v>-0.5</v>
      </c>
      <c r="H260" s="179">
        <v>-0.93939393939393945</v>
      </c>
      <c r="I260" s="179">
        <v>-0.92233009708737868</v>
      </c>
      <c r="J260" s="180">
        <v>-0.10342511752854266</v>
      </c>
      <c r="K260" s="180">
        <v>-0.36679245283018869</v>
      </c>
      <c r="L260" s="180">
        <v>-0.27204638801642911</v>
      </c>
      <c r="M260" s="179">
        <v>-0.10367892976588633</v>
      </c>
      <c r="N260" s="179">
        <v>-0.38741360494725352</v>
      </c>
      <c r="O260" s="179">
        <v>-0.28746465598491988</v>
      </c>
    </row>
    <row r="261" spans="2:15" hidden="1" outlineLevel="1">
      <c r="B261" s="63" t="s">
        <v>84</v>
      </c>
      <c r="C261" s="179">
        <v>4</v>
      </c>
      <c r="D261" s="180">
        <v>-1</v>
      </c>
      <c r="E261" s="180" t="s">
        <v>143</v>
      </c>
      <c r="F261" s="180">
        <v>-1</v>
      </c>
      <c r="G261" s="179">
        <v>0.60000000000000009</v>
      </c>
      <c r="H261" s="179">
        <v>-1</v>
      </c>
      <c r="I261" s="179">
        <v>-0.19999999999999996</v>
      </c>
      <c r="J261" s="180">
        <v>0.18579234972677594</v>
      </c>
      <c r="K261" s="180">
        <v>3.7996768982229403</v>
      </c>
      <c r="L261" s="180">
        <v>1.3631578947368421</v>
      </c>
      <c r="M261" s="179">
        <v>0.18944099378881996</v>
      </c>
      <c r="N261" s="179">
        <v>3.7612179487179489</v>
      </c>
      <c r="O261" s="179">
        <v>1.3551255230125525</v>
      </c>
    </row>
    <row r="262" spans="2:15" hidden="1" outlineLevel="1">
      <c r="B262" s="63" t="s">
        <v>83</v>
      </c>
      <c r="C262" s="179" t="s">
        <v>143</v>
      </c>
      <c r="D262" s="180" t="s">
        <v>143</v>
      </c>
      <c r="E262" s="180" t="s">
        <v>143</v>
      </c>
      <c r="F262" s="180" t="s">
        <v>143</v>
      </c>
      <c r="G262" s="179">
        <v>-0.44444444444444442</v>
      </c>
      <c r="H262" s="179">
        <v>0</v>
      </c>
      <c r="I262" s="179">
        <v>-0.33333333333333337</v>
      </c>
      <c r="J262" s="180">
        <v>17.675675675675677</v>
      </c>
      <c r="K262" s="180">
        <v>1.9855421686746988</v>
      </c>
      <c r="L262" s="180">
        <v>4.3599182004089982</v>
      </c>
      <c r="M262" s="179">
        <v>15.734939759036145</v>
      </c>
      <c r="N262" s="179">
        <v>1.9712918660287082</v>
      </c>
      <c r="O262" s="179">
        <v>4.2514970059880239</v>
      </c>
    </row>
    <row r="263" spans="2:15" hidden="1" outlineLevel="1">
      <c r="B263" s="63" t="s">
        <v>82</v>
      </c>
      <c r="C263" s="179" t="s">
        <v>143</v>
      </c>
      <c r="D263" s="180" t="s">
        <v>143</v>
      </c>
      <c r="E263" s="180" t="s">
        <v>143</v>
      </c>
      <c r="F263" s="180" t="s">
        <v>143</v>
      </c>
      <c r="G263" s="179">
        <v>-0.75</v>
      </c>
      <c r="H263" s="179" t="s">
        <v>143</v>
      </c>
      <c r="I263" s="179">
        <v>1.125</v>
      </c>
      <c r="J263" s="180">
        <v>0.55775577557755773</v>
      </c>
      <c r="K263" s="180">
        <v>0.22444889779559118</v>
      </c>
      <c r="L263" s="180">
        <v>0.46054938632378728</v>
      </c>
      <c r="M263" s="179">
        <v>0.55901639344262288</v>
      </c>
      <c r="N263" s="179">
        <v>0.25651302605210424</v>
      </c>
      <c r="O263" s="179">
        <v>0.47120418848167533</v>
      </c>
    </row>
    <row r="264" spans="2:15" hidden="1" outlineLevel="1">
      <c r="B264" s="63" t="s">
        <v>81</v>
      </c>
      <c r="C264" s="179" t="s">
        <v>143</v>
      </c>
      <c r="D264" s="180" t="s">
        <v>143</v>
      </c>
      <c r="E264" s="180" t="s">
        <v>143</v>
      </c>
      <c r="F264" s="180" t="s">
        <v>143</v>
      </c>
      <c r="G264" s="179">
        <v>-0.30000000000000004</v>
      </c>
      <c r="H264" s="179">
        <v>3.333333333333333</v>
      </c>
      <c r="I264" s="179">
        <v>0.53846153846153855</v>
      </c>
      <c r="J264" s="180">
        <v>-0.81420373027259685</v>
      </c>
      <c r="K264" s="180">
        <v>-0.28263624841571611</v>
      </c>
      <c r="L264" s="180">
        <v>-0.62207970682546954</v>
      </c>
      <c r="M264" s="179">
        <v>-0.80626780626780625</v>
      </c>
      <c r="N264" s="179">
        <v>-0.26767676767676762</v>
      </c>
      <c r="O264" s="179">
        <v>-0.61202185792349728</v>
      </c>
    </row>
    <row r="265" spans="2:15" hidden="1" outlineLevel="1">
      <c r="B265" s="63" t="s">
        <v>80</v>
      </c>
      <c r="C265" s="179">
        <v>4.666666666666667</v>
      </c>
      <c r="D265" s="180">
        <v>1</v>
      </c>
      <c r="E265" s="180" t="s">
        <v>143</v>
      </c>
      <c r="F265" s="180">
        <v>1</v>
      </c>
      <c r="G265" s="179">
        <v>2.6666666666666665</v>
      </c>
      <c r="H265" s="179">
        <v>-0.45454545454545459</v>
      </c>
      <c r="I265" s="179">
        <v>0.21428571428571419</v>
      </c>
      <c r="J265" s="180">
        <v>9.7353497164461178E-2</v>
      </c>
      <c r="K265" s="180">
        <v>2.3285714285714287</v>
      </c>
      <c r="L265" s="180">
        <v>0.46687697160883279</v>
      </c>
      <c r="M265" s="179">
        <v>0.11830985915492964</v>
      </c>
      <c r="N265" s="179">
        <v>2.1900452488687785</v>
      </c>
      <c r="O265" s="179">
        <v>0.47433903576982894</v>
      </c>
    </row>
    <row r="266" spans="2:15" hidden="1" outlineLevel="1">
      <c r="B266" s="63" t="s">
        <v>79</v>
      </c>
      <c r="C266" s="179" t="s">
        <v>143</v>
      </c>
      <c r="D266" s="180">
        <v>-0.33333333333333337</v>
      </c>
      <c r="E266" s="180">
        <v>3.666666666666667</v>
      </c>
      <c r="F266" s="180">
        <v>1.6666666666666665</v>
      </c>
      <c r="G266" s="179">
        <v>2</v>
      </c>
      <c r="H266" s="179">
        <v>-1</v>
      </c>
      <c r="I266" s="179">
        <v>-0.5</v>
      </c>
      <c r="J266" s="180">
        <v>11.251748251748252</v>
      </c>
      <c r="K266" s="180">
        <v>1.5764705882352943</v>
      </c>
      <c r="L266" s="180">
        <v>5.0527638190954773</v>
      </c>
      <c r="M266" s="179">
        <v>11.027210884353741</v>
      </c>
      <c r="N266" s="179">
        <v>1.5513307984790874</v>
      </c>
      <c r="O266" s="179">
        <v>4.9487804878048784</v>
      </c>
    </row>
    <row r="267" spans="2:15" collapsed="1">
      <c r="B267" s="173">
        <v>1992</v>
      </c>
      <c r="C267" s="184">
        <v>1.1666666666666665</v>
      </c>
      <c r="D267" s="184">
        <v>0.19999999999999996</v>
      </c>
      <c r="E267" s="184">
        <v>4.333333333333333</v>
      </c>
      <c r="F267" s="184">
        <v>1.1538461538461537</v>
      </c>
      <c r="G267" s="184">
        <v>-0.2558139534883721</v>
      </c>
      <c r="H267" s="184">
        <v>-0.69874476987447698</v>
      </c>
      <c r="I267" s="184">
        <v>-0.58153846153846156</v>
      </c>
      <c r="J267" s="184">
        <v>0.32045337454920153</v>
      </c>
      <c r="K267" s="184">
        <v>0.54158173664900122</v>
      </c>
      <c r="L267" s="184">
        <v>0.4215677136732221</v>
      </c>
      <c r="M267" s="184">
        <v>0.31829765545361877</v>
      </c>
      <c r="N267" s="184">
        <v>0.51322856574497711</v>
      </c>
      <c r="O267" s="184">
        <v>0.40809126729588563</v>
      </c>
    </row>
    <row r="268" spans="2:15" hidden="1" outlineLevel="1">
      <c r="B268" s="63" t="s">
        <v>90</v>
      </c>
      <c r="C268" s="179">
        <v>3.5</v>
      </c>
      <c r="D268" s="180">
        <v>1</v>
      </c>
      <c r="E268" s="180" t="s">
        <v>143</v>
      </c>
      <c r="F268" s="180">
        <v>1</v>
      </c>
      <c r="G268" s="179">
        <v>-0.5</v>
      </c>
      <c r="H268" s="179">
        <v>-0.66666666666666674</v>
      </c>
      <c r="I268" s="179">
        <v>-0.54545454545454541</v>
      </c>
      <c r="J268" s="180">
        <v>-0.90812250332889477</v>
      </c>
      <c r="K268" s="180">
        <v>3.3149606299212602</v>
      </c>
      <c r="L268" s="180">
        <v>-0.29726651480637811</v>
      </c>
      <c r="M268" s="179">
        <v>-0.90157480314960625</v>
      </c>
      <c r="N268" s="179">
        <v>2.9076923076923076</v>
      </c>
      <c r="O268" s="179">
        <v>-0.3464125560538116</v>
      </c>
    </row>
    <row r="269" spans="2:15" hidden="1" outlineLevel="1">
      <c r="B269" s="63" t="s">
        <v>89</v>
      </c>
      <c r="C269" s="179">
        <v>1</v>
      </c>
      <c r="D269" s="180" t="s">
        <v>143</v>
      </c>
      <c r="E269" s="180" t="s">
        <v>143</v>
      </c>
      <c r="F269" s="180" t="s">
        <v>143</v>
      </c>
      <c r="G269" s="179">
        <v>0</v>
      </c>
      <c r="H269" s="179">
        <v>0.33333333333333326</v>
      </c>
      <c r="I269" s="179">
        <v>5.8823529411764719E-2</v>
      </c>
      <c r="J269" s="180">
        <v>-0.93409378960709755</v>
      </c>
      <c r="K269" s="180">
        <v>0.85977859778597776</v>
      </c>
      <c r="L269" s="180">
        <v>-0.47547169811320755</v>
      </c>
      <c r="M269" s="179">
        <v>-0.8957816377171216</v>
      </c>
      <c r="N269" s="179">
        <v>1.0036496350364965</v>
      </c>
      <c r="O269" s="179">
        <v>-0.41388888888888886</v>
      </c>
    </row>
    <row r="270" spans="2:15" hidden="1" outlineLevel="1">
      <c r="B270" s="63" t="s">
        <v>88</v>
      </c>
      <c r="C270" s="179" t="s">
        <v>143</v>
      </c>
      <c r="D270" s="180" t="s">
        <v>143</v>
      </c>
      <c r="E270" s="180" t="s">
        <v>143</v>
      </c>
      <c r="F270" s="180" t="s">
        <v>143</v>
      </c>
      <c r="G270" s="179">
        <v>9.0909090909090828E-2</v>
      </c>
      <c r="H270" s="179">
        <v>-0.4</v>
      </c>
      <c r="I270" s="179">
        <v>-6.25E-2</v>
      </c>
      <c r="J270" s="180">
        <v>1.3178519593613935</v>
      </c>
      <c r="K270" s="180">
        <v>0.86250000000000004</v>
      </c>
      <c r="L270" s="180">
        <v>1.1308810949529513</v>
      </c>
      <c r="M270" s="179">
        <v>1.3028571428571429</v>
      </c>
      <c r="N270" s="179">
        <v>0.84948453608247432</v>
      </c>
      <c r="O270" s="179">
        <v>1.1172995780590718</v>
      </c>
    </row>
    <row r="271" spans="2:15" hidden="1" outlineLevel="1">
      <c r="B271" s="63" t="s">
        <v>87</v>
      </c>
      <c r="C271" s="179">
        <v>-0.4</v>
      </c>
      <c r="D271" s="180">
        <v>-1</v>
      </c>
      <c r="E271" s="180" t="s">
        <v>143</v>
      </c>
      <c r="F271" s="180">
        <v>-1</v>
      </c>
      <c r="G271" s="179">
        <v>0.44444444444444442</v>
      </c>
      <c r="H271" s="179" t="s">
        <v>143</v>
      </c>
      <c r="I271" s="179">
        <v>1.8888888888888888</v>
      </c>
      <c r="J271" s="180">
        <v>2.7536945812807883</v>
      </c>
      <c r="K271" s="180">
        <v>2.6955555555555555</v>
      </c>
      <c r="L271" s="180">
        <v>2.7231308411214954</v>
      </c>
      <c r="M271" s="179">
        <v>2.6579572446555821</v>
      </c>
      <c r="N271" s="179">
        <v>2.7244444444444444</v>
      </c>
      <c r="O271" s="179">
        <v>2.6923076923076925</v>
      </c>
    </row>
    <row r="272" spans="2:15" hidden="1" outlineLevel="1">
      <c r="B272" s="63" t="s">
        <v>86</v>
      </c>
      <c r="C272" s="179" t="s">
        <v>143</v>
      </c>
      <c r="D272" s="180">
        <v>-1</v>
      </c>
      <c r="E272" s="180" t="s">
        <v>143</v>
      </c>
      <c r="F272" s="180">
        <v>-1</v>
      </c>
      <c r="G272" s="179">
        <v>-0.4</v>
      </c>
      <c r="H272" s="179" t="s">
        <v>143</v>
      </c>
      <c r="I272" s="179">
        <v>18</v>
      </c>
      <c r="J272" s="180">
        <v>4.823920265780731</v>
      </c>
      <c r="K272" s="180">
        <v>0.25779967159277506</v>
      </c>
      <c r="L272" s="180">
        <v>1.7681318681318681</v>
      </c>
      <c r="M272" s="179">
        <v>4.6741935483870964</v>
      </c>
      <c r="N272" s="179">
        <v>0.40886699507389168</v>
      </c>
      <c r="O272" s="179">
        <v>1.8476605005440696</v>
      </c>
    </row>
    <row r="273" spans="2:15" hidden="1" outlineLevel="1">
      <c r="B273" s="63" t="s">
        <v>85</v>
      </c>
      <c r="C273" s="179" t="s">
        <v>143</v>
      </c>
      <c r="D273" s="180" t="s">
        <v>143</v>
      </c>
      <c r="E273" s="180" t="s">
        <v>143</v>
      </c>
      <c r="F273" s="180" t="s">
        <v>143</v>
      </c>
      <c r="G273" s="179">
        <v>-0.4285714285714286</v>
      </c>
      <c r="H273" s="179" t="s">
        <v>143</v>
      </c>
      <c r="I273" s="179">
        <v>13.714285714285714</v>
      </c>
      <c r="J273" s="180">
        <v>13.598039215686274</v>
      </c>
      <c r="K273" s="180">
        <v>3.308943089430894</v>
      </c>
      <c r="L273" s="180">
        <v>4.7726638772663881</v>
      </c>
      <c r="M273" s="179">
        <v>12.715596330275229</v>
      </c>
      <c r="N273" s="179">
        <v>3.4699186991869917</v>
      </c>
      <c r="O273" s="179">
        <v>4.8618784530386741</v>
      </c>
    </row>
    <row r="274" spans="2:15" hidden="1" outlineLevel="1">
      <c r="B274" s="63" t="s">
        <v>84</v>
      </c>
      <c r="C274" s="179">
        <v>0</v>
      </c>
      <c r="D274" s="180" t="s">
        <v>143</v>
      </c>
      <c r="E274" s="180" t="s">
        <v>143</v>
      </c>
      <c r="F274" s="180" t="s">
        <v>143</v>
      </c>
      <c r="G274" s="179">
        <v>-0.5</v>
      </c>
      <c r="H274" s="179">
        <v>0</v>
      </c>
      <c r="I274" s="179">
        <v>-0.33333333333333337</v>
      </c>
      <c r="J274" s="180">
        <v>11.317307692307692</v>
      </c>
      <c r="K274" s="180">
        <v>0.18355640535372841</v>
      </c>
      <c r="L274" s="180">
        <v>2.0303030303030303</v>
      </c>
      <c r="M274" s="179">
        <v>10.199999999999999</v>
      </c>
      <c r="N274" s="179">
        <v>0.18181818181818188</v>
      </c>
      <c r="O274" s="179">
        <v>1.9735614307931573</v>
      </c>
    </row>
    <row r="275" spans="2:15" hidden="1" outlineLevel="1">
      <c r="B275" s="63" t="s">
        <v>83</v>
      </c>
      <c r="C275" s="179">
        <v>-1</v>
      </c>
      <c r="D275" s="180" t="s">
        <v>143</v>
      </c>
      <c r="E275" s="180" t="s">
        <v>143</v>
      </c>
      <c r="F275" s="180" t="s">
        <v>143</v>
      </c>
      <c r="G275" s="179">
        <v>-0.30769230769230771</v>
      </c>
      <c r="H275" s="179">
        <v>-0.4</v>
      </c>
      <c r="I275" s="179">
        <v>-0.33333333333333337</v>
      </c>
      <c r="J275" s="180">
        <v>5.7142857142857162E-2</v>
      </c>
      <c r="K275" s="180">
        <v>0.22058823529411775</v>
      </c>
      <c r="L275" s="180">
        <v>0.19268292682926824</v>
      </c>
      <c r="M275" s="179">
        <v>-2.352941176470591E-2</v>
      </c>
      <c r="N275" s="179">
        <v>0.21159420289855069</v>
      </c>
      <c r="O275" s="179">
        <v>0.16511627906976734</v>
      </c>
    </row>
    <row r="276" spans="2:15" hidden="1" outlineLevel="1">
      <c r="B276" s="63" t="s">
        <v>82</v>
      </c>
      <c r="C276" s="179" t="s">
        <v>143</v>
      </c>
      <c r="D276" s="180" t="s">
        <v>143</v>
      </c>
      <c r="E276" s="180" t="s">
        <v>143</v>
      </c>
      <c r="F276" s="180" t="s">
        <v>143</v>
      </c>
      <c r="G276" s="179">
        <v>0.14285714285714279</v>
      </c>
      <c r="H276" s="179" t="s">
        <v>143</v>
      </c>
      <c r="I276" s="179">
        <v>0.14285714285714279</v>
      </c>
      <c r="J276" s="180">
        <v>10.766990291262136</v>
      </c>
      <c r="K276" s="180">
        <v>0.1188340807174888</v>
      </c>
      <c r="L276" s="180">
        <v>2.1165755919854279</v>
      </c>
      <c r="M276" s="179">
        <v>10.090909090909092</v>
      </c>
      <c r="N276" s="179">
        <v>0.1188340807174888</v>
      </c>
      <c r="O276" s="179">
        <v>2.0917266187050361</v>
      </c>
    </row>
    <row r="277" spans="2:15" hidden="1" outlineLevel="1">
      <c r="B277" s="63" t="s">
        <v>81</v>
      </c>
      <c r="C277" s="179">
        <v>-1</v>
      </c>
      <c r="D277" s="180" t="s">
        <v>143</v>
      </c>
      <c r="E277" s="180" t="s">
        <v>143</v>
      </c>
      <c r="F277" s="180" t="s">
        <v>143</v>
      </c>
      <c r="G277" s="179">
        <v>-0.67741935483870974</v>
      </c>
      <c r="H277" s="179">
        <v>-0.5714285714285714</v>
      </c>
      <c r="I277" s="179">
        <v>-0.65789473684210531</v>
      </c>
      <c r="J277" s="180">
        <v>18.095890410958905</v>
      </c>
      <c r="K277" s="180">
        <v>0.42418772563176899</v>
      </c>
      <c r="L277" s="180">
        <v>2.4816586921850079</v>
      </c>
      <c r="M277" s="179">
        <v>12.121495327102803</v>
      </c>
      <c r="N277" s="179">
        <v>0.41176470588235303</v>
      </c>
      <c r="O277" s="179">
        <v>2.2874251497005988</v>
      </c>
    </row>
    <row r="278" spans="2:15" hidden="1" outlineLevel="1">
      <c r="B278" s="63" t="s">
        <v>80</v>
      </c>
      <c r="C278" s="179" t="s">
        <v>143</v>
      </c>
      <c r="D278" s="180" t="s">
        <v>143</v>
      </c>
      <c r="E278" s="180" t="s">
        <v>143</v>
      </c>
      <c r="F278" s="180" t="s">
        <v>143</v>
      </c>
      <c r="G278" s="179">
        <v>-0.97345132743362828</v>
      </c>
      <c r="H278" s="179">
        <v>2.6666666666666665</v>
      </c>
      <c r="I278" s="179">
        <v>-0.87931034482758619</v>
      </c>
      <c r="J278" s="180">
        <v>13.694444444444445</v>
      </c>
      <c r="K278" s="180">
        <v>-0.46291560102301788</v>
      </c>
      <c r="L278" s="180">
        <v>1.7386609071274299</v>
      </c>
      <c r="M278" s="179">
        <v>4.756756756756757</v>
      </c>
      <c r="N278" s="179">
        <v>-0.43908629441624369</v>
      </c>
      <c r="O278" s="179">
        <v>1.2210708117443869</v>
      </c>
    </row>
    <row r="279" spans="2:15" hidden="1" outlineLevel="1">
      <c r="B279" s="63" t="s">
        <v>79</v>
      </c>
      <c r="C279" s="179">
        <v>-1</v>
      </c>
      <c r="D279" s="180">
        <v>2</v>
      </c>
      <c r="E279" s="180" t="s">
        <v>143</v>
      </c>
      <c r="F279" s="180">
        <v>5</v>
      </c>
      <c r="G279" s="179">
        <v>-0.9375</v>
      </c>
      <c r="H279" s="179">
        <v>0.66666666666666674</v>
      </c>
      <c r="I279" s="179">
        <v>-0.68421052631578949</v>
      </c>
      <c r="J279" s="180">
        <v>0.88157894736842102</v>
      </c>
      <c r="K279" s="180">
        <v>-9.5744680851063801E-2</v>
      </c>
      <c r="L279" s="180">
        <v>0.1117318435754191</v>
      </c>
      <c r="M279" s="179">
        <v>0.53125</v>
      </c>
      <c r="N279" s="179">
        <v>-7.7192982456140369E-2</v>
      </c>
      <c r="O279" s="179">
        <v>7.6115485564304475E-2</v>
      </c>
    </row>
    <row r="280" spans="2:15" collapsed="1">
      <c r="B280" s="173">
        <v>1991</v>
      </c>
      <c r="C280" s="184">
        <v>0.57894736842105265</v>
      </c>
      <c r="D280" s="184">
        <v>0.4285714285714286</v>
      </c>
      <c r="E280" s="184" t="s">
        <v>143</v>
      </c>
      <c r="F280" s="184">
        <v>0.85714285714285721</v>
      </c>
      <c r="G280" s="184">
        <v>-0.64754098360655732</v>
      </c>
      <c r="H280" s="184">
        <v>6.0294117647058822</v>
      </c>
      <c r="I280" s="184">
        <v>0.16906474820143891</v>
      </c>
      <c r="J280" s="184">
        <v>2.2935520361990949</v>
      </c>
      <c r="K280" s="184">
        <v>0.92845911949685545</v>
      </c>
      <c r="L280" s="184">
        <v>1.4881725417439702</v>
      </c>
      <c r="M280" s="184">
        <v>2.0930110352075668</v>
      </c>
      <c r="N280" s="184">
        <v>0.96290511518937905</v>
      </c>
      <c r="O280" s="184">
        <v>1.4446684587813619</v>
      </c>
    </row>
    <row r="281" spans="2:15" hidden="1" outlineLevel="1">
      <c r="B281" s="63" t="s">
        <v>90</v>
      </c>
      <c r="C281" s="179">
        <v>-0.5</v>
      </c>
      <c r="D281" s="180">
        <v>0</v>
      </c>
      <c r="E281" s="180" t="s">
        <v>143</v>
      </c>
      <c r="F281" s="180">
        <v>0</v>
      </c>
      <c r="G281" s="179">
        <v>-0.33333333333333337</v>
      </c>
      <c r="H281" s="179" t="s">
        <v>143</v>
      </c>
      <c r="I281" s="179">
        <v>-8.333333333333337E-2</v>
      </c>
      <c r="J281" s="180">
        <v>9.8840579710144922</v>
      </c>
      <c r="K281" s="180">
        <v>-0.67929292929292928</v>
      </c>
      <c r="L281" s="180">
        <v>0.8881720430107527</v>
      </c>
      <c r="M281" s="179">
        <v>7.8604651162790695</v>
      </c>
      <c r="N281" s="179">
        <v>-0.67171717171717171</v>
      </c>
      <c r="O281" s="179">
        <v>0.85062240663900424</v>
      </c>
    </row>
    <row r="282" spans="2:15" hidden="1" outlineLevel="1">
      <c r="B282" s="63" t="s">
        <v>89</v>
      </c>
      <c r="C282" s="179">
        <v>0.5</v>
      </c>
      <c r="D282" s="180" t="s">
        <v>143</v>
      </c>
      <c r="E282" s="180" t="s">
        <v>143</v>
      </c>
      <c r="F282" s="180" t="s">
        <v>143</v>
      </c>
      <c r="G282" s="179">
        <v>0.16666666666666674</v>
      </c>
      <c r="H282" s="179" t="s">
        <v>143</v>
      </c>
      <c r="I282" s="179">
        <v>0.41666666666666674</v>
      </c>
      <c r="J282" s="180">
        <v>15.102040816326532</v>
      </c>
      <c r="K282" s="180">
        <v>-0.33415233415233414</v>
      </c>
      <c r="L282" s="180">
        <v>1.3245614035087718</v>
      </c>
      <c r="M282" s="179">
        <v>11.793650793650794</v>
      </c>
      <c r="N282" s="179">
        <v>-0.32678132678132676</v>
      </c>
      <c r="O282" s="179">
        <v>1.2978723404255321</v>
      </c>
    </row>
    <row r="283" spans="2:15" hidden="1" outlineLevel="1">
      <c r="B283" s="63" t="s">
        <v>88</v>
      </c>
      <c r="C283" s="179" t="s">
        <v>143</v>
      </c>
      <c r="D283" s="180" t="s">
        <v>143</v>
      </c>
      <c r="E283" s="180" t="s">
        <v>143</v>
      </c>
      <c r="F283" s="180" t="s">
        <v>143</v>
      </c>
      <c r="G283" s="179">
        <v>1.75</v>
      </c>
      <c r="H283" s="179" t="s">
        <v>143</v>
      </c>
      <c r="I283" s="179">
        <v>3</v>
      </c>
      <c r="J283" s="180">
        <v>4.8888888888888893</v>
      </c>
      <c r="K283" s="180">
        <v>-8.0459770114942541E-2</v>
      </c>
      <c r="L283" s="180">
        <v>0.82942097026604067</v>
      </c>
      <c r="M283" s="179">
        <v>4.785123966942149</v>
      </c>
      <c r="N283" s="179">
        <v>-7.088122605363989E-2</v>
      </c>
      <c r="O283" s="179">
        <v>0.84292379471228607</v>
      </c>
    </row>
    <row r="284" spans="2:15" hidden="1" outlineLevel="1">
      <c r="B284" s="63" t="s">
        <v>87</v>
      </c>
      <c r="C284" s="179" t="s">
        <v>143</v>
      </c>
      <c r="D284" s="180" t="s">
        <v>143</v>
      </c>
      <c r="E284" s="180" t="s">
        <v>143</v>
      </c>
      <c r="F284" s="180" t="s">
        <v>143</v>
      </c>
      <c r="G284" s="179">
        <v>1.25</v>
      </c>
      <c r="H284" s="179" t="s">
        <v>143</v>
      </c>
      <c r="I284" s="179">
        <v>1.25</v>
      </c>
      <c r="J284" s="180">
        <v>1.6887417218543046</v>
      </c>
      <c r="K284" s="180">
        <v>-0.10358565737051795</v>
      </c>
      <c r="L284" s="180">
        <v>0.31087289433384391</v>
      </c>
      <c r="M284" s="179">
        <v>1.7161290322580647</v>
      </c>
      <c r="N284" s="179">
        <v>-0.10358565737051795</v>
      </c>
      <c r="O284" s="179">
        <v>0.32572298325722993</v>
      </c>
    </row>
    <row r="285" spans="2:15" hidden="1" outlineLevel="1">
      <c r="B285" s="63" t="s">
        <v>86</v>
      </c>
      <c r="C285" s="179">
        <v>-1</v>
      </c>
      <c r="D285" s="180" t="s">
        <v>143</v>
      </c>
      <c r="E285" s="180" t="s">
        <v>143</v>
      </c>
      <c r="F285" s="180" t="s">
        <v>143</v>
      </c>
      <c r="G285" s="179">
        <v>-0.64285714285714279</v>
      </c>
      <c r="H285" s="179">
        <v>-1</v>
      </c>
      <c r="I285" s="179">
        <v>-0.77272727272727271</v>
      </c>
      <c r="J285" s="180">
        <v>1.5726495726495728</v>
      </c>
      <c r="K285" s="180">
        <v>-6.525285481239762E-3</v>
      </c>
      <c r="L285" s="180">
        <v>0.24657534246575352</v>
      </c>
      <c r="M285" s="179">
        <v>1.2627737226277373</v>
      </c>
      <c r="N285" s="179">
        <v>-1.9323671497584516E-2</v>
      </c>
      <c r="O285" s="179">
        <v>0.21240105540897103</v>
      </c>
    </row>
    <row r="286" spans="2:15" hidden="1" outlineLevel="1">
      <c r="B286" s="63" t="s">
        <v>85</v>
      </c>
      <c r="C286" s="179">
        <v>-1</v>
      </c>
      <c r="D286" s="180" t="s">
        <v>143</v>
      </c>
      <c r="E286" s="180" t="s">
        <v>143</v>
      </c>
      <c r="F286" s="180" t="s">
        <v>143</v>
      </c>
      <c r="G286" s="179">
        <v>0.75</v>
      </c>
      <c r="H286" s="179">
        <v>-1</v>
      </c>
      <c r="I286" s="179">
        <v>-0.41666666666666663</v>
      </c>
      <c r="J286" s="180">
        <v>0.15909090909090917</v>
      </c>
      <c r="K286" s="180">
        <v>0.10412926391382404</v>
      </c>
      <c r="L286" s="180">
        <v>0.1116279069767443</v>
      </c>
      <c r="M286" s="179">
        <v>0.17204301075268824</v>
      </c>
      <c r="N286" s="179">
        <v>8.8495575221238854E-2</v>
      </c>
      <c r="O286" s="179">
        <v>0.10030395136778125</v>
      </c>
    </row>
    <row r="287" spans="2:15" hidden="1" outlineLevel="1">
      <c r="B287" s="63" t="s">
        <v>84</v>
      </c>
      <c r="C287" s="179">
        <v>0</v>
      </c>
      <c r="D287" s="180" t="s">
        <v>143</v>
      </c>
      <c r="E287" s="180" t="s">
        <v>143</v>
      </c>
      <c r="F287" s="180" t="s">
        <v>143</v>
      </c>
      <c r="G287" s="179">
        <v>1.5</v>
      </c>
      <c r="H287" s="179" t="s">
        <v>143</v>
      </c>
      <c r="I287" s="179">
        <v>2.75</v>
      </c>
      <c r="J287" s="180">
        <v>-0.57894736842105265</v>
      </c>
      <c r="K287" s="180">
        <v>-0.33205619412515963</v>
      </c>
      <c r="L287" s="180">
        <v>-0.39126213592233006</v>
      </c>
      <c r="M287" s="179">
        <v>-0.54365079365079372</v>
      </c>
      <c r="N287" s="179">
        <v>-0.32567049808429116</v>
      </c>
      <c r="O287" s="179">
        <v>-0.37874396135265698</v>
      </c>
    </row>
    <row r="288" spans="2:15" hidden="1" outlineLevel="1">
      <c r="B288" s="63" t="s">
        <v>83</v>
      </c>
      <c r="C288" s="179" t="s">
        <v>143</v>
      </c>
      <c r="D288" s="180" t="s">
        <v>143</v>
      </c>
      <c r="E288" s="180" t="s">
        <v>143</v>
      </c>
      <c r="F288" s="180" t="s">
        <v>143</v>
      </c>
      <c r="G288" s="179" t="s">
        <v>143</v>
      </c>
      <c r="H288" s="179" t="s">
        <v>143</v>
      </c>
      <c r="I288" s="179" t="s">
        <v>143</v>
      </c>
      <c r="J288" s="180">
        <v>-0.61956521739130432</v>
      </c>
      <c r="K288" s="180">
        <v>0.24087591240875916</v>
      </c>
      <c r="L288" s="180">
        <v>-0.10480349344978168</v>
      </c>
      <c r="M288" s="179">
        <v>-0.53804347826086962</v>
      </c>
      <c r="N288" s="179">
        <v>0.25912408759124084</v>
      </c>
      <c r="O288" s="179">
        <v>-6.1135371179039333E-2</v>
      </c>
    </row>
    <row r="289" spans="2:15" hidden="1" outlineLevel="1">
      <c r="B289" s="63" t="s">
        <v>82</v>
      </c>
      <c r="C289" s="179">
        <v>-1</v>
      </c>
      <c r="D289" s="180" t="s">
        <v>143</v>
      </c>
      <c r="E289" s="180" t="s">
        <v>143</v>
      </c>
      <c r="F289" s="180" t="s">
        <v>143</v>
      </c>
      <c r="G289" s="179">
        <v>0.39999999999999991</v>
      </c>
      <c r="H289" s="179" t="s">
        <v>143</v>
      </c>
      <c r="I289" s="179">
        <v>0.39999999999999991</v>
      </c>
      <c r="J289" s="180">
        <v>-2.8301886792452824E-2</v>
      </c>
      <c r="K289" s="180">
        <v>-0.19784172661870503</v>
      </c>
      <c r="L289" s="180">
        <v>-0.17069486404833834</v>
      </c>
      <c r="M289" s="179">
        <v>-0.16666666666666663</v>
      </c>
      <c r="N289" s="179">
        <v>-0.19784172661870503</v>
      </c>
      <c r="O289" s="179">
        <v>-0.19186046511627908</v>
      </c>
    </row>
    <row r="290" spans="2:15" hidden="1" outlineLevel="1">
      <c r="B290" s="63" t="s">
        <v>81</v>
      </c>
      <c r="C290" s="179">
        <v>0</v>
      </c>
      <c r="D290" s="180" t="s">
        <v>143</v>
      </c>
      <c r="E290" s="180" t="s">
        <v>143</v>
      </c>
      <c r="F290" s="180" t="s">
        <v>143</v>
      </c>
      <c r="G290" s="179">
        <v>0.55000000000000004</v>
      </c>
      <c r="H290" s="179" t="s">
        <v>143</v>
      </c>
      <c r="I290" s="179">
        <v>0.89999999999999991</v>
      </c>
      <c r="J290" s="180">
        <v>-0.74827586206896557</v>
      </c>
      <c r="K290" s="180">
        <v>-0.28608247422680411</v>
      </c>
      <c r="L290" s="180">
        <v>-0.41181988742964348</v>
      </c>
      <c r="M290" s="179">
        <v>-0.65814696485623003</v>
      </c>
      <c r="N290" s="179">
        <v>-0.27706185567010311</v>
      </c>
      <c r="O290" s="179">
        <v>-0.3865932047750229</v>
      </c>
    </row>
    <row r="291" spans="2:15" hidden="1" outlineLevel="1">
      <c r="B291" s="63" t="s">
        <v>80</v>
      </c>
      <c r="C291" s="179">
        <v>-1</v>
      </c>
      <c r="D291" s="180" t="s">
        <v>143</v>
      </c>
      <c r="E291" s="180" t="s">
        <v>143</v>
      </c>
      <c r="F291" s="180" t="s">
        <v>143</v>
      </c>
      <c r="G291" s="179">
        <v>7.6923076923076916</v>
      </c>
      <c r="H291" s="179" t="s">
        <v>143</v>
      </c>
      <c r="I291" s="179">
        <v>7.9230769230769234</v>
      </c>
      <c r="J291" s="180">
        <v>0.19999999999999996</v>
      </c>
      <c r="K291" s="180">
        <v>1.875</v>
      </c>
      <c r="L291" s="180">
        <v>1.3622448979591835</v>
      </c>
      <c r="M291" s="179">
        <v>1.4025974025974026</v>
      </c>
      <c r="N291" s="179">
        <v>1.8970588235294117</v>
      </c>
      <c r="O291" s="179">
        <v>1.7183098591549295</v>
      </c>
    </row>
    <row r="292" spans="2:15" hidden="1" outlineLevel="1">
      <c r="B292" s="63" t="s">
        <v>79</v>
      </c>
      <c r="C292" s="179">
        <v>2</v>
      </c>
      <c r="D292" s="180" t="s">
        <v>143</v>
      </c>
      <c r="E292" s="180" t="s">
        <v>143</v>
      </c>
      <c r="F292" s="180" t="s">
        <v>143</v>
      </c>
      <c r="G292" s="179">
        <v>2.2000000000000002</v>
      </c>
      <c r="H292" s="179" t="s">
        <v>143</v>
      </c>
      <c r="I292" s="179">
        <v>2.8</v>
      </c>
      <c r="J292" s="180">
        <v>-0.82159624413145538</v>
      </c>
      <c r="K292" s="180">
        <v>2.9166666666666665</v>
      </c>
      <c r="L292" s="180">
        <v>-0.28112449799196793</v>
      </c>
      <c r="M292" s="179">
        <v>-0.77777777777777779</v>
      </c>
      <c r="N292" s="179">
        <v>2.9583333333333335</v>
      </c>
      <c r="O292" s="179">
        <v>-0.24404761904761907</v>
      </c>
    </row>
    <row r="293" spans="2:15" collapsed="1">
      <c r="B293" s="173">
        <v>1990</v>
      </c>
      <c r="C293" s="184">
        <v>-0.55813953488372092</v>
      </c>
      <c r="D293" s="184">
        <v>6</v>
      </c>
      <c r="E293" s="184" t="s">
        <v>143</v>
      </c>
      <c r="F293" s="184">
        <v>6</v>
      </c>
      <c r="G293" s="184">
        <v>1.5154639175257731</v>
      </c>
      <c r="H293" s="184">
        <v>1.125</v>
      </c>
      <c r="I293" s="184">
        <v>1.4601769911504423</v>
      </c>
      <c r="J293" s="184">
        <v>0.85714285714285721</v>
      </c>
      <c r="K293" s="184">
        <v>-9.0454057919199138E-2</v>
      </c>
      <c r="L293" s="184">
        <v>0.15017337956788479</v>
      </c>
      <c r="M293" s="184">
        <v>0.86112469437652805</v>
      </c>
      <c r="N293" s="184">
        <v>-8.6987522281639973E-2</v>
      </c>
      <c r="O293" s="184">
        <v>0.16629653821032009</v>
      </c>
    </row>
    <row r="294" spans="2:15" hidden="1" outlineLevel="1">
      <c r="B294" s="63" t="s">
        <v>90</v>
      </c>
      <c r="C294" s="179">
        <v>-0.7142857142857143</v>
      </c>
      <c r="D294" s="180" t="s">
        <v>143</v>
      </c>
      <c r="E294" s="180" t="s">
        <v>143</v>
      </c>
      <c r="F294" s="180" t="s">
        <v>143</v>
      </c>
      <c r="G294" s="179">
        <v>0.5</v>
      </c>
      <c r="H294" s="179">
        <v>-1</v>
      </c>
      <c r="I294" s="179">
        <v>-0.4</v>
      </c>
      <c r="J294" s="180">
        <v>-0.75958188153310102</v>
      </c>
      <c r="K294" s="180">
        <v>6.0714285714285712</v>
      </c>
      <c r="L294" s="180">
        <v>0.35568513119533529</v>
      </c>
      <c r="M294" s="179">
        <v>-0.72168284789644011</v>
      </c>
      <c r="N294" s="179">
        <v>4.8235294117647056</v>
      </c>
      <c r="O294" s="179">
        <v>0.27851458885941649</v>
      </c>
    </row>
    <row r="295" spans="2:15" hidden="1" outlineLevel="1">
      <c r="B295" s="63" t="s">
        <v>89</v>
      </c>
      <c r="C295" s="179">
        <v>-0.7142857142857143</v>
      </c>
      <c r="D295" s="180" t="s">
        <v>143</v>
      </c>
      <c r="E295" s="180" t="s">
        <v>143</v>
      </c>
      <c r="F295" s="180" t="s">
        <v>143</v>
      </c>
      <c r="G295" s="179">
        <v>0.5</v>
      </c>
      <c r="H295" s="179" t="s">
        <v>143</v>
      </c>
      <c r="I295" s="179">
        <v>0.5</v>
      </c>
      <c r="J295" s="180">
        <v>-0.81007751937984496</v>
      </c>
      <c r="K295" s="180">
        <v>6.2678571428571432</v>
      </c>
      <c r="L295" s="180">
        <v>0.45222929936305722</v>
      </c>
      <c r="M295" s="179">
        <v>-0.76923076923076916</v>
      </c>
      <c r="N295" s="179">
        <v>6.2678571428571432</v>
      </c>
      <c r="O295" s="179">
        <v>0.4285714285714286</v>
      </c>
    </row>
    <row r="296" spans="2:15" hidden="1" outlineLevel="1">
      <c r="B296" s="63" t="s">
        <v>88</v>
      </c>
      <c r="C296" s="179">
        <v>-1</v>
      </c>
      <c r="D296" s="180" t="s">
        <v>143</v>
      </c>
      <c r="E296" s="180" t="s">
        <v>143</v>
      </c>
      <c r="F296" s="180" t="s">
        <v>143</v>
      </c>
      <c r="G296" s="179">
        <v>1</v>
      </c>
      <c r="H296" s="179" t="s">
        <v>143</v>
      </c>
      <c r="I296" s="179">
        <v>1</v>
      </c>
      <c r="J296" s="180">
        <v>-0.36065573770491799</v>
      </c>
      <c r="K296" s="180">
        <v>1.139344262295082</v>
      </c>
      <c r="L296" s="180">
        <v>0.49648711943793922</v>
      </c>
      <c r="M296" s="179">
        <v>-0.35978835978835977</v>
      </c>
      <c r="N296" s="179">
        <v>1.139344262295082</v>
      </c>
      <c r="O296" s="179">
        <v>0.48498845265588919</v>
      </c>
    </row>
    <row r="297" spans="2:15" hidden="1" outlineLevel="1">
      <c r="B297" s="63" t="s">
        <v>87</v>
      </c>
      <c r="C297" s="179">
        <v>-1</v>
      </c>
      <c r="D297" s="180" t="s">
        <v>143</v>
      </c>
      <c r="E297" s="180" t="s">
        <v>143</v>
      </c>
      <c r="F297" s="180" t="s">
        <v>143</v>
      </c>
      <c r="G297" s="179">
        <v>-0.33333333333333337</v>
      </c>
      <c r="H297" s="179" t="s">
        <v>143</v>
      </c>
      <c r="I297" s="179">
        <v>-0.33333333333333337</v>
      </c>
      <c r="J297" s="180">
        <v>-0.30414746543778803</v>
      </c>
      <c r="K297" s="180">
        <v>-0.25739644970414199</v>
      </c>
      <c r="L297" s="180">
        <v>-0.26875699888017912</v>
      </c>
      <c r="M297" s="179">
        <v>-0.31718061674008813</v>
      </c>
      <c r="N297" s="179">
        <v>-0.25739644970414199</v>
      </c>
      <c r="O297" s="179">
        <v>-0.27242524916943522</v>
      </c>
    </row>
    <row r="298" spans="2:15" hidden="1" outlineLevel="1">
      <c r="B298" s="63" t="s">
        <v>86</v>
      </c>
      <c r="C298" s="179">
        <v>0.19999999999999996</v>
      </c>
      <c r="D298" s="180" t="s">
        <v>143</v>
      </c>
      <c r="E298" s="180" t="s">
        <v>143</v>
      </c>
      <c r="F298" s="180" t="s">
        <v>143</v>
      </c>
      <c r="G298" s="179">
        <v>3.666666666666667</v>
      </c>
      <c r="H298" s="179">
        <v>-0.89473684210526316</v>
      </c>
      <c r="I298" s="179">
        <v>-0.72151898734177222</v>
      </c>
      <c r="J298" s="180">
        <v>-0.45070422535211263</v>
      </c>
      <c r="K298" s="180">
        <v>0.26652892561983466</v>
      </c>
      <c r="L298" s="180">
        <v>4.7345767575322828E-2</v>
      </c>
      <c r="M298" s="179">
        <v>-0.38009049773755654</v>
      </c>
      <c r="N298" s="179">
        <v>0.10892857142857149</v>
      </c>
      <c r="O298" s="179">
        <v>-2.944942381562099E-2</v>
      </c>
    </row>
    <row r="299" spans="2:15" hidden="1" outlineLevel="1">
      <c r="B299" s="63" t="s">
        <v>85</v>
      </c>
      <c r="C299" s="179" t="s">
        <v>143</v>
      </c>
      <c r="D299" s="180" t="s">
        <v>143</v>
      </c>
      <c r="E299" s="180" t="s">
        <v>143</v>
      </c>
      <c r="F299" s="180" t="s">
        <v>143</v>
      </c>
      <c r="G299" s="179">
        <v>-0.98431372549019613</v>
      </c>
      <c r="H299" s="179">
        <v>1.6666666666666665</v>
      </c>
      <c r="I299" s="179">
        <v>-0.95348837209302328</v>
      </c>
      <c r="J299" s="180">
        <v>-0.61904761904761907</v>
      </c>
      <c r="K299" s="180">
        <v>-0.52636054421768708</v>
      </c>
      <c r="L299" s="180">
        <v>-0.54157782515991471</v>
      </c>
      <c r="M299" s="179">
        <v>-0.80864197530864201</v>
      </c>
      <c r="N299" s="179">
        <v>-0.52078032230703986</v>
      </c>
      <c r="O299" s="179">
        <v>-0.60480480480480481</v>
      </c>
    </row>
    <row r="300" spans="2:15" hidden="1" outlineLevel="1">
      <c r="B300" s="63" t="s">
        <v>84</v>
      </c>
      <c r="C300" s="179" t="s">
        <v>143</v>
      </c>
      <c r="D300" s="180" t="s">
        <v>143</v>
      </c>
      <c r="E300" s="180" t="s">
        <v>143</v>
      </c>
      <c r="F300" s="180" t="s">
        <v>143</v>
      </c>
      <c r="G300" s="179">
        <v>0</v>
      </c>
      <c r="H300" s="179" t="s">
        <v>143</v>
      </c>
      <c r="I300" s="179">
        <v>0</v>
      </c>
      <c r="J300" s="180">
        <v>2.1666666666666665</v>
      </c>
      <c r="K300" s="180">
        <v>3.9840637450199168E-2</v>
      </c>
      <c r="L300" s="180">
        <v>0.23947051744885672</v>
      </c>
      <c r="M300" s="179">
        <v>2.0731707317073171</v>
      </c>
      <c r="N300" s="179">
        <v>3.9840637450199168E-2</v>
      </c>
      <c r="O300" s="179">
        <v>0.23952095808383222</v>
      </c>
    </row>
    <row r="301" spans="2:15" hidden="1" outlineLevel="1">
      <c r="B301" s="63" t="s">
        <v>83</v>
      </c>
      <c r="C301" s="179" t="s">
        <v>143</v>
      </c>
      <c r="D301" s="180" t="s">
        <v>143</v>
      </c>
      <c r="E301" s="180" t="s">
        <v>143</v>
      </c>
      <c r="F301" s="180" t="s">
        <v>143</v>
      </c>
      <c r="G301" s="179">
        <v>-1</v>
      </c>
      <c r="H301" s="179" t="s">
        <v>143</v>
      </c>
      <c r="I301" s="179">
        <v>-1</v>
      </c>
      <c r="J301" s="180">
        <v>0.93684210526315792</v>
      </c>
      <c r="K301" s="180">
        <v>-0.17964071856287422</v>
      </c>
      <c r="L301" s="180">
        <v>6.7599067599067642E-2</v>
      </c>
      <c r="M301" s="179">
        <v>-0.3783783783783784</v>
      </c>
      <c r="N301" s="179">
        <v>-0.17964071856287422</v>
      </c>
      <c r="O301" s="179">
        <v>-0.27301587301587305</v>
      </c>
    </row>
    <row r="302" spans="2:15" hidden="1" outlineLevel="1">
      <c r="B302" s="63" t="s">
        <v>82</v>
      </c>
      <c r="C302" s="179">
        <v>20</v>
      </c>
      <c r="D302" s="180" t="s">
        <v>143</v>
      </c>
      <c r="E302" s="180" t="s">
        <v>143</v>
      </c>
      <c r="F302" s="180" t="s">
        <v>143</v>
      </c>
      <c r="G302" s="179">
        <v>-0.2857142857142857</v>
      </c>
      <c r="H302" s="179">
        <v>-1</v>
      </c>
      <c r="I302" s="179">
        <v>-0.61538461538461542</v>
      </c>
      <c r="J302" s="180">
        <v>0.20454545454545459</v>
      </c>
      <c r="K302" s="180">
        <v>4.3461538461538458</v>
      </c>
      <c r="L302" s="180">
        <v>2.4479166666666665</v>
      </c>
      <c r="M302" s="179">
        <v>0.375</v>
      </c>
      <c r="N302" s="179">
        <v>4.0545454545454547</v>
      </c>
      <c r="O302" s="179">
        <v>2.3398058252427183</v>
      </c>
    </row>
    <row r="303" spans="2:15" hidden="1" outlineLevel="1">
      <c r="B303" s="63" t="s">
        <v>81</v>
      </c>
      <c r="C303" s="179" t="s">
        <v>143</v>
      </c>
      <c r="D303" s="180" t="s">
        <v>143</v>
      </c>
      <c r="E303" s="180" t="s">
        <v>143</v>
      </c>
      <c r="F303" s="180" t="s">
        <v>143</v>
      </c>
      <c r="G303" s="179">
        <v>1.2222222222222223</v>
      </c>
      <c r="H303" s="179" t="s">
        <v>143</v>
      </c>
      <c r="I303" s="179">
        <v>1.2222222222222223</v>
      </c>
      <c r="J303" s="180">
        <v>1.0138888888888888</v>
      </c>
      <c r="K303" s="180">
        <v>9.486486486486486</v>
      </c>
      <c r="L303" s="180">
        <v>3.8899082568807337</v>
      </c>
      <c r="M303" s="179">
        <v>1.0457516339869279</v>
      </c>
      <c r="N303" s="179">
        <v>9.486486486486486</v>
      </c>
      <c r="O303" s="179">
        <v>3.7973568281938324</v>
      </c>
    </row>
    <row r="304" spans="2:15" hidden="1" outlineLevel="1">
      <c r="B304" s="63" t="s">
        <v>80</v>
      </c>
      <c r="C304" s="179">
        <v>-0.19999999999999996</v>
      </c>
      <c r="D304" s="180" t="s">
        <v>143</v>
      </c>
      <c r="E304" s="180" t="s">
        <v>143</v>
      </c>
      <c r="F304" s="180" t="s">
        <v>143</v>
      </c>
      <c r="G304" s="179">
        <v>1.1666666666666665</v>
      </c>
      <c r="H304" s="179" t="s">
        <v>143</v>
      </c>
      <c r="I304" s="179">
        <v>1.1666666666666665</v>
      </c>
      <c r="J304" s="180">
        <v>-0.43925233644859818</v>
      </c>
      <c r="K304" s="180">
        <v>0.27102803738317749</v>
      </c>
      <c r="L304" s="180">
        <v>-8.411214953271029E-2</v>
      </c>
      <c r="M304" s="179">
        <v>-0.34745762711864403</v>
      </c>
      <c r="N304" s="179">
        <v>0.27102803738317749</v>
      </c>
      <c r="O304" s="179">
        <v>-5.3333333333333344E-2</v>
      </c>
    </row>
    <row r="305" spans="2:15" hidden="1" outlineLevel="1">
      <c r="B305" s="63" t="s">
        <v>79</v>
      </c>
      <c r="C305" s="179">
        <v>-0.8</v>
      </c>
      <c r="D305" s="180" t="s">
        <v>143</v>
      </c>
      <c r="E305" s="180" t="s">
        <v>143</v>
      </c>
      <c r="F305" s="180" t="s">
        <v>143</v>
      </c>
      <c r="G305" s="179">
        <v>-0.5</v>
      </c>
      <c r="H305" s="179" t="s">
        <v>143</v>
      </c>
      <c r="I305" s="179">
        <v>-0.5</v>
      </c>
      <c r="J305" s="180">
        <v>2.5499999999999998</v>
      </c>
      <c r="K305" s="180" t="s">
        <v>143</v>
      </c>
      <c r="L305" s="180">
        <v>3.1500000000000004</v>
      </c>
      <c r="M305" s="179">
        <v>2.2000000000000002</v>
      </c>
      <c r="N305" s="179" t="s">
        <v>143</v>
      </c>
      <c r="O305" s="179">
        <v>2.7333333333333334</v>
      </c>
    </row>
    <row r="306" spans="2:15" collapsed="1">
      <c r="B306" s="173">
        <v>1989</v>
      </c>
      <c r="C306" s="184">
        <v>-4.4444444444444398E-2</v>
      </c>
      <c r="D306" s="184" t="s">
        <v>143</v>
      </c>
      <c r="E306" s="184" t="s">
        <v>143</v>
      </c>
      <c r="F306" s="184" t="s">
        <v>143</v>
      </c>
      <c r="G306" s="184">
        <v>-0.81310211946050093</v>
      </c>
      <c r="H306" s="184">
        <v>-0.83505154639175261</v>
      </c>
      <c r="I306" s="184">
        <v>-0.81655844155844159</v>
      </c>
      <c r="J306" s="184">
        <v>-5.7892132607619939E-2</v>
      </c>
      <c r="K306" s="184">
        <v>0.37647637795275601</v>
      </c>
      <c r="L306" s="184">
        <v>0.23221035332785545</v>
      </c>
      <c r="M306" s="184">
        <v>-0.20889748549323017</v>
      </c>
      <c r="N306" s="184">
        <v>0.34823359769286233</v>
      </c>
      <c r="O306" s="184">
        <v>0.134746516454195</v>
      </c>
    </row>
    <row r="307" spans="2:15" hidden="1" outlineLevel="1">
      <c r="B307" s="63" t="s">
        <v>90</v>
      </c>
      <c r="C307" s="179">
        <v>1</v>
      </c>
      <c r="D307" s="180" t="s">
        <v>143</v>
      </c>
      <c r="E307" s="180" t="s">
        <v>143</v>
      </c>
      <c r="F307" s="180" t="s">
        <v>143</v>
      </c>
      <c r="G307" s="179">
        <v>-0.19999999999999996</v>
      </c>
      <c r="H307" s="179" t="s">
        <v>143</v>
      </c>
      <c r="I307" s="179">
        <v>1</v>
      </c>
      <c r="J307" s="180">
        <v>1.9895833333333335</v>
      </c>
      <c r="K307" s="180">
        <v>1.2400000000000002</v>
      </c>
      <c r="L307" s="180">
        <v>1.834710743801653</v>
      </c>
      <c r="M307" s="179">
        <v>1.7345132743362832</v>
      </c>
      <c r="N307" s="179">
        <v>1.7200000000000002</v>
      </c>
      <c r="O307" s="179">
        <v>1.7318840579710146</v>
      </c>
    </row>
    <row r="308" spans="2:15" hidden="1" outlineLevel="1">
      <c r="B308" s="63" t="s">
        <v>89</v>
      </c>
      <c r="C308" s="179">
        <v>6</v>
      </c>
      <c r="D308" s="180" t="s">
        <v>143</v>
      </c>
      <c r="E308" s="180" t="s">
        <v>143</v>
      </c>
      <c r="F308" s="180" t="s">
        <v>143</v>
      </c>
      <c r="G308" s="179">
        <v>0.14285714285714279</v>
      </c>
      <c r="H308" s="179" t="s">
        <v>143</v>
      </c>
      <c r="I308" s="179">
        <v>0.14285714285714279</v>
      </c>
      <c r="J308" s="180">
        <v>0.75510204081632648</v>
      </c>
      <c r="K308" s="180">
        <v>-8.1967213114754078E-2</v>
      </c>
      <c r="L308" s="180">
        <v>0.50961538461538458</v>
      </c>
      <c r="M308" s="179">
        <v>0.76129032258064511</v>
      </c>
      <c r="N308" s="179">
        <v>-8.1967213114754078E-2</v>
      </c>
      <c r="O308" s="179">
        <v>0.52314814814814814</v>
      </c>
    </row>
    <row r="309" spans="2:15" hidden="1" outlineLevel="1">
      <c r="B309" s="63" t="s">
        <v>88</v>
      </c>
      <c r="C309" s="179">
        <v>1</v>
      </c>
      <c r="D309" s="180">
        <v>-1</v>
      </c>
      <c r="E309" s="180" t="s">
        <v>143</v>
      </c>
      <c r="F309" s="180">
        <v>-1</v>
      </c>
      <c r="G309" s="179">
        <v>-0.95652173913043481</v>
      </c>
      <c r="H309" s="179" t="s">
        <v>143</v>
      </c>
      <c r="I309" s="179">
        <v>-0.95652173913043481</v>
      </c>
      <c r="J309" s="180">
        <v>-0.50806451612903225</v>
      </c>
      <c r="K309" s="180">
        <v>0.25773195876288657</v>
      </c>
      <c r="L309" s="180">
        <v>-0.24558303886925792</v>
      </c>
      <c r="M309" s="179">
        <v>-0.55106888361045137</v>
      </c>
      <c r="N309" s="179">
        <v>0.25773195876288657</v>
      </c>
      <c r="O309" s="179">
        <v>-0.29593495934959346</v>
      </c>
    </row>
    <row r="310" spans="2:15" hidden="1" outlineLevel="1">
      <c r="B310" s="63" t="s">
        <v>87</v>
      </c>
      <c r="C310" s="179">
        <v>-0.19999999999999996</v>
      </c>
      <c r="D310" s="180" t="s">
        <v>143</v>
      </c>
      <c r="E310" s="180" t="s">
        <v>143</v>
      </c>
      <c r="F310" s="180" t="s">
        <v>143</v>
      </c>
      <c r="G310" s="179">
        <v>-0.33333333333333337</v>
      </c>
      <c r="H310" s="179">
        <v>-1</v>
      </c>
      <c r="I310" s="179">
        <v>-0.6</v>
      </c>
      <c r="J310" s="180">
        <v>0.26162790697674421</v>
      </c>
      <c r="K310" s="180">
        <v>0.72448979591836737</v>
      </c>
      <c r="L310" s="180">
        <v>0.58333333333333326</v>
      </c>
      <c r="M310" s="179">
        <v>0.22043010752688175</v>
      </c>
      <c r="N310" s="179">
        <v>0.69849246231155782</v>
      </c>
      <c r="O310" s="179">
        <v>0.54623287671232879</v>
      </c>
    </row>
    <row r="311" spans="2:15" hidden="1" outlineLevel="1">
      <c r="B311" s="63" t="s">
        <v>86</v>
      </c>
      <c r="C311" s="179" t="s">
        <v>143</v>
      </c>
      <c r="D311" s="180" t="s">
        <v>143</v>
      </c>
      <c r="E311" s="180" t="s">
        <v>143</v>
      </c>
      <c r="F311" s="180" t="s">
        <v>143</v>
      </c>
      <c r="G311" s="179">
        <v>-0.91891891891891886</v>
      </c>
      <c r="H311" s="179">
        <v>11.666666666666666</v>
      </c>
      <c r="I311" s="179">
        <v>0.83720930232558133</v>
      </c>
      <c r="J311" s="180">
        <v>4.756756756756757</v>
      </c>
      <c r="K311" s="180">
        <v>0.5463258785942493</v>
      </c>
      <c r="L311" s="180">
        <v>0.99142857142857133</v>
      </c>
      <c r="M311" s="179">
        <v>1.9864864864864864</v>
      </c>
      <c r="N311" s="179">
        <v>0.75548589341692796</v>
      </c>
      <c r="O311" s="179">
        <v>0.98727735368956737</v>
      </c>
    </row>
    <row r="312" spans="2:15" hidden="1" outlineLevel="1">
      <c r="B312" s="63" t="s">
        <v>85</v>
      </c>
      <c r="C312" s="179">
        <v>-1</v>
      </c>
      <c r="D312" s="180" t="s">
        <v>143</v>
      </c>
      <c r="E312" s="180" t="s">
        <v>143</v>
      </c>
      <c r="F312" s="180" t="s">
        <v>143</v>
      </c>
      <c r="G312" s="179">
        <v>13.166666666666666</v>
      </c>
      <c r="H312" s="179">
        <v>2</v>
      </c>
      <c r="I312" s="179">
        <v>12.578947368421053</v>
      </c>
      <c r="J312" s="180">
        <v>3.5294117647058822</v>
      </c>
      <c r="K312" s="180">
        <v>2.5421686746987953</v>
      </c>
      <c r="L312" s="180">
        <v>2.6736292428198434</v>
      </c>
      <c r="M312" s="179">
        <v>5.75</v>
      </c>
      <c r="N312" s="179">
        <v>2.5405405405405403</v>
      </c>
      <c r="O312" s="179">
        <v>3.1111111111111107</v>
      </c>
    </row>
    <row r="313" spans="2:15" hidden="1" outlineLevel="1">
      <c r="B313" s="63" t="s">
        <v>84</v>
      </c>
      <c r="C313" s="179">
        <v>-1</v>
      </c>
      <c r="D313" s="180" t="s">
        <v>143</v>
      </c>
      <c r="E313" s="180" t="s">
        <v>143</v>
      </c>
      <c r="F313" s="180" t="s">
        <v>143</v>
      </c>
      <c r="G313" s="179">
        <v>-0.63636363636363635</v>
      </c>
      <c r="H313" s="179">
        <v>-1</v>
      </c>
      <c r="I313" s="179">
        <v>-0.75</v>
      </c>
      <c r="J313" s="180">
        <v>-7.1428571428571397E-2</v>
      </c>
      <c r="K313" s="180">
        <v>0.59872611464968162</v>
      </c>
      <c r="L313" s="180">
        <v>0.49729729729729732</v>
      </c>
      <c r="M313" s="179">
        <v>-0.17171717171717171</v>
      </c>
      <c r="N313" s="179">
        <v>0.58193277310924363</v>
      </c>
      <c r="O313" s="179">
        <v>0.45217391304347831</v>
      </c>
    </row>
    <row r="314" spans="2:15" hidden="1" outlineLevel="1">
      <c r="B314" s="63" t="s">
        <v>83</v>
      </c>
      <c r="C314" s="179">
        <v>-1</v>
      </c>
      <c r="D314" s="180" t="s">
        <v>143</v>
      </c>
      <c r="E314" s="180" t="s">
        <v>143</v>
      </c>
      <c r="F314" s="180" t="s">
        <v>143</v>
      </c>
      <c r="G314" s="179">
        <v>17.272727272727273</v>
      </c>
      <c r="H314" s="179" t="s">
        <v>143</v>
      </c>
      <c r="I314" s="179">
        <v>17.272727272727273</v>
      </c>
      <c r="J314" s="180">
        <v>-0.39873417721518989</v>
      </c>
      <c r="K314" s="180">
        <v>-0.43676222596964587</v>
      </c>
      <c r="L314" s="180">
        <v>-0.42876165113182418</v>
      </c>
      <c r="M314" s="179">
        <v>0.73099415204678353</v>
      </c>
      <c r="N314" s="179">
        <v>-0.43676222596964587</v>
      </c>
      <c r="O314" s="179">
        <v>-0.17539267015706805</v>
      </c>
    </row>
    <row r="315" spans="2:15" hidden="1" outlineLevel="1">
      <c r="B315" s="63" t="s">
        <v>82</v>
      </c>
      <c r="C315" s="179">
        <v>-0.5</v>
      </c>
      <c r="D315" s="180" t="s">
        <v>143</v>
      </c>
      <c r="E315" s="180" t="s">
        <v>143</v>
      </c>
      <c r="F315" s="180" t="s">
        <v>143</v>
      </c>
      <c r="G315" s="179">
        <v>0.39999999999999991</v>
      </c>
      <c r="H315" s="179">
        <v>1</v>
      </c>
      <c r="I315" s="179">
        <v>0.625</v>
      </c>
      <c r="J315" s="180">
        <v>1.1494252873563315E-2</v>
      </c>
      <c r="K315" s="180">
        <v>-0.6913946587537092</v>
      </c>
      <c r="L315" s="180">
        <v>-0.54716981132075471</v>
      </c>
      <c r="M315" s="179">
        <v>2.1276595744680771E-2</v>
      </c>
      <c r="N315" s="179">
        <v>-0.67647058823529416</v>
      </c>
      <c r="O315" s="179">
        <v>-0.52534562211981561</v>
      </c>
    </row>
    <row r="316" spans="2:15" hidden="1" outlineLevel="1">
      <c r="B316" s="63" t="s">
        <v>81</v>
      </c>
      <c r="C316" s="179">
        <v>-1</v>
      </c>
      <c r="D316" s="180" t="s">
        <v>143</v>
      </c>
      <c r="E316" s="180" t="s">
        <v>143</v>
      </c>
      <c r="F316" s="180" t="s">
        <v>143</v>
      </c>
      <c r="G316" s="179">
        <v>-0.72727272727272729</v>
      </c>
      <c r="H316" s="179">
        <v>-1</v>
      </c>
      <c r="I316" s="179">
        <v>-0.73529411764705888</v>
      </c>
      <c r="J316" s="180">
        <v>1.1818181818181817</v>
      </c>
      <c r="K316" s="180">
        <v>-0.6589861751152073</v>
      </c>
      <c r="L316" s="180">
        <v>-0.22968197879858654</v>
      </c>
      <c r="M316" s="179">
        <v>0.4854368932038835</v>
      </c>
      <c r="N316" s="179">
        <v>-0.66055045871559637</v>
      </c>
      <c r="O316" s="179">
        <v>-0.29283489096573212</v>
      </c>
    </row>
    <row r="317" spans="2:15" hidden="1" outlineLevel="1">
      <c r="B317" s="63" t="s">
        <v>80</v>
      </c>
      <c r="C317" s="179">
        <v>0</v>
      </c>
      <c r="D317" s="180" t="s">
        <v>143</v>
      </c>
      <c r="E317" s="180" t="s">
        <v>143</v>
      </c>
      <c r="F317" s="180" t="s">
        <v>143</v>
      </c>
      <c r="G317" s="179">
        <v>-0.7</v>
      </c>
      <c r="H317" s="179">
        <v>-1</v>
      </c>
      <c r="I317" s="179">
        <v>-0.73913043478260865</v>
      </c>
      <c r="J317" s="180">
        <v>0.55072463768115942</v>
      </c>
      <c r="K317" s="180">
        <v>-0.48058252427184467</v>
      </c>
      <c r="L317" s="180">
        <v>-0.2218181818181818</v>
      </c>
      <c r="M317" s="179">
        <v>0.25531914893617014</v>
      </c>
      <c r="N317" s="179">
        <v>-0.48803827751196172</v>
      </c>
      <c r="O317" s="179">
        <v>-0.25742574257425743</v>
      </c>
    </row>
    <row r="318" spans="2:15" hidden="1" outlineLevel="1">
      <c r="B318" s="63" t="s">
        <v>79</v>
      </c>
      <c r="C318" s="179">
        <v>0.25</v>
      </c>
      <c r="D318" s="180" t="s">
        <v>143</v>
      </c>
      <c r="E318" s="180" t="s">
        <v>143</v>
      </c>
      <c r="F318" s="180" t="s">
        <v>143</v>
      </c>
      <c r="G318" s="179">
        <v>0</v>
      </c>
      <c r="H318" s="179">
        <v>-1</v>
      </c>
      <c r="I318" s="179">
        <v>-0.23076923076923073</v>
      </c>
      <c r="J318" s="180">
        <v>0.23711340206185572</v>
      </c>
      <c r="K318" s="180">
        <v>-1</v>
      </c>
      <c r="L318" s="180">
        <v>-0.76967370441458738</v>
      </c>
      <c r="M318" s="179">
        <v>0.21621621621621623</v>
      </c>
      <c r="N318" s="179">
        <v>-1</v>
      </c>
      <c r="O318" s="179">
        <v>-0.74907063197026025</v>
      </c>
    </row>
    <row r="319" spans="2:15" collapsed="1">
      <c r="B319" s="173">
        <v>1988</v>
      </c>
      <c r="C319" s="184">
        <v>4.6511627906976827E-2</v>
      </c>
      <c r="D319" s="184">
        <v>-1</v>
      </c>
      <c r="E319" s="184" t="s">
        <v>143</v>
      </c>
      <c r="F319" s="184">
        <v>-1</v>
      </c>
      <c r="G319" s="184">
        <v>1.3917050691244239</v>
      </c>
      <c r="H319" s="184">
        <v>2.4642857142857144</v>
      </c>
      <c r="I319" s="184">
        <v>1.5142857142857142</v>
      </c>
      <c r="J319" s="184">
        <v>0.40738161559888586</v>
      </c>
      <c r="K319" s="184">
        <v>0.13997194950911651</v>
      </c>
      <c r="L319" s="184">
        <v>0.21675664867026589</v>
      </c>
      <c r="M319" s="184">
        <v>0.52687536916715882</v>
      </c>
      <c r="N319" s="184">
        <v>0.15808516559977726</v>
      </c>
      <c r="O319" s="184">
        <v>0.27620128641695052</v>
      </c>
    </row>
    <row r="320" spans="2:15" hidden="1" outlineLevel="1">
      <c r="B320" s="63" t="s">
        <v>90</v>
      </c>
      <c r="C320" s="179">
        <v>0</v>
      </c>
      <c r="D320" s="180">
        <v>-1</v>
      </c>
      <c r="E320" s="180" t="s">
        <v>143</v>
      </c>
      <c r="F320" s="180">
        <v>-1</v>
      </c>
      <c r="G320" s="179">
        <v>-0.78260869565217395</v>
      </c>
      <c r="H320" s="179" t="s">
        <v>143</v>
      </c>
      <c r="I320" s="179">
        <v>-0.78260869565217395</v>
      </c>
      <c r="J320" s="180">
        <v>1</v>
      </c>
      <c r="K320" s="180">
        <v>-0.90706319702602234</v>
      </c>
      <c r="L320" s="180">
        <v>-0.61829652996845419</v>
      </c>
      <c r="M320" s="179">
        <v>0.10784313725490202</v>
      </c>
      <c r="N320" s="179">
        <v>-0.90706319702602234</v>
      </c>
      <c r="O320" s="179">
        <v>-0.62803234501347704</v>
      </c>
    </row>
    <row r="321" spans="2:15" hidden="1" outlineLevel="1">
      <c r="B321" s="63" t="s">
        <v>89</v>
      </c>
      <c r="C321" s="179">
        <v>-0.5</v>
      </c>
      <c r="D321" s="180" t="s">
        <v>143</v>
      </c>
      <c r="E321" s="180" t="s">
        <v>143</v>
      </c>
      <c r="F321" s="180" t="s">
        <v>143</v>
      </c>
      <c r="G321" s="179">
        <v>-0.73076923076923084</v>
      </c>
      <c r="H321" s="179">
        <v>-1</v>
      </c>
      <c r="I321" s="179">
        <v>-0.8</v>
      </c>
      <c r="J321" s="180">
        <v>4.068965517241379</v>
      </c>
      <c r="K321" s="180">
        <v>-0.81114551083591335</v>
      </c>
      <c r="L321" s="180">
        <v>-0.40909090909090906</v>
      </c>
      <c r="M321" s="179">
        <v>1.7192982456140351</v>
      </c>
      <c r="N321" s="179">
        <v>-0.81626506024096379</v>
      </c>
      <c r="O321" s="179">
        <v>-0.44473007712082258</v>
      </c>
    </row>
    <row r="322" spans="2:15" hidden="1" outlineLevel="1">
      <c r="B322" s="63" t="s">
        <v>88</v>
      </c>
      <c r="C322" s="179">
        <v>1</v>
      </c>
      <c r="D322" s="180" t="s">
        <v>143</v>
      </c>
      <c r="E322" s="180" t="s">
        <v>143</v>
      </c>
      <c r="F322" s="180" t="s">
        <v>143</v>
      </c>
      <c r="G322" s="179">
        <v>0.76923076923076916</v>
      </c>
      <c r="H322" s="179" t="s">
        <v>143</v>
      </c>
      <c r="I322" s="179">
        <v>0.76923076923076916</v>
      </c>
      <c r="J322" s="180">
        <v>19.666666666666668</v>
      </c>
      <c r="K322" s="180">
        <v>-0.51378446115288223</v>
      </c>
      <c r="L322" s="180">
        <v>0.35731414868105515</v>
      </c>
      <c r="M322" s="179">
        <v>8.3555555555555561</v>
      </c>
      <c r="N322" s="179">
        <v>-0.51378446115288223</v>
      </c>
      <c r="O322" s="179">
        <v>0.38513513513513509</v>
      </c>
    </row>
    <row r="323" spans="2:15" hidden="1" outlineLevel="1">
      <c r="B323" s="63" t="s">
        <v>87</v>
      </c>
      <c r="C323" s="179" t="s">
        <v>143</v>
      </c>
      <c r="D323" s="180" t="s">
        <v>143</v>
      </c>
      <c r="E323" s="180" t="s">
        <v>143</v>
      </c>
      <c r="F323" s="180" t="s">
        <v>143</v>
      </c>
      <c r="G323" s="179">
        <v>0.125</v>
      </c>
      <c r="H323" s="179" t="s">
        <v>143</v>
      </c>
      <c r="I323" s="179">
        <v>0.875</v>
      </c>
      <c r="J323" s="180">
        <v>3.9142857142857146</v>
      </c>
      <c r="K323" s="180">
        <v>-9.259259259259256E-2</v>
      </c>
      <c r="L323" s="180">
        <v>0.20770877944325483</v>
      </c>
      <c r="M323" s="179">
        <v>3.3255813953488369</v>
      </c>
      <c r="N323" s="179">
        <v>-7.870370370370372E-2</v>
      </c>
      <c r="O323" s="179">
        <v>0.22947368421052627</v>
      </c>
    </row>
    <row r="324" spans="2:15" hidden="1" outlineLevel="1">
      <c r="B324" s="63" t="s">
        <v>86</v>
      </c>
      <c r="C324" s="179">
        <v>-1</v>
      </c>
      <c r="D324" s="180">
        <v>-1</v>
      </c>
      <c r="E324" s="180" t="s">
        <v>143</v>
      </c>
      <c r="F324" s="180">
        <v>-1</v>
      </c>
      <c r="G324" s="179">
        <v>1.1764705882352939</v>
      </c>
      <c r="H324" s="179" t="s">
        <v>143</v>
      </c>
      <c r="I324" s="179">
        <v>1.5294117647058822</v>
      </c>
      <c r="J324" s="180">
        <v>1.4666666666666668</v>
      </c>
      <c r="K324" s="180">
        <v>-0.43603603603603602</v>
      </c>
      <c r="L324" s="180">
        <v>-0.38596491228070173</v>
      </c>
      <c r="M324" s="179">
        <v>0.94736842105263164</v>
      </c>
      <c r="N324" s="179">
        <v>-0.42522522522522521</v>
      </c>
      <c r="O324" s="179">
        <v>-0.33726812816188867</v>
      </c>
    </row>
    <row r="325" spans="2:15" hidden="1" outlineLevel="1">
      <c r="B325" s="63" t="s">
        <v>85</v>
      </c>
      <c r="C325" s="179" t="s">
        <v>143</v>
      </c>
      <c r="D325" s="180" t="s">
        <v>143</v>
      </c>
      <c r="E325" s="180" t="s">
        <v>143</v>
      </c>
      <c r="F325" s="180" t="s">
        <v>143</v>
      </c>
      <c r="G325" s="179">
        <v>1.25</v>
      </c>
      <c r="H325" s="179">
        <v>-0.83333333333333337</v>
      </c>
      <c r="I325" s="179">
        <v>0.35714285714285721</v>
      </c>
      <c r="J325" s="180">
        <v>-0.43333333333333335</v>
      </c>
      <c r="K325" s="180">
        <v>-0.37476459510357818</v>
      </c>
      <c r="L325" s="180">
        <v>-0.38325281803542677</v>
      </c>
      <c r="M325" s="179">
        <v>-0.26530612244897955</v>
      </c>
      <c r="N325" s="179">
        <v>-0.37988826815642462</v>
      </c>
      <c r="O325" s="179">
        <v>-0.36220472440944884</v>
      </c>
    </row>
    <row r="326" spans="2:15" hidden="1" outlineLevel="1">
      <c r="B326" s="63" t="s">
        <v>84</v>
      </c>
      <c r="C326" s="179" t="s">
        <v>143</v>
      </c>
      <c r="D326" s="180" t="s">
        <v>143</v>
      </c>
      <c r="E326" s="180" t="s">
        <v>143</v>
      </c>
      <c r="F326" s="180" t="s">
        <v>143</v>
      </c>
      <c r="G326" s="179">
        <v>-0.44999999999999996</v>
      </c>
      <c r="H326" s="179" t="s">
        <v>143</v>
      </c>
      <c r="I326" s="179">
        <v>-0.19999999999999996</v>
      </c>
      <c r="J326" s="180">
        <v>-2.3255813953488413E-2</v>
      </c>
      <c r="K326" s="180">
        <v>-0.25826771653543312</v>
      </c>
      <c r="L326" s="180">
        <v>-0.2302357836338419</v>
      </c>
      <c r="M326" s="179">
        <v>-6.6037735849056589E-2</v>
      </c>
      <c r="N326" s="179">
        <v>-0.25039370078740153</v>
      </c>
      <c r="O326" s="179">
        <v>-0.22402159244264508</v>
      </c>
    </row>
    <row r="327" spans="2:15" hidden="1" outlineLevel="1">
      <c r="B327" s="63" t="s">
        <v>83</v>
      </c>
      <c r="C327" s="179">
        <v>-0.66666666666666674</v>
      </c>
      <c r="D327" s="180" t="s">
        <v>143</v>
      </c>
      <c r="E327" s="180" t="s">
        <v>143</v>
      </c>
      <c r="F327" s="180" t="s">
        <v>143</v>
      </c>
      <c r="G327" s="179">
        <v>1.2000000000000002</v>
      </c>
      <c r="H327" s="179" t="s">
        <v>143</v>
      </c>
      <c r="I327" s="179">
        <v>1.2000000000000002</v>
      </c>
      <c r="J327" s="180">
        <v>0.69892473118279574</v>
      </c>
      <c r="K327" s="180">
        <v>0.16046966731898249</v>
      </c>
      <c r="L327" s="180">
        <v>0.24337748344370858</v>
      </c>
      <c r="M327" s="179">
        <v>0.64423076923076916</v>
      </c>
      <c r="N327" s="179">
        <v>0.16046966731898249</v>
      </c>
      <c r="O327" s="179">
        <v>0.24227642276422756</v>
      </c>
    </row>
    <row r="328" spans="2:15" hidden="1" outlineLevel="1">
      <c r="B328" s="63" t="s">
        <v>82</v>
      </c>
      <c r="C328" s="179">
        <v>-0.77777777777777779</v>
      </c>
      <c r="D328" s="180" t="s">
        <v>143</v>
      </c>
      <c r="E328" s="180" t="s">
        <v>143</v>
      </c>
      <c r="F328" s="180" t="s">
        <v>143</v>
      </c>
      <c r="G328" s="179">
        <v>-0.84375</v>
      </c>
      <c r="H328" s="179" t="s">
        <v>143</v>
      </c>
      <c r="I328" s="179">
        <v>-0.75</v>
      </c>
      <c r="J328" s="180">
        <v>0.44999999999999996</v>
      </c>
      <c r="K328" s="180">
        <v>7.667731629392982E-2</v>
      </c>
      <c r="L328" s="180">
        <v>0.13672922252010733</v>
      </c>
      <c r="M328" s="179">
        <v>-6.9306930693069257E-2</v>
      </c>
      <c r="N328" s="179">
        <v>8.6261980830670826E-2</v>
      </c>
      <c r="O328" s="179">
        <v>4.8309178743961345E-2</v>
      </c>
    </row>
    <row r="329" spans="2:15" hidden="1" outlineLevel="1">
      <c r="B329" s="63" t="s">
        <v>81</v>
      </c>
      <c r="C329" s="179">
        <v>0.33333333333333326</v>
      </c>
      <c r="D329" s="180" t="s">
        <v>143</v>
      </c>
      <c r="E329" s="180" t="s">
        <v>143</v>
      </c>
      <c r="F329" s="180" t="s">
        <v>143</v>
      </c>
      <c r="G329" s="179">
        <v>2</v>
      </c>
      <c r="H329" s="179" t="s">
        <v>143</v>
      </c>
      <c r="I329" s="179">
        <v>2.0909090909090908</v>
      </c>
      <c r="J329" s="180">
        <v>-0.26666666666666672</v>
      </c>
      <c r="K329" s="180">
        <v>53.25</v>
      </c>
      <c r="L329" s="180">
        <v>2.0106382978723403</v>
      </c>
      <c r="M329" s="179">
        <v>-9.6153846153845812E-3</v>
      </c>
      <c r="N329" s="179">
        <v>-0.34730538922155685</v>
      </c>
      <c r="O329" s="179">
        <v>-0.26712328767123283</v>
      </c>
    </row>
    <row r="330" spans="2:15" hidden="1" outlineLevel="1">
      <c r="B330" s="63" t="s">
        <v>80</v>
      </c>
      <c r="C330" s="179">
        <v>0.66666666666666674</v>
      </c>
      <c r="D330" s="180" t="s">
        <v>143</v>
      </c>
      <c r="E330" s="180" t="s">
        <v>143</v>
      </c>
      <c r="F330" s="180" t="s">
        <v>143</v>
      </c>
      <c r="G330" s="179">
        <v>-0.96047430830039526</v>
      </c>
      <c r="H330" s="179" t="s">
        <v>143</v>
      </c>
      <c r="I330" s="179">
        <v>-0.95454545454545459</v>
      </c>
      <c r="J330" s="180">
        <v>-0.14814814814814814</v>
      </c>
      <c r="K330" s="180">
        <v>-0.28222996515679444</v>
      </c>
      <c r="L330" s="180">
        <v>-0.25271739130434778</v>
      </c>
      <c r="M330" s="179">
        <v>-0.84067796610169498</v>
      </c>
      <c r="N330" s="179">
        <v>-0.27177700348432055</v>
      </c>
      <c r="O330" s="179">
        <v>-0.65450399087799316</v>
      </c>
    </row>
    <row r="331" spans="2:15" hidden="1" outlineLevel="1">
      <c r="B331" s="63" t="s">
        <v>79</v>
      </c>
      <c r="C331" s="179">
        <v>0</v>
      </c>
      <c r="D331" s="180" t="s">
        <v>143</v>
      </c>
      <c r="E331" s="180" t="s">
        <v>143</v>
      </c>
      <c r="F331" s="180" t="s">
        <v>143</v>
      </c>
      <c r="G331" s="179">
        <v>-0.375</v>
      </c>
      <c r="H331" s="179">
        <v>-0.625</v>
      </c>
      <c r="I331" s="179">
        <v>-0.45833333333333337</v>
      </c>
      <c r="J331" s="180">
        <v>-3.0000000000000027E-2</v>
      </c>
      <c r="K331" s="180">
        <v>9.8445595854922185E-2</v>
      </c>
      <c r="L331" s="180">
        <v>7.2016460905349744E-2</v>
      </c>
      <c r="M331" s="179">
        <v>-7.4999999999999956E-2</v>
      </c>
      <c r="N331" s="179">
        <v>8.3756345177665059E-2</v>
      </c>
      <c r="O331" s="179">
        <v>4.6692607003891107E-2</v>
      </c>
    </row>
    <row r="332" spans="2:15" collapsed="1">
      <c r="B332" s="173">
        <v>1987</v>
      </c>
      <c r="C332" s="184">
        <v>0.13157894736842102</v>
      </c>
      <c r="D332" s="184">
        <v>-0.75</v>
      </c>
      <c r="E332" s="184" t="s">
        <v>143</v>
      </c>
      <c r="F332" s="184">
        <v>-0.75</v>
      </c>
      <c r="G332" s="184">
        <v>-0.69902912621359226</v>
      </c>
      <c r="H332" s="184">
        <v>0.21739130434782616</v>
      </c>
      <c r="I332" s="184">
        <v>-0.67069892473118276</v>
      </c>
      <c r="J332" s="184">
        <v>0.9275167785234899</v>
      </c>
      <c r="K332" s="184">
        <v>-0.23250807319698596</v>
      </c>
      <c r="L332" s="184">
        <v>-7.217068645640079E-2</v>
      </c>
      <c r="M332" s="184">
        <v>0.12267904509283811</v>
      </c>
      <c r="N332" s="184">
        <v>-0.28111244497799115</v>
      </c>
      <c r="O332" s="184">
        <v>-0.18751921303412233</v>
      </c>
    </row>
    <row r="333" spans="2:15" hidden="1" outlineLevel="1">
      <c r="B333" s="63" t="s">
        <v>90</v>
      </c>
      <c r="C333" s="179">
        <v>0.39999999999999991</v>
      </c>
      <c r="D333" s="180" t="s">
        <v>143</v>
      </c>
      <c r="E333" s="180" t="s">
        <v>143</v>
      </c>
      <c r="F333" s="180" t="s">
        <v>143</v>
      </c>
      <c r="G333" s="179">
        <v>1.0909090909090908</v>
      </c>
      <c r="H333" s="179" t="s">
        <v>143</v>
      </c>
      <c r="I333" s="179">
        <v>1.0909090909090908</v>
      </c>
      <c r="J333" s="180">
        <v>0.5</v>
      </c>
      <c r="K333" s="180">
        <v>-0.25069637883008355</v>
      </c>
      <c r="L333" s="180">
        <v>-0.1892583120204604</v>
      </c>
      <c r="M333" s="179">
        <v>0.72881355932203395</v>
      </c>
      <c r="N333" s="179">
        <v>-0.25069637883008355</v>
      </c>
      <c r="O333" s="179">
        <v>-0.11244019138755978</v>
      </c>
    </row>
    <row r="334" spans="2:15" hidden="1" outlineLevel="1">
      <c r="B334" s="63" t="s">
        <v>89</v>
      </c>
      <c r="C334" s="179">
        <v>0</v>
      </c>
      <c r="D334" s="180" t="s">
        <v>143</v>
      </c>
      <c r="E334" s="180" t="s">
        <v>143</v>
      </c>
      <c r="F334" s="180" t="s">
        <v>143</v>
      </c>
      <c r="G334" s="179">
        <v>0.85714285714285721</v>
      </c>
      <c r="H334" s="179" t="s">
        <v>143</v>
      </c>
      <c r="I334" s="179">
        <v>1.5</v>
      </c>
      <c r="J334" s="180">
        <v>0.11538461538461542</v>
      </c>
      <c r="K334" s="180">
        <v>-0.52218934911242609</v>
      </c>
      <c r="L334" s="180">
        <v>-0.49857549857549854</v>
      </c>
      <c r="M334" s="179">
        <v>0.35714285714285721</v>
      </c>
      <c r="N334" s="179">
        <v>-0.50887573964497035</v>
      </c>
      <c r="O334" s="179">
        <v>-0.45821727019498604</v>
      </c>
    </row>
    <row r="335" spans="2:15" hidden="1" outlineLevel="1">
      <c r="B335" s="63" t="s">
        <v>88</v>
      </c>
      <c r="C335" s="179" t="s">
        <v>143</v>
      </c>
      <c r="D335" s="180" t="s">
        <v>143</v>
      </c>
      <c r="E335" s="180" t="s">
        <v>143</v>
      </c>
      <c r="F335" s="180" t="s">
        <v>143</v>
      </c>
      <c r="G335" s="179">
        <v>-0.43478260869565222</v>
      </c>
      <c r="H335" s="179" t="s">
        <v>143</v>
      </c>
      <c r="I335" s="179">
        <v>-0.43478260869565222</v>
      </c>
      <c r="J335" s="180">
        <v>-0.25</v>
      </c>
      <c r="K335" s="180">
        <v>-0.17731958762886602</v>
      </c>
      <c r="L335" s="180">
        <v>-0.18074656188605109</v>
      </c>
      <c r="M335" s="179">
        <v>-0.3571428571428571</v>
      </c>
      <c r="N335" s="179">
        <v>-0.17731958762886602</v>
      </c>
      <c r="O335" s="179">
        <v>-0.19999999999999996</v>
      </c>
    </row>
    <row r="336" spans="2:15" hidden="1" outlineLevel="1">
      <c r="B336" s="63" t="s">
        <v>87</v>
      </c>
      <c r="C336" s="179">
        <v>-1</v>
      </c>
      <c r="D336" s="180" t="s">
        <v>143</v>
      </c>
      <c r="E336" s="180" t="s">
        <v>143</v>
      </c>
      <c r="F336" s="180" t="s">
        <v>143</v>
      </c>
      <c r="G336" s="179">
        <v>-0.97003745318352064</v>
      </c>
      <c r="H336" s="179" t="s">
        <v>143</v>
      </c>
      <c r="I336" s="179">
        <v>-0.97003745318352064</v>
      </c>
      <c r="J336" s="180">
        <v>-0.58823529411764708</v>
      </c>
      <c r="K336" s="180">
        <v>0.6875</v>
      </c>
      <c r="L336" s="180">
        <v>0.36950146627565972</v>
      </c>
      <c r="M336" s="179">
        <v>-0.87853107344632764</v>
      </c>
      <c r="N336" s="179">
        <v>0.6875</v>
      </c>
      <c r="O336" s="179">
        <v>-0.22131147540983609</v>
      </c>
    </row>
    <row r="337" spans="2:15" hidden="1" outlineLevel="1">
      <c r="B337" s="63" t="s">
        <v>86</v>
      </c>
      <c r="C337" s="179" t="s">
        <v>143</v>
      </c>
      <c r="D337" s="180" t="s">
        <v>143</v>
      </c>
      <c r="E337" s="180" t="s">
        <v>143</v>
      </c>
      <c r="F337" s="180" t="s">
        <v>143</v>
      </c>
      <c r="G337" s="179">
        <v>-0.37037037037037035</v>
      </c>
      <c r="H337" s="179" t="s">
        <v>143</v>
      </c>
      <c r="I337" s="179">
        <v>-0.37037037037037035</v>
      </c>
      <c r="J337" s="180">
        <v>-0.68085106382978722</v>
      </c>
      <c r="K337" s="180">
        <v>0.29069767441860472</v>
      </c>
      <c r="L337" s="180">
        <v>0.19496855345911945</v>
      </c>
      <c r="M337" s="179">
        <v>-0.48648648648648651</v>
      </c>
      <c r="N337" s="179">
        <v>0.29069767441860472</v>
      </c>
      <c r="O337" s="179">
        <v>0.17658730158730163</v>
      </c>
    </row>
    <row r="338" spans="2:15" hidden="1" outlineLevel="1">
      <c r="B338" s="63" t="s">
        <v>85</v>
      </c>
      <c r="C338" s="179">
        <v>-1</v>
      </c>
      <c r="D338" s="180" t="s">
        <v>143</v>
      </c>
      <c r="E338" s="180" t="s">
        <v>143</v>
      </c>
      <c r="F338" s="180" t="s">
        <v>143</v>
      </c>
      <c r="G338" s="179">
        <v>-0.76470588235294112</v>
      </c>
      <c r="H338" s="179">
        <v>-0.4</v>
      </c>
      <c r="I338" s="179">
        <v>-0.68181818181818188</v>
      </c>
      <c r="J338" s="180">
        <v>-0.39189189189189189</v>
      </c>
      <c r="K338" s="180">
        <v>1.07421875</v>
      </c>
      <c r="L338" s="180">
        <v>0.53712871287128716</v>
      </c>
      <c r="M338" s="179">
        <v>-0.46448087431693985</v>
      </c>
      <c r="N338" s="179">
        <v>1.018796992481203</v>
      </c>
      <c r="O338" s="179">
        <v>0.41425389755011133</v>
      </c>
    </row>
    <row r="339" spans="2:15" hidden="1" outlineLevel="1">
      <c r="B339" s="63" t="s">
        <v>84</v>
      </c>
      <c r="C339" s="179">
        <v>-1</v>
      </c>
      <c r="D339" s="180" t="s">
        <v>143</v>
      </c>
      <c r="E339" s="180" t="s">
        <v>143</v>
      </c>
      <c r="F339" s="180" t="s">
        <v>143</v>
      </c>
      <c r="G339" s="179">
        <v>-0.16666666666666663</v>
      </c>
      <c r="H339" s="179" t="s">
        <v>143</v>
      </c>
      <c r="I339" s="179">
        <v>-0.16666666666666663</v>
      </c>
      <c r="J339" s="180">
        <v>1.4571428571428573</v>
      </c>
      <c r="K339" s="180">
        <v>0.57568238213399514</v>
      </c>
      <c r="L339" s="180">
        <v>0.64611872146118721</v>
      </c>
      <c r="M339" s="179">
        <v>0.76666666666666661</v>
      </c>
      <c r="N339" s="179">
        <v>0.57568238213399514</v>
      </c>
      <c r="O339" s="179">
        <v>0.60043196544276456</v>
      </c>
    </row>
    <row r="340" spans="2:15" hidden="1" outlineLevel="1">
      <c r="B340" s="63" t="s">
        <v>83</v>
      </c>
      <c r="C340" s="179">
        <v>2</v>
      </c>
      <c r="D340" s="180" t="s">
        <v>143</v>
      </c>
      <c r="E340" s="180">
        <v>-1</v>
      </c>
      <c r="F340" s="180">
        <v>-1</v>
      </c>
      <c r="G340" s="179">
        <v>-0.61538461538461542</v>
      </c>
      <c r="H340" s="179">
        <v>-1</v>
      </c>
      <c r="I340" s="179">
        <v>-0.77272727272727271</v>
      </c>
      <c r="J340" s="180">
        <v>1.3846153846153846</v>
      </c>
      <c r="K340" s="180">
        <v>1.2217391304347824</v>
      </c>
      <c r="L340" s="180">
        <v>1.2453531598513012</v>
      </c>
      <c r="M340" s="179">
        <v>0.92592592592592582</v>
      </c>
      <c r="N340" s="179">
        <v>1.1203319502074689</v>
      </c>
      <c r="O340" s="179">
        <v>1.0847457627118646</v>
      </c>
    </row>
    <row r="341" spans="2:15" hidden="1" outlineLevel="1">
      <c r="B341" s="63" t="s">
        <v>82</v>
      </c>
      <c r="C341" s="179">
        <v>2</v>
      </c>
      <c r="D341" s="180" t="s">
        <v>143</v>
      </c>
      <c r="E341" s="180" t="s">
        <v>143</v>
      </c>
      <c r="F341" s="180" t="s">
        <v>143</v>
      </c>
      <c r="G341" s="179">
        <v>0.33333333333333326</v>
      </c>
      <c r="H341" s="179">
        <v>-1</v>
      </c>
      <c r="I341" s="179">
        <v>0.18518518518518512</v>
      </c>
      <c r="J341" s="180">
        <v>0.22448979591836737</v>
      </c>
      <c r="K341" s="180">
        <v>2.2875816993463971E-2</v>
      </c>
      <c r="L341" s="180">
        <v>5.0704225352112609E-2</v>
      </c>
      <c r="M341" s="179">
        <v>0.32894736842105265</v>
      </c>
      <c r="N341" s="179">
        <v>1.2944983818770295E-2</v>
      </c>
      <c r="O341" s="179">
        <v>7.5324675324675239E-2</v>
      </c>
    </row>
    <row r="342" spans="2:15" hidden="1" outlineLevel="1">
      <c r="B342" s="63" t="s">
        <v>81</v>
      </c>
      <c r="C342" s="179" t="s">
        <v>143</v>
      </c>
      <c r="D342" s="180" t="s">
        <v>143</v>
      </c>
      <c r="E342" s="180">
        <v>-1</v>
      </c>
      <c r="F342" s="180">
        <v>-1</v>
      </c>
      <c r="G342" s="179">
        <v>0.83333333333333326</v>
      </c>
      <c r="H342" s="179">
        <v>-1</v>
      </c>
      <c r="I342" s="179">
        <v>0</v>
      </c>
      <c r="J342" s="180">
        <v>0.83673469387755106</v>
      </c>
      <c r="K342" s="180">
        <v>-0.93939393939393945</v>
      </c>
      <c r="L342" s="180">
        <v>-0.18260869565217386</v>
      </c>
      <c r="M342" s="179">
        <v>0.89090909090909087</v>
      </c>
      <c r="N342" s="179">
        <v>3.3947368421052628</v>
      </c>
      <c r="O342" s="179">
        <v>2.3435114503816794</v>
      </c>
    </row>
    <row r="343" spans="2:15" hidden="1" outlineLevel="1">
      <c r="B343" s="63" t="s">
        <v>80</v>
      </c>
      <c r="C343" s="179" t="s">
        <v>143</v>
      </c>
      <c r="D343" s="180" t="s">
        <v>143</v>
      </c>
      <c r="E343" s="180" t="s">
        <v>143</v>
      </c>
      <c r="F343" s="180" t="s">
        <v>143</v>
      </c>
      <c r="G343" s="179">
        <v>41.166666666666664</v>
      </c>
      <c r="H343" s="179">
        <v>-1</v>
      </c>
      <c r="I343" s="179">
        <v>25.631578947368421</v>
      </c>
      <c r="J343" s="180">
        <v>1.6129032258064515</v>
      </c>
      <c r="K343" s="180">
        <v>8.8965517241379306</v>
      </c>
      <c r="L343" s="180">
        <v>5.1333333333333337</v>
      </c>
      <c r="M343" s="179">
        <v>12.720930232558139</v>
      </c>
      <c r="N343" s="179">
        <v>6.9722222222222223</v>
      </c>
      <c r="O343" s="179">
        <v>10.101265822784811</v>
      </c>
    </row>
    <row r="344" spans="2:15" hidden="1" outlineLevel="1">
      <c r="B344" s="63" t="s">
        <v>79</v>
      </c>
      <c r="C344" s="179" t="s">
        <v>143</v>
      </c>
      <c r="D344" s="180" t="s">
        <v>143</v>
      </c>
      <c r="E344" s="180" t="s">
        <v>143</v>
      </c>
      <c r="F344" s="180" t="s">
        <v>143</v>
      </c>
      <c r="G344" s="179">
        <v>0.33333333333333326</v>
      </c>
      <c r="H344" s="179">
        <v>-0.82978723404255317</v>
      </c>
      <c r="I344" s="179">
        <v>-0.59322033898305082</v>
      </c>
      <c r="J344" s="180">
        <v>9</v>
      </c>
      <c r="K344" s="180">
        <v>6.0181818181818185</v>
      </c>
      <c r="L344" s="180">
        <v>6.476923076923077</v>
      </c>
      <c r="M344" s="179">
        <v>4.4545454545454541</v>
      </c>
      <c r="N344" s="179">
        <v>2.8627450980392157</v>
      </c>
      <c r="O344" s="179">
        <v>3.145161290322581</v>
      </c>
    </row>
    <row r="345" spans="2:15" collapsed="1">
      <c r="B345" s="173">
        <v>1986</v>
      </c>
      <c r="C345" s="184">
        <v>1.375</v>
      </c>
      <c r="D345" s="184" t="s">
        <v>143</v>
      </c>
      <c r="E345" s="184">
        <v>-1</v>
      </c>
      <c r="F345" s="184">
        <v>-0.4285714285714286</v>
      </c>
      <c r="G345" s="184">
        <v>0.439121756487026</v>
      </c>
      <c r="H345" s="184">
        <v>-0.71604938271604945</v>
      </c>
      <c r="I345" s="184">
        <v>0.27835051546391743</v>
      </c>
      <c r="J345" s="184">
        <v>0.29565217391304355</v>
      </c>
      <c r="K345" s="184">
        <v>0.30808223035764581</v>
      </c>
      <c r="L345" s="184">
        <v>0.30634997576345135</v>
      </c>
      <c r="M345" s="184">
        <v>0.38095238095238093</v>
      </c>
      <c r="N345" s="184">
        <v>0.3734542456718879</v>
      </c>
      <c r="O345" s="184">
        <v>0.37518495032762633</v>
      </c>
    </row>
    <row r="346" spans="2:15" hidden="1" outlineLevel="1">
      <c r="B346" s="63" t="s">
        <v>90</v>
      </c>
      <c r="C346" s="179" t="s">
        <v>143</v>
      </c>
      <c r="D346" s="180" t="s">
        <v>143</v>
      </c>
      <c r="E346" s="180" t="s">
        <v>143</v>
      </c>
      <c r="F346" s="180" t="s">
        <v>143</v>
      </c>
      <c r="G346" s="179" t="s">
        <v>143</v>
      </c>
      <c r="H346" s="179" t="s">
        <v>143</v>
      </c>
      <c r="I346" s="179" t="s">
        <v>143</v>
      </c>
      <c r="J346" s="180" t="s">
        <v>143</v>
      </c>
      <c r="K346" s="180" t="s">
        <v>143</v>
      </c>
      <c r="L346" s="180" t="s">
        <v>143</v>
      </c>
      <c r="M346" s="179" t="s">
        <v>143</v>
      </c>
      <c r="N346" s="179" t="s">
        <v>143</v>
      </c>
      <c r="O346" s="179" t="s">
        <v>143</v>
      </c>
    </row>
    <row r="347" spans="2:15" hidden="1" outlineLevel="1">
      <c r="B347" s="63" t="s">
        <v>89</v>
      </c>
      <c r="C347" s="179" t="s">
        <v>143</v>
      </c>
      <c r="D347" s="180" t="s">
        <v>143</v>
      </c>
      <c r="E347" s="180" t="s">
        <v>143</v>
      </c>
      <c r="F347" s="180" t="s">
        <v>143</v>
      </c>
      <c r="G347" s="179" t="s">
        <v>143</v>
      </c>
      <c r="H347" s="179" t="s">
        <v>143</v>
      </c>
      <c r="I347" s="179" t="s">
        <v>143</v>
      </c>
      <c r="J347" s="180" t="s">
        <v>143</v>
      </c>
      <c r="K347" s="180" t="s">
        <v>143</v>
      </c>
      <c r="L347" s="180" t="s">
        <v>143</v>
      </c>
      <c r="M347" s="179" t="s">
        <v>143</v>
      </c>
      <c r="N347" s="179" t="s">
        <v>143</v>
      </c>
      <c r="O347" s="179" t="s">
        <v>143</v>
      </c>
    </row>
    <row r="348" spans="2:15" hidden="1" outlineLevel="1">
      <c r="B348" s="63" t="s">
        <v>88</v>
      </c>
      <c r="C348" s="179" t="s">
        <v>143</v>
      </c>
      <c r="D348" s="180" t="s">
        <v>143</v>
      </c>
      <c r="E348" s="180" t="s">
        <v>143</v>
      </c>
      <c r="F348" s="180" t="s">
        <v>143</v>
      </c>
      <c r="G348" s="179" t="s">
        <v>143</v>
      </c>
      <c r="H348" s="179" t="s">
        <v>143</v>
      </c>
      <c r="I348" s="179" t="s">
        <v>143</v>
      </c>
      <c r="J348" s="180" t="s">
        <v>143</v>
      </c>
      <c r="K348" s="180" t="s">
        <v>143</v>
      </c>
      <c r="L348" s="180" t="s">
        <v>143</v>
      </c>
      <c r="M348" s="179" t="s">
        <v>143</v>
      </c>
      <c r="N348" s="179" t="s">
        <v>143</v>
      </c>
      <c r="O348" s="179" t="s">
        <v>143</v>
      </c>
    </row>
    <row r="349" spans="2:15" hidden="1" outlineLevel="1">
      <c r="B349" s="63" t="s">
        <v>87</v>
      </c>
      <c r="C349" s="179" t="s">
        <v>143</v>
      </c>
      <c r="D349" s="180" t="s">
        <v>143</v>
      </c>
      <c r="E349" s="180" t="s">
        <v>143</v>
      </c>
      <c r="F349" s="180" t="s">
        <v>143</v>
      </c>
      <c r="G349" s="179" t="s">
        <v>143</v>
      </c>
      <c r="H349" s="179" t="s">
        <v>143</v>
      </c>
      <c r="I349" s="179" t="s">
        <v>143</v>
      </c>
      <c r="J349" s="180" t="s">
        <v>143</v>
      </c>
      <c r="K349" s="180" t="s">
        <v>143</v>
      </c>
      <c r="L349" s="180" t="s">
        <v>143</v>
      </c>
      <c r="M349" s="179" t="s">
        <v>143</v>
      </c>
      <c r="N349" s="179" t="s">
        <v>143</v>
      </c>
      <c r="O349" s="179" t="s">
        <v>143</v>
      </c>
    </row>
    <row r="350" spans="2:15" hidden="1" outlineLevel="1">
      <c r="B350" s="63" t="s">
        <v>86</v>
      </c>
      <c r="C350" s="179" t="s">
        <v>143</v>
      </c>
      <c r="D350" s="180" t="s">
        <v>143</v>
      </c>
      <c r="E350" s="180" t="s">
        <v>143</v>
      </c>
      <c r="F350" s="180" t="s">
        <v>143</v>
      </c>
      <c r="G350" s="179" t="s">
        <v>143</v>
      </c>
      <c r="H350" s="179" t="s">
        <v>143</v>
      </c>
      <c r="I350" s="179" t="s">
        <v>143</v>
      </c>
      <c r="J350" s="180" t="s">
        <v>143</v>
      </c>
      <c r="K350" s="180" t="s">
        <v>143</v>
      </c>
      <c r="L350" s="180" t="s">
        <v>143</v>
      </c>
      <c r="M350" s="179" t="s">
        <v>143</v>
      </c>
      <c r="N350" s="179" t="s">
        <v>143</v>
      </c>
      <c r="O350" s="179" t="s">
        <v>143</v>
      </c>
    </row>
    <row r="351" spans="2:15" hidden="1" outlineLevel="1">
      <c r="B351" s="63" t="s">
        <v>85</v>
      </c>
      <c r="C351" s="179" t="s">
        <v>143</v>
      </c>
      <c r="D351" s="180" t="s">
        <v>143</v>
      </c>
      <c r="E351" s="180" t="s">
        <v>143</v>
      </c>
      <c r="F351" s="180" t="s">
        <v>143</v>
      </c>
      <c r="G351" s="179" t="s">
        <v>143</v>
      </c>
      <c r="H351" s="179" t="s">
        <v>143</v>
      </c>
      <c r="I351" s="179" t="s">
        <v>143</v>
      </c>
      <c r="J351" s="180" t="s">
        <v>143</v>
      </c>
      <c r="K351" s="180" t="s">
        <v>143</v>
      </c>
      <c r="L351" s="180" t="s">
        <v>143</v>
      </c>
      <c r="M351" s="179" t="s">
        <v>143</v>
      </c>
      <c r="N351" s="179" t="s">
        <v>143</v>
      </c>
      <c r="O351" s="179" t="s">
        <v>143</v>
      </c>
    </row>
    <row r="352" spans="2:15" hidden="1" outlineLevel="1">
      <c r="B352" s="63" t="s">
        <v>84</v>
      </c>
      <c r="C352" s="179" t="s">
        <v>143</v>
      </c>
      <c r="D352" s="180" t="s">
        <v>143</v>
      </c>
      <c r="E352" s="180" t="s">
        <v>143</v>
      </c>
      <c r="F352" s="180" t="s">
        <v>143</v>
      </c>
      <c r="G352" s="179" t="s">
        <v>143</v>
      </c>
      <c r="H352" s="179" t="s">
        <v>143</v>
      </c>
      <c r="I352" s="179" t="s">
        <v>143</v>
      </c>
      <c r="J352" s="180" t="s">
        <v>143</v>
      </c>
      <c r="K352" s="180" t="s">
        <v>143</v>
      </c>
      <c r="L352" s="180" t="s">
        <v>143</v>
      </c>
      <c r="M352" s="179" t="s">
        <v>143</v>
      </c>
      <c r="N352" s="179" t="s">
        <v>143</v>
      </c>
      <c r="O352" s="179" t="s">
        <v>143</v>
      </c>
    </row>
    <row r="353" spans="2:15" hidden="1" outlineLevel="1">
      <c r="B353" s="63" t="s">
        <v>83</v>
      </c>
      <c r="C353" s="179" t="s">
        <v>143</v>
      </c>
      <c r="D353" s="180" t="s">
        <v>143</v>
      </c>
      <c r="E353" s="180" t="s">
        <v>143</v>
      </c>
      <c r="F353" s="180" t="s">
        <v>143</v>
      </c>
      <c r="G353" s="179" t="s">
        <v>143</v>
      </c>
      <c r="H353" s="179" t="s">
        <v>143</v>
      </c>
      <c r="I353" s="179" t="s">
        <v>143</v>
      </c>
      <c r="J353" s="180" t="s">
        <v>143</v>
      </c>
      <c r="K353" s="180" t="s">
        <v>143</v>
      </c>
      <c r="L353" s="180" t="s">
        <v>143</v>
      </c>
      <c r="M353" s="179" t="s">
        <v>143</v>
      </c>
      <c r="N353" s="179" t="s">
        <v>143</v>
      </c>
      <c r="O353" s="179" t="s">
        <v>143</v>
      </c>
    </row>
    <row r="354" spans="2:15" hidden="1" outlineLevel="1">
      <c r="B354" s="63" t="s">
        <v>82</v>
      </c>
      <c r="C354" s="179" t="s">
        <v>143</v>
      </c>
      <c r="D354" s="180" t="s">
        <v>143</v>
      </c>
      <c r="E354" s="180" t="s">
        <v>143</v>
      </c>
      <c r="F354" s="180" t="s">
        <v>143</v>
      </c>
      <c r="G354" s="179" t="s">
        <v>143</v>
      </c>
      <c r="H354" s="179" t="s">
        <v>143</v>
      </c>
      <c r="I354" s="179" t="s">
        <v>143</v>
      </c>
      <c r="J354" s="180" t="s">
        <v>143</v>
      </c>
      <c r="K354" s="180" t="s">
        <v>143</v>
      </c>
      <c r="L354" s="180" t="s">
        <v>143</v>
      </c>
      <c r="M354" s="179" t="s">
        <v>143</v>
      </c>
      <c r="N354" s="179" t="s">
        <v>143</v>
      </c>
      <c r="O354" s="179" t="s">
        <v>143</v>
      </c>
    </row>
    <row r="355" spans="2:15" hidden="1" outlineLevel="1">
      <c r="B355" s="63" t="s">
        <v>81</v>
      </c>
      <c r="C355" s="179" t="s">
        <v>143</v>
      </c>
      <c r="D355" s="180" t="s">
        <v>143</v>
      </c>
      <c r="E355" s="180" t="s">
        <v>143</v>
      </c>
      <c r="F355" s="180" t="s">
        <v>143</v>
      </c>
      <c r="G355" s="179" t="s">
        <v>143</v>
      </c>
      <c r="H355" s="179" t="s">
        <v>143</v>
      </c>
      <c r="I355" s="179" t="s">
        <v>143</v>
      </c>
      <c r="J355" s="180" t="s">
        <v>143</v>
      </c>
      <c r="K355" s="180" t="s">
        <v>143</v>
      </c>
      <c r="L355" s="180" t="s">
        <v>143</v>
      </c>
      <c r="M355" s="179" t="s">
        <v>143</v>
      </c>
      <c r="N355" s="179" t="s">
        <v>143</v>
      </c>
      <c r="O355" s="179" t="s">
        <v>143</v>
      </c>
    </row>
    <row r="356" spans="2:15" hidden="1" outlineLevel="1">
      <c r="B356" s="63" t="s">
        <v>80</v>
      </c>
      <c r="C356" s="179" t="s">
        <v>143</v>
      </c>
      <c r="D356" s="180" t="s">
        <v>143</v>
      </c>
      <c r="E356" s="180" t="s">
        <v>143</v>
      </c>
      <c r="F356" s="180" t="s">
        <v>143</v>
      </c>
      <c r="G356" s="179" t="s">
        <v>143</v>
      </c>
      <c r="H356" s="179" t="s">
        <v>143</v>
      </c>
      <c r="I356" s="179" t="s">
        <v>143</v>
      </c>
      <c r="J356" s="180" t="s">
        <v>143</v>
      </c>
      <c r="K356" s="180" t="s">
        <v>143</v>
      </c>
      <c r="L356" s="180" t="s">
        <v>143</v>
      </c>
      <c r="M356" s="179" t="s">
        <v>143</v>
      </c>
      <c r="N356" s="179" t="s">
        <v>143</v>
      </c>
      <c r="O356" s="179" t="s">
        <v>143</v>
      </c>
    </row>
    <row r="357" spans="2:15" hidden="1" outlineLevel="1">
      <c r="B357" s="63" t="s">
        <v>79</v>
      </c>
      <c r="C357" s="179" t="s">
        <v>143</v>
      </c>
      <c r="D357" s="180" t="s">
        <v>143</v>
      </c>
      <c r="E357" s="180" t="s">
        <v>143</v>
      </c>
      <c r="F357" s="180" t="s">
        <v>143</v>
      </c>
      <c r="G357" s="179" t="s">
        <v>143</v>
      </c>
      <c r="H357" s="179" t="s">
        <v>143</v>
      </c>
      <c r="I357" s="179" t="s">
        <v>143</v>
      </c>
      <c r="J357" s="180" t="s">
        <v>143</v>
      </c>
      <c r="K357" s="180" t="s">
        <v>143</v>
      </c>
      <c r="L357" s="180" t="s">
        <v>143</v>
      </c>
      <c r="M357" s="179" t="s">
        <v>143</v>
      </c>
      <c r="N357" s="179" t="s">
        <v>143</v>
      </c>
      <c r="O357" s="179" t="s">
        <v>143</v>
      </c>
    </row>
    <row r="358" spans="2:15" hidden="1" collapsed="1">
      <c r="B358" s="173">
        <v>1985</v>
      </c>
      <c r="C358" s="184" t="s">
        <v>143</v>
      </c>
      <c r="D358" s="184" t="s">
        <v>143</v>
      </c>
      <c r="E358" s="184" t="s">
        <v>143</v>
      </c>
      <c r="F358" s="184" t="s">
        <v>143</v>
      </c>
      <c r="G358" s="184" t="s">
        <v>143</v>
      </c>
      <c r="H358" s="184" t="s">
        <v>143</v>
      </c>
      <c r="I358" s="184" t="s">
        <v>143</v>
      </c>
      <c r="J358" s="184" t="s">
        <v>143</v>
      </c>
      <c r="K358" s="184" t="s">
        <v>143</v>
      </c>
      <c r="L358" s="184" t="s">
        <v>143</v>
      </c>
      <c r="M358" s="184" t="s">
        <v>143</v>
      </c>
      <c r="N358" s="184" t="s">
        <v>143</v>
      </c>
      <c r="O358" s="184" t="s">
        <v>143</v>
      </c>
    </row>
    <row r="359" spans="2:15" hidden="1" outlineLevel="1">
      <c r="B359" s="63" t="s">
        <v>90</v>
      </c>
      <c r="C359" s="179" t="s">
        <v>143</v>
      </c>
      <c r="D359" s="180" t="s">
        <v>143</v>
      </c>
      <c r="E359" s="180" t="s">
        <v>143</v>
      </c>
      <c r="F359" s="180" t="s">
        <v>143</v>
      </c>
      <c r="G359" s="179" t="s">
        <v>143</v>
      </c>
      <c r="H359" s="179" t="s">
        <v>143</v>
      </c>
      <c r="I359" s="179" t="s">
        <v>143</v>
      </c>
      <c r="J359" s="180" t="s">
        <v>143</v>
      </c>
      <c r="K359" s="180" t="s">
        <v>143</v>
      </c>
      <c r="L359" s="180" t="s">
        <v>143</v>
      </c>
      <c r="M359" s="179" t="s">
        <v>143</v>
      </c>
      <c r="N359" s="179" t="s">
        <v>143</v>
      </c>
      <c r="O359" s="179" t="s">
        <v>143</v>
      </c>
    </row>
    <row r="360" spans="2:15" hidden="1" outlineLevel="1">
      <c r="B360" s="63" t="s">
        <v>89</v>
      </c>
      <c r="C360" s="179" t="s">
        <v>143</v>
      </c>
      <c r="D360" s="180" t="s">
        <v>143</v>
      </c>
      <c r="E360" s="180" t="s">
        <v>143</v>
      </c>
      <c r="F360" s="180" t="s">
        <v>143</v>
      </c>
      <c r="G360" s="179" t="s">
        <v>143</v>
      </c>
      <c r="H360" s="179" t="s">
        <v>143</v>
      </c>
      <c r="I360" s="179" t="s">
        <v>143</v>
      </c>
      <c r="J360" s="180" t="s">
        <v>143</v>
      </c>
      <c r="K360" s="180" t="s">
        <v>143</v>
      </c>
      <c r="L360" s="180" t="s">
        <v>143</v>
      </c>
      <c r="M360" s="179" t="s">
        <v>143</v>
      </c>
      <c r="N360" s="179" t="s">
        <v>143</v>
      </c>
      <c r="O360" s="179" t="s">
        <v>143</v>
      </c>
    </row>
    <row r="361" spans="2:15" hidden="1" outlineLevel="1">
      <c r="B361" s="63" t="s">
        <v>88</v>
      </c>
      <c r="C361" s="179" t="s">
        <v>143</v>
      </c>
      <c r="D361" s="180" t="s">
        <v>143</v>
      </c>
      <c r="E361" s="180" t="s">
        <v>143</v>
      </c>
      <c r="F361" s="180" t="s">
        <v>143</v>
      </c>
      <c r="G361" s="179" t="s">
        <v>143</v>
      </c>
      <c r="H361" s="179" t="s">
        <v>143</v>
      </c>
      <c r="I361" s="179" t="s">
        <v>143</v>
      </c>
      <c r="J361" s="180" t="s">
        <v>143</v>
      </c>
      <c r="K361" s="180" t="s">
        <v>143</v>
      </c>
      <c r="L361" s="180" t="s">
        <v>143</v>
      </c>
      <c r="M361" s="179" t="s">
        <v>143</v>
      </c>
      <c r="N361" s="179" t="s">
        <v>143</v>
      </c>
      <c r="O361" s="179" t="s">
        <v>143</v>
      </c>
    </row>
    <row r="362" spans="2:15" hidden="1" outlineLevel="1">
      <c r="B362" s="63" t="s">
        <v>87</v>
      </c>
      <c r="C362" s="179" t="s">
        <v>143</v>
      </c>
      <c r="D362" s="180" t="s">
        <v>143</v>
      </c>
      <c r="E362" s="180" t="s">
        <v>143</v>
      </c>
      <c r="F362" s="180" t="s">
        <v>143</v>
      </c>
      <c r="G362" s="179" t="s">
        <v>143</v>
      </c>
      <c r="H362" s="179" t="s">
        <v>143</v>
      </c>
      <c r="I362" s="179" t="s">
        <v>143</v>
      </c>
      <c r="J362" s="180" t="s">
        <v>143</v>
      </c>
      <c r="K362" s="180" t="s">
        <v>143</v>
      </c>
      <c r="L362" s="180" t="s">
        <v>143</v>
      </c>
      <c r="M362" s="179" t="s">
        <v>143</v>
      </c>
      <c r="N362" s="179" t="s">
        <v>143</v>
      </c>
      <c r="O362" s="179" t="s">
        <v>143</v>
      </c>
    </row>
    <row r="363" spans="2:15" hidden="1" outlineLevel="1">
      <c r="B363" s="63" t="s">
        <v>86</v>
      </c>
      <c r="C363" s="179" t="s">
        <v>143</v>
      </c>
      <c r="D363" s="180" t="s">
        <v>143</v>
      </c>
      <c r="E363" s="180" t="s">
        <v>143</v>
      </c>
      <c r="F363" s="180" t="s">
        <v>143</v>
      </c>
      <c r="G363" s="179" t="s">
        <v>143</v>
      </c>
      <c r="H363" s="179" t="s">
        <v>143</v>
      </c>
      <c r="I363" s="179" t="s">
        <v>143</v>
      </c>
      <c r="J363" s="180" t="s">
        <v>143</v>
      </c>
      <c r="K363" s="180" t="s">
        <v>143</v>
      </c>
      <c r="L363" s="180" t="s">
        <v>143</v>
      </c>
      <c r="M363" s="179" t="s">
        <v>143</v>
      </c>
      <c r="N363" s="179" t="s">
        <v>143</v>
      </c>
      <c r="O363" s="179" t="s">
        <v>143</v>
      </c>
    </row>
    <row r="364" spans="2:15" hidden="1" outlineLevel="1">
      <c r="B364" s="63" t="s">
        <v>85</v>
      </c>
      <c r="C364" s="179" t="s">
        <v>143</v>
      </c>
      <c r="D364" s="180" t="s">
        <v>143</v>
      </c>
      <c r="E364" s="180" t="s">
        <v>143</v>
      </c>
      <c r="F364" s="180" t="s">
        <v>143</v>
      </c>
      <c r="G364" s="179" t="s">
        <v>143</v>
      </c>
      <c r="H364" s="179" t="s">
        <v>143</v>
      </c>
      <c r="I364" s="179" t="s">
        <v>143</v>
      </c>
      <c r="J364" s="180" t="s">
        <v>143</v>
      </c>
      <c r="K364" s="180" t="s">
        <v>143</v>
      </c>
      <c r="L364" s="180" t="s">
        <v>143</v>
      </c>
      <c r="M364" s="179" t="s">
        <v>143</v>
      </c>
      <c r="N364" s="179" t="s">
        <v>143</v>
      </c>
      <c r="O364" s="179" t="s">
        <v>143</v>
      </c>
    </row>
    <row r="365" spans="2:15" hidden="1" outlineLevel="1">
      <c r="B365" s="63" t="s">
        <v>84</v>
      </c>
      <c r="C365" s="179" t="s">
        <v>143</v>
      </c>
      <c r="D365" s="180" t="s">
        <v>143</v>
      </c>
      <c r="E365" s="180" t="s">
        <v>143</v>
      </c>
      <c r="F365" s="180" t="s">
        <v>143</v>
      </c>
      <c r="G365" s="179" t="s">
        <v>143</v>
      </c>
      <c r="H365" s="179" t="s">
        <v>143</v>
      </c>
      <c r="I365" s="179" t="s">
        <v>143</v>
      </c>
      <c r="J365" s="180" t="s">
        <v>143</v>
      </c>
      <c r="K365" s="180" t="s">
        <v>143</v>
      </c>
      <c r="L365" s="180" t="s">
        <v>143</v>
      </c>
      <c r="M365" s="179" t="s">
        <v>143</v>
      </c>
      <c r="N365" s="179" t="s">
        <v>143</v>
      </c>
      <c r="O365" s="179" t="s">
        <v>143</v>
      </c>
    </row>
    <row r="366" spans="2:15" hidden="1" outlineLevel="1">
      <c r="B366" s="63" t="s">
        <v>83</v>
      </c>
      <c r="C366" s="179" t="s">
        <v>143</v>
      </c>
      <c r="D366" s="180" t="s">
        <v>143</v>
      </c>
      <c r="E366" s="180" t="s">
        <v>143</v>
      </c>
      <c r="F366" s="180" t="s">
        <v>143</v>
      </c>
      <c r="G366" s="179" t="s">
        <v>143</v>
      </c>
      <c r="H366" s="179" t="s">
        <v>143</v>
      </c>
      <c r="I366" s="179" t="s">
        <v>143</v>
      </c>
      <c r="J366" s="180" t="s">
        <v>143</v>
      </c>
      <c r="K366" s="180" t="s">
        <v>143</v>
      </c>
      <c r="L366" s="180" t="s">
        <v>143</v>
      </c>
      <c r="M366" s="179" t="s">
        <v>143</v>
      </c>
      <c r="N366" s="179" t="s">
        <v>143</v>
      </c>
      <c r="O366" s="179" t="s">
        <v>143</v>
      </c>
    </row>
    <row r="367" spans="2:15" hidden="1" outlineLevel="1">
      <c r="B367" s="63" t="s">
        <v>82</v>
      </c>
      <c r="C367" s="179" t="s">
        <v>143</v>
      </c>
      <c r="D367" s="180" t="s">
        <v>143</v>
      </c>
      <c r="E367" s="180" t="s">
        <v>143</v>
      </c>
      <c r="F367" s="180" t="s">
        <v>143</v>
      </c>
      <c r="G367" s="179" t="s">
        <v>143</v>
      </c>
      <c r="H367" s="179" t="s">
        <v>143</v>
      </c>
      <c r="I367" s="179" t="s">
        <v>143</v>
      </c>
      <c r="J367" s="180" t="s">
        <v>143</v>
      </c>
      <c r="K367" s="180" t="s">
        <v>143</v>
      </c>
      <c r="L367" s="180" t="s">
        <v>143</v>
      </c>
      <c r="M367" s="179" t="s">
        <v>143</v>
      </c>
      <c r="N367" s="179" t="s">
        <v>143</v>
      </c>
      <c r="O367" s="179" t="s">
        <v>143</v>
      </c>
    </row>
    <row r="368" spans="2:15" hidden="1" outlineLevel="1">
      <c r="B368" s="63" t="s">
        <v>81</v>
      </c>
      <c r="C368" s="179" t="s">
        <v>143</v>
      </c>
      <c r="D368" s="180" t="s">
        <v>143</v>
      </c>
      <c r="E368" s="180" t="s">
        <v>143</v>
      </c>
      <c r="F368" s="180" t="s">
        <v>143</v>
      </c>
      <c r="G368" s="179" t="s">
        <v>143</v>
      </c>
      <c r="H368" s="179" t="s">
        <v>143</v>
      </c>
      <c r="I368" s="179" t="s">
        <v>143</v>
      </c>
      <c r="J368" s="180" t="s">
        <v>143</v>
      </c>
      <c r="K368" s="180" t="s">
        <v>143</v>
      </c>
      <c r="L368" s="180" t="s">
        <v>143</v>
      </c>
      <c r="M368" s="179" t="s">
        <v>143</v>
      </c>
      <c r="N368" s="179" t="s">
        <v>143</v>
      </c>
      <c r="O368" s="179" t="s">
        <v>143</v>
      </c>
    </row>
    <row r="369" spans="2:15" hidden="1" outlineLevel="1">
      <c r="B369" s="63" t="s">
        <v>80</v>
      </c>
      <c r="C369" s="179" t="s">
        <v>143</v>
      </c>
      <c r="D369" s="180" t="s">
        <v>143</v>
      </c>
      <c r="E369" s="180" t="s">
        <v>143</v>
      </c>
      <c r="F369" s="180" t="s">
        <v>143</v>
      </c>
      <c r="G369" s="179" t="s">
        <v>143</v>
      </c>
      <c r="H369" s="179" t="s">
        <v>143</v>
      </c>
      <c r="I369" s="179" t="s">
        <v>143</v>
      </c>
      <c r="J369" s="180" t="s">
        <v>143</v>
      </c>
      <c r="K369" s="180" t="s">
        <v>143</v>
      </c>
      <c r="L369" s="180" t="s">
        <v>143</v>
      </c>
      <c r="M369" s="179" t="s">
        <v>143</v>
      </c>
      <c r="N369" s="179" t="s">
        <v>143</v>
      </c>
      <c r="O369" s="179" t="s">
        <v>143</v>
      </c>
    </row>
    <row r="370" spans="2:15" hidden="1" outlineLevel="1">
      <c r="B370" s="63" t="s">
        <v>79</v>
      </c>
      <c r="C370" s="179" t="s">
        <v>143</v>
      </c>
      <c r="D370" s="180" t="s">
        <v>143</v>
      </c>
      <c r="E370" s="180" t="s">
        <v>143</v>
      </c>
      <c r="F370" s="180" t="s">
        <v>143</v>
      </c>
      <c r="G370" s="179" t="s">
        <v>143</v>
      </c>
      <c r="H370" s="179" t="s">
        <v>143</v>
      </c>
      <c r="I370" s="179" t="s">
        <v>143</v>
      </c>
      <c r="J370" s="180" t="s">
        <v>143</v>
      </c>
      <c r="K370" s="180" t="s">
        <v>143</v>
      </c>
      <c r="L370" s="180" t="s">
        <v>143</v>
      </c>
      <c r="M370" s="179" t="s">
        <v>143</v>
      </c>
      <c r="N370" s="179" t="s">
        <v>143</v>
      </c>
      <c r="O370" s="179" t="s">
        <v>143</v>
      </c>
    </row>
    <row r="371" spans="2:15" hidden="1" collapsed="1">
      <c r="B371" s="173">
        <v>1984</v>
      </c>
      <c r="C371" s="184" t="s">
        <v>143</v>
      </c>
      <c r="D371" s="184" t="s">
        <v>143</v>
      </c>
      <c r="E371" s="184" t="s">
        <v>143</v>
      </c>
      <c r="F371" s="184" t="s">
        <v>143</v>
      </c>
      <c r="G371" s="184" t="s">
        <v>143</v>
      </c>
      <c r="H371" s="184" t="s">
        <v>143</v>
      </c>
      <c r="I371" s="184" t="s">
        <v>143</v>
      </c>
      <c r="J371" s="184" t="s">
        <v>143</v>
      </c>
      <c r="K371" s="184" t="s">
        <v>143</v>
      </c>
      <c r="L371" s="184" t="s">
        <v>143</v>
      </c>
      <c r="M371" s="184" t="s">
        <v>143</v>
      </c>
      <c r="N371" s="184" t="s">
        <v>143</v>
      </c>
      <c r="O371" s="184" t="s">
        <v>143</v>
      </c>
    </row>
    <row r="372" spans="2:15" hidden="1" outlineLevel="1">
      <c r="B372" s="63" t="s">
        <v>90</v>
      </c>
      <c r="C372" s="179" t="s">
        <v>143</v>
      </c>
      <c r="D372" s="180" t="s">
        <v>143</v>
      </c>
      <c r="E372" s="180" t="s">
        <v>143</v>
      </c>
      <c r="F372" s="180" t="s">
        <v>143</v>
      </c>
      <c r="G372" s="179" t="s">
        <v>143</v>
      </c>
      <c r="H372" s="179" t="s">
        <v>143</v>
      </c>
      <c r="I372" s="179" t="s">
        <v>143</v>
      </c>
      <c r="J372" s="180" t="s">
        <v>143</v>
      </c>
      <c r="K372" s="180" t="s">
        <v>143</v>
      </c>
      <c r="L372" s="180" t="s">
        <v>143</v>
      </c>
      <c r="M372" s="179" t="s">
        <v>143</v>
      </c>
      <c r="N372" s="179" t="s">
        <v>143</v>
      </c>
      <c r="O372" s="179" t="s">
        <v>143</v>
      </c>
    </row>
    <row r="373" spans="2:15" hidden="1" outlineLevel="1">
      <c r="B373" s="63" t="s">
        <v>89</v>
      </c>
      <c r="C373" s="179" t="s">
        <v>143</v>
      </c>
      <c r="D373" s="180" t="s">
        <v>143</v>
      </c>
      <c r="E373" s="180" t="s">
        <v>143</v>
      </c>
      <c r="F373" s="180" t="s">
        <v>143</v>
      </c>
      <c r="G373" s="179" t="s">
        <v>143</v>
      </c>
      <c r="H373" s="179" t="s">
        <v>143</v>
      </c>
      <c r="I373" s="179" t="s">
        <v>143</v>
      </c>
      <c r="J373" s="180" t="s">
        <v>143</v>
      </c>
      <c r="K373" s="180" t="s">
        <v>143</v>
      </c>
      <c r="L373" s="180" t="s">
        <v>143</v>
      </c>
      <c r="M373" s="179" t="s">
        <v>143</v>
      </c>
      <c r="N373" s="179" t="s">
        <v>143</v>
      </c>
      <c r="O373" s="179" t="s">
        <v>143</v>
      </c>
    </row>
    <row r="374" spans="2:15" hidden="1" outlineLevel="1">
      <c r="B374" s="63" t="s">
        <v>88</v>
      </c>
      <c r="C374" s="179" t="s">
        <v>143</v>
      </c>
      <c r="D374" s="180" t="s">
        <v>143</v>
      </c>
      <c r="E374" s="180" t="s">
        <v>143</v>
      </c>
      <c r="F374" s="180" t="s">
        <v>143</v>
      </c>
      <c r="G374" s="179" t="s">
        <v>143</v>
      </c>
      <c r="H374" s="179" t="s">
        <v>143</v>
      </c>
      <c r="I374" s="179" t="s">
        <v>143</v>
      </c>
      <c r="J374" s="180" t="s">
        <v>143</v>
      </c>
      <c r="K374" s="180" t="s">
        <v>143</v>
      </c>
      <c r="L374" s="180" t="s">
        <v>143</v>
      </c>
      <c r="M374" s="179" t="s">
        <v>143</v>
      </c>
      <c r="N374" s="179" t="s">
        <v>143</v>
      </c>
      <c r="O374" s="179" t="s">
        <v>143</v>
      </c>
    </row>
    <row r="375" spans="2:15" hidden="1" outlineLevel="1">
      <c r="B375" s="63" t="s">
        <v>87</v>
      </c>
      <c r="C375" s="179" t="s">
        <v>143</v>
      </c>
      <c r="D375" s="180" t="s">
        <v>143</v>
      </c>
      <c r="E375" s="180" t="s">
        <v>143</v>
      </c>
      <c r="F375" s="180" t="s">
        <v>143</v>
      </c>
      <c r="G375" s="179" t="s">
        <v>143</v>
      </c>
      <c r="H375" s="179" t="s">
        <v>143</v>
      </c>
      <c r="I375" s="179" t="s">
        <v>143</v>
      </c>
      <c r="J375" s="180" t="s">
        <v>143</v>
      </c>
      <c r="K375" s="180" t="s">
        <v>143</v>
      </c>
      <c r="L375" s="180" t="s">
        <v>143</v>
      </c>
      <c r="M375" s="179" t="s">
        <v>143</v>
      </c>
      <c r="N375" s="179" t="s">
        <v>143</v>
      </c>
      <c r="O375" s="179" t="s">
        <v>143</v>
      </c>
    </row>
    <row r="376" spans="2:15" hidden="1" outlineLevel="1">
      <c r="B376" s="63" t="s">
        <v>86</v>
      </c>
      <c r="C376" s="179" t="s">
        <v>143</v>
      </c>
      <c r="D376" s="180" t="s">
        <v>143</v>
      </c>
      <c r="E376" s="180" t="s">
        <v>143</v>
      </c>
      <c r="F376" s="180" t="s">
        <v>143</v>
      </c>
      <c r="G376" s="179" t="s">
        <v>143</v>
      </c>
      <c r="H376" s="179" t="s">
        <v>143</v>
      </c>
      <c r="I376" s="179" t="s">
        <v>143</v>
      </c>
      <c r="J376" s="180" t="s">
        <v>143</v>
      </c>
      <c r="K376" s="180" t="s">
        <v>143</v>
      </c>
      <c r="L376" s="180" t="s">
        <v>143</v>
      </c>
      <c r="M376" s="179" t="s">
        <v>143</v>
      </c>
      <c r="N376" s="179" t="s">
        <v>143</v>
      </c>
      <c r="O376" s="179" t="s">
        <v>143</v>
      </c>
    </row>
    <row r="377" spans="2:15" hidden="1" outlineLevel="1">
      <c r="B377" s="63" t="s">
        <v>85</v>
      </c>
      <c r="C377" s="179" t="s">
        <v>143</v>
      </c>
      <c r="D377" s="180" t="s">
        <v>143</v>
      </c>
      <c r="E377" s="180" t="s">
        <v>143</v>
      </c>
      <c r="F377" s="180" t="s">
        <v>143</v>
      </c>
      <c r="G377" s="179" t="s">
        <v>143</v>
      </c>
      <c r="H377" s="179" t="s">
        <v>143</v>
      </c>
      <c r="I377" s="179" t="s">
        <v>143</v>
      </c>
      <c r="J377" s="180" t="s">
        <v>143</v>
      </c>
      <c r="K377" s="180" t="s">
        <v>143</v>
      </c>
      <c r="L377" s="180" t="s">
        <v>143</v>
      </c>
      <c r="M377" s="179" t="s">
        <v>143</v>
      </c>
      <c r="N377" s="179" t="s">
        <v>143</v>
      </c>
      <c r="O377" s="179" t="s">
        <v>143</v>
      </c>
    </row>
    <row r="378" spans="2:15" hidden="1" outlineLevel="1">
      <c r="B378" s="63" t="s">
        <v>84</v>
      </c>
      <c r="C378" s="179" t="s">
        <v>143</v>
      </c>
      <c r="D378" s="180" t="s">
        <v>143</v>
      </c>
      <c r="E378" s="180" t="s">
        <v>143</v>
      </c>
      <c r="F378" s="180" t="s">
        <v>143</v>
      </c>
      <c r="G378" s="179" t="s">
        <v>143</v>
      </c>
      <c r="H378" s="179" t="s">
        <v>143</v>
      </c>
      <c r="I378" s="179" t="s">
        <v>143</v>
      </c>
      <c r="J378" s="180" t="s">
        <v>143</v>
      </c>
      <c r="K378" s="180" t="s">
        <v>143</v>
      </c>
      <c r="L378" s="180" t="s">
        <v>143</v>
      </c>
      <c r="M378" s="179" t="s">
        <v>143</v>
      </c>
      <c r="N378" s="179" t="s">
        <v>143</v>
      </c>
      <c r="O378" s="179" t="s">
        <v>143</v>
      </c>
    </row>
    <row r="379" spans="2:15" hidden="1" outlineLevel="1">
      <c r="B379" s="63" t="s">
        <v>83</v>
      </c>
      <c r="C379" s="179" t="s">
        <v>143</v>
      </c>
      <c r="D379" s="180" t="s">
        <v>143</v>
      </c>
      <c r="E379" s="180" t="s">
        <v>143</v>
      </c>
      <c r="F379" s="180" t="s">
        <v>143</v>
      </c>
      <c r="G379" s="179" t="s">
        <v>143</v>
      </c>
      <c r="H379" s="179" t="s">
        <v>143</v>
      </c>
      <c r="I379" s="179" t="s">
        <v>143</v>
      </c>
      <c r="J379" s="180" t="s">
        <v>143</v>
      </c>
      <c r="K379" s="180" t="s">
        <v>143</v>
      </c>
      <c r="L379" s="180" t="s">
        <v>143</v>
      </c>
      <c r="M379" s="179" t="s">
        <v>143</v>
      </c>
      <c r="N379" s="179" t="s">
        <v>143</v>
      </c>
      <c r="O379" s="179" t="s">
        <v>143</v>
      </c>
    </row>
    <row r="380" spans="2:15" hidden="1" outlineLevel="1">
      <c r="B380" s="63" t="s">
        <v>82</v>
      </c>
      <c r="C380" s="179" t="s">
        <v>143</v>
      </c>
      <c r="D380" s="180" t="s">
        <v>143</v>
      </c>
      <c r="E380" s="180" t="s">
        <v>143</v>
      </c>
      <c r="F380" s="180" t="s">
        <v>143</v>
      </c>
      <c r="G380" s="179" t="s">
        <v>143</v>
      </c>
      <c r="H380" s="179" t="s">
        <v>143</v>
      </c>
      <c r="I380" s="179" t="s">
        <v>143</v>
      </c>
      <c r="J380" s="180" t="s">
        <v>143</v>
      </c>
      <c r="K380" s="180" t="s">
        <v>143</v>
      </c>
      <c r="L380" s="180" t="s">
        <v>143</v>
      </c>
      <c r="M380" s="179" t="s">
        <v>143</v>
      </c>
      <c r="N380" s="179" t="s">
        <v>143</v>
      </c>
      <c r="O380" s="179" t="s">
        <v>143</v>
      </c>
    </row>
    <row r="381" spans="2:15" hidden="1" outlineLevel="1">
      <c r="B381" s="63" t="s">
        <v>81</v>
      </c>
      <c r="C381" s="179" t="s">
        <v>143</v>
      </c>
      <c r="D381" s="180" t="s">
        <v>143</v>
      </c>
      <c r="E381" s="180" t="s">
        <v>143</v>
      </c>
      <c r="F381" s="180" t="s">
        <v>143</v>
      </c>
      <c r="G381" s="179" t="s">
        <v>143</v>
      </c>
      <c r="H381" s="179" t="s">
        <v>143</v>
      </c>
      <c r="I381" s="179" t="s">
        <v>143</v>
      </c>
      <c r="J381" s="180" t="s">
        <v>143</v>
      </c>
      <c r="K381" s="180" t="s">
        <v>143</v>
      </c>
      <c r="L381" s="180" t="s">
        <v>143</v>
      </c>
      <c r="M381" s="179" t="s">
        <v>143</v>
      </c>
      <c r="N381" s="179" t="s">
        <v>143</v>
      </c>
      <c r="O381" s="179" t="s">
        <v>143</v>
      </c>
    </row>
    <row r="382" spans="2:15" hidden="1" outlineLevel="1">
      <c r="B382" s="63" t="s">
        <v>80</v>
      </c>
      <c r="C382" s="179" t="s">
        <v>143</v>
      </c>
      <c r="D382" s="180" t="s">
        <v>143</v>
      </c>
      <c r="E382" s="180" t="s">
        <v>143</v>
      </c>
      <c r="F382" s="180" t="s">
        <v>143</v>
      </c>
      <c r="G382" s="179" t="s">
        <v>143</v>
      </c>
      <c r="H382" s="179" t="s">
        <v>143</v>
      </c>
      <c r="I382" s="179" t="s">
        <v>143</v>
      </c>
      <c r="J382" s="180" t="s">
        <v>143</v>
      </c>
      <c r="K382" s="180" t="s">
        <v>143</v>
      </c>
      <c r="L382" s="180" t="s">
        <v>143</v>
      </c>
      <c r="M382" s="179" t="s">
        <v>143</v>
      </c>
      <c r="N382" s="179" t="s">
        <v>143</v>
      </c>
      <c r="O382" s="179" t="s">
        <v>143</v>
      </c>
    </row>
    <row r="383" spans="2:15" hidden="1" outlineLevel="1">
      <c r="B383" s="63" t="s">
        <v>79</v>
      </c>
      <c r="C383" s="179" t="s">
        <v>143</v>
      </c>
      <c r="D383" s="180" t="s">
        <v>143</v>
      </c>
      <c r="E383" s="180" t="s">
        <v>143</v>
      </c>
      <c r="F383" s="180" t="s">
        <v>143</v>
      </c>
      <c r="G383" s="179" t="s">
        <v>143</v>
      </c>
      <c r="H383" s="179" t="s">
        <v>143</v>
      </c>
      <c r="I383" s="179" t="s">
        <v>143</v>
      </c>
      <c r="J383" s="180" t="s">
        <v>143</v>
      </c>
      <c r="K383" s="180" t="s">
        <v>143</v>
      </c>
      <c r="L383" s="180" t="s">
        <v>143</v>
      </c>
      <c r="M383" s="179" t="s">
        <v>143</v>
      </c>
      <c r="N383" s="179" t="s">
        <v>143</v>
      </c>
      <c r="O383" s="179" t="s">
        <v>143</v>
      </c>
    </row>
    <row r="384" spans="2:15" hidden="1" collapsed="1">
      <c r="B384" s="173">
        <v>1983</v>
      </c>
      <c r="C384" s="184" t="s">
        <v>143</v>
      </c>
      <c r="D384" s="184" t="s">
        <v>143</v>
      </c>
      <c r="E384" s="184" t="s">
        <v>143</v>
      </c>
      <c r="F384" s="184" t="s">
        <v>143</v>
      </c>
      <c r="G384" s="184" t="s">
        <v>143</v>
      </c>
      <c r="H384" s="184" t="s">
        <v>143</v>
      </c>
      <c r="I384" s="184" t="s">
        <v>143</v>
      </c>
      <c r="J384" s="184" t="s">
        <v>143</v>
      </c>
      <c r="K384" s="184" t="s">
        <v>143</v>
      </c>
      <c r="L384" s="184" t="s">
        <v>143</v>
      </c>
      <c r="M384" s="184" t="s">
        <v>143</v>
      </c>
      <c r="N384" s="184" t="s">
        <v>143</v>
      </c>
      <c r="O384" s="184" t="s">
        <v>143</v>
      </c>
    </row>
    <row r="385" spans="2:15" hidden="1" outlineLevel="1">
      <c r="B385" s="63" t="s">
        <v>90</v>
      </c>
      <c r="C385" s="179" t="s">
        <v>143</v>
      </c>
      <c r="D385" s="180" t="s">
        <v>143</v>
      </c>
      <c r="E385" s="180" t="s">
        <v>143</v>
      </c>
      <c r="F385" s="180" t="s">
        <v>143</v>
      </c>
      <c r="G385" s="179" t="s">
        <v>143</v>
      </c>
      <c r="H385" s="179" t="s">
        <v>143</v>
      </c>
      <c r="I385" s="179" t="s">
        <v>143</v>
      </c>
      <c r="J385" s="180" t="s">
        <v>143</v>
      </c>
      <c r="K385" s="180" t="s">
        <v>143</v>
      </c>
      <c r="L385" s="180" t="s">
        <v>143</v>
      </c>
      <c r="M385" s="179" t="s">
        <v>143</v>
      </c>
      <c r="N385" s="179" t="s">
        <v>143</v>
      </c>
      <c r="O385" s="179" t="s">
        <v>143</v>
      </c>
    </row>
    <row r="386" spans="2:15" hidden="1" outlineLevel="1">
      <c r="B386" s="63" t="s">
        <v>89</v>
      </c>
      <c r="C386" s="179" t="s">
        <v>143</v>
      </c>
      <c r="D386" s="180" t="s">
        <v>143</v>
      </c>
      <c r="E386" s="180" t="s">
        <v>143</v>
      </c>
      <c r="F386" s="180" t="s">
        <v>143</v>
      </c>
      <c r="G386" s="179" t="s">
        <v>143</v>
      </c>
      <c r="H386" s="179" t="s">
        <v>143</v>
      </c>
      <c r="I386" s="179" t="s">
        <v>143</v>
      </c>
      <c r="J386" s="180" t="s">
        <v>143</v>
      </c>
      <c r="K386" s="180" t="s">
        <v>143</v>
      </c>
      <c r="L386" s="180" t="s">
        <v>143</v>
      </c>
      <c r="M386" s="179" t="s">
        <v>143</v>
      </c>
      <c r="N386" s="179" t="s">
        <v>143</v>
      </c>
      <c r="O386" s="179" t="s">
        <v>143</v>
      </c>
    </row>
    <row r="387" spans="2:15" hidden="1" outlineLevel="1">
      <c r="B387" s="63" t="s">
        <v>88</v>
      </c>
      <c r="C387" s="179" t="s">
        <v>143</v>
      </c>
      <c r="D387" s="180" t="s">
        <v>143</v>
      </c>
      <c r="E387" s="180" t="s">
        <v>143</v>
      </c>
      <c r="F387" s="180" t="s">
        <v>143</v>
      </c>
      <c r="G387" s="179" t="s">
        <v>143</v>
      </c>
      <c r="H387" s="179" t="s">
        <v>143</v>
      </c>
      <c r="I387" s="179" t="s">
        <v>143</v>
      </c>
      <c r="J387" s="180" t="s">
        <v>143</v>
      </c>
      <c r="K387" s="180" t="s">
        <v>143</v>
      </c>
      <c r="L387" s="180" t="s">
        <v>143</v>
      </c>
      <c r="M387" s="179" t="s">
        <v>143</v>
      </c>
      <c r="N387" s="179" t="s">
        <v>143</v>
      </c>
      <c r="O387" s="179" t="s">
        <v>143</v>
      </c>
    </row>
    <row r="388" spans="2:15" hidden="1" outlineLevel="1">
      <c r="B388" s="63" t="s">
        <v>87</v>
      </c>
      <c r="C388" s="179" t="s">
        <v>143</v>
      </c>
      <c r="D388" s="180" t="s">
        <v>143</v>
      </c>
      <c r="E388" s="180" t="s">
        <v>143</v>
      </c>
      <c r="F388" s="180" t="s">
        <v>143</v>
      </c>
      <c r="G388" s="179" t="s">
        <v>143</v>
      </c>
      <c r="H388" s="179" t="s">
        <v>143</v>
      </c>
      <c r="I388" s="179" t="s">
        <v>143</v>
      </c>
      <c r="J388" s="180" t="s">
        <v>143</v>
      </c>
      <c r="K388" s="180" t="s">
        <v>143</v>
      </c>
      <c r="L388" s="180" t="s">
        <v>143</v>
      </c>
      <c r="M388" s="179" t="s">
        <v>143</v>
      </c>
      <c r="N388" s="179" t="s">
        <v>143</v>
      </c>
      <c r="O388" s="179" t="s">
        <v>143</v>
      </c>
    </row>
    <row r="389" spans="2:15" hidden="1" outlineLevel="1">
      <c r="B389" s="63" t="s">
        <v>86</v>
      </c>
      <c r="C389" s="179" t="s">
        <v>143</v>
      </c>
      <c r="D389" s="180" t="s">
        <v>143</v>
      </c>
      <c r="E389" s="180" t="s">
        <v>143</v>
      </c>
      <c r="F389" s="180" t="s">
        <v>143</v>
      </c>
      <c r="G389" s="179" t="s">
        <v>143</v>
      </c>
      <c r="H389" s="179" t="s">
        <v>143</v>
      </c>
      <c r="I389" s="179" t="s">
        <v>143</v>
      </c>
      <c r="J389" s="180" t="s">
        <v>143</v>
      </c>
      <c r="K389" s="180" t="s">
        <v>143</v>
      </c>
      <c r="L389" s="180" t="s">
        <v>143</v>
      </c>
      <c r="M389" s="179" t="s">
        <v>143</v>
      </c>
      <c r="N389" s="179" t="s">
        <v>143</v>
      </c>
      <c r="O389" s="179" t="s">
        <v>143</v>
      </c>
    </row>
    <row r="390" spans="2:15" hidden="1" outlineLevel="1">
      <c r="B390" s="63" t="s">
        <v>85</v>
      </c>
      <c r="C390" s="179" t="s">
        <v>143</v>
      </c>
      <c r="D390" s="180" t="s">
        <v>143</v>
      </c>
      <c r="E390" s="180" t="s">
        <v>143</v>
      </c>
      <c r="F390" s="180" t="s">
        <v>143</v>
      </c>
      <c r="G390" s="179" t="s">
        <v>143</v>
      </c>
      <c r="H390" s="179" t="s">
        <v>143</v>
      </c>
      <c r="I390" s="179" t="s">
        <v>143</v>
      </c>
      <c r="J390" s="180" t="s">
        <v>143</v>
      </c>
      <c r="K390" s="180" t="s">
        <v>143</v>
      </c>
      <c r="L390" s="180" t="s">
        <v>143</v>
      </c>
      <c r="M390" s="179" t="s">
        <v>143</v>
      </c>
      <c r="N390" s="179" t="s">
        <v>143</v>
      </c>
      <c r="O390" s="179" t="s">
        <v>143</v>
      </c>
    </row>
    <row r="391" spans="2:15" hidden="1" outlineLevel="1">
      <c r="B391" s="63" t="s">
        <v>84</v>
      </c>
      <c r="C391" s="179" t="s">
        <v>143</v>
      </c>
      <c r="D391" s="180" t="s">
        <v>143</v>
      </c>
      <c r="E391" s="180" t="s">
        <v>143</v>
      </c>
      <c r="F391" s="180" t="s">
        <v>143</v>
      </c>
      <c r="G391" s="179" t="s">
        <v>143</v>
      </c>
      <c r="H391" s="179" t="s">
        <v>143</v>
      </c>
      <c r="I391" s="179" t="s">
        <v>143</v>
      </c>
      <c r="J391" s="180" t="s">
        <v>143</v>
      </c>
      <c r="K391" s="180" t="s">
        <v>143</v>
      </c>
      <c r="L391" s="180" t="s">
        <v>143</v>
      </c>
      <c r="M391" s="179" t="s">
        <v>143</v>
      </c>
      <c r="N391" s="179" t="s">
        <v>143</v>
      </c>
      <c r="O391" s="179" t="s">
        <v>143</v>
      </c>
    </row>
    <row r="392" spans="2:15" hidden="1" outlineLevel="1">
      <c r="B392" s="63" t="s">
        <v>83</v>
      </c>
      <c r="C392" s="179" t="s">
        <v>143</v>
      </c>
      <c r="D392" s="180" t="s">
        <v>143</v>
      </c>
      <c r="E392" s="180" t="s">
        <v>143</v>
      </c>
      <c r="F392" s="180" t="s">
        <v>143</v>
      </c>
      <c r="G392" s="179" t="s">
        <v>143</v>
      </c>
      <c r="H392" s="179" t="s">
        <v>143</v>
      </c>
      <c r="I392" s="179" t="s">
        <v>143</v>
      </c>
      <c r="J392" s="180" t="s">
        <v>143</v>
      </c>
      <c r="K392" s="180" t="s">
        <v>143</v>
      </c>
      <c r="L392" s="180" t="s">
        <v>143</v>
      </c>
      <c r="M392" s="179" t="s">
        <v>143</v>
      </c>
      <c r="N392" s="179" t="s">
        <v>143</v>
      </c>
      <c r="O392" s="179" t="s">
        <v>143</v>
      </c>
    </row>
    <row r="393" spans="2:15" hidden="1" outlineLevel="1">
      <c r="B393" s="63" t="s">
        <v>82</v>
      </c>
      <c r="C393" s="179" t="s">
        <v>143</v>
      </c>
      <c r="D393" s="180" t="s">
        <v>143</v>
      </c>
      <c r="E393" s="180" t="s">
        <v>143</v>
      </c>
      <c r="F393" s="180" t="s">
        <v>143</v>
      </c>
      <c r="G393" s="179" t="s">
        <v>143</v>
      </c>
      <c r="H393" s="179" t="s">
        <v>143</v>
      </c>
      <c r="I393" s="179" t="s">
        <v>143</v>
      </c>
      <c r="J393" s="180" t="s">
        <v>143</v>
      </c>
      <c r="K393" s="180" t="s">
        <v>143</v>
      </c>
      <c r="L393" s="180" t="s">
        <v>143</v>
      </c>
      <c r="M393" s="179" t="s">
        <v>143</v>
      </c>
      <c r="N393" s="179" t="s">
        <v>143</v>
      </c>
      <c r="O393" s="179" t="s">
        <v>143</v>
      </c>
    </row>
    <row r="394" spans="2:15" hidden="1" outlineLevel="1">
      <c r="B394" s="63" t="s">
        <v>81</v>
      </c>
      <c r="C394" s="179" t="s">
        <v>143</v>
      </c>
      <c r="D394" s="180" t="s">
        <v>143</v>
      </c>
      <c r="E394" s="180" t="s">
        <v>143</v>
      </c>
      <c r="F394" s="180" t="s">
        <v>143</v>
      </c>
      <c r="G394" s="179" t="s">
        <v>143</v>
      </c>
      <c r="H394" s="179" t="s">
        <v>143</v>
      </c>
      <c r="I394" s="179" t="s">
        <v>143</v>
      </c>
      <c r="J394" s="180" t="s">
        <v>143</v>
      </c>
      <c r="K394" s="180" t="s">
        <v>143</v>
      </c>
      <c r="L394" s="180" t="s">
        <v>143</v>
      </c>
      <c r="M394" s="179" t="s">
        <v>143</v>
      </c>
      <c r="N394" s="179" t="s">
        <v>143</v>
      </c>
      <c r="O394" s="179" t="s">
        <v>143</v>
      </c>
    </row>
    <row r="395" spans="2:15" hidden="1" outlineLevel="1">
      <c r="B395" s="63" t="s">
        <v>80</v>
      </c>
      <c r="C395" s="179" t="s">
        <v>143</v>
      </c>
      <c r="D395" s="180" t="s">
        <v>143</v>
      </c>
      <c r="E395" s="180" t="s">
        <v>143</v>
      </c>
      <c r="F395" s="180" t="s">
        <v>143</v>
      </c>
      <c r="G395" s="179" t="s">
        <v>143</v>
      </c>
      <c r="H395" s="179" t="s">
        <v>143</v>
      </c>
      <c r="I395" s="179" t="s">
        <v>143</v>
      </c>
      <c r="J395" s="180" t="s">
        <v>143</v>
      </c>
      <c r="K395" s="180" t="s">
        <v>143</v>
      </c>
      <c r="L395" s="180" t="s">
        <v>143</v>
      </c>
      <c r="M395" s="179" t="s">
        <v>143</v>
      </c>
      <c r="N395" s="179" t="s">
        <v>143</v>
      </c>
      <c r="O395" s="179" t="s">
        <v>143</v>
      </c>
    </row>
    <row r="396" spans="2:15" hidden="1" outlineLevel="1">
      <c r="B396" s="63" t="s">
        <v>79</v>
      </c>
      <c r="C396" s="179" t="s">
        <v>143</v>
      </c>
      <c r="D396" s="180" t="s">
        <v>143</v>
      </c>
      <c r="E396" s="180" t="s">
        <v>143</v>
      </c>
      <c r="F396" s="180" t="s">
        <v>143</v>
      </c>
      <c r="G396" s="179" t="s">
        <v>143</v>
      </c>
      <c r="H396" s="179" t="s">
        <v>143</v>
      </c>
      <c r="I396" s="179" t="s">
        <v>143</v>
      </c>
      <c r="J396" s="180" t="s">
        <v>143</v>
      </c>
      <c r="K396" s="180" t="s">
        <v>143</v>
      </c>
      <c r="L396" s="180" t="s">
        <v>143</v>
      </c>
      <c r="M396" s="179" t="s">
        <v>143</v>
      </c>
      <c r="N396" s="179" t="s">
        <v>143</v>
      </c>
      <c r="O396" s="179" t="s">
        <v>143</v>
      </c>
    </row>
    <row r="397" spans="2:15" hidden="1" collapsed="1">
      <c r="B397" s="173">
        <v>1982</v>
      </c>
      <c r="C397" s="184" t="s">
        <v>143</v>
      </c>
      <c r="D397" s="184" t="s">
        <v>143</v>
      </c>
      <c r="E397" s="184" t="s">
        <v>143</v>
      </c>
      <c r="F397" s="184" t="s">
        <v>143</v>
      </c>
      <c r="G397" s="184" t="s">
        <v>143</v>
      </c>
      <c r="H397" s="184" t="s">
        <v>143</v>
      </c>
      <c r="I397" s="184" t="s">
        <v>143</v>
      </c>
      <c r="J397" s="184" t="s">
        <v>143</v>
      </c>
      <c r="K397" s="184" t="s">
        <v>143</v>
      </c>
      <c r="L397" s="184" t="s">
        <v>143</v>
      </c>
      <c r="M397" s="184" t="s">
        <v>143</v>
      </c>
      <c r="N397" s="184" t="s">
        <v>143</v>
      </c>
      <c r="O397" s="184" t="s">
        <v>143</v>
      </c>
    </row>
    <row r="398" spans="2:15" hidden="1" outlineLevel="1">
      <c r="B398" s="63" t="s">
        <v>90</v>
      </c>
      <c r="C398" s="179" t="s">
        <v>143</v>
      </c>
      <c r="D398" s="180" t="s">
        <v>143</v>
      </c>
      <c r="E398" s="180" t="s">
        <v>143</v>
      </c>
      <c r="F398" s="180" t="s">
        <v>143</v>
      </c>
      <c r="G398" s="179" t="s">
        <v>143</v>
      </c>
      <c r="H398" s="179" t="s">
        <v>143</v>
      </c>
      <c r="I398" s="179" t="s">
        <v>143</v>
      </c>
      <c r="J398" s="180" t="s">
        <v>143</v>
      </c>
      <c r="K398" s="180" t="s">
        <v>143</v>
      </c>
      <c r="L398" s="180" t="s">
        <v>143</v>
      </c>
      <c r="M398" s="179" t="s">
        <v>143</v>
      </c>
      <c r="N398" s="179" t="s">
        <v>143</v>
      </c>
      <c r="O398" s="179" t="s">
        <v>143</v>
      </c>
    </row>
    <row r="399" spans="2:15" hidden="1" outlineLevel="1">
      <c r="B399" s="63" t="s">
        <v>89</v>
      </c>
      <c r="C399" s="179" t="s">
        <v>143</v>
      </c>
      <c r="D399" s="180" t="s">
        <v>143</v>
      </c>
      <c r="E399" s="180" t="s">
        <v>143</v>
      </c>
      <c r="F399" s="180" t="s">
        <v>143</v>
      </c>
      <c r="G399" s="179" t="s">
        <v>143</v>
      </c>
      <c r="H399" s="179" t="s">
        <v>143</v>
      </c>
      <c r="I399" s="179" t="s">
        <v>143</v>
      </c>
      <c r="J399" s="180" t="s">
        <v>143</v>
      </c>
      <c r="K399" s="180" t="s">
        <v>143</v>
      </c>
      <c r="L399" s="180" t="s">
        <v>143</v>
      </c>
      <c r="M399" s="179" t="s">
        <v>143</v>
      </c>
      <c r="N399" s="179" t="s">
        <v>143</v>
      </c>
      <c r="O399" s="179" t="s">
        <v>143</v>
      </c>
    </row>
    <row r="400" spans="2:15" hidden="1" outlineLevel="1">
      <c r="B400" s="63" t="s">
        <v>88</v>
      </c>
      <c r="C400" s="179" t="s">
        <v>143</v>
      </c>
      <c r="D400" s="180" t="s">
        <v>143</v>
      </c>
      <c r="E400" s="180" t="s">
        <v>143</v>
      </c>
      <c r="F400" s="180" t="s">
        <v>143</v>
      </c>
      <c r="G400" s="179" t="s">
        <v>143</v>
      </c>
      <c r="H400" s="179" t="s">
        <v>143</v>
      </c>
      <c r="I400" s="179" t="s">
        <v>143</v>
      </c>
      <c r="J400" s="180" t="s">
        <v>143</v>
      </c>
      <c r="K400" s="180" t="s">
        <v>143</v>
      </c>
      <c r="L400" s="180" t="s">
        <v>143</v>
      </c>
      <c r="M400" s="179" t="s">
        <v>143</v>
      </c>
      <c r="N400" s="179" t="s">
        <v>143</v>
      </c>
      <c r="O400" s="179" t="s">
        <v>143</v>
      </c>
    </row>
    <row r="401" spans="2:15" hidden="1" outlineLevel="1">
      <c r="B401" s="63" t="s">
        <v>87</v>
      </c>
      <c r="C401" s="179" t="s">
        <v>143</v>
      </c>
      <c r="D401" s="180" t="s">
        <v>143</v>
      </c>
      <c r="E401" s="180" t="s">
        <v>143</v>
      </c>
      <c r="F401" s="180" t="s">
        <v>143</v>
      </c>
      <c r="G401" s="179" t="s">
        <v>143</v>
      </c>
      <c r="H401" s="179" t="s">
        <v>143</v>
      </c>
      <c r="I401" s="179" t="s">
        <v>143</v>
      </c>
      <c r="J401" s="180" t="s">
        <v>143</v>
      </c>
      <c r="K401" s="180" t="s">
        <v>143</v>
      </c>
      <c r="L401" s="180" t="s">
        <v>143</v>
      </c>
      <c r="M401" s="179" t="s">
        <v>143</v>
      </c>
      <c r="N401" s="179" t="s">
        <v>143</v>
      </c>
      <c r="O401" s="179" t="s">
        <v>143</v>
      </c>
    </row>
    <row r="402" spans="2:15" hidden="1" outlineLevel="1">
      <c r="B402" s="63" t="s">
        <v>86</v>
      </c>
      <c r="C402" s="179" t="s">
        <v>143</v>
      </c>
      <c r="D402" s="180" t="s">
        <v>143</v>
      </c>
      <c r="E402" s="180" t="s">
        <v>143</v>
      </c>
      <c r="F402" s="180" t="s">
        <v>143</v>
      </c>
      <c r="G402" s="179" t="s">
        <v>143</v>
      </c>
      <c r="H402" s="179" t="s">
        <v>143</v>
      </c>
      <c r="I402" s="179" t="s">
        <v>143</v>
      </c>
      <c r="J402" s="180" t="s">
        <v>143</v>
      </c>
      <c r="K402" s="180" t="s">
        <v>143</v>
      </c>
      <c r="L402" s="180" t="s">
        <v>143</v>
      </c>
      <c r="M402" s="179" t="s">
        <v>143</v>
      </c>
      <c r="N402" s="179" t="s">
        <v>143</v>
      </c>
      <c r="O402" s="179" t="s">
        <v>143</v>
      </c>
    </row>
    <row r="403" spans="2:15" hidden="1" outlineLevel="1">
      <c r="B403" s="63" t="s">
        <v>85</v>
      </c>
      <c r="C403" s="179" t="s">
        <v>143</v>
      </c>
      <c r="D403" s="180" t="s">
        <v>143</v>
      </c>
      <c r="E403" s="180" t="s">
        <v>143</v>
      </c>
      <c r="F403" s="180" t="s">
        <v>143</v>
      </c>
      <c r="G403" s="179" t="s">
        <v>143</v>
      </c>
      <c r="H403" s="179" t="s">
        <v>143</v>
      </c>
      <c r="I403" s="179" t="s">
        <v>143</v>
      </c>
      <c r="J403" s="180" t="s">
        <v>143</v>
      </c>
      <c r="K403" s="180" t="s">
        <v>143</v>
      </c>
      <c r="L403" s="180" t="s">
        <v>143</v>
      </c>
      <c r="M403" s="179" t="s">
        <v>143</v>
      </c>
      <c r="N403" s="179" t="s">
        <v>143</v>
      </c>
      <c r="O403" s="179" t="s">
        <v>143</v>
      </c>
    </row>
    <row r="404" spans="2:15" hidden="1" outlineLevel="1">
      <c r="B404" s="63" t="s">
        <v>84</v>
      </c>
      <c r="C404" s="179" t="s">
        <v>143</v>
      </c>
      <c r="D404" s="180" t="s">
        <v>143</v>
      </c>
      <c r="E404" s="180" t="s">
        <v>143</v>
      </c>
      <c r="F404" s="180" t="s">
        <v>143</v>
      </c>
      <c r="G404" s="179" t="s">
        <v>143</v>
      </c>
      <c r="H404" s="179" t="s">
        <v>143</v>
      </c>
      <c r="I404" s="179" t="s">
        <v>143</v>
      </c>
      <c r="J404" s="180" t="s">
        <v>143</v>
      </c>
      <c r="K404" s="180" t="s">
        <v>143</v>
      </c>
      <c r="L404" s="180" t="s">
        <v>143</v>
      </c>
      <c r="M404" s="179" t="s">
        <v>143</v>
      </c>
      <c r="N404" s="179" t="s">
        <v>143</v>
      </c>
      <c r="O404" s="179" t="s">
        <v>143</v>
      </c>
    </row>
    <row r="405" spans="2:15" hidden="1" outlineLevel="1">
      <c r="B405" s="63" t="s">
        <v>83</v>
      </c>
      <c r="C405" s="179" t="s">
        <v>143</v>
      </c>
      <c r="D405" s="180" t="s">
        <v>143</v>
      </c>
      <c r="E405" s="180" t="s">
        <v>143</v>
      </c>
      <c r="F405" s="180" t="s">
        <v>143</v>
      </c>
      <c r="G405" s="179" t="s">
        <v>143</v>
      </c>
      <c r="H405" s="179" t="s">
        <v>143</v>
      </c>
      <c r="I405" s="179" t="s">
        <v>143</v>
      </c>
      <c r="J405" s="180" t="s">
        <v>143</v>
      </c>
      <c r="K405" s="180" t="s">
        <v>143</v>
      </c>
      <c r="L405" s="180" t="s">
        <v>143</v>
      </c>
      <c r="M405" s="179" t="s">
        <v>143</v>
      </c>
      <c r="N405" s="179" t="s">
        <v>143</v>
      </c>
      <c r="O405" s="179" t="s">
        <v>143</v>
      </c>
    </row>
    <row r="406" spans="2:15" hidden="1" outlineLevel="1">
      <c r="B406" s="63" t="s">
        <v>82</v>
      </c>
      <c r="C406" s="179" t="s">
        <v>143</v>
      </c>
      <c r="D406" s="180" t="s">
        <v>143</v>
      </c>
      <c r="E406" s="180" t="s">
        <v>143</v>
      </c>
      <c r="F406" s="180" t="s">
        <v>143</v>
      </c>
      <c r="G406" s="179" t="s">
        <v>143</v>
      </c>
      <c r="H406" s="179" t="s">
        <v>143</v>
      </c>
      <c r="I406" s="179" t="s">
        <v>143</v>
      </c>
      <c r="J406" s="180" t="s">
        <v>143</v>
      </c>
      <c r="K406" s="180" t="s">
        <v>143</v>
      </c>
      <c r="L406" s="180" t="s">
        <v>143</v>
      </c>
      <c r="M406" s="179" t="s">
        <v>143</v>
      </c>
      <c r="N406" s="179" t="s">
        <v>143</v>
      </c>
      <c r="O406" s="179" t="s">
        <v>143</v>
      </c>
    </row>
    <row r="407" spans="2:15" hidden="1" outlineLevel="1">
      <c r="B407" s="63" t="s">
        <v>81</v>
      </c>
      <c r="C407" s="179" t="s">
        <v>143</v>
      </c>
      <c r="D407" s="180" t="s">
        <v>143</v>
      </c>
      <c r="E407" s="180" t="s">
        <v>143</v>
      </c>
      <c r="F407" s="180" t="s">
        <v>143</v>
      </c>
      <c r="G407" s="179" t="s">
        <v>143</v>
      </c>
      <c r="H407" s="179" t="s">
        <v>143</v>
      </c>
      <c r="I407" s="179" t="s">
        <v>143</v>
      </c>
      <c r="J407" s="180" t="s">
        <v>143</v>
      </c>
      <c r="K407" s="180" t="s">
        <v>143</v>
      </c>
      <c r="L407" s="180" t="s">
        <v>143</v>
      </c>
      <c r="M407" s="179" t="s">
        <v>143</v>
      </c>
      <c r="N407" s="179" t="s">
        <v>143</v>
      </c>
      <c r="O407" s="179" t="s">
        <v>143</v>
      </c>
    </row>
    <row r="408" spans="2:15" hidden="1" outlineLevel="1">
      <c r="B408" s="63" t="s">
        <v>80</v>
      </c>
      <c r="C408" s="179" t="s">
        <v>143</v>
      </c>
      <c r="D408" s="180" t="s">
        <v>143</v>
      </c>
      <c r="E408" s="180" t="s">
        <v>143</v>
      </c>
      <c r="F408" s="180" t="s">
        <v>143</v>
      </c>
      <c r="G408" s="179" t="s">
        <v>143</v>
      </c>
      <c r="H408" s="179" t="s">
        <v>143</v>
      </c>
      <c r="I408" s="179" t="s">
        <v>143</v>
      </c>
      <c r="J408" s="180" t="s">
        <v>143</v>
      </c>
      <c r="K408" s="180" t="s">
        <v>143</v>
      </c>
      <c r="L408" s="180" t="s">
        <v>143</v>
      </c>
      <c r="M408" s="179" t="s">
        <v>143</v>
      </c>
      <c r="N408" s="179" t="s">
        <v>143</v>
      </c>
      <c r="O408" s="179" t="s">
        <v>143</v>
      </c>
    </row>
    <row r="409" spans="2:15" hidden="1" outlineLevel="1">
      <c r="B409" s="63" t="s">
        <v>79</v>
      </c>
      <c r="C409" s="179" t="s">
        <v>143</v>
      </c>
      <c r="D409" s="180" t="s">
        <v>143</v>
      </c>
      <c r="E409" s="180" t="s">
        <v>143</v>
      </c>
      <c r="F409" s="180" t="s">
        <v>143</v>
      </c>
      <c r="G409" s="179" t="s">
        <v>143</v>
      </c>
      <c r="H409" s="179" t="s">
        <v>143</v>
      </c>
      <c r="I409" s="179" t="s">
        <v>143</v>
      </c>
      <c r="J409" s="180" t="s">
        <v>143</v>
      </c>
      <c r="K409" s="180" t="s">
        <v>143</v>
      </c>
      <c r="L409" s="180" t="s">
        <v>143</v>
      </c>
      <c r="M409" s="179" t="s">
        <v>143</v>
      </c>
      <c r="N409" s="179" t="s">
        <v>143</v>
      </c>
      <c r="O409" s="179" t="s">
        <v>143</v>
      </c>
    </row>
    <row r="410" spans="2:15" hidden="1" collapsed="1">
      <c r="B410" s="173">
        <v>1981</v>
      </c>
      <c r="C410" s="184" t="s">
        <v>143</v>
      </c>
      <c r="D410" s="184" t="s">
        <v>143</v>
      </c>
      <c r="E410" s="184" t="s">
        <v>143</v>
      </c>
      <c r="F410" s="184" t="s">
        <v>143</v>
      </c>
      <c r="G410" s="184" t="s">
        <v>143</v>
      </c>
      <c r="H410" s="184" t="s">
        <v>143</v>
      </c>
      <c r="I410" s="184" t="s">
        <v>143</v>
      </c>
      <c r="J410" s="184" t="s">
        <v>143</v>
      </c>
      <c r="K410" s="184" t="s">
        <v>143</v>
      </c>
      <c r="L410" s="184" t="s">
        <v>143</v>
      </c>
      <c r="M410" s="184" t="s">
        <v>143</v>
      </c>
      <c r="N410" s="184" t="s">
        <v>143</v>
      </c>
      <c r="O410" s="184" t="s">
        <v>143</v>
      </c>
    </row>
    <row r="411" spans="2:15" hidden="1" outlineLevel="1">
      <c r="B411" s="63" t="s">
        <v>90</v>
      </c>
      <c r="C411" s="179" t="s">
        <v>143</v>
      </c>
      <c r="D411" s="180" t="s">
        <v>143</v>
      </c>
      <c r="E411" s="180" t="s">
        <v>143</v>
      </c>
      <c r="F411" s="180" t="s">
        <v>143</v>
      </c>
      <c r="G411" s="179" t="s">
        <v>143</v>
      </c>
      <c r="H411" s="179" t="s">
        <v>143</v>
      </c>
      <c r="I411" s="179" t="s">
        <v>143</v>
      </c>
      <c r="J411" s="180" t="s">
        <v>143</v>
      </c>
      <c r="K411" s="180" t="s">
        <v>143</v>
      </c>
      <c r="L411" s="180" t="s">
        <v>143</v>
      </c>
      <c r="M411" s="179" t="s">
        <v>143</v>
      </c>
      <c r="N411" s="179" t="s">
        <v>143</v>
      </c>
      <c r="O411" s="179" t="s">
        <v>143</v>
      </c>
    </row>
    <row r="412" spans="2:15" hidden="1" outlineLevel="1">
      <c r="B412" s="63" t="s">
        <v>89</v>
      </c>
      <c r="C412" s="179" t="s">
        <v>143</v>
      </c>
      <c r="D412" s="180" t="s">
        <v>143</v>
      </c>
      <c r="E412" s="180" t="s">
        <v>143</v>
      </c>
      <c r="F412" s="180" t="s">
        <v>143</v>
      </c>
      <c r="G412" s="179" t="s">
        <v>143</v>
      </c>
      <c r="H412" s="179" t="s">
        <v>143</v>
      </c>
      <c r="I412" s="179" t="s">
        <v>143</v>
      </c>
      <c r="J412" s="180" t="s">
        <v>143</v>
      </c>
      <c r="K412" s="180" t="s">
        <v>143</v>
      </c>
      <c r="L412" s="180" t="s">
        <v>143</v>
      </c>
      <c r="M412" s="179" t="s">
        <v>143</v>
      </c>
      <c r="N412" s="179" t="s">
        <v>143</v>
      </c>
      <c r="O412" s="179" t="s">
        <v>143</v>
      </c>
    </row>
    <row r="413" spans="2:15" hidden="1" outlineLevel="1">
      <c r="B413" s="63" t="s">
        <v>88</v>
      </c>
      <c r="C413" s="179" t="s">
        <v>143</v>
      </c>
      <c r="D413" s="180" t="s">
        <v>143</v>
      </c>
      <c r="E413" s="180" t="s">
        <v>143</v>
      </c>
      <c r="F413" s="180" t="s">
        <v>143</v>
      </c>
      <c r="G413" s="179" t="s">
        <v>143</v>
      </c>
      <c r="H413" s="179" t="s">
        <v>143</v>
      </c>
      <c r="I413" s="179" t="s">
        <v>143</v>
      </c>
      <c r="J413" s="180" t="s">
        <v>143</v>
      </c>
      <c r="K413" s="180" t="s">
        <v>143</v>
      </c>
      <c r="L413" s="180" t="s">
        <v>143</v>
      </c>
      <c r="M413" s="179" t="s">
        <v>143</v>
      </c>
      <c r="N413" s="179" t="s">
        <v>143</v>
      </c>
      <c r="O413" s="179" t="s">
        <v>143</v>
      </c>
    </row>
    <row r="414" spans="2:15" hidden="1" outlineLevel="1">
      <c r="B414" s="63" t="s">
        <v>87</v>
      </c>
      <c r="C414" s="179" t="s">
        <v>143</v>
      </c>
      <c r="D414" s="180" t="s">
        <v>143</v>
      </c>
      <c r="E414" s="180" t="s">
        <v>143</v>
      </c>
      <c r="F414" s="180" t="s">
        <v>143</v>
      </c>
      <c r="G414" s="179" t="s">
        <v>143</v>
      </c>
      <c r="H414" s="179" t="s">
        <v>143</v>
      </c>
      <c r="I414" s="179" t="s">
        <v>143</v>
      </c>
      <c r="J414" s="180" t="s">
        <v>143</v>
      </c>
      <c r="K414" s="180" t="s">
        <v>143</v>
      </c>
      <c r="L414" s="180" t="s">
        <v>143</v>
      </c>
      <c r="M414" s="179" t="s">
        <v>143</v>
      </c>
      <c r="N414" s="179" t="s">
        <v>143</v>
      </c>
      <c r="O414" s="179" t="s">
        <v>143</v>
      </c>
    </row>
    <row r="415" spans="2:15" hidden="1" outlineLevel="1">
      <c r="B415" s="63" t="s">
        <v>86</v>
      </c>
      <c r="C415" s="179" t="s">
        <v>143</v>
      </c>
      <c r="D415" s="180" t="s">
        <v>143</v>
      </c>
      <c r="E415" s="180" t="s">
        <v>143</v>
      </c>
      <c r="F415" s="180" t="s">
        <v>143</v>
      </c>
      <c r="G415" s="179" t="s">
        <v>143</v>
      </c>
      <c r="H415" s="179" t="s">
        <v>143</v>
      </c>
      <c r="I415" s="179" t="s">
        <v>143</v>
      </c>
      <c r="J415" s="180" t="s">
        <v>143</v>
      </c>
      <c r="K415" s="180" t="s">
        <v>143</v>
      </c>
      <c r="L415" s="180" t="s">
        <v>143</v>
      </c>
      <c r="M415" s="179" t="s">
        <v>143</v>
      </c>
      <c r="N415" s="179" t="s">
        <v>143</v>
      </c>
      <c r="O415" s="179" t="s">
        <v>143</v>
      </c>
    </row>
    <row r="416" spans="2:15" hidden="1" outlineLevel="1">
      <c r="B416" s="63" t="s">
        <v>85</v>
      </c>
      <c r="C416" s="179" t="s">
        <v>143</v>
      </c>
      <c r="D416" s="180" t="s">
        <v>143</v>
      </c>
      <c r="E416" s="180" t="s">
        <v>143</v>
      </c>
      <c r="F416" s="180" t="s">
        <v>143</v>
      </c>
      <c r="G416" s="179" t="s">
        <v>143</v>
      </c>
      <c r="H416" s="179" t="s">
        <v>143</v>
      </c>
      <c r="I416" s="179" t="s">
        <v>143</v>
      </c>
      <c r="J416" s="180" t="s">
        <v>143</v>
      </c>
      <c r="K416" s="180" t="s">
        <v>143</v>
      </c>
      <c r="L416" s="180" t="s">
        <v>143</v>
      </c>
      <c r="M416" s="179" t="s">
        <v>143</v>
      </c>
      <c r="N416" s="179" t="s">
        <v>143</v>
      </c>
      <c r="O416" s="179" t="s">
        <v>143</v>
      </c>
    </row>
    <row r="417" spans="2:15" hidden="1" outlineLevel="1">
      <c r="B417" s="63" t="s">
        <v>84</v>
      </c>
      <c r="C417" s="179" t="s">
        <v>143</v>
      </c>
      <c r="D417" s="180" t="s">
        <v>143</v>
      </c>
      <c r="E417" s="180" t="s">
        <v>143</v>
      </c>
      <c r="F417" s="180" t="s">
        <v>143</v>
      </c>
      <c r="G417" s="179" t="s">
        <v>143</v>
      </c>
      <c r="H417" s="179" t="s">
        <v>143</v>
      </c>
      <c r="I417" s="179" t="s">
        <v>143</v>
      </c>
      <c r="J417" s="180" t="s">
        <v>143</v>
      </c>
      <c r="K417" s="180" t="s">
        <v>143</v>
      </c>
      <c r="L417" s="180" t="s">
        <v>143</v>
      </c>
      <c r="M417" s="179" t="s">
        <v>143</v>
      </c>
      <c r="N417" s="179" t="s">
        <v>143</v>
      </c>
      <c r="O417" s="179" t="s">
        <v>143</v>
      </c>
    </row>
    <row r="418" spans="2:15" hidden="1" outlineLevel="1">
      <c r="B418" s="63" t="s">
        <v>83</v>
      </c>
      <c r="C418" s="179" t="s">
        <v>143</v>
      </c>
      <c r="D418" s="180" t="s">
        <v>143</v>
      </c>
      <c r="E418" s="180" t="s">
        <v>143</v>
      </c>
      <c r="F418" s="180" t="s">
        <v>143</v>
      </c>
      <c r="G418" s="179" t="s">
        <v>143</v>
      </c>
      <c r="H418" s="179" t="s">
        <v>143</v>
      </c>
      <c r="I418" s="179" t="s">
        <v>143</v>
      </c>
      <c r="J418" s="180" t="s">
        <v>143</v>
      </c>
      <c r="K418" s="180" t="s">
        <v>143</v>
      </c>
      <c r="L418" s="180" t="s">
        <v>143</v>
      </c>
      <c r="M418" s="179" t="s">
        <v>143</v>
      </c>
      <c r="N418" s="179" t="s">
        <v>143</v>
      </c>
      <c r="O418" s="179" t="s">
        <v>143</v>
      </c>
    </row>
    <row r="419" spans="2:15" hidden="1" outlineLevel="1">
      <c r="B419" s="63" t="s">
        <v>82</v>
      </c>
      <c r="C419" s="179" t="s">
        <v>143</v>
      </c>
      <c r="D419" s="180" t="s">
        <v>143</v>
      </c>
      <c r="E419" s="180" t="s">
        <v>143</v>
      </c>
      <c r="F419" s="180" t="s">
        <v>143</v>
      </c>
      <c r="G419" s="179" t="s">
        <v>143</v>
      </c>
      <c r="H419" s="179" t="s">
        <v>143</v>
      </c>
      <c r="I419" s="179" t="s">
        <v>143</v>
      </c>
      <c r="J419" s="180" t="s">
        <v>143</v>
      </c>
      <c r="K419" s="180" t="s">
        <v>143</v>
      </c>
      <c r="L419" s="180" t="s">
        <v>143</v>
      </c>
      <c r="M419" s="179" t="s">
        <v>143</v>
      </c>
      <c r="N419" s="179" t="s">
        <v>143</v>
      </c>
      <c r="O419" s="179" t="s">
        <v>143</v>
      </c>
    </row>
    <row r="420" spans="2:15" hidden="1" outlineLevel="1">
      <c r="B420" s="63" t="s">
        <v>81</v>
      </c>
      <c r="C420" s="179" t="s">
        <v>143</v>
      </c>
      <c r="D420" s="180" t="s">
        <v>143</v>
      </c>
      <c r="E420" s="180" t="s">
        <v>143</v>
      </c>
      <c r="F420" s="180" t="s">
        <v>143</v>
      </c>
      <c r="G420" s="179" t="s">
        <v>143</v>
      </c>
      <c r="H420" s="179" t="s">
        <v>143</v>
      </c>
      <c r="I420" s="179" t="s">
        <v>143</v>
      </c>
      <c r="J420" s="180" t="s">
        <v>143</v>
      </c>
      <c r="K420" s="180" t="s">
        <v>143</v>
      </c>
      <c r="L420" s="180" t="s">
        <v>143</v>
      </c>
      <c r="M420" s="179" t="s">
        <v>143</v>
      </c>
      <c r="N420" s="179" t="s">
        <v>143</v>
      </c>
      <c r="O420" s="179" t="s">
        <v>143</v>
      </c>
    </row>
    <row r="421" spans="2:15" hidden="1" outlineLevel="1">
      <c r="B421" s="63" t="s">
        <v>80</v>
      </c>
      <c r="C421" s="179" t="s">
        <v>143</v>
      </c>
      <c r="D421" s="180" t="s">
        <v>143</v>
      </c>
      <c r="E421" s="180" t="s">
        <v>143</v>
      </c>
      <c r="F421" s="180" t="s">
        <v>143</v>
      </c>
      <c r="G421" s="179" t="s">
        <v>143</v>
      </c>
      <c r="H421" s="179" t="s">
        <v>143</v>
      </c>
      <c r="I421" s="179" t="s">
        <v>143</v>
      </c>
      <c r="J421" s="180" t="s">
        <v>143</v>
      </c>
      <c r="K421" s="180" t="s">
        <v>143</v>
      </c>
      <c r="L421" s="180" t="s">
        <v>143</v>
      </c>
      <c r="M421" s="179" t="s">
        <v>143</v>
      </c>
      <c r="N421" s="179" t="s">
        <v>143</v>
      </c>
      <c r="O421" s="179" t="s">
        <v>143</v>
      </c>
    </row>
    <row r="422" spans="2:15" hidden="1" outlineLevel="1">
      <c r="B422" s="63" t="s">
        <v>79</v>
      </c>
      <c r="C422" s="179" t="s">
        <v>143</v>
      </c>
      <c r="D422" s="180" t="s">
        <v>143</v>
      </c>
      <c r="E422" s="180" t="s">
        <v>143</v>
      </c>
      <c r="F422" s="180" t="s">
        <v>143</v>
      </c>
      <c r="G422" s="179" t="s">
        <v>143</v>
      </c>
      <c r="H422" s="179" t="s">
        <v>143</v>
      </c>
      <c r="I422" s="179" t="s">
        <v>143</v>
      </c>
      <c r="J422" s="180" t="s">
        <v>143</v>
      </c>
      <c r="K422" s="180" t="s">
        <v>143</v>
      </c>
      <c r="L422" s="180" t="s">
        <v>143</v>
      </c>
      <c r="M422" s="179" t="s">
        <v>143</v>
      </c>
      <c r="N422" s="179" t="s">
        <v>143</v>
      </c>
      <c r="O422" s="179" t="s">
        <v>143</v>
      </c>
    </row>
    <row r="423" spans="2:15" hidden="1" collapsed="1">
      <c r="B423" s="173">
        <v>1980</v>
      </c>
      <c r="C423" s="184" t="s">
        <v>143</v>
      </c>
      <c r="D423" s="184" t="s">
        <v>143</v>
      </c>
      <c r="E423" s="184" t="s">
        <v>143</v>
      </c>
      <c r="F423" s="184" t="s">
        <v>143</v>
      </c>
      <c r="G423" s="184" t="s">
        <v>143</v>
      </c>
      <c r="H423" s="184" t="s">
        <v>143</v>
      </c>
      <c r="I423" s="184" t="s">
        <v>143</v>
      </c>
      <c r="J423" s="184" t="s">
        <v>143</v>
      </c>
      <c r="K423" s="184" t="s">
        <v>143</v>
      </c>
      <c r="L423" s="184" t="s">
        <v>143</v>
      </c>
      <c r="M423" s="184" t="s">
        <v>143</v>
      </c>
      <c r="N423" s="184" t="s">
        <v>143</v>
      </c>
      <c r="O423" s="184" t="s">
        <v>143</v>
      </c>
    </row>
    <row r="424" spans="2:15" hidden="1" outlineLevel="1">
      <c r="B424" s="63" t="s">
        <v>90</v>
      </c>
      <c r="C424" s="179" t="s">
        <v>143</v>
      </c>
      <c r="D424" s="180" t="s">
        <v>143</v>
      </c>
      <c r="E424" s="180" t="s">
        <v>143</v>
      </c>
      <c r="F424" s="180" t="s">
        <v>143</v>
      </c>
      <c r="G424" s="179" t="s">
        <v>143</v>
      </c>
      <c r="H424" s="179" t="s">
        <v>143</v>
      </c>
      <c r="I424" s="179" t="s">
        <v>143</v>
      </c>
      <c r="J424" s="180" t="s">
        <v>143</v>
      </c>
      <c r="K424" s="180" t="s">
        <v>143</v>
      </c>
      <c r="L424" s="180" t="s">
        <v>143</v>
      </c>
      <c r="M424" s="179" t="s">
        <v>143</v>
      </c>
      <c r="N424" s="179" t="s">
        <v>143</v>
      </c>
      <c r="O424" s="179" t="s">
        <v>143</v>
      </c>
    </row>
    <row r="425" spans="2:15" hidden="1" outlineLevel="1">
      <c r="B425" s="63" t="s">
        <v>89</v>
      </c>
      <c r="C425" s="179" t="s">
        <v>143</v>
      </c>
      <c r="D425" s="180" t="s">
        <v>143</v>
      </c>
      <c r="E425" s="180" t="s">
        <v>143</v>
      </c>
      <c r="F425" s="180" t="s">
        <v>143</v>
      </c>
      <c r="G425" s="179" t="s">
        <v>143</v>
      </c>
      <c r="H425" s="179" t="s">
        <v>143</v>
      </c>
      <c r="I425" s="179" t="s">
        <v>143</v>
      </c>
      <c r="J425" s="180" t="s">
        <v>143</v>
      </c>
      <c r="K425" s="180" t="s">
        <v>143</v>
      </c>
      <c r="L425" s="180" t="s">
        <v>143</v>
      </c>
      <c r="M425" s="179" t="s">
        <v>143</v>
      </c>
      <c r="N425" s="179" t="s">
        <v>143</v>
      </c>
      <c r="O425" s="179" t="s">
        <v>143</v>
      </c>
    </row>
    <row r="426" spans="2:15" hidden="1" outlineLevel="1">
      <c r="B426" s="63" t="s">
        <v>88</v>
      </c>
      <c r="C426" s="179" t="s">
        <v>143</v>
      </c>
      <c r="D426" s="180" t="s">
        <v>143</v>
      </c>
      <c r="E426" s="180" t="s">
        <v>143</v>
      </c>
      <c r="F426" s="180" t="s">
        <v>143</v>
      </c>
      <c r="G426" s="179" t="s">
        <v>143</v>
      </c>
      <c r="H426" s="179" t="s">
        <v>143</v>
      </c>
      <c r="I426" s="179" t="s">
        <v>143</v>
      </c>
      <c r="J426" s="180" t="s">
        <v>143</v>
      </c>
      <c r="K426" s="180" t="s">
        <v>143</v>
      </c>
      <c r="L426" s="180" t="s">
        <v>143</v>
      </c>
      <c r="M426" s="179" t="s">
        <v>143</v>
      </c>
      <c r="N426" s="179" t="s">
        <v>143</v>
      </c>
      <c r="O426" s="179" t="s">
        <v>143</v>
      </c>
    </row>
    <row r="427" spans="2:15" hidden="1" outlineLevel="1">
      <c r="B427" s="63" t="s">
        <v>87</v>
      </c>
      <c r="C427" s="179" t="s">
        <v>143</v>
      </c>
      <c r="D427" s="180" t="s">
        <v>143</v>
      </c>
      <c r="E427" s="180" t="s">
        <v>143</v>
      </c>
      <c r="F427" s="180" t="s">
        <v>143</v>
      </c>
      <c r="G427" s="179" t="s">
        <v>143</v>
      </c>
      <c r="H427" s="179" t="s">
        <v>143</v>
      </c>
      <c r="I427" s="179" t="s">
        <v>143</v>
      </c>
      <c r="J427" s="180" t="s">
        <v>143</v>
      </c>
      <c r="K427" s="180" t="s">
        <v>143</v>
      </c>
      <c r="L427" s="180" t="s">
        <v>143</v>
      </c>
      <c r="M427" s="179" t="s">
        <v>143</v>
      </c>
      <c r="N427" s="179" t="s">
        <v>143</v>
      </c>
      <c r="O427" s="179" t="s">
        <v>143</v>
      </c>
    </row>
    <row r="428" spans="2:15" hidden="1" outlineLevel="1">
      <c r="B428" s="63" t="s">
        <v>86</v>
      </c>
      <c r="C428" s="179" t="s">
        <v>143</v>
      </c>
      <c r="D428" s="180" t="s">
        <v>143</v>
      </c>
      <c r="E428" s="180" t="s">
        <v>143</v>
      </c>
      <c r="F428" s="180" t="s">
        <v>143</v>
      </c>
      <c r="G428" s="179" t="s">
        <v>143</v>
      </c>
      <c r="H428" s="179" t="s">
        <v>143</v>
      </c>
      <c r="I428" s="179" t="s">
        <v>143</v>
      </c>
      <c r="J428" s="180" t="s">
        <v>143</v>
      </c>
      <c r="K428" s="180" t="s">
        <v>143</v>
      </c>
      <c r="L428" s="180" t="s">
        <v>143</v>
      </c>
      <c r="M428" s="179" t="s">
        <v>143</v>
      </c>
      <c r="N428" s="179" t="s">
        <v>143</v>
      </c>
      <c r="O428" s="179" t="s">
        <v>143</v>
      </c>
    </row>
    <row r="429" spans="2:15" hidden="1" outlineLevel="1">
      <c r="B429" s="63" t="s">
        <v>85</v>
      </c>
      <c r="C429" s="179" t="s">
        <v>143</v>
      </c>
      <c r="D429" s="180" t="s">
        <v>143</v>
      </c>
      <c r="E429" s="180" t="s">
        <v>143</v>
      </c>
      <c r="F429" s="180" t="s">
        <v>143</v>
      </c>
      <c r="G429" s="179" t="s">
        <v>143</v>
      </c>
      <c r="H429" s="179" t="s">
        <v>143</v>
      </c>
      <c r="I429" s="179" t="s">
        <v>143</v>
      </c>
      <c r="J429" s="180" t="s">
        <v>143</v>
      </c>
      <c r="K429" s="180" t="s">
        <v>143</v>
      </c>
      <c r="L429" s="180" t="s">
        <v>143</v>
      </c>
      <c r="M429" s="179" t="s">
        <v>143</v>
      </c>
      <c r="N429" s="179" t="s">
        <v>143</v>
      </c>
      <c r="O429" s="179" t="s">
        <v>143</v>
      </c>
    </row>
    <row r="430" spans="2:15" hidden="1" outlineLevel="1">
      <c r="B430" s="63" t="s">
        <v>84</v>
      </c>
      <c r="C430" s="179" t="s">
        <v>143</v>
      </c>
      <c r="D430" s="180" t="s">
        <v>143</v>
      </c>
      <c r="E430" s="180" t="s">
        <v>143</v>
      </c>
      <c r="F430" s="180" t="s">
        <v>143</v>
      </c>
      <c r="G430" s="179" t="s">
        <v>143</v>
      </c>
      <c r="H430" s="179" t="s">
        <v>143</v>
      </c>
      <c r="I430" s="179" t="s">
        <v>143</v>
      </c>
      <c r="J430" s="180" t="s">
        <v>143</v>
      </c>
      <c r="K430" s="180" t="s">
        <v>143</v>
      </c>
      <c r="L430" s="180" t="s">
        <v>143</v>
      </c>
      <c r="M430" s="179" t="s">
        <v>143</v>
      </c>
      <c r="N430" s="179" t="s">
        <v>143</v>
      </c>
      <c r="O430" s="179" t="s">
        <v>143</v>
      </c>
    </row>
    <row r="431" spans="2:15" hidden="1" outlineLevel="1">
      <c r="B431" s="63" t="s">
        <v>83</v>
      </c>
      <c r="C431" s="179" t="s">
        <v>143</v>
      </c>
      <c r="D431" s="180" t="s">
        <v>143</v>
      </c>
      <c r="E431" s="180" t="s">
        <v>143</v>
      </c>
      <c r="F431" s="180" t="s">
        <v>143</v>
      </c>
      <c r="G431" s="179" t="s">
        <v>143</v>
      </c>
      <c r="H431" s="179" t="s">
        <v>143</v>
      </c>
      <c r="I431" s="179" t="s">
        <v>143</v>
      </c>
      <c r="J431" s="180" t="s">
        <v>143</v>
      </c>
      <c r="K431" s="180" t="s">
        <v>143</v>
      </c>
      <c r="L431" s="180" t="s">
        <v>143</v>
      </c>
      <c r="M431" s="179" t="s">
        <v>143</v>
      </c>
      <c r="N431" s="179" t="s">
        <v>143</v>
      </c>
      <c r="O431" s="179" t="s">
        <v>143</v>
      </c>
    </row>
    <row r="432" spans="2:15" hidden="1" outlineLevel="1">
      <c r="B432" s="63" t="s">
        <v>82</v>
      </c>
      <c r="C432" s="179" t="s">
        <v>143</v>
      </c>
      <c r="D432" s="180" t="s">
        <v>143</v>
      </c>
      <c r="E432" s="180" t="s">
        <v>143</v>
      </c>
      <c r="F432" s="180" t="s">
        <v>143</v>
      </c>
      <c r="G432" s="179" t="s">
        <v>143</v>
      </c>
      <c r="H432" s="179" t="s">
        <v>143</v>
      </c>
      <c r="I432" s="179" t="s">
        <v>143</v>
      </c>
      <c r="J432" s="180" t="s">
        <v>143</v>
      </c>
      <c r="K432" s="180" t="s">
        <v>143</v>
      </c>
      <c r="L432" s="180" t="s">
        <v>143</v>
      </c>
      <c r="M432" s="179" t="s">
        <v>143</v>
      </c>
      <c r="N432" s="179" t="s">
        <v>143</v>
      </c>
      <c r="O432" s="179" t="s">
        <v>143</v>
      </c>
    </row>
    <row r="433" spans="2:15" hidden="1" outlineLevel="1">
      <c r="B433" s="63" t="s">
        <v>81</v>
      </c>
      <c r="C433" s="179" t="s">
        <v>143</v>
      </c>
      <c r="D433" s="180" t="s">
        <v>143</v>
      </c>
      <c r="E433" s="180" t="s">
        <v>143</v>
      </c>
      <c r="F433" s="180" t="s">
        <v>143</v>
      </c>
      <c r="G433" s="179" t="s">
        <v>143</v>
      </c>
      <c r="H433" s="179" t="s">
        <v>143</v>
      </c>
      <c r="I433" s="179" t="s">
        <v>143</v>
      </c>
      <c r="J433" s="180" t="s">
        <v>143</v>
      </c>
      <c r="K433" s="180" t="s">
        <v>143</v>
      </c>
      <c r="L433" s="180" t="s">
        <v>143</v>
      </c>
      <c r="M433" s="179" t="s">
        <v>143</v>
      </c>
      <c r="N433" s="179" t="s">
        <v>143</v>
      </c>
      <c r="O433" s="179" t="s">
        <v>143</v>
      </c>
    </row>
    <row r="434" spans="2:15" hidden="1" outlineLevel="1">
      <c r="B434" s="63" t="s">
        <v>80</v>
      </c>
      <c r="C434" s="179" t="s">
        <v>143</v>
      </c>
      <c r="D434" s="180" t="s">
        <v>143</v>
      </c>
      <c r="E434" s="180" t="s">
        <v>143</v>
      </c>
      <c r="F434" s="180" t="s">
        <v>143</v>
      </c>
      <c r="G434" s="179" t="s">
        <v>143</v>
      </c>
      <c r="H434" s="179" t="s">
        <v>143</v>
      </c>
      <c r="I434" s="179" t="s">
        <v>143</v>
      </c>
      <c r="J434" s="180" t="s">
        <v>143</v>
      </c>
      <c r="K434" s="180" t="s">
        <v>143</v>
      </c>
      <c r="L434" s="180" t="s">
        <v>143</v>
      </c>
      <c r="M434" s="179" t="s">
        <v>143</v>
      </c>
      <c r="N434" s="179" t="s">
        <v>143</v>
      </c>
      <c r="O434" s="179" t="s">
        <v>143</v>
      </c>
    </row>
    <row r="435" spans="2:15" hidden="1" outlineLevel="1">
      <c r="B435" s="63" t="s">
        <v>79</v>
      </c>
      <c r="C435" s="179" t="s">
        <v>143</v>
      </c>
      <c r="D435" s="180" t="s">
        <v>143</v>
      </c>
      <c r="E435" s="180" t="s">
        <v>143</v>
      </c>
      <c r="F435" s="180" t="s">
        <v>143</v>
      </c>
      <c r="G435" s="179" t="s">
        <v>143</v>
      </c>
      <c r="H435" s="179" t="s">
        <v>143</v>
      </c>
      <c r="I435" s="179" t="s">
        <v>143</v>
      </c>
      <c r="J435" s="180" t="s">
        <v>143</v>
      </c>
      <c r="K435" s="180" t="s">
        <v>143</v>
      </c>
      <c r="L435" s="180" t="s">
        <v>143</v>
      </c>
      <c r="M435" s="179" t="s">
        <v>143</v>
      </c>
      <c r="N435" s="179" t="s">
        <v>143</v>
      </c>
      <c r="O435" s="179" t="s">
        <v>143</v>
      </c>
    </row>
    <row r="436" spans="2:15" hidden="1" collapsed="1">
      <c r="B436" s="173">
        <v>1979</v>
      </c>
      <c r="C436" s="184" t="s">
        <v>143</v>
      </c>
      <c r="D436" s="184" t="s">
        <v>143</v>
      </c>
      <c r="E436" s="184" t="s">
        <v>143</v>
      </c>
      <c r="F436" s="184" t="s">
        <v>143</v>
      </c>
      <c r="G436" s="184" t="s">
        <v>143</v>
      </c>
      <c r="H436" s="184" t="s">
        <v>143</v>
      </c>
      <c r="I436" s="184" t="s">
        <v>143</v>
      </c>
      <c r="J436" s="184" t="s">
        <v>143</v>
      </c>
      <c r="K436" s="184" t="s">
        <v>143</v>
      </c>
      <c r="L436" s="184" t="s">
        <v>143</v>
      </c>
      <c r="M436" s="184" t="s">
        <v>143</v>
      </c>
      <c r="N436" s="184" t="s">
        <v>143</v>
      </c>
      <c r="O436" s="184" t="s">
        <v>143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2.5795578084694408E-3</v>
      </c>
      <c r="D8" s="188"/>
      <c r="E8" s="189">
        <v>2.5795578084694408E-3</v>
      </c>
      <c r="F8" s="189">
        <v>1.8442501041108931E-3</v>
      </c>
      <c r="G8" s="189">
        <v>1.1737089201877935E-3</v>
      </c>
      <c r="H8" s="189">
        <v>1.6780775943079607E-3</v>
      </c>
      <c r="I8" s="189">
        <v>2.2489684634114339E-3</v>
      </c>
      <c r="J8" s="189">
        <v>2.1880058238370626E-3</v>
      </c>
      <c r="K8" s="189">
        <v>2.2301033751079185E-3</v>
      </c>
      <c r="L8" s="189">
        <v>1.380404482372178E-2</v>
      </c>
      <c r="M8" s="189">
        <v>2.1529147011833848E-2</v>
      </c>
      <c r="N8" s="189">
        <v>1.709849043266479E-2</v>
      </c>
      <c r="O8" s="189">
        <v>1.09154930775857E-2</v>
      </c>
      <c r="P8" s="189">
        <v>1.8897943918914636E-2</v>
      </c>
      <c r="Q8" s="189">
        <v>1.404335249646836E-2</v>
      </c>
    </row>
    <row r="9" spans="2:17">
      <c r="B9" s="46">
        <v>2009</v>
      </c>
      <c r="C9" s="190">
        <v>2.4486305806752521E-3</v>
      </c>
      <c r="D9" s="190"/>
      <c r="E9" s="72">
        <v>2.4486305806752521E-3</v>
      </c>
      <c r="F9" s="57">
        <v>1.9095248920209138E-3</v>
      </c>
      <c r="G9" s="57">
        <v>6.3688472386498043E-4</v>
      </c>
      <c r="H9" s="57">
        <v>1.4854786879282119E-3</v>
      </c>
      <c r="I9" s="72">
        <v>2.0481355506044882E-3</v>
      </c>
      <c r="J9" s="72">
        <v>2.2928983646343356E-3</v>
      </c>
      <c r="K9" s="72">
        <v>2.1291754263022657E-3</v>
      </c>
      <c r="L9" s="57">
        <v>1.400890433570989E-2</v>
      </c>
      <c r="M9" s="57">
        <v>2.819459825179518E-2</v>
      </c>
      <c r="N9" s="57">
        <v>2.0325995353995825E-2</v>
      </c>
      <c r="O9" s="72">
        <v>1.0808980232788893E-2</v>
      </c>
      <c r="P9" s="72">
        <v>2.4225342460775224E-2</v>
      </c>
      <c r="Q9" s="72">
        <v>1.6298333270317104E-2</v>
      </c>
    </row>
    <row r="10" spans="2:17">
      <c r="B10" s="46">
        <v>2008</v>
      </c>
      <c r="C10" s="190">
        <v>2.0518671991512278E-3</v>
      </c>
      <c r="D10" s="190"/>
      <c r="E10" s="72">
        <v>2.0518671991512278E-3</v>
      </c>
      <c r="F10" s="57">
        <v>2.3024800999934215E-3</v>
      </c>
      <c r="G10" s="57">
        <v>6.1462814996926854E-4</v>
      </c>
      <c r="H10" s="57">
        <v>1.7538017538017538E-3</v>
      </c>
      <c r="I10" s="72">
        <v>2.3349356823307468E-3</v>
      </c>
      <c r="J10" s="72">
        <v>3.0923301700781594E-3</v>
      </c>
      <c r="K10" s="72">
        <v>2.5940173594397775E-3</v>
      </c>
      <c r="L10" s="57">
        <v>1.3529156220868668E-2</v>
      </c>
      <c r="M10" s="57">
        <v>2.7200702082120588E-2</v>
      </c>
      <c r="N10" s="57">
        <v>1.9679782206493576E-2</v>
      </c>
      <c r="O10" s="72">
        <v>1.0250150496968733E-2</v>
      </c>
      <c r="P10" s="72">
        <v>2.3113390644632539E-2</v>
      </c>
      <c r="Q10" s="72">
        <v>1.5534943324552696E-2</v>
      </c>
    </row>
    <row r="11" spans="2:17">
      <c r="B11" s="46">
        <v>2007</v>
      </c>
      <c r="C11" s="190">
        <v>3.7677292897394712E-3</v>
      </c>
      <c r="D11" s="190"/>
      <c r="E11" s="72">
        <v>3.7677292897394712E-3</v>
      </c>
      <c r="F11" s="57">
        <v>2.2728748620040261E-3</v>
      </c>
      <c r="G11" s="57">
        <v>1.109672646569262E-3</v>
      </c>
      <c r="H11" s="57">
        <v>1.7930034715599131E-3</v>
      </c>
      <c r="I11" s="72">
        <v>3.2706505318307382E-3</v>
      </c>
      <c r="J11" s="72">
        <v>5.8884345176232434E-3</v>
      </c>
      <c r="K11" s="72">
        <v>4.161625490648811E-3</v>
      </c>
      <c r="L11" s="57">
        <v>7.4951736672517469E-3</v>
      </c>
      <c r="M11" s="57">
        <v>2.2926677930617336E-2</v>
      </c>
      <c r="N11" s="57">
        <v>1.4478996288582941E-2</v>
      </c>
      <c r="O11" s="72">
        <v>6.2477212094084623E-3</v>
      </c>
      <c r="P11" s="72">
        <v>1.9833248942054123E-2</v>
      </c>
      <c r="Q11" s="72">
        <v>1.1864095973618167E-2</v>
      </c>
    </row>
    <row r="12" spans="2:17">
      <c r="B12" s="46">
        <v>2006</v>
      </c>
      <c r="C12" s="190">
        <v>1.9094724056616678E-3</v>
      </c>
      <c r="D12" s="190"/>
      <c r="E12" s="72">
        <v>1.9094724056616678E-3</v>
      </c>
      <c r="F12" s="57">
        <v>1.2344115971386971E-3</v>
      </c>
      <c r="G12" s="57">
        <v>8.5546684047580249E-4</v>
      </c>
      <c r="H12" s="57">
        <v>1.0686234349119275E-3</v>
      </c>
      <c r="I12" s="72">
        <v>1.23372115969789E-3</v>
      </c>
      <c r="J12" s="72">
        <v>1.6193326658759321E-3</v>
      </c>
      <c r="K12" s="72">
        <v>1.3660409649125988E-3</v>
      </c>
      <c r="L12" s="57">
        <v>6.920369733163418E-3</v>
      </c>
      <c r="M12" s="57">
        <v>2.0807071398657877E-2</v>
      </c>
      <c r="N12" s="57">
        <v>1.3352202895658459E-2</v>
      </c>
      <c r="O12" s="72">
        <v>5.2616834525190861E-3</v>
      </c>
      <c r="P12" s="72">
        <v>1.7445132733385889E-2</v>
      </c>
      <c r="Q12" s="72">
        <v>1.0416229056874383E-2</v>
      </c>
    </row>
    <row r="13" spans="2:17">
      <c r="B13" s="46">
        <v>2005</v>
      </c>
      <c r="C13" s="190">
        <v>1.3724982223667602E-3</v>
      </c>
      <c r="D13" s="190"/>
      <c r="E13" s="72">
        <v>1.3724982223667602E-3</v>
      </c>
      <c r="F13" s="57">
        <v>2.8826844594156895E-3</v>
      </c>
      <c r="G13" s="57">
        <v>6.0186578393018361E-4</v>
      </c>
      <c r="H13" s="57">
        <v>1.8274217689442723E-3</v>
      </c>
      <c r="I13" s="72">
        <v>8.257913077146452E-4</v>
      </c>
      <c r="J13" s="72">
        <v>1.266642115013336E-3</v>
      </c>
      <c r="K13" s="72">
        <v>9.8076523226482237E-4</v>
      </c>
      <c r="L13" s="57">
        <v>5.0778589877952416E-3</v>
      </c>
      <c r="M13" s="57">
        <v>1.4872052215058672E-2</v>
      </c>
      <c r="N13" s="57">
        <v>9.8207648489364811E-3</v>
      </c>
      <c r="O13" s="72">
        <v>3.8323984964990085E-3</v>
      </c>
      <c r="P13" s="72">
        <v>1.2528018681202041E-2</v>
      </c>
      <c r="Q13" s="72">
        <v>7.6601988483100403E-3</v>
      </c>
    </row>
    <row r="14" spans="2:17">
      <c r="B14" s="46">
        <v>2004</v>
      </c>
      <c r="C14" s="190">
        <v>1.3259456531551864E-3</v>
      </c>
      <c r="D14" s="190"/>
      <c r="E14" s="72">
        <v>1.3259456531551864E-3</v>
      </c>
      <c r="F14" s="57">
        <v>2.1721694960566769E-3</v>
      </c>
      <c r="G14" s="57">
        <v>0</v>
      </c>
      <c r="H14" s="57">
        <v>1.1092339459717743E-3</v>
      </c>
      <c r="I14" s="72">
        <v>7.0581570939779988E-4</v>
      </c>
      <c r="J14" s="72">
        <v>1.0199511694765889E-3</v>
      </c>
      <c r="K14" s="72">
        <v>8.138531924111916E-4</v>
      </c>
      <c r="L14" s="57">
        <v>3.4543793989527923E-3</v>
      </c>
      <c r="M14" s="57">
        <v>1.318824423532136E-2</v>
      </c>
      <c r="N14" s="57">
        <v>8.3109378237765322E-3</v>
      </c>
      <c r="O14" s="72">
        <v>2.6458153120851187E-3</v>
      </c>
      <c r="P14" s="72">
        <v>1.1155360486238178E-2</v>
      </c>
      <c r="Q14" s="72">
        <v>6.4759068871328559E-3</v>
      </c>
    </row>
    <row r="15" spans="2:17">
      <c r="B15" s="46">
        <v>2003</v>
      </c>
      <c r="C15" s="190">
        <v>9.9994643144117276E-4</v>
      </c>
      <c r="D15" s="190"/>
      <c r="E15" s="72">
        <v>9.9994643144117276E-4</v>
      </c>
      <c r="F15" s="57">
        <v>1.0775087996551971E-3</v>
      </c>
      <c r="G15" s="57">
        <v>0</v>
      </c>
      <c r="H15" s="57">
        <v>5.4093040028849626E-4</v>
      </c>
      <c r="I15" s="72">
        <v>7.9555981099616231E-4</v>
      </c>
      <c r="J15" s="72">
        <v>8.6826845281891241E-4</v>
      </c>
      <c r="K15" s="72">
        <v>8.2142814158652974E-4</v>
      </c>
      <c r="L15" s="57">
        <v>4.2082225082713341E-3</v>
      </c>
      <c r="M15" s="57">
        <v>1.6080482612372774E-2</v>
      </c>
      <c r="N15" s="57">
        <v>1.0407370244378638E-2</v>
      </c>
      <c r="O15" s="72">
        <v>3.1223992848996704E-3</v>
      </c>
      <c r="P15" s="72">
        <v>1.3544037665853225E-2</v>
      </c>
      <c r="Q15" s="72">
        <v>8.0216365731094891E-3</v>
      </c>
    </row>
    <row r="16" spans="2:17">
      <c r="B16" s="46">
        <v>2002</v>
      </c>
      <c r="C16" s="190">
        <v>9.9682605691081777E-4</v>
      </c>
      <c r="D16" s="190"/>
      <c r="E16" s="72">
        <v>9.9682605691081777E-4</v>
      </c>
      <c r="F16" s="57">
        <v>1.1896459777659268E-3</v>
      </c>
      <c r="G16" s="57">
        <v>2.1202483719521431E-3</v>
      </c>
      <c r="H16" s="57">
        <v>1.6735907381519621E-3</v>
      </c>
      <c r="I16" s="72">
        <v>7.136448251969309E-4</v>
      </c>
      <c r="J16" s="72">
        <v>7.062518521801025E-4</v>
      </c>
      <c r="K16" s="72">
        <v>7.1094151138873614E-4</v>
      </c>
      <c r="L16" s="57">
        <v>4.2898622294245551E-3</v>
      </c>
      <c r="M16" s="57">
        <v>1.7729046351430855E-2</v>
      </c>
      <c r="N16" s="57">
        <v>1.13090946771523E-2</v>
      </c>
      <c r="O16" s="72">
        <v>3.1695913915860399E-3</v>
      </c>
      <c r="P16" s="72">
        <v>1.4855861649613522E-2</v>
      </c>
      <c r="Q16" s="72">
        <v>8.6921867414443982E-3</v>
      </c>
    </row>
    <row r="17" spans="2:17">
      <c r="B17" s="46">
        <v>2001</v>
      </c>
      <c r="C17" s="190">
        <v>6.6294382894854721E-4</v>
      </c>
      <c r="D17" s="190"/>
      <c r="E17" s="72">
        <v>6.6294382894854721E-4</v>
      </c>
      <c r="F17" s="57">
        <v>9.7405127405906643E-4</v>
      </c>
      <c r="G17" s="57">
        <v>4.9686074348434886E-4</v>
      </c>
      <c r="H17" s="57">
        <v>7.530593034201443E-4</v>
      </c>
      <c r="I17" s="72">
        <v>1.0979018408633632E-3</v>
      </c>
      <c r="J17" s="72">
        <v>7.1447881666859771E-4</v>
      </c>
      <c r="K17" s="72">
        <v>9.5725637774591416E-4</v>
      </c>
      <c r="L17" s="57">
        <v>3.0875821177977015E-3</v>
      </c>
      <c r="M17" s="57">
        <v>1.3781997625956079E-2</v>
      </c>
      <c r="N17" s="57">
        <v>8.838860851247278E-3</v>
      </c>
      <c r="O17" s="72">
        <v>2.4124106316028571E-3</v>
      </c>
      <c r="P17" s="72">
        <v>1.1652075462431161E-2</v>
      </c>
      <c r="Q17" s="72">
        <v>6.8841662945726455E-3</v>
      </c>
    </row>
    <row r="18" spans="2:17">
      <c r="B18" s="46">
        <v>2000</v>
      </c>
      <c r="C18" s="190">
        <v>6.8373379157615766E-4</v>
      </c>
      <c r="D18" s="190"/>
      <c r="E18" s="72">
        <v>6.8373379157615766E-4</v>
      </c>
      <c r="F18" s="57">
        <v>2.0526855969893944E-3</v>
      </c>
      <c r="G18" s="57">
        <v>1.7962806424344886E-3</v>
      </c>
      <c r="H18" s="57">
        <v>1.9519083018397774E-3</v>
      </c>
      <c r="I18" s="72">
        <v>5.4588220183191644E-4</v>
      </c>
      <c r="J18" s="72">
        <v>4.0628892488466206E-4</v>
      </c>
      <c r="K18" s="72">
        <v>4.9349875572112509E-4</v>
      </c>
      <c r="L18" s="57">
        <v>3.4542860467587136E-3</v>
      </c>
      <c r="M18" s="57">
        <v>1.311267575849322E-2</v>
      </c>
      <c r="N18" s="57">
        <v>8.7740604851940397E-3</v>
      </c>
      <c r="O18" s="72">
        <v>2.4910696715707038E-3</v>
      </c>
      <c r="P18" s="72">
        <v>1.0982234330835896E-2</v>
      </c>
      <c r="Q18" s="72">
        <v>6.6767785135585069E-3</v>
      </c>
    </row>
    <row r="19" spans="2:17">
      <c r="B19" s="46">
        <v>1999</v>
      </c>
      <c r="C19" s="190">
        <v>3.8823353740480814E-4</v>
      </c>
      <c r="D19" s="190"/>
      <c r="E19" s="72">
        <v>3.8823353740480814E-4</v>
      </c>
      <c r="F19" s="57">
        <v>1.4367357364068836E-3</v>
      </c>
      <c r="G19" s="57">
        <v>3.7775049579752575E-4</v>
      </c>
      <c r="H19" s="57">
        <v>1.0095430389150269E-3</v>
      </c>
      <c r="I19" s="72">
        <v>3.7382933466540645E-4</v>
      </c>
      <c r="J19" s="72">
        <v>4.0179161307198004E-4</v>
      </c>
      <c r="K19" s="72">
        <v>3.8437368443530626E-4</v>
      </c>
      <c r="L19" s="57">
        <v>4.1323056468854993E-3</v>
      </c>
      <c r="M19" s="57">
        <v>1.1749942784639316E-2</v>
      </c>
      <c r="N19" s="57">
        <v>8.42062526792502E-3</v>
      </c>
      <c r="O19" s="72">
        <v>2.830019903911555E-3</v>
      </c>
      <c r="P19" s="72">
        <v>9.8385263304414765E-3</v>
      </c>
      <c r="Q19" s="72">
        <v>6.3445160545339699E-3</v>
      </c>
    </row>
    <row r="20" spans="2:17">
      <c r="B20" s="46">
        <v>1998</v>
      </c>
      <c r="C20" s="190">
        <v>7.6850319224402931E-4</v>
      </c>
      <c r="D20" s="190"/>
      <c r="E20" s="72">
        <v>7.6850319224402931E-4</v>
      </c>
      <c r="F20" s="57">
        <v>8.5934277464595082E-4</v>
      </c>
      <c r="G20" s="57">
        <v>7.0312892371051175E-4</v>
      </c>
      <c r="H20" s="57">
        <v>7.9586964063424687E-4</v>
      </c>
      <c r="I20" s="72">
        <v>2.8144612750352231E-4</v>
      </c>
      <c r="J20" s="72">
        <v>8.0025150761667957E-4</v>
      </c>
      <c r="K20" s="72">
        <v>4.7389144387407844E-4</v>
      </c>
      <c r="L20" s="57">
        <v>4.8116436761100993E-3</v>
      </c>
      <c r="M20" s="57">
        <v>8.3798638073731418E-3</v>
      </c>
      <c r="N20" s="57">
        <v>6.8346608470995201E-3</v>
      </c>
      <c r="O20" s="72">
        <v>3.2364591920002691E-3</v>
      </c>
      <c r="P20" s="72">
        <v>7.1031294280763197E-3</v>
      </c>
      <c r="Q20" s="72">
        <v>5.1815903674489235E-3</v>
      </c>
    </row>
    <row r="21" spans="2:17">
      <c r="B21" s="46">
        <v>1997</v>
      </c>
      <c r="C21" s="190">
        <v>4.3958062696007036E-4</v>
      </c>
      <c r="D21" s="190"/>
      <c r="E21" s="72">
        <v>4.3958062696007036E-4</v>
      </c>
      <c r="F21" s="57">
        <v>9.2087554012892253E-4</v>
      </c>
      <c r="G21" s="57">
        <v>5.3070105609510161E-4</v>
      </c>
      <c r="H21" s="57">
        <v>7.6470463283556721E-4</v>
      </c>
      <c r="I21" s="72">
        <v>1.2772560397813476E-4</v>
      </c>
      <c r="J21" s="72">
        <v>5.3408526412813452E-4</v>
      </c>
      <c r="K21" s="72">
        <v>2.8028537363118325E-4</v>
      </c>
      <c r="L21" s="57">
        <v>4.271228503766167E-3</v>
      </c>
      <c r="M21" s="57">
        <v>6.4717886437287335E-3</v>
      </c>
      <c r="N21" s="57">
        <v>5.519675411646211E-3</v>
      </c>
      <c r="O21" s="72">
        <v>2.8223226049313007E-3</v>
      </c>
      <c r="P21" s="72">
        <v>5.4612992245891513E-3</v>
      </c>
      <c r="Q21" s="72">
        <v>4.1516642968779738E-3</v>
      </c>
    </row>
    <row r="22" spans="2:17">
      <c r="B22" s="46">
        <v>1996</v>
      </c>
      <c r="C22" s="190">
        <v>4.6120836591870702E-4</v>
      </c>
      <c r="D22" s="190"/>
      <c r="E22" s="72">
        <v>4.6120836591870702E-4</v>
      </c>
      <c r="F22" s="57">
        <v>5.0654895433822997E-4</v>
      </c>
      <c r="G22" s="57">
        <v>4.2276594620303332E-4</v>
      </c>
      <c r="H22" s="57">
        <v>4.7249844290285861E-4</v>
      </c>
      <c r="I22" s="72">
        <v>2.5004923914811994E-4</v>
      </c>
      <c r="J22" s="72">
        <v>7.6798143851508117E-4</v>
      </c>
      <c r="K22" s="72">
        <v>4.7000399059992021E-4</v>
      </c>
      <c r="L22" s="57">
        <v>3.9926873857404023E-3</v>
      </c>
      <c r="M22" s="57">
        <v>9.9582563362633179E-3</v>
      </c>
      <c r="N22" s="57">
        <v>7.4331734444062873E-3</v>
      </c>
      <c r="O22" s="72">
        <v>2.8015571906222082E-3</v>
      </c>
      <c r="P22" s="72">
        <v>8.8240198027421148E-3</v>
      </c>
      <c r="Q22" s="72">
        <v>5.8747274248642824E-3</v>
      </c>
    </row>
    <row r="23" spans="2:17">
      <c r="B23" s="46">
        <v>1995</v>
      </c>
      <c r="C23" s="190">
        <v>9.0674936921783013E-4</v>
      </c>
      <c r="D23" s="190"/>
      <c r="E23" s="72">
        <v>9.0674936921783013E-4</v>
      </c>
      <c r="F23" s="57">
        <v>1.0989843868425041E-3</v>
      </c>
      <c r="G23" s="57">
        <v>8.0370650529500761E-4</v>
      </c>
      <c r="H23" s="57">
        <v>9.6760622633571729E-4</v>
      </c>
      <c r="I23" s="72">
        <v>1.6463117576897879E-4</v>
      </c>
      <c r="J23" s="72">
        <v>3.1111295474343551E-4</v>
      </c>
      <c r="K23" s="72">
        <v>2.1763182270403787E-4</v>
      </c>
      <c r="L23" s="57">
        <v>4.7720445336929141E-3</v>
      </c>
      <c r="M23" s="57">
        <v>1.4979448145844421E-2</v>
      </c>
      <c r="N23" s="57">
        <v>1.0702770919922111E-2</v>
      </c>
      <c r="O23" s="72">
        <v>3.0673656759393807E-3</v>
      </c>
      <c r="P23" s="72">
        <v>1.244800674230871E-2</v>
      </c>
      <c r="Q23" s="72">
        <v>7.8302769238904231E-3</v>
      </c>
    </row>
    <row r="24" spans="2:17">
      <c r="B24" s="46">
        <v>1994</v>
      </c>
      <c r="C24" s="190">
        <v>9.4969624794609343E-4</v>
      </c>
      <c r="D24" s="190"/>
      <c r="E24" s="72">
        <v>9.4969624794609343E-4</v>
      </c>
      <c r="F24" s="57">
        <v>1.0880547136084557E-3</v>
      </c>
      <c r="G24" s="57">
        <v>2.43116756822464E-4</v>
      </c>
      <c r="H24" s="57">
        <v>7.5852750847417449E-4</v>
      </c>
      <c r="I24" s="72">
        <v>3.5454452667410373E-4</v>
      </c>
      <c r="J24" s="72">
        <v>5.5969034659925229E-4</v>
      </c>
      <c r="K24" s="72">
        <v>4.2898085102499042E-4</v>
      </c>
      <c r="L24" s="57">
        <v>5.4966146995455876E-3</v>
      </c>
      <c r="M24" s="57">
        <v>1.2184792830496546E-2</v>
      </c>
      <c r="N24" s="57">
        <v>9.2566916518212281E-3</v>
      </c>
      <c r="O24" s="72">
        <v>3.6725890660034149E-3</v>
      </c>
      <c r="P24" s="72">
        <v>1.0177942619638631E-2</v>
      </c>
      <c r="Q24" s="72">
        <v>6.9027061873808849E-3</v>
      </c>
    </row>
    <row r="25" spans="2:17">
      <c r="B25" s="46">
        <v>1993</v>
      </c>
      <c r="C25" s="190">
        <v>4.4147168333985825E-4</v>
      </c>
      <c r="D25" s="190"/>
      <c r="E25" s="72">
        <v>4.4147168333985825E-4</v>
      </c>
      <c r="F25" s="57">
        <v>7.2053031030838699E-4</v>
      </c>
      <c r="G25" s="57">
        <v>5.6290458767238951E-4</v>
      </c>
      <c r="H25" s="57">
        <v>6.565800742220953E-4</v>
      </c>
      <c r="I25" s="72">
        <v>3.4767142488558865E-4</v>
      </c>
      <c r="J25" s="72">
        <v>2.439313604255247E-4</v>
      </c>
      <c r="K25" s="72">
        <v>3.1129033407868755E-4</v>
      </c>
      <c r="L25" s="57">
        <v>7.188626637761977E-3</v>
      </c>
      <c r="M25" s="57">
        <v>1.6693742230207094E-2</v>
      </c>
      <c r="N25" s="57">
        <v>1.2228121361853505E-2</v>
      </c>
      <c r="O25" s="72">
        <v>4.6936075835059916E-3</v>
      </c>
      <c r="P25" s="72">
        <v>1.3615704430491623E-2</v>
      </c>
      <c r="Q25" s="72">
        <v>8.8700931753669734E-3</v>
      </c>
    </row>
    <row r="26" spans="2:17">
      <c r="B26" s="46">
        <v>1992</v>
      </c>
      <c r="C26" s="190">
        <v>5.5026455026455025E-4</v>
      </c>
      <c r="D26" s="190"/>
      <c r="E26" s="72">
        <v>5.5026455026455025E-4</v>
      </c>
      <c r="F26" s="57">
        <v>6.3586265366680802E-4</v>
      </c>
      <c r="G26" s="57">
        <v>1.1600928074245939E-3</v>
      </c>
      <c r="H26" s="57">
        <v>8.5721283370071024E-4</v>
      </c>
      <c r="I26" s="72">
        <v>1.2575699818045342E-4</v>
      </c>
      <c r="J26" s="72">
        <v>2.4060713199640425E-4</v>
      </c>
      <c r="K26" s="72">
        <v>1.6828329998601764E-4</v>
      </c>
      <c r="L26" s="57">
        <v>1.4055143910305917E-2</v>
      </c>
      <c r="M26" s="57">
        <v>1.2044499192972369E-2</v>
      </c>
      <c r="N26" s="57">
        <v>1.298063543155166E-2</v>
      </c>
      <c r="O26" s="72">
        <v>8.9187912420102128E-3</v>
      </c>
      <c r="P26" s="72">
        <v>9.6973760866045679E-3</v>
      </c>
      <c r="Q26" s="72">
        <v>9.2879472164868696E-3</v>
      </c>
    </row>
    <row r="27" spans="2:17">
      <c r="B27" s="46">
        <v>1991</v>
      </c>
      <c r="C27" s="190">
        <v>2.9798857710454434E-4</v>
      </c>
      <c r="D27" s="190"/>
      <c r="E27" s="72">
        <v>2.9798857710454434E-4</v>
      </c>
      <c r="F27" s="57">
        <v>4.5972784111805812E-4</v>
      </c>
      <c r="G27" s="57">
        <v>2.36929395040278E-4</v>
      </c>
      <c r="H27" s="57">
        <v>3.7775323996048121E-4</v>
      </c>
      <c r="I27" s="72">
        <v>1.6209899347834281E-4</v>
      </c>
      <c r="J27" s="72">
        <v>7.8854465670262963E-4</v>
      </c>
      <c r="K27" s="72">
        <v>3.8986120940945026E-4</v>
      </c>
      <c r="L27" s="57">
        <v>1.1051086842032846E-2</v>
      </c>
      <c r="M27" s="57">
        <v>8.9168871957425767E-3</v>
      </c>
      <c r="N27" s="57">
        <v>9.9609277988243518E-3</v>
      </c>
      <c r="O27" s="72">
        <v>6.8971174127021324E-3</v>
      </c>
      <c r="P27" s="72">
        <v>7.0996006033318838E-3</v>
      </c>
      <c r="Q27" s="72">
        <v>6.9889360524839446E-3</v>
      </c>
    </row>
    <row r="28" spans="2:17">
      <c r="B28" s="46">
        <v>1990</v>
      </c>
      <c r="C28" s="190">
        <v>1.853242687006818E-4</v>
      </c>
      <c r="D28" s="190"/>
      <c r="E28" s="72">
        <v>1.853242687006818E-4</v>
      </c>
      <c r="F28" s="57">
        <v>3.87833120948529E-4</v>
      </c>
      <c r="G28" s="57">
        <v>0</v>
      </c>
      <c r="H28" s="57">
        <v>2.3054375391101011E-4</v>
      </c>
      <c r="I28" s="72">
        <v>4.6047292834361847E-4</v>
      </c>
      <c r="J28" s="72">
        <v>1.2678335707413843E-4</v>
      </c>
      <c r="K28" s="72">
        <v>3.4834299003588684E-4</v>
      </c>
      <c r="L28" s="57">
        <v>4.0906088366868378E-3</v>
      </c>
      <c r="M28" s="57">
        <v>5.5407333195395788E-3</v>
      </c>
      <c r="N28" s="57">
        <v>4.8375814560873368E-3</v>
      </c>
      <c r="O28" s="72">
        <v>2.5124085654252711E-3</v>
      </c>
      <c r="P28" s="72">
        <v>4.2726843502299845E-3</v>
      </c>
      <c r="Q28" s="72">
        <v>3.2900228068449278E-3</v>
      </c>
    </row>
    <row r="29" spans="2:17">
      <c r="B29" s="46">
        <v>1989</v>
      </c>
      <c r="C29" s="190">
        <v>4.0507187670742504E-4</v>
      </c>
      <c r="D29" s="190"/>
      <c r="E29" s="72">
        <v>4.0507187670742504E-4</v>
      </c>
      <c r="F29" s="57">
        <v>6.7540186410914489E-5</v>
      </c>
      <c r="G29" s="57">
        <v>0</v>
      </c>
      <c r="H29" s="57">
        <v>3.6091962319991336E-5</v>
      </c>
      <c r="I29" s="72">
        <v>1.8277505290112999E-4</v>
      </c>
      <c r="J29" s="72">
        <v>5.9598085411506156E-5</v>
      </c>
      <c r="K29" s="72">
        <v>1.4139634521729991E-4</v>
      </c>
      <c r="L29" s="57">
        <v>2.2953033079371201E-3</v>
      </c>
      <c r="M29" s="57">
        <v>6.446646337949934E-3</v>
      </c>
      <c r="N29" s="57">
        <v>4.4177137477036492E-3</v>
      </c>
      <c r="O29" s="72">
        <v>1.3806494385921562E-3</v>
      </c>
      <c r="P29" s="72">
        <v>4.8820646347066936E-3</v>
      </c>
      <c r="Q29" s="72">
        <v>2.9103243709536321E-3</v>
      </c>
    </row>
    <row r="30" spans="2:17">
      <c r="B30" s="46">
        <v>1988</v>
      </c>
      <c r="C30" s="190">
        <v>5.7095730508152003E-4</v>
      </c>
      <c r="D30" s="190"/>
      <c r="E30" s="72">
        <v>5.7095730508152003E-4</v>
      </c>
      <c r="F30" s="57">
        <v>0</v>
      </c>
      <c r="G30" s="57">
        <v>0</v>
      </c>
      <c r="H30" s="57">
        <v>0</v>
      </c>
      <c r="I30" s="72">
        <v>9.0086806188390781E-4</v>
      </c>
      <c r="J30" s="72">
        <v>3.5695885773165528E-4</v>
      </c>
      <c r="K30" s="72">
        <v>7.2654275338473388E-4</v>
      </c>
      <c r="L30" s="57">
        <v>2.5316138568592206E-3</v>
      </c>
      <c r="M30" s="57">
        <v>5.3828527530165966E-3</v>
      </c>
      <c r="N30" s="57">
        <v>3.9174786502242012E-3</v>
      </c>
      <c r="O30" s="72">
        <v>1.7622460763608153E-3</v>
      </c>
      <c r="P30" s="72">
        <v>4.0134882527581277E-3</v>
      </c>
      <c r="Q30" s="72">
        <v>2.6944854515360086E-3</v>
      </c>
    </row>
    <row r="31" spans="2:17">
      <c r="B31" s="46">
        <v>1987</v>
      </c>
      <c r="C31" s="190">
        <v>5.2266209225656005E-4</v>
      </c>
      <c r="D31" s="190"/>
      <c r="E31" s="72">
        <v>5.7456673659455628E-4</v>
      </c>
      <c r="F31" s="57">
        <v>9.4224064826156607E-5</v>
      </c>
      <c r="G31" s="57">
        <v>0</v>
      </c>
      <c r="H31" s="57">
        <v>4.6970408642555191E-5</v>
      </c>
      <c r="I31" s="72">
        <v>3.4973375107982309E-4</v>
      </c>
      <c r="J31" s="72">
        <v>1.247182703357594E-4</v>
      </c>
      <c r="K31" s="72">
        <v>2.8994837735420333E-4</v>
      </c>
      <c r="L31" s="57">
        <v>2.042436017420443E-3</v>
      </c>
      <c r="M31" s="57">
        <v>6.0232617863321802E-3</v>
      </c>
      <c r="N31" s="57">
        <v>3.861913241705883E-3</v>
      </c>
      <c r="O31" s="72">
        <v>1.2017447658798184E-3</v>
      </c>
      <c r="P31" s="72">
        <v>4.3431696314168424E-3</v>
      </c>
      <c r="Q31" s="72">
        <v>2.3639784424485735E-3</v>
      </c>
    </row>
    <row r="32" spans="2:17">
      <c r="B32" s="46">
        <v>1986</v>
      </c>
      <c r="C32" s="190">
        <v>5.1264063891212261E-4</v>
      </c>
      <c r="D32" s="190"/>
      <c r="E32" s="72">
        <v>5.1117867039737416E-4</v>
      </c>
      <c r="F32" s="57">
        <v>2.5361399949277199E-4</v>
      </c>
      <c r="G32" s="57">
        <v>0</v>
      </c>
      <c r="H32" s="57">
        <v>1.6562461181731606E-4</v>
      </c>
      <c r="I32" s="72">
        <v>1.1695659790938054E-3</v>
      </c>
      <c r="J32" s="72">
        <v>1.0627532702766394E-4</v>
      </c>
      <c r="K32" s="72">
        <v>8.9327843993242779E-4</v>
      </c>
      <c r="L32" s="57">
        <v>1.3884695524468747E-3</v>
      </c>
      <c r="M32" s="57">
        <v>1.0907647799214742E-2</v>
      </c>
      <c r="N32" s="57">
        <v>5.6005236853316157E-3</v>
      </c>
      <c r="O32" s="72">
        <v>1.2132641633304585E-3</v>
      </c>
      <c r="P32" s="72">
        <v>7.6790943646694058E-3</v>
      </c>
      <c r="Q32" s="72">
        <v>3.4354462436621668E-3</v>
      </c>
    </row>
    <row r="33" spans="2:17">
      <c r="B33" s="46">
        <v>1985</v>
      </c>
      <c r="C33" s="190">
        <v>1.7624250969333803E-4</v>
      </c>
      <c r="D33" s="190"/>
      <c r="E33" s="72">
        <v>1.7560226087910881E-4</v>
      </c>
      <c r="F33" s="57">
        <v>0</v>
      </c>
      <c r="G33" s="57">
        <v>8.2121069920225247E-4</v>
      </c>
      <c r="H33" s="57">
        <v>3.1501732595292742E-4</v>
      </c>
      <c r="I33" s="72">
        <v>8.301560395094623E-4</v>
      </c>
      <c r="J33" s="72">
        <v>4.4833617464077756E-4</v>
      </c>
      <c r="K33" s="72">
        <v>7.4218695204732654E-4</v>
      </c>
      <c r="L33" s="57">
        <v>1.2887060046976135E-3</v>
      </c>
      <c r="M33" s="57">
        <v>1.1489380977648931E-2</v>
      </c>
      <c r="N33" s="57">
        <v>5.4630772245555124E-3</v>
      </c>
      <c r="O33" s="72">
        <v>9.4613773062107189E-4</v>
      </c>
      <c r="P33" s="72">
        <v>7.2985673628284502E-3</v>
      </c>
      <c r="Q33" s="72">
        <v>2.8624897670982484E-3</v>
      </c>
    </row>
    <row r="34" spans="2:17" hidden="1">
      <c r="B34" s="46">
        <v>1984</v>
      </c>
      <c r="C34" s="190" t="s">
        <v>143</v>
      </c>
      <c r="D34" s="190"/>
      <c r="E34" s="72" t="s">
        <v>143</v>
      </c>
      <c r="F34" s="57" t="s">
        <v>143</v>
      </c>
      <c r="G34" s="57" t="s">
        <v>143</v>
      </c>
      <c r="H34" s="57" t="s">
        <v>143</v>
      </c>
      <c r="I34" s="72" t="s">
        <v>143</v>
      </c>
      <c r="J34" s="72" t="s">
        <v>143</v>
      </c>
      <c r="K34" s="72" t="s">
        <v>143</v>
      </c>
      <c r="L34" s="57" t="s">
        <v>143</v>
      </c>
      <c r="M34" s="57" t="s">
        <v>143</v>
      </c>
      <c r="N34" s="57" t="s">
        <v>143</v>
      </c>
      <c r="O34" s="72" t="s">
        <v>143</v>
      </c>
      <c r="P34" s="72" t="s">
        <v>143</v>
      </c>
      <c r="Q34" s="72" t="s">
        <v>143</v>
      </c>
    </row>
    <row r="35" spans="2:17" hidden="1">
      <c r="B35" s="46">
        <v>1983</v>
      </c>
      <c r="C35" s="190" t="s">
        <v>143</v>
      </c>
      <c r="D35" s="190"/>
      <c r="E35" s="72" t="s">
        <v>143</v>
      </c>
      <c r="F35" s="57" t="s">
        <v>143</v>
      </c>
      <c r="G35" s="57" t="s">
        <v>143</v>
      </c>
      <c r="H35" s="57" t="s">
        <v>143</v>
      </c>
      <c r="I35" s="72" t="s">
        <v>143</v>
      </c>
      <c r="J35" s="72" t="s">
        <v>143</v>
      </c>
      <c r="K35" s="72" t="s">
        <v>143</v>
      </c>
      <c r="L35" s="57" t="s">
        <v>143</v>
      </c>
      <c r="M35" s="57" t="s">
        <v>143</v>
      </c>
      <c r="N35" s="57" t="s">
        <v>143</v>
      </c>
      <c r="O35" s="72" t="s">
        <v>143</v>
      </c>
      <c r="P35" s="72" t="s">
        <v>143</v>
      </c>
      <c r="Q35" s="72" t="s">
        <v>143</v>
      </c>
    </row>
    <row r="36" spans="2:17" hidden="1">
      <c r="B36" s="46">
        <v>1982</v>
      </c>
      <c r="C36" s="190" t="s">
        <v>143</v>
      </c>
      <c r="D36" s="190"/>
      <c r="E36" s="72" t="s">
        <v>143</v>
      </c>
      <c r="F36" s="57" t="s">
        <v>143</v>
      </c>
      <c r="G36" s="57" t="s">
        <v>143</v>
      </c>
      <c r="H36" s="57" t="s">
        <v>143</v>
      </c>
      <c r="I36" s="72" t="s">
        <v>143</v>
      </c>
      <c r="J36" s="72" t="s">
        <v>143</v>
      </c>
      <c r="K36" s="72" t="s">
        <v>143</v>
      </c>
      <c r="L36" s="57" t="s">
        <v>143</v>
      </c>
      <c r="M36" s="57" t="s">
        <v>143</v>
      </c>
      <c r="N36" s="57" t="s">
        <v>143</v>
      </c>
      <c r="O36" s="72" t="s">
        <v>143</v>
      </c>
      <c r="P36" s="72" t="s">
        <v>143</v>
      </c>
      <c r="Q36" s="72" t="s">
        <v>143</v>
      </c>
    </row>
    <row r="37" spans="2:17" hidden="1">
      <c r="B37" s="46">
        <v>1981</v>
      </c>
      <c r="C37" s="190" t="s">
        <v>143</v>
      </c>
      <c r="D37" s="190"/>
      <c r="E37" s="72" t="s">
        <v>143</v>
      </c>
      <c r="F37" s="57" t="s">
        <v>143</v>
      </c>
      <c r="G37" s="57" t="s">
        <v>143</v>
      </c>
      <c r="H37" s="57" t="s">
        <v>143</v>
      </c>
      <c r="I37" s="72" t="s">
        <v>143</v>
      </c>
      <c r="J37" s="72" t="s">
        <v>143</v>
      </c>
      <c r="K37" s="72" t="s">
        <v>143</v>
      </c>
      <c r="L37" s="57" t="s">
        <v>143</v>
      </c>
      <c r="M37" s="57" t="s">
        <v>143</v>
      </c>
      <c r="N37" s="57" t="s">
        <v>143</v>
      </c>
      <c r="O37" s="72" t="s">
        <v>143</v>
      </c>
      <c r="P37" s="72" t="s">
        <v>143</v>
      </c>
      <c r="Q37" s="72" t="s">
        <v>143</v>
      </c>
    </row>
    <row r="38" spans="2:17" hidden="1">
      <c r="B38" s="46">
        <v>1980</v>
      </c>
      <c r="C38" s="190" t="s">
        <v>143</v>
      </c>
      <c r="D38" s="190"/>
      <c r="E38" s="72" t="s">
        <v>143</v>
      </c>
      <c r="F38" s="57" t="s">
        <v>143</v>
      </c>
      <c r="G38" s="57" t="s">
        <v>143</v>
      </c>
      <c r="H38" s="57" t="s">
        <v>143</v>
      </c>
      <c r="I38" s="72" t="s">
        <v>143</v>
      </c>
      <c r="J38" s="72" t="s">
        <v>143</v>
      </c>
      <c r="K38" s="72" t="s">
        <v>143</v>
      </c>
      <c r="L38" s="57" t="s">
        <v>143</v>
      </c>
      <c r="M38" s="57" t="s">
        <v>143</v>
      </c>
      <c r="N38" s="57" t="s">
        <v>143</v>
      </c>
      <c r="O38" s="72" t="s">
        <v>143</v>
      </c>
      <c r="P38" s="72" t="s">
        <v>143</v>
      </c>
      <c r="Q38" s="72" t="s">
        <v>143</v>
      </c>
    </row>
    <row r="39" spans="2:17" hidden="1">
      <c r="B39" s="46">
        <v>1979</v>
      </c>
      <c r="C39" s="190" t="s">
        <v>143</v>
      </c>
      <c r="D39" s="190"/>
      <c r="E39" s="72" t="s">
        <v>143</v>
      </c>
      <c r="F39" s="57" t="s">
        <v>143</v>
      </c>
      <c r="G39" s="57" t="s">
        <v>143</v>
      </c>
      <c r="H39" s="57" t="s">
        <v>143</v>
      </c>
      <c r="I39" s="72" t="s">
        <v>143</v>
      </c>
      <c r="J39" s="72" t="s">
        <v>143</v>
      </c>
      <c r="K39" s="72" t="s">
        <v>143</v>
      </c>
      <c r="L39" s="57" t="s">
        <v>143</v>
      </c>
      <c r="M39" s="57" t="s">
        <v>143</v>
      </c>
      <c r="N39" s="57" t="s">
        <v>143</v>
      </c>
      <c r="O39" s="72" t="s">
        <v>143</v>
      </c>
      <c r="P39" s="72" t="s">
        <v>143</v>
      </c>
      <c r="Q39" s="72" t="s">
        <v>143</v>
      </c>
    </row>
    <row r="40" spans="2:17" hidden="1">
      <c r="B40" s="46">
        <v>1978</v>
      </c>
      <c r="C40" s="190" t="s">
        <v>143</v>
      </c>
      <c r="D40" s="190"/>
      <c r="E40" s="72" t="s">
        <v>143</v>
      </c>
      <c r="F40" s="57" t="s">
        <v>143</v>
      </c>
      <c r="G40" s="57" t="s">
        <v>143</v>
      </c>
      <c r="H40" s="57" t="s">
        <v>143</v>
      </c>
      <c r="I40" s="72" t="s">
        <v>143</v>
      </c>
      <c r="J40" s="72" t="s">
        <v>143</v>
      </c>
      <c r="K40" s="72" t="s">
        <v>143</v>
      </c>
      <c r="L40" s="57" t="s">
        <v>143</v>
      </c>
      <c r="M40" s="57" t="s">
        <v>143</v>
      </c>
      <c r="N40" s="57" t="s">
        <v>143</v>
      </c>
      <c r="O40" s="72" t="s">
        <v>143</v>
      </c>
      <c r="P40" s="72" t="s">
        <v>143</v>
      </c>
      <c r="Q40" s="72" t="s">
        <v>143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30</v>
      </c>
      <c r="D7" s="195">
        <v>49</v>
      </c>
      <c r="E7" s="195">
        <v>58</v>
      </c>
      <c r="F7" s="195">
        <v>60</v>
      </c>
      <c r="G7" s="37">
        <v>0.6333333333333333</v>
      </c>
      <c r="H7" s="37">
        <v>0.18367346938775508</v>
      </c>
      <c r="I7" s="37">
        <v>3.4482758620689724E-2</v>
      </c>
    </row>
    <row r="8" spans="2:9">
      <c r="B8" s="194" t="s">
        <v>59</v>
      </c>
      <c r="C8" s="195">
        <v>39</v>
      </c>
      <c r="D8" s="195">
        <v>45</v>
      </c>
      <c r="E8" s="195">
        <v>51</v>
      </c>
      <c r="F8" s="195">
        <v>67</v>
      </c>
      <c r="G8" s="37">
        <v>0.15384615384615374</v>
      </c>
      <c r="H8" s="37">
        <v>0.1333333333333333</v>
      </c>
      <c r="I8" s="37">
        <v>0.31372549019607843</v>
      </c>
    </row>
    <row r="9" spans="2:9">
      <c r="B9" s="194" t="s">
        <v>60</v>
      </c>
      <c r="C9" s="195">
        <v>54</v>
      </c>
      <c r="D9" s="195">
        <v>52</v>
      </c>
      <c r="E9" s="195">
        <v>33</v>
      </c>
      <c r="F9" s="195">
        <v>47</v>
      </c>
      <c r="G9" s="37">
        <v>-3.703703703703709E-2</v>
      </c>
      <c r="H9" s="37">
        <v>-0.36538461538461542</v>
      </c>
      <c r="I9" s="37">
        <v>0.42424242424242431</v>
      </c>
    </row>
    <row r="10" spans="2:9">
      <c r="B10" s="194" t="s">
        <v>82</v>
      </c>
      <c r="C10" s="195">
        <v>24</v>
      </c>
      <c r="D10" s="195">
        <v>32</v>
      </c>
      <c r="E10" s="195">
        <v>31</v>
      </c>
      <c r="F10" s="195">
        <v>31</v>
      </c>
      <c r="G10" s="37">
        <v>0.33333333333333326</v>
      </c>
      <c r="H10" s="37">
        <v>-3.125E-2</v>
      </c>
      <c r="I10" s="37">
        <v>0</v>
      </c>
    </row>
    <row r="11" spans="2:9">
      <c r="B11" s="194" t="s">
        <v>62</v>
      </c>
      <c r="C11" s="195">
        <v>16</v>
      </c>
      <c r="D11" s="195">
        <v>22</v>
      </c>
      <c r="E11" s="195">
        <v>20</v>
      </c>
      <c r="F11" s="195">
        <v>28</v>
      </c>
      <c r="G11" s="37">
        <v>0.375</v>
      </c>
      <c r="H11" s="37">
        <v>-9.0909090909090939E-2</v>
      </c>
      <c r="I11" s="37">
        <v>0.39999999999999991</v>
      </c>
    </row>
    <row r="12" spans="2:9">
      <c r="B12" s="194" t="s">
        <v>63</v>
      </c>
      <c r="C12" s="195">
        <v>39</v>
      </c>
      <c r="D12" s="195">
        <v>8</v>
      </c>
      <c r="E12" s="195">
        <v>27</v>
      </c>
      <c r="F12" s="195">
        <v>16</v>
      </c>
      <c r="G12" s="37">
        <v>-0.79487179487179493</v>
      </c>
      <c r="H12" s="37">
        <v>2.375</v>
      </c>
      <c r="I12" s="37">
        <v>-0.40740740740740744</v>
      </c>
    </row>
    <row r="13" spans="2:9">
      <c r="B13" s="194" t="s">
        <v>64</v>
      </c>
      <c r="C13" s="195">
        <v>22</v>
      </c>
      <c r="D13" s="195">
        <v>29</v>
      </c>
      <c r="E13" s="195">
        <v>17</v>
      </c>
      <c r="F13" s="195">
        <v>21</v>
      </c>
      <c r="G13" s="37">
        <v>0.31818181818181812</v>
      </c>
      <c r="H13" s="37">
        <v>-0.41379310344827591</v>
      </c>
      <c r="I13" s="37">
        <v>0.23529411764705888</v>
      </c>
    </row>
    <row r="14" spans="2:9">
      <c r="B14" s="194" t="s">
        <v>65</v>
      </c>
      <c r="C14" s="195">
        <v>23</v>
      </c>
      <c r="D14" s="195">
        <v>17</v>
      </c>
      <c r="E14" s="195">
        <v>16</v>
      </c>
      <c r="F14" s="195">
        <v>8</v>
      </c>
      <c r="G14" s="37">
        <v>-0.26086956521739135</v>
      </c>
      <c r="H14" s="37">
        <v>-5.8823529411764719E-2</v>
      </c>
      <c r="I14" s="37">
        <v>-0.5</v>
      </c>
    </row>
    <row r="15" spans="2:9">
      <c r="B15" s="194" t="s">
        <v>66</v>
      </c>
      <c r="C15" s="195">
        <v>26</v>
      </c>
      <c r="D15" s="195">
        <v>30</v>
      </c>
      <c r="E15" s="195">
        <v>8</v>
      </c>
      <c r="F15" s="195">
        <v>22</v>
      </c>
      <c r="G15" s="37">
        <v>0.15384615384615374</v>
      </c>
      <c r="H15" s="37">
        <v>-0.73333333333333339</v>
      </c>
      <c r="I15" s="37">
        <v>1.75</v>
      </c>
    </row>
    <row r="16" spans="2:9">
      <c r="B16" s="194" t="s">
        <v>67</v>
      </c>
      <c r="C16" s="195">
        <v>40</v>
      </c>
      <c r="D16" s="195">
        <v>24</v>
      </c>
      <c r="E16" s="195">
        <v>23</v>
      </c>
      <c r="F16" s="195">
        <v>38</v>
      </c>
      <c r="G16" s="37">
        <v>-0.4</v>
      </c>
      <c r="H16" s="37">
        <v>-4.166666666666663E-2</v>
      </c>
      <c r="I16" s="37">
        <v>0.65217391304347827</v>
      </c>
    </row>
    <row r="17" spans="2:12">
      <c r="B17" s="194" t="s">
        <v>68</v>
      </c>
      <c r="C17" s="195">
        <v>30</v>
      </c>
      <c r="D17" s="195">
        <v>26</v>
      </c>
      <c r="E17" s="195">
        <v>51</v>
      </c>
      <c r="F17" s="195">
        <v>42</v>
      </c>
      <c r="G17" s="37">
        <v>-0.1333333333333333</v>
      </c>
      <c r="H17" s="37">
        <v>0.96153846153846145</v>
      </c>
      <c r="I17" s="37">
        <v>-0.17647058823529416</v>
      </c>
    </row>
    <row r="18" spans="2:12">
      <c r="B18" s="194" t="s">
        <v>69</v>
      </c>
      <c r="C18" s="195">
        <v>67</v>
      </c>
      <c r="D18" s="195">
        <v>44</v>
      </c>
      <c r="E18" s="195">
        <v>66</v>
      </c>
      <c r="F18" s="195">
        <v>76</v>
      </c>
      <c r="G18" s="37">
        <v>-0.34328358208955223</v>
      </c>
      <c r="H18" s="37">
        <v>0.5</v>
      </c>
      <c r="I18" s="37">
        <v>0.1515151515151516</v>
      </c>
    </row>
    <row r="19" spans="2:12">
      <c r="B19" s="196" t="s">
        <v>70</v>
      </c>
      <c r="C19" s="197">
        <v>410</v>
      </c>
      <c r="D19" s="197">
        <v>378</v>
      </c>
      <c r="E19" s="197">
        <v>401</v>
      </c>
      <c r="F19" s="197">
        <v>456</v>
      </c>
      <c r="G19" s="40">
        <v>-7.8048780487804836E-2</v>
      </c>
      <c r="H19" s="40">
        <v>6.0846560846560926E-2</v>
      </c>
      <c r="I19" s="40">
        <v>0.13715710723192021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17</v>
      </c>
      <c r="D25" s="195">
        <v>1</v>
      </c>
      <c r="E25" s="195">
        <v>10</v>
      </c>
      <c r="F25" s="195">
        <v>6</v>
      </c>
      <c r="G25" s="37">
        <v>-0.94117647058823528</v>
      </c>
      <c r="H25" s="37">
        <v>9</v>
      </c>
      <c r="I25" s="37">
        <v>-0.4</v>
      </c>
    </row>
    <row r="26" spans="2:12">
      <c r="B26" s="194" t="s">
        <v>59</v>
      </c>
      <c r="C26" s="195">
        <v>5</v>
      </c>
      <c r="D26" s="195">
        <v>4</v>
      </c>
      <c r="E26" s="195">
        <v>11</v>
      </c>
      <c r="F26" s="195">
        <v>3</v>
      </c>
      <c r="G26" s="37">
        <v>-0.19999999999999996</v>
      </c>
      <c r="H26" s="37">
        <v>1.75</v>
      </c>
      <c r="I26" s="37">
        <v>-0.72727272727272729</v>
      </c>
    </row>
    <row r="27" spans="2:12">
      <c r="B27" s="194" t="s">
        <v>60</v>
      </c>
      <c r="C27" s="195">
        <v>9</v>
      </c>
      <c r="D27" s="195">
        <v>2</v>
      </c>
      <c r="E27" s="195">
        <v>12</v>
      </c>
      <c r="F27" s="195">
        <v>7</v>
      </c>
      <c r="G27" s="37">
        <v>-0.77777777777777779</v>
      </c>
      <c r="H27" s="37">
        <v>5</v>
      </c>
      <c r="I27" s="37">
        <v>-0.41666666666666663</v>
      </c>
    </row>
    <row r="28" spans="2:12">
      <c r="B28" s="194" t="s">
        <v>82</v>
      </c>
      <c r="C28" s="195">
        <v>12</v>
      </c>
      <c r="D28" s="195">
        <v>3</v>
      </c>
      <c r="E28" s="195">
        <v>0</v>
      </c>
      <c r="F28" s="195">
        <v>13</v>
      </c>
      <c r="G28" s="37">
        <v>-0.75</v>
      </c>
      <c r="H28" s="37">
        <v>-1</v>
      </c>
      <c r="I28" s="37" t="s">
        <v>143</v>
      </c>
    </row>
    <row r="29" spans="2:12">
      <c r="B29" s="194" t="s">
        <v>62</v>
      </c>
      <c r="C29" s="195">
        <v>2</v>
      </c>
      <c r="D29" s="195">
        <v>4</v>
      </c>
      <c r="E29" s="195">
        <v>11</v>
      </c>
      <c r="F29" s="195">
        <v>8</v>
      </c>
      <c r="G29" s="37">
        <v>1</v>
      </c>
      <c r="H29" s="37">
        <v>1.75</v>
      </c>
      <c r="I29" s="37">
        <v>-0.27272727272727271</v>
      </c>
    </row>
    <row r="30" spans="2:12">
      <c r="B30" s="194" t="s">
        <v>63</v>
      </c>
      <c r="C30" s="195">
        <v>5</v>
      </c>
      <c r="D30" s="195">
        <v>0</v>
      </c>
      <c r="E30" s="195">
        <v>4</v>
      </c>
      <c r="F30" s="195">
        <v>2</v>
      </c>
      <c r="G30" s="37">
        <v>-1</v>
      </c>
      <c r="H30" s="37" t="s">
        <v>143</v>
      </c>
      <c r="I30" s="37">
        <v>-0.5</v>
      </c>
    </row>
    <row r="31" spans="2:12">
      <c r="B31" s="194" t="s">
        <v>64</v>
      </c>
      <c r="C31" s="195">
        <v>4</v>
      </c>
      <c r="D31" s="195">
        <v>1</v>
      </c>
      <c r="E31" s="195">
        <v>6</v>
      </c>
      <c r="F31" s="195">
        <v>1</v>
      </c>
      <c r="G31" s="37">
        <v>-0.75</v>
      </c>
      <c r="H31" s="37">
        <v>5</v>
      </c>
      <c r="I31" s="37">
        <v>-0.83333333333333337</v>
      </c>
    </row>
    <row r="32" spans="2:12">
      <c r="B32" s="194" t="s">
        <v>65</v>
      </c>
      <c r="C32" s="195">
        <v>0</v>
      </c>
      <c r="D32" s="195">
        <v>6</v>
      </c>
      <c r="E32" s="195">
        <v>0</v>
      </c>
      <c r="F32" s="195">
        <v>0</v>
      </c>
      <c r="G32" s="37" t="s">
        <v>143</v>
      </c>
      <c r="H32" s="37">
        <v>-1</v>
      </c>
      <c r="I32" s="37" t="s">
        <v>143</v>
      </c>
    </row>
    <row r="33" spans="2:12">
      <c r="B33" s="194" t="s">
        <v>66</v>
      </c>
      <c r="C33" s="195">
        <v>2</v>
      </c>
      <c r="D33" s="195">
        <v>8</v>
      </c>
      <c r="E33" s="195">
        <v>10</v>
      </c>
      <c r="F33" s="195">
        <v>2</v>
      </c>
      <c r="G33" s="37">
        <v>3</v>
      </c>
      <c r="H33" s="37">
        <v>0.25</v>
      </c>
      <c r="I33" s="37">
        <v>-0.8</v>
      </c>
    </row>
    <row r="34" spans="2:12">
      <c r="B34" s="194" t="s">
        <v>67</v>
      </c>
      <c r="C34" s="195">
        <v>12</v>
      </c>
      <c r="D34" s="195">
        <v>12</v>
      </c>
      <c r="E34" s="195">
        <v>3</v>
      </c>
      <c r="F34" s="195">
        <v>6</v>
      </c>
      <c r="G34" s="37">
        <v>0</v>
      </c>
      <c r="H34" s="37">
        <v>-0.75</v>
      </c>
      <c r="I34" s="37">
        <v>1</v>
      </c>
    </row>
    <row r="35" spans="2:12">
      <c r="B35" s="194" t="s">
        <v>68</v>
      </c>
      <c r="C35" s="195">
        <v>2</v>
      </c>
      <c r="D35" s="195">
        <v>2</v>
      </c>
      <c r="E35" s="195">
        <v>3</v>
      </c>
      <c r="F35" s="195">
        <v>4</v>
      </c>
      <c r="G35" s="37">
        <v>0</v>
      </c>
      <c r="H35" s="37">
        <v>0.5</v>
      </c>
      <c r="I35" s="37">
        <v>0.33333333333333326</v>
      </c>
    </row>
    <row r="36" spans="2:12">
      <c r="B36" s="194" t="s">
        <v>69</v>
      </c>
      <c r="C36" s="195">
        <v>9</v>
      </c>
      <c r="D36" s="195">
        <v>6</v>
      </c>
      <c r="E36" s="195">
        <v>5</v>
      </c>
      <c r="F36" s="195">
        <v>0</v>
      </c>
      <c r="G36" s="37">
        <v>-0.33333333333333337</v>
      </c>
      <c r="H36" s="37">
        <v>-0.16666666666666663</v>
      </c>
      <c r="I36" s="37">
        <v>-1</v>
      </c>
    </row>
    <row r="37" spans="2:12">
      <c r="B37" s="196" t="s">
        <v>70</v>
      </c>
      <c r="C37" s="197">
        <v>79</v>
      </c>
      <c r="D37" s="197">
        <v>49</v>
      </c>
      <c r="E37" s="197">
        <v>75</v>
      </c>
      <c r="F37" s="197">
        <v>52</v>
      </c>
      <c r="G37" s="40">
        <v>-0.379746835443038</v>
      </c>
      <c r="H37" s="40">
        <v>0.53061224489795911</v>
      </c>
      <c r="I37" s="40">
        <v>-0.30666666666666664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257</v>
      </c>
      <c r="D43" s="195">
        <v>255</v>
      </c>
      <c r="E43" s="195">
        <v>209</v>
      </c>
      <c r="F43" s="195">
        <v>252</v>
      </c>
      <c r="G43" s="37">
        <v>-7.7821011673151474E-3</v>
      </c>
      <c r="H43" s="37">
        <v>-0.18039215686274512</v>
      </c>
      <c r="I43" s="37">
        <v>0.20574162679425845</v>
      </c>
    </row>
    <row r="44" spans="2:12">
      <c r="B44" s="194" t="s">
        <v>59</v>
      </c>
      <c r="C44" s="195">
        <v>188</v>
      </c>
      <c r="D44" s="195">
        <v>198</v>
      </c>
      <c r="E44" s="195">
        <v>213</v>
      </c>
      <c r="F44" s="195">
        <v>132</v>
      </c>
      <c r="G44" s="37">
        <v>5.3191489361702038E-2</v>
      </c>
      <c r="H44" s="37">
        <v>7.575757575757569E-2</v>
      </c>
      <c r="I44" s="37">
        <v>-0.38028169014084512</v>
      </c>
    </row>
    <row r="45" spans="2:12">
      <c r="B45" s="194" t="s">
        <v>60</v>
      </c>
      <c r="C45" s="195">
        <v>297</v>
      </c>
      <c r="D45" s="195">
        <v>147</v>
      </c>
      <c r="E45" s="195">
        <v>229</v>
      </c>
      <c r="F45" s="195">
        <v>239</v>
      </c>
      <c r="G45" s="37">
        <v>-0.50505050505050497</v>
      </c>
      <c r="H45" s="37">
        <v>0.55782312925170063</v>
      </c>
      <c r="I45" s="37">
        <v>4.366812227074246E-2</v>
      </c>
    </row>
    <row r="46" spans="2:12">
      <c r="B46" s="194" t="s">
        <v>82</v>
      </c>
      <c r="C46" s="195">
        <v>112</v>
      </c>
      <c r="D46" s="195">
        <v>161</v>
      </c>
      <c r="E46" s="195">
        <v>91</v>
      </c>
      <c r="F46" s="195">
        <v>78</v>
      </c>
      <c r="G46" s="37">
        <v>0.4375</v>
      </c>
      <c r="H46" s="37">
        <v>-0.43478260869565222</v>
      </c>
      <c r="I46" s="37">
        <v>-0.1428571428571429</v>
      </c>
    </row>
    <row r="47" spans="2:12">
      <c r="B47" s="194" t="s">
        <v>62</v>
      </c>
      <c r="C47" s="195">
        <v>83</v>
      </c>
      <c r="D47" s="195">
        <v>80</v>
      </c>
      <c r="E47" s="195">
        <v>80</v>
      </c>
      <c r="F47" s="195">
        <v>119</v>
      </c>
      <c r="G47" s="37">
        <v>-3.6144578313253017E-2</v>
      </c>
      <c r="H47" s="37">
        <v>0</v>
      </c>
      <c r="I47" s="37">
        <v>0.48750000000000004</v>
      </c>
    </row>
    <row r="48" spans="2:12">
      <c r="B48" s="194" t="s">
        <v>63</v>
      </c>
      <c r="C48" s="195">
        <v>203</v>
      </c>
      <c r="D48" s="195">
        <v>102</v>
      </c>
      <c r="E48" s="195">
        <v>134</v>
      </c>
      <c r="F48" s="195">
        <v>79</v>
      </c>
      <c r="G48" s="37">
        <v>-0.49753694581280783</v>
      </c>
      <c r="H48" s="37">
        <v>0.31372549019607843</v>
      </c>
      <c r="I48" s="37">
        <v>-0.41044776119402981</v>
      </c>
    </row>
    <row r="49" spans="2:12">
      <c r="B49" s="194" t="s">
        <v>64</v>
      </c>
      <c r="C49" s="195">
        <v>190</v>
      </c>
      <c r="D49" s="195">
        <v>143</v>
      </c>
      <c r="E49" s="195">
        <v>155</v>
      </c>
      <c r="F49" s="195">
        <v>134</v>
      </c>
      <c r="G49" s="37">
        <v>-0.24736842105263157</v>
      </c>
      <c r="H49" s="37">
        <v>8.3916083916083961E-2</v>
      </c>
      <c r="I49" s="37">
        <v>-0.13548387096774195</v>
      </c>
    </row>
    <row r="50" spans="2:12">
      <c r="B50" s="194" t="s">
        <v>65</v>
      </c>
      <c r="C50" s="195">
        <v>231</v>
      </c>
      <c r="D50" s="195">
        <v>90</v>
      </c>
      <c r="E50" s="195">
        <v>82</v>
      </c>
      <c r="F50" s="195">
        <v>302</v>
      </c>
      <c r="G50" s="37">
        <v>-0.61038961038961037</v>
      </c>
      <c r="H50" s="37">
        <v>-8.8888888888888906E-2</v>
      </c>
      <c r="I50" s="37">
        <v>2.6829268292682928</v>
      </c>
    </row>
    <row r="51" spans="2:12">
      <c r="B51" s="194" t="s">
        <v>66</v>
      </c>
      <c r="C51" s="195">
        <v>244</v>
      </c>
      <c r="D51" s="195">
        <v>80</v>
      </c>
      <c r="E51" s="195">
        <v>138</v>
      </c>
      <c r="F51" s="195">
        <v>190</v>
      </c>
      <c r="G51" s="37">
        <v>-0.67213114754098369</v>
      </c>
      <c r="H51" s="37">
        <v>0.72500000000000009</v>
      </c>
      <c r="I51" s="37">
        <v>0.37681159420289845</v>
      </c>
    </row>
    <row r="52" spans="2:12">
      <c r="B52" s="194" t="s">
        <v>67</v>
      </c>
      <c r="C52" s="195">
        <v>287</v>
      </c>
      <c r="D52" s="195">
        <v>163</v>
      </c>
      <c r="E52" s="195">
        <v>132</v>
      </c>
      <c r="F52" s="195">
        <v>228</v>
      </c>
      <c r="G52" s="37">
        <v>-0.43205574912891986</v>
      </c>
      <c r="H52" s="37">
        <v>-0.19018404907975461</v>
      </c>
      <c r="I52" s="37">
        <v>0.72727272727272729</v>
      </c>
    </row>
    <row r="53" spans="2:12">
      <c r="B53" s="194" t="s">
        <v>68</v>
      </c>
      <c r="C53" s="195">
        <v>247</v>
      </c>
      <c r="D53" s="195">
        <v>169</v>
      </c>
      <c r="E53" s="195">
        <v>131</v>
      </c>
      <c r="F53" s="195">
        <v>122</v>
      </c>
      <c r="G53" s="37">
        <v>-0.31578947368421051</v>
      </c>
      <c r="H53" s="37">
        <v>-0.2248520710059172</v>
      </c>
      <c r="I53" s="37">
        <v>-6.8702290076335881E-2</v>
      </c>
    </row>
    <row r="54" spans="2:12">
      <c r="B54" s="194" t="s">
        <v>69</v>
      </c>
      <c r="C54" s="195">
        <v>334</v>
      </c>
      <c r="D54" s="195">
        <v>235</v>
      </c>
      <c r="E54" s="195">
        <v>178</v>
      </c>
      <c r="F54" s="195">
        <v>230</v>
      </c>
      <c r="G54" s="37">
        <v>-0.29640718562874246</v>
      </c>
      <c r="H54" s="37">
        <v>-0.24255319148936172</v>
      </c>
      <c r="I54" s="37">
        <v>0.2921348314606742</v>
      </c>
    </row>
    <row r="55" spans="2:12">
      <c r="B55" s="196" t="s">
        <v>70</v>
      </c>
      <c r="C55" s="197">
        <v>2673</v>
      </c>
      <c r="D55" s="197">
        <v>1823</v>
      </c>
      <c r="E55" s="197">
        <v>1772</v>
      </c>
      <c r="F55" s="197">
        <v>2105</v>
      </c>
      <c r="G55" s="40">
        <v>-0.31799476243920688</v>
      </c>
      <c r="H55" s="40">
        <v>-2.7975863960504666E-2</v>
      </c>
      <c r="I55" s="40">
        <v>0.18792325056433401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5631</v>
      </c>
      <c r="D61" s="195">
        <v>7940</v>
      </c>
      <c r="E61" s="195">
        <v>6213</v>
      </c>
      <c r="F61" s="195">
        <v>5440</v>
      </c>
      <c r="G61" s="37">
        <v>0.41005150062155926</v>
      </c>
      <c r="H61" s="37">
        <v>-0.2175062972292191</v>
      </c>
      <c r="I61" s="37">
        <v>-0.12441654595203611</v>
      </c>
    </row>
    <row r="62" spans="2:12">
      <c r="B62" s="194" t="s">
        <v>59</v>
      </c>
      <c r="C62" s="195">
        <v>5965</v>
      </c>
      <c r="D62" s="195">
        <v>7489</v>
      </c>
      <c r="E62" s="195">
        <v>6085</v>
      </c>
      <c r="F62" s="195">
        <v>5288</v>
      </c>
      <c r="G62" s="37">
        <v>0.25549036043587603</v>
      </c>
      <c r="H62" s="37">
        <v>-0.18747496327947655</v>
      </c>
      <c r="I62" s="37">
        <v>-0.1309778142974527</v>
      </c>
    </row>
    <row r="63" spans="2:12">
      <c r="B63" s="194" t="s">
        <v>60</v>
      </c>
      <c r="C63" s="195">
        <v>7446</v>
      </c>
      <c r="D63" s="195">
        <v>7271</v>
      </c>
      <c r="E63" s="195">
        <v>6248</v>
      </c>
      <c r="F63" s="195">
        <v>5745</v>
      </c>
      <c r="G63" s="37">
        <v>-2.3502551705613772E-2</v>
      </c>
      <c r="H63" s="37">
        <v>-0.14069591527987901</v>
      </c>
      <c r="I63" s="37">
        <v>-8.0505761843789991E-2</v>
      </c>
    </row>
    <row r="64" spans="2:12">
      <c r="B64" s="194" t="s">
        <v>82</v>
      </c>
      <c r="C64" s="195">
        <v>5321</v>
      </c>
      <c r="D64" s="195">
        <v>7117</v>
      </c>
      <c r="E64" s="195">
        <v>5813</v>
      </c>
      <c r="F64" s="195">
        <v>5857</v>
      </c>
      <c r="G64" s="37">
        <v>0.33753053937229849</v>
      </c>
      <c r="H64" s="37">
        <v>-0.18322326823099622</v>
      </c>
      <c r="I64" s="37">
        <v>7.5692413555823457E-3</v>
      </c>
    </row>
    <row r="65" spans="2:9">
      <c r="B65" s="194" t="s">
        <v>62</v>
      </c>
      <c r="C65" s="195">
        <v>6801</v>
      </c>
      <c r="D65" s="195">
        <v>8211</v>
      </c>
      <c r="E65" s="195">
        <v>5564</v>
      </c>
      <c r="F65" s="195">
        <v>5588</v>
      </c>
      <c r="G65" s="37">
        <v>0.20732245258050286</v>
      </c>
      <c r="H65" s="37">
        <v>-0.32237242723176229</v>
      </c>
      <c r="I65" s="37">
        <v>4.3134435657801173E-3</v>
      </c>
    </row>
    <row r="66" spans="2:9">
      <c r="B66" s="194" t="s">
        <v>63</v>
      </c>
      <c r="C66" s="195">
        <v>7655</v>
      </c>
      <c r="D66" s="195">
        <v>5655</v>
      </c>
      <c r="E66" s="195">
        <v>5799</v>
      </c>
      <c r="F66" s="195">
        <v>6955</v>
      </c>
      <c r="G66" s="37">
        <v>-0.26126714565643372</v>
      </c>
      <c r="H66" s="37">
        <v>2.5464190981432377E-2</v>
      </c>
      <c r="I66" s="37">
        <v>0.19934471460596659</v>
      </c>
    </row>
    <row r="67" spans="2:9">
      <c r="B67" s="194" t="s">
        <v>64</v>
      </c>
      <c r="C67" s="195">
        <v>6905</v>
      </c>
      <c r="D67" s="195">
        <v>5941</v>
      </c>
      <c r="E67" s="195">
        <v>6216</v>
      </c>
      <c r="F67" s="195">
        <v>7648</v>
      </c>
      <c r="G67" s="37">
        <v>-0.13960897900072411</v>
      </c>
      <c r="H67" s="37">
        <v>4.6288503618919341E-2</v>
      </c>
      <c r="I67" s="37">
        <v>0.23037323037323043</v>
      </c>
    </row>
    <row r="68" spans="2:9">
      <c r="B68" s="194" t="s">
        <v>65</v>
      </c>
      <c r="C68" s="195">
        <v>6998</v>
      </c>
      <c r="D68" s="195">
        <v>5473</v>
      </c>
      <c r="E68" s="195">
        <v>4711</v>
      </c>
      <c r="F68" s="195">
        <v>5995</v>
      </c>
      <c r="G68" s="37">
        <v>-0.21791940554444122</v>
      </c>
      <c r="H68" s="37">
        <v>-0.13922894207929837</v>
      </c>
      <c r="I68" s="37">
        <v>0.27255359796221601</v>
      </c>
    </row>
    <row r="69" spans="2:9">
      <c r="B69" s="194" t="s">
        <v>66</v>
      </c>
      <c r="C69" s="195">
        <v>7142</v>
      </c>
      <c r="D69" s="195">
        <v>4576</v>
      </c>
      <c r="E69" s="195">
        <v>4784</v>
      </c>
      <c r="F69" s="195">
        <v>6311</v>
      </c>
      <c r="G69" s="37">
        <v>-0.35928311397367685</v>
      </c>
      <c r="H69" s="37">
        <v>4.5454545454545414E-2</v>
      </c>
      <c r="I69" s="37">
        <v>0.31918896321070234</v>
      </c>
    </row>
    <row r="70" spans="2:9">
      <c r="B70" s="194" t="s">
        <v>67</v>
      </c>
      <c r="C70" s="195">
        <v>7845</v>
      </c>
      <c r="D70" s="195">
        <v>5523</v>
      </c>
      <c r="E70" s="195">
        <v>5978</v>
      </c>
      <c r="F70" s="195">
        <v>7010</v>
      </c>
      <c r="G70" s="37">
        <v>-0.2959847036328872</v>
      </c>
      <c r="H70" s="37">
        <v>8.2382762991128011E-2</v>
      </c>
      <c r="I70" s="37">
        <v>0.17263298762127799</v>
      </c>
    </row>
    <row r="71" spans="2:9">
      <c r="B71" s="194" t="s">
        <v>68</v>
      </c>
      <c r="C71" s="195">
        <v>6124</v>
      </c>
      <c r="D71" s="195">
        <v>4912</v>
      </c>
      <c r="E71" s="195">
        <v>4617</v>
      </c>
      <c r="F71" s="195">
        <v>5503</v>
      </c>
      <c r="G71" s="37">
        <v>-0.19790986283474854</v>
      </c>
      <c r="H71" s="37">
        <v>-6.0057003257328989E-2</v>
      </c>
      <c r="I71" s="37">
        <v>0.19189950184102234</v>
      </c>
    </row>
    <row r="72" spans="2:9">
      <c r="B72" s="194" t="s">
        <v>69</v>
      </c>
      <c r="C72" s="195">
        <v>5221</v>
      </c>
      <c r="D72" s="195">
        <v>4371</v>
      </c>
      <c r="E72" s="195">
        <v>3572</v>
      </c>
      <c r="F72" s="195">
        <v>4130</v>
      </c>
      <c r="G72" s="37">
        <v>-0.16280406052480367</v>
      </c>
      <c r="H72" s="37">
        <v>-0.18279569892473113</v>
      </c>
      <c r="I72" s="37">
        <v>0.15621500559910406</v>
      </c>
    </row>
    <row r="73" spans="2:9">
      <c r="B73" s="196" t="s">
        <v>70</v>
      </c>
      <c r="C73" s="197">
        <v>79054</v>
      </c>
      <c r="D73" s="197">
        <v>74479</v>
      </c>
      <c r="E73" s="197">
        <v>65600</v>
      </c>
      <c r="F73" s="197">
        <v>71470</v>
      </c>
      <c r="G73" s="40">
        <v>-5.7871834442279946E-2</v>
      </c>
      <c r="H73" s="40">
        <v>-0.11921481222895047</v>
      </c>
      <c r="I73" s="40">
        <v>8.9481707317073278E-2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5935</v>
      </c>
      <c r="D80" s="195">
        <v>8245</v>
      </c>
      <c r="E80" s="195">
        <v>6490</v>
      </c>
      <c r="F80" s="195">
        <v>5758</v>
      </c>
      <c r="G80" s="37">
        <v>0.38921651221566966</v>
      </c>
      <c r="H80" s="37">
        <v>-0.21285627653123107</v>
      </c>
      <c r="I80" s="37">
        <v>-0.11278890600924496</v>
      </c>
    </row>
    <row r="81" spans="2:12" ht="16.5" thickBot="1">
      <c r="B81" s="194" t="s">
        <v>59</v>
      </c>
      <c r="C81" s="195">
        <v>6197</v>
      </c>
      <c r="D81" s="195">
        <v>7736</v>
      </c>
      <c r="E81" s="195">
        <v>6360</v>
      </c>
      <c r="F81" s="195">
        <v>5490</v>
      </c>
      <c r="G81" s="37">
        <v>0.24834597385831847</v>
      </c>
      <c r="H81" s="37">
        <v>-0.17786970010341263</v>
      </c>
      <c r="I81" s="37">
        <v>-0.1367924528301887</v>
      </c>
      <c r="L81" s="48" t="s">
        <v>92</v>
      </c>
    </row>
    <row r="82" spans="2:12">
      <c r="B82" s="194" t="s">
        <v>60</v>
      </c>
      <c r="C82" s="195">
        <v>7806</v>
      </c>
      <c r="D82" s="195">
        <v>7472</v>
      </c>
      <c r="E82" s="195">
        <v>6522</v>
      </c>
      <c r="F82" s="195">
        <v>6038</v>
      </c>
      <c r="G82" s="37">
        <v>-4.2787599282603117E-2</v>
      </c>
      <c r="H82" s="37">
        <v>-0.12714132762312635</v>
      </c>
      <c r="I82" s="37">
        <v>-7.421036491873656E-2</v>
      </c>
    </row>
    <row r="83" spans="2:12">
      <c r="B83" s="194" t="s">
        <v>82</v>
      </c>
      <c r="C83" s="195">
        <v>5469</v>
      </c>
      <c r="D83" s="195">
        <v>7313</v>
      </c>
      <c r="E83" s="195">
        <v>5935</v>
      </c>
      <c r="F83" s="195">
        <v>5979</v>
      </c>
      <c r="G83" s="37">
        <v>0.33717315779850066</v>
      </c>
      <c r="H83" s="37">
        <v>-0.18843156023519758</v>
      </c>
      <c r="I83" s="37">
        <v>7.4136478517270454E-3</v>
      </c>
    </row>
    <row r="84" spans="2:12">
      <c r="B84" s="194" t="s">
        <v>62</v>
      </c>
      <c r="C84" s="195">
        <v>6902</v>
      </c>
      <c r="D84" s="195">
        <v>8317</v>
      </c>
      <c r="E84" s="195">
        <v>5675</v>
      </c>
      <c r="F84" s="195">
        <v>5743</v>
      </c>
      <c r="G84" s="37">
        <v>0.20501303969863804</v>
      </c>
      <c r="H84" s="37">
        <v>-0.31766261873271617</v>
      </c>
      <c r="I84" s="37">
        <v>1.1982378854625608E-2</v>
      </c>
    </row>
    <row r="85" spans="2:12">
      <c r="B85" s="194" t="s">
        <v>63</v>
      </c>
      <c r="C85" s="195">
        <v>7902</v>
      </c>
      <c r="D85" s="195">
        <v>5765</v>
      </c>
      <c r="E85" s="195">
        <v>5964</v>
      </c>
      <c r="F85" s="195">
        <v>7052</v>
      </c>
      <c r="G85" s="37">
        <v>-0.27043786383194124</v>
      </c>
      <c r="H85" s="37">
        <v>3.4518647007805825E-2</v>
      </c>
      <c r="I85" s="37">
        <v>0.18242790073775983</v>
      </c>
    </row>
    <row r="86" spans="2:12">
      <c r="B86" s="194" t="s">
        <v>64</v>
      </c>
      <c r="C86" s="195">
        <v>7121</v>
      </c>
      <c r="D86" s="195">
        <v>6114</v>
      </c>
      <c r="E86" s="195">
        <v>6394</v>
      </c>
      <c r="F86" s="195">
        <v>7804</v>
      </c>
      <c r="G86" s="37">
        <v>-0.14141272293217244</v>
      </c>
      <c r="H86" s="37">
        <v>4.5796532548249891E-2</v>
      </c>
      <c r="I86" s="37">
        <v>0.22051923678448548</v>
      </c>
    </row>
    <row r="87" spans="2:12">
      <c r="B87" s="194" t="s">
        <v>65</v>
      </c>
      <c r="C87" s="195">
        <v>7252</v>
      </c>
      <c r="D87" s="195">
        <v>5586</v>
      </c>
      <c r="E87" s="195">
        <v>4809</v>
      </c>
      <c r="F87" s="195">
        <v>6305</v>
      </c>
      <c r="G87" s="37">
        <v>-0.22972972972972971</v>
      </c>
      <c r="H87" s="37">
        <v>-0.13909774436090228</v>
      </c>
      <c r="I87" s="37">
        <v>0.31108338531919322</v>
      </c>
    </row>
    <row r="88" spans="2:12">
      <c r="B88" s="194" t="s">
        <v>66</v>
      </c>
      <c r="C88" s="195">
        <v>7414</v>
      </c>
      <c r="D88" s="195">
        <v>4694</v>
      </c>
      <c r="E88" s="195">
        <v>4940</v>
      </c>
      <c r="F88" s="195">
        <v>6525</v>
      </c>
      <c r="G88" s="37">
        <v>-0.36687348260048558</v>
      </c>
      <c r="H88" s="37">
        <v>5.2407328504473716E-2</v>
      </c>
      <c r="I88" s="37">
        <v>0.32085020242914974</v>
      </c>
    </row>
    <row r="89" spans="2:12">
      <c r="B89" s="194" t="s">
        <v>67</v>
      </c>
      <c r="C89" s="195">
        <v>8184</v>
      </c>
      <c r="D89" s="195">
        <v>5722</v>
      </c>
      <c r="E89" s="195">
        <v>6136</v>
      </c>
      <c r="F89" s="195">
        <v>7282</v>
      </c>
      <c r="G89" s="37">
        <v>-0.30083088954056691</v>
      </c>
      <c r="H89" s="37">
        <v>7.2352324362111142E-2</v>
      </c>
      <c r="I89" s="37">
        <v>0.18676662320730109</v>
      </c>
    </row>
    <row r="90" spans="2:12">
      <c r="B90" s="194" t="s">
        <v>68</v>
      </c>
      <c r="C90" s="195">
        <v>6403</v>
      </c>
      <c r="D90" s="195">
        <v>5109</v>
      </c>
      <c r="E90" s="195">
        <v>4802</v>
      </c>
      <c r="F90" s="195">
        <v>5671</v>
      </c>
      <c r="G90" s="37">
        <v>-0.20209276901452444</v>
      </c>
      <c r="H90" s="37">
        <v>-6.0090037189273859E-2</v>
      </c>
      <c r="I90" s="37">
        <v>0.18096626405664296</v>
      </c>
    </row>
    <row r="91" spans="2:12">
      <c r="B91" s="194" t="s">
        <v>69</v>
      </c>
      <c r="C91" s="195">
        <v>5631</v>
      </c>
      <c r="D91" s="195">
        <v>4656</v>
      </c>
      <c r="E91" s="195">
        <v>3821</v>
      </c>
      <c r="F91" s="195">
        <v>4436</v>
      </c>
      <c r="G91" s="37">
        <v>-0.1731486414491209</v>
      </c>
      <c r="H91" s="37">
        <v>-0.17933848797250862</v>
      </c>
      <c r="I91" s="37">
        <v>0.16095263020151784</v>
      </c>
    </row>
    <row r="92" spans="2:12">
      <c r="B92" s="196" t="s">
        <v>70</v>
      </c>
      <c r="C92" s="197">
        <v>82216</v>
      </c>
      <c r="D92" s="197">
        <v>76729</v>
      </c>
      <c r="E92" s="197">
        <v>67848</v>
      </c>
      <c r="F92" s="197">
        <v>74083</v>
      </c>
      <c r="G92" s="40">
        <v>-6.6738834290162474E-2</v>
      </c>
      <c r="H92" s="40">
        <v>-0.11574502469731129</v>
      </c>
      <c r="I92" s="40">
        <v>9.1896592382973763E-2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49</v>
      </c>
      <c r="D7" s="202">
        <v>58</v>
      </c>
      <c r="E7" s="195">
        <v>60</v>
      </c>
      <c r="F7" s="113">
        <v>0.18367346938775508</v>
      </c>
      <c r="G7" s="180">
        <v>3.4482758620689724E-2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45</v>
      </c>
      <c r="D8" s="202">
        <v>51</v>
      </c>
      <c r="E8" s="195">
        <v>67</v>
      </c>
      <c r="F8" s="184">
        <v>0.1333333333333333</v>
      </c>
      <c r="G8" s="180">
        <v>0.31372549019607843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52</v>
      </c>
      <c r="D9" s="202">
        <v>33</v>
      </c>
      <c r="E9" s="195">
        <v>47</v>
      </c>
      <c r="F9" s="184">
        <v>-0.36538461538461542</v>
      </c>
      <c r="G9" s="180">
        <v>0.42424242424242431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32</v>
      </c>
      <c r="D10" s="202">
        <v>31</v>
      </c>
      <c r="E10" s="195">
        <v>31</v>
      </c>
      <c r="F10" s="184">
        <v>-3.125E-2</v>
      </c>
      <c r="G10" s="180">
        <v>0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22</v>
      </c>
      <c r="D11" s="202">
        <v>20</v>
      </c>
      <c r="E11" s="195">
        <v>28</v>
      </c>
      <c r="F11" s="184">
        <v>-9.0909090909090939E-2</v>
      </c>
      <c r="G11" s="180">
        <v>0.39999999999999991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8</v>
      </c>
      <c r="D12" s="202">
        <v>27</v>
      </c>
      <c r="E12" s="195">
        <v>16</v>
      </c>
      <c r="F12" s="184">
        <v>2.375</v>
      </c>
      <c r="G12" s="180">
        <v>-0.40740740740740744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29</v>
      </c>
      <c r="D13" s="202">
        <v>17</v>
      </c>
      <c r="E13" s="195">
        <v>21</v>
      </c>
      <c r="F13" s="184">
        <v>-0.41379310344827591</v>
      </c>
      <c r="G13" s="180">
        <v>0.23529411764705888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17</v>
      </c>
      <c r="D14" s="202">
        <v>16</v>
      </c>
      <c r="E14" s="195">
        <v>8</v>
      </c>
      <c r="F14" s="184">
        <v>-5.8823529411764719E-2</v>
      </c>
      <c r="G14" s="180">
        <v>-0.5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30</v>
      </c>
      <c r="D15" s="202">
        <v>8</v>
      </c>
      <c r="E15" s="195">
        <v>22</v>
      </c>
      <c r="F15" s="184">
        <v>-0.73333333333333339</v>
      </c>
      <c r="G15" s="180">
        <v>1.75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24</v>
      </c>
      <c r="D16" s="202">
        <v>23</v>
      </c>
      <c r="E16" s="195">
        <v>38</v>
      </c>
      <c r="F16" s="184">
        <v>-4.166666666666663E-2</v>
      </c>
      <c r="G16" s="180">
        <v>0.65217391304347827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26</v>
      </c>
      <c r="D17" s="202">
        <v>51</v>
      </c>
      <c r="E17" s="195">
        <v>42</v>
      </c>
      <c r="F17" s="184">
        <v>0.96153846153846145</v>
      </c>
      <c r="G17" s="180">
        <v>-0.17647058823529416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44</v>
      </c>
      <c r="D18" s="202">
        <v>66</v>
      </c>
      <c r="E18" s="195">
        <v>76</v>
      </c>
      <c r="F18" s="184">
        <v>0.5</v>
      </c>
      <c r="G18" s="180">
        <v>0.1515151515151516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378</v>
      </c>
      <c r="D19" s="197">
        <v>401</v>
      </c>
      <c r="E19" s="197">
        <v>456</v>
      </c>
      <c r="F19" s="203">
        <v>6.0846560846560926E-2</v>
      </c>
      <c r="G19" s="203">
        <v>0.13715710723192021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1</v>
      </c>
      <c r="D26" s="195">
        <v>0</v>
      </c>
      <c r="E26" s="195">
        <v>1</v>
      </c>
      <c r="F26" s="202">
        <v>10</v>
      </c>
      <c r="G26" s="202">
        <v>0</v>
      </c>
      <c r="H26" s="202">
        <v>10</v>
      </c>
      <c r="I26" s="195">
        <v>6</v>
      </c>
      <c r="J26" s="195">
        <v>0</v>
      </c>
      <c r="K26" s="195">
        <v>6</v>
      </c>
      <c r="L26" s="184">
        <v>9</v>
      </c>
      <c r="M26" s="184" t="s">
        <v>143</v>
      </c>
      <c r="N26" s="184">
        <v>9</v>
      </c>
      <c r="O26" s="180">
        <v>-0.4</v>
      </c>
      <c r="P26" s="180" t="s">
        <v>143</v>
      </c>
      <c r="Q26" s="180">
        <v>-0.4</v>
      </c>
    </row>
    <row r="27" spans="2:17">
      <c r="B27" s="194" t="s">
        <v>59</v>
      </c>
      <c r="C27" s="195">
        <v>4</v>
      </c>
      <c r="D27" s="195">
        <v>0</v>
      </c>
      <c r="E27" s="195">
        <v>4</v>
      </c>
      <c r="F27" s="202">
        <v>11</v>
      </c>
      <c r="G27" s="202">
        <v>0</v>
      </c>
      <c r="H27" s="202">
        <v>11</v>
      </c>
      <c r="I27" s="195">
        <v>3</v>
      </c>
      <c r="J27" s="195">
        <v>0</v>
      </c>
      <c r="K27" s="195">
        <v>3</v>
      </c>
      <c r="L27" s="184">
        <v>1.75</v>
      </c>
      <c r="M27" s="184" t="s">
        <v>143</v>
      </c>
      <c r="N27" s="184">
        <v>1.75</v>
      </c>
      <c r="O27" s="180">
        <v>-0.72727272727272729</v>
      </c>
      <c r="P27" s="180" t="s">
        <v>143</v>
      </c>
      <c r="Q27" s="180">
        <v>-0.72727272727272729</v>
      </c>
    </row>
    <row r="28" spans="2:17">
      <c r="B28" s="194" t="s">
        <v>60</v>
      </c>
      <c r="C28" s="195">
        <v>2</v>
      </c>
      <c r="D28" s="195">
        <v>0</v>
      </c>
      <c r="E28" s="195">
        <v>2</v>
      </c>
      <c r="F28" s="202">
        <v>12</v>
      </c>
      <c r="G28" s="202">
        <v>0</v>
      </c>
      <c r="H28" s="202">
        <v>12</v>
      </c>
      <c r="I28" s="195">
        <v>7</v>
      </c>
      <c r="J28" s="195">
        <v>0</v>
      </c>
      <c r="K28" s="195">
        <v>7</v>
      </c>
      <c r="L28" s="184">
        <v>5</v>
      </c>
      <c r="M28" s="184" t="s">
        <v>143</v>
      </c>
      <c r="N28" s="184">
        <v>5</v>
      </c>
      <c r="O28" s="180">
        <v>-0.41666666666666663</v>
      </c>
      <c r="P28" s="180" t="s">
        <v>143</v>
      </c>
      <c r="Q28" s="180">
        <v>-0.41666666666666663</v>
      </c>
    </row>
    <row r="29" spans="2:17">
      <c r="B29" s="194" t="s">
        <v>82</v>
      </c>
      <c r="C29" s="195">
        <v>3</v>
      </c>
      <c r="D29" s="195">
        <v>0</v>
      </c>
      <c r="E29" s="195">
        <v>3</v>
      </c>
      <c r="F29" s="202">
        <v>0</v>
      </c>
      <c r="G29" s="202">
        <v>0</v>
      </c>
      <c r="H29" s="202">
        <v>0</v>
      </c>
      <c r="I29" s="195">
        <v>2</v>
      </c>
      <c r="J29" s="195">
        <v>11</v>
      </c>
      <c r="K29" s="195">
        <v>13</v>
      </c>
      <c r="L29" s="184">
        <v>-1</v>
      </c>
      <c r="M29" s="184" t="s">
        <v>143</v>
      </c>
      <c r="N29" s="184">
        <v>-1</v>
      </c>
      <c r="O29" s="180" t="s">
        <v>143</v>
      </c>
      <c r="P29" s="180" t="s">
        <v>143</v>
      </c>
      <c r="Q29" s="180" t="s">
        <v>143</v>
      </c>
    </row>
    <row r="30" spans="2:17">
      <c r="B30" s="194" t="s">
        <v>62</v>
      </c>
      <c r="C30" s="195">
        <v>0</v>
      </c>
      <c r="D30" s="195">
        <v>4</v>
      </c>
      <c r="E30" s="195">
        <v>4</v>
      </c>
      <c r="F30" s="202">
        <v>11</v>
      </c>
      <c r="G30" s="202">
        <v>0</v>
      </c>
      <c r="H30" s="202">
        <v>11</v>
      </c>
      <c r="I30" s="195">
        <v>8</v>
      </c>
      <c r="J30" s="195">
        <v>0</v>
      </c>
      <c r="K30" s="195">
        <v>8</v>
      </c>
      <c r="L30" s="184" t="s">
        <v>143</v>
      </c>
      <c r="M30" s="184">
        <v>-1</v>
      </c>
      <c r="N30" s="184">
        <v>1.75</v>
      </c>
      <c r="O30" s="180">
        <v>-0.27272727272727271</v>
      </c>
      <c r="P30" s="180" t="s">
        <v>143</v>
      </c>
      <c r="Q30" s="180">
        <v>-0.27272727272727271</v>
      </c>
    </row>
    <row r="31" spans="2:17" ht="15.75" customHeight="1">
      <c r="B31" s="194" t="s">
        <v>63</v>
      </c>
      <c r="C31" s="195">
        <v>0</v>
      </c>
      <c r="D31" s="195">
        <v>0</v>
      </c>
      <c r="E31" s="195">
        <v>0</v>
      </c>
      <c r="F31" s="202">
        <v>4</v>
      </c>
      <c r="G31" s="202">
        <v>0</v>
      </c>
      <c r="H31" s="202">
        <v>4</v>
      </c>
      <c r="I31" s="195">
        <v>2</v>
      </c>
      <c r="J31" s="195">
        <v>0</v>
      </c>
      <c r="K31" s="195">
        <v>2</v>
      </c>
      <c r="L31" s="184" t="s">
        <v>143</v>
      </c>
      <c r="M31" s="184" t="s">
        <v>143</v>
      </c>
      <c r="N31" s="184" t="s">
        <v>143</v>
      </c>
      <c r="O31" s="180">
        <v>-0.5</v>
      </c>
      <c r="P31" s="180" t="s">
        <v>143</v>
      </c>
      <c r="Q31" s="180">
        <v>-0.5</v>
      </c>
    </row>
    <row r="32" spans="2:17" ht="15.75" customHeight="1">
      <c r="B32" s="194" t="s">
        <v>64</v>
      </c>
      <c r="C32" s="195">
        <v>1</v>
      </c>
      <c r="D32" s="195">
        <v>0</v>
      </c>
      <c r="E32" s="195">
        <v>1</v>
      </c>
      <c r="F32" s="202">
        <v>6</v>
      </c>
      <c r="G32" s="202">
        <v>0</v>
      </c>
      <c r="H32" s="202">
        <v>6</v>
      </c>
      <c r="I32" s="195">
        <v>1</v>
      </c>
      <c r="J32" s="195">
        <v>0</v>
      </c>
      <c r="K32" s="195">
        <v>1</v>
      </c>
      <c r="L32" s="184">
        <v>5</v>
      </c>
      <c r="M32" s="184" t="s">
        <v>143</v>
      </c>
      <c r="N32" s="184">
        <v>5</v>
      </c>
      <c r="O32" s="180">
        <v>-0.83333333333333337</v>
      </c>
      <c r="P32" s="180" t="s">
        <v>143</v>
      </c>
      <c r="Q32" s="180">
        <v>-0.83333333333333337</v>
      </c>
    </row>
    <row r="33" spans="2:17" ht="15.75" customHeight="1">
      <c r="B33" s="194" t="s">
        <v>65</v>
      </c>
      <c r="C33" s="195">
        <v>6</v>
      </c>
      <c r="D33" s="195">
        <v>0</v>
      </c>
      <c r="E33" s="195">
        <v>6</v>
      </c>
      <c r="F33" s="202">
        <v>0</v>
      </c>
      <c r="G33" s="202">
        <v>0</v>
      </c>
      <c r="H33" s="202">
        <v>0</v>
      </c>
      <c r="I33" s="195">
        <v>0</v>
      </c>
      <c r="J33" s="195">
        <v>0</v>
      </c>
      <c r="K33" s="195">
        <v>0</v>
      </c>
      <c r="L33" s="184">
        <v>-1</v>
      </c>
      <c r="M33" s="184" t="s">
        <v>143</v>
      </c>
      <c r="N33" s="184">
        <v>-1</v>
      </c>
      <c r="O33" s="180" t="s">
        <v>143</v>
      </c>
      <c r="P33" s="180" t="s">
        <v>143</v>
      </c>
      <c r="Q33" s="180" t="s">
        <v>143</v>
      </c>
    </row>
    <row r="34" spans="2:17" ht="15.75" customHeight="1">
      <c r="B34" s="194" t="s">
        <v>66</v>
      </c>
      <c r="C34" s="195">
        <v>8</v>
      </c>
      <c r="D34" s="195">
        <v>0</v>
      </c>
      <c r="E34" s="195">
        <v>8</v>
      </c>
      <c r="F34" s="202">
        <v>5</v>
      </c>
      <c r="G34" s="202">
        <v>5</v>
      </c>
      <c r="H34" s="202">
        <v>10</v>
      </c>
      <c r="I34" s="195">
        <v>2</v>
      </c>
      <c r="J34" s="195">
        <v>0</v>
      </c>
      <c r="K34" s="195">
        <v>2</v>
      </c>
      <c r="L34" s="184">
        <v>-0.375</v>
      </c>
      <c r="M34" s="184" t="s">
        <v>143</v>
      </c>
      <c r="N34" s="184">
        <v>0.25</v>
      </c>
      <c r="O34" s="180">
        <v>-0.6</v>
      </c>
      <c r="P34" s="180">
        <v>-1</v>
      </c>
      <c r="Q34" s="180">
        <v>-0.8</v>
      </c>
    </row>
    <row r="35" spans="2:17" ht="15.75" customHeight="1">
      <c r="B35" s="194" t="s">
        <v>67</v>
      </c>
      <c r="C35" s="195">
        <v>12</v>
      </c>
      <c r="D35" s="195">
        <v>0</v>
      </c>
      <c r="E35" s="195">
        <v>12</v>
      </c>
      <c r="F35" s="202">
        <v>0</v>
      </c>
      <c r="G35" s="202">
        <v>3</v>
      </c>
      <c r="H35" s="202">
        <v>3</v>
      </c>
      <c r="I35" s="195">
        <v>2</v>
      </c>
      <c r="J35" s="195">
        <v>4</v>
      </c>
      <c r="K35" s="195">
        <v>6</v>
      </c>
      <c r="L35" s="184">
        <v>-1</v>
      </c>
      <c r="M35" s="184" t="s">
        <v>143</v>
      </c>
      <c r="N35" s="184">
        <v>-0.75</v>
      </c>
      <c r="O35" s="180" t="s">
        <v>143</v>
      </c>
      <c r="P35" s="180">
        <v>0.33333333333333326</v>
      </c>
      <c r="Q35" s="180">
        <v>1</v>
      </c>
    </row>
    <row r="36" spans="2:17" ht="15.75" customHeight="1">
      <c r="B36" s="194" t="s">
        <v>68</v>
      </c>
      <c r="C36" s="195">
        <v>2</v>
      </c>
      <c r="D36" s="195">
        <v>0</v>
      </c>
      <c r="E36" s="195">
        <v>2</v>
      </c>
      <c r="F36" s="202">
        <v>3</v>
      </c>
      <c r="G36" s="202">
        <v>0</v>
      </c>
      <c r="H36" s="202">
        <v>3</v>
      </c>
      <c r="I36" s="195">
        <v>4</v>
      </c>
      <c r="J36" s="195">
        <v>0</v>
      </c>
      <c r="K36" s="195">
        <v>4</v>
      </c>
      <c r="L36" s="184">
        <v>0.5</v>
      </c>
      <c r="M36" s="184" t="s">
        <v>143</v>
      </c>
      <c r="N36" s="184">
        <v>0.5</v>
      </c>
      <c r="O36" s="180">
        <v>0.33333333333333326</v>
      </c>
      <c r="P36" s="180" t="s">
        <v>143</v>
      </c>
      <c r="Q36" s="180">
        <v>0.33333333333333326</v>
      </c>
    </row>
    <row r="37" spans="2:17" ht="15.75" customHeight="1">
      <c r="B37" s="194" t="s">
        <v>69</v>
      </c>
      <c r="C37" s="195">
        <v>3</v>
      </c>
      <c r="D37" s="195">
        <v>3</v>
      </c>
      <c r="E37" s="195">
        <v>6</v>
      </c>
      <c r="F37" s="202">
        <v>0</v>
      </c>
      <c r="G37" s="202">
        <v>5</v>
      </c>
      <c r="H37" s="202">
        <v>5</v>
      </c>
      <c r="I37" s="195">
        <v>0</v>
      </c>
      <c r="J37" s="195">
        <v>0</v>
      </c>
      <c r="K37" s="195">
        <v>0</v>
      </c>
      <c r="L37" s="184">
        <v>-1</v>
      </c>
      <c r="M37" s="184">
        <v>0.66666666666666674</v>
      </c>
      <c r="N37" s="184">
        <v>-0.16666666666666663</v>
      </c>
      <c r="O37" s="180" t="s">
        <v>143</v>
      </c>
      <c r="P37" s="180">
        <v>-1</v>
      </c>
      <c r="Q37" s="180">
        <v>-1</v>
      </c>
    </row>
    <row r="38" spans="2:17" ht="15.75" customHeight="1">
      <c r="B38" s="196" t="s">
        <v>70</v>
      </c>
      <c r="C38" s="197">
        <v>42</v>
      </c>
      <c r="D38" s="197">
        <v>7</v>
      </c>
      <c r="E38" s="197">
        <v>49</v>
      </c>
      <c r="F38" s="197">
        <v>62</v>
      </c>
      <c r="G38" s="197">
        <v>13</v>
      </c>
      <c r="H38" s="197">
        <v>75</v>
      </c>
      <c r="I38" s="197">
        <v>37</v>
      </c>
      <c r="J38" s="197">
        <v>15</v>
      </c>
      <c r="K38" s="197">
        <v>52</v>
      </c>
      <c r="L38" s="203">
        <v>0.47619047619047628</v>
      </c>
      <c r="M38" s="203">
        <v>0.85714285714285721</v>
      </c>
      <c r="N38" s="203">
        <v>0.53061224489795911</v>
      </c>
      <c r="O38" s="203">
        <v>-0.40322580645161288</v>
      </c>
      <c r="P38" s="203">
        <v>0.15384615384615374</v>
      </c>
      <c r="Q38" s="203">
        <v>-0.30666666666666664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174</v>
      </c>
      <c r="D45" s="195">
        <v>81</v>
      </c>
      <c r="E45" s="195">
        <v>255</v>
      </c>
      <c r="F45" s="202">
        <v>158</v>
      </c>
      <c r="G45" s="202">
        <v>51</v>
      </c>
      <c r="H45" s="202">
        <v>209</v>
      </c>
      <c r="I45" s="195">
        <v>174</v>
      </c>
      <c r="J45" s="195">
        <v>78</v>
      </c>
      <c r="K45" s="195">
        <v>252</v>
      </c>
      <c r="L45" s="184">
        <v>-9.1954022988505746E-2</v>
      </c>
      <c r="M45" s="184">
        <v>-0.37037037037037035</v>
      </c>
      <c r="N45" s="184">
        <v>-0.18039215686274512</v>
      </c>
      <c r="O45" s="180">
        <v>0.10126582278481022</v>
      </c>
      <c r="P45" s="180">
        <v>0.52941176470588225</v>
      </c>
      <c r="Q45" s="180">
        <v>0.20574162679425845</v>
      </c>
    </row>
    <row r="46" spans="2:17">
      <c r="B46" s="194" t="s">
        <v>59</v>
      </c>
      <c r="C46" s="195">
        <v>163</v>
      </c>
      <c r="D46" s="195">
        <v>35</v>
      </c>
      <c r="E46" s="195">
        <v>198</v>
      </c>
      <c r="F46" s="202">
        <v>159</v>
      </c>
      <c r="G46" s="202">
        <v>54</v>
      </c>
      <c r="H46" s="202">
        <v>213</v>
      </c>
      <c r="I46" s="195">
        <v>109</v>
      </c>
      <c r="J46" s="195">
        <v>23</v>
      </c>
      <c r="K46" s="195">
        <v>132</v>
      </c>
      <c r="L46" s="184">
        <v>-2.4539877300613466E-2</v>
      </c>
      <c r="M46" s="184">
        <v>0.54285714285714293</v>
      </c>
      <c r="N46" s="184">
        <v>7.575757575757569E-2</v>
      </c>
      <c r="O46" s="180">
        <v>-0.31446540880503149</v>
      </c>
      <c r="P46" s="180">
        <v>-0.57407407407407407</v>
      </c>
      <c r="Q46" s="180">
        <v>-0.38028169014084512</v>
      </c>
    </row>
    <row r="47" spans="2:17">
      <c r="B47" s="194" t="s">
        <v>60</v>
      </c>
      <c r="C47" s="195">
        <v>125</v>
      </c>
      <c r="D47" s="195">
        <v>22</v>
      </c>
      <c r="E47" s="195">
        <v>147</v>
      </c>
      <c r="F47" s="202">
        <v>171</v>
      </c>
      <c r="G47" s="202">
        <v>58</v>
      </c>
      <c r="H47" s="202">
        <v>229</v>
      </c>
      <c r="I47" s="195">
        <v>139</v>
      </c>
      <c r="J47" s="195">
        <v>100</v>
      </c>
      <c r="K47" s="195">
        <v>239</v>
      </c>
      <c r="L47" s="184">
        <v>0.3680000000000001</v>
      </c>
      <c r="M47" s="184">
        <v>1.6363636363636362</v>
      </c>
      <c r="N47" s="184">
        <v>0.55782312925170063</v>
      </c>
      <c r="O47" s="180">
        <v>-0.1871345029239766</v>
      </c>
      <c r="P47" s="180">
        <v>0.72413793103448265</v>
      </c>
      <c r="Q47" s="180">
        <v>4.366812227074246E-2</v>
      </c>
    </row>
    <row r="48" spans="2:17">
      <c r="B48" s="194" t="s">
        <v>82</v>
      </c>
      <c r="C48" s="195">
        <v>99</v>
      </c>
      <c r="D48" s="195">
        <v>62</v>
      </c>
      <c r="E48" s="195">
        <v>161</v>
      </c>
      <c r="F48" s="202">
        <v>77</v>
      </c>
      <c r="G48" s="202">
        <v>14</v>
      </c>
      <c r="H48" s="202">
        <v>91</v>
      </c>
      <c r="I48" s="195">
        <v>61</v>
      </c>
      <c r="J48" s="195">
        <v>17</v>
      </c>
      <c r="K48" s="195">
        <v>78</v>
      </c>
      <c r="L48" s="184">
        <v>-0.22222222222222221</v>
      </c>
      <c r="M48" s="184">
        <v>-0.77419354838709675</v>
      </c>
      <c r="N48" s="184">
        <v>-0.43478260869565222</v>
      </c>
      <c r="O48" s="180">
        <v>-0.20779220779220775</v>
      </c>
      <c r="P48" s="180">
        <v>0.21428571428571419</v>
      </c>
      <c r="Q48" s="180">
        <v>-0.1428571428571429</v>
      </c>
    </row>
    <row r="49" spans="2:17">
      <c r="B49" s="194" t="s">
        <v>62</v>
      </c>
      <c r="C49" s="195">
        <v>59</v>
      </c>
      <c r="D49" s="195">
        <v>21</v>
      </c>
      <c r="E49" s="195">
        <v>80</v>
      </c>
      <c r="F49" s="202">
        <v>56</v>
      </c>
      <c r="G49" s="202">
        <v>24</v>
      </c>
      <c r="H49" s="202">
        <v>80</v>
      </c>
      <c r="I49" s="195">
        <v>60</v>
      </c>
      <c r="J49" s="195">
        <v>59</v>
      </c>
      <c r="K49" s="195">
        <v>119</v>
      </c>
      <c r="L49" s="184">
        <v>-5.084745762711862E-2</v>
      </c>
      <c r="M49" s="184">
        <v>0.14285714285714279</v>
      </c>
      <c r="N49" s="184">
        <v>0</v>
      </c>
      <c r="O49" s="180">
        <v>7.1428571428571397E-2</v>
      </c>
      <c r="P49" s="180">
        <v>1.4583333333333335</v>
      </c>
      <c r="Q49" s="180">
        <v>0.48750000000000004</v>
      </c>
    </row>
    <row r="50" spans="2:17">
      <c r="B50" s="194" t="s">
        <v>63</v>
      </c>
      <c r="C50" s="195">
        <v>37</v>
      </c>
      <c r="D50" s="195">
        <v>65</v>
      </c>
      <c r="E50" s="195">
        <v>102</v>
      </c>
      <c r="F50" s="202">
        <v>74</v>
      </c>
      <c r="G50" s="202">
        <v>60</v>
      </c>
      <c r="H50" s="202">
        <v>134</v>
      </c>
      <c r="I50" s="195">
        <v>41</v>
      </c>
      <c r="J50" s="195">
        <v>38</v>
      </c>
      <c r="K50" s="195">
        <v>79</v>
      </c>
      <c r="L50" s="184">
        <v>1</v>
      </c>
      <c r="M50" s="184">
        <v>-7.6923076923076872E-2</v>
      </c>
      <c r="N50" s="184">
        <v>0.31372549019607843</v>
      </c>
      <c r="O50" s="180">
        <v>-0.44594594594594594</v>
      </c>
      <c r="P50" s="180">
        <v>-0.3666666666666667</v>
      </c>
      <c r="Q50" s="180">
        <v>-0.41044776119402981</v>
      </c>
    </row>
    <row r="51" spans="2:17">
      <c r="B51" s="194" t="s">
        <v>64</v>
      </c>
      <c r="C51" s="195">
        <v>72</v>
      </c>
      <c r="D51" s="195">
        <v>71</v>
      </c>
      <c r="E51" s="195">
        <v>143</v>
      </c>
      <c r="F51" s="202">
        <v>114</v>
      </c>
      <c r="G51" s="202">
        <v>41</v>
      </c>
      <c r="H51" s="202">
        <v>155</v>
      </c>
      <c r="I51" s="195">
        <v>60</v>
      </c>
      <c r="J51" s="195">
        <v>74</v>
      </c>
      <c r="K51" s="195">
        <v>134</v>
      </c>
      <c r="L51" s="184">
        <v>0.58333333333333326</v>
      </c>
      <c r="M51" s="184">
        <v>-0.42253521126760563</v>
      </c>
      <c r="N51" s="184">
        <v>8.3916083916083961E-2</v>
      </c>
      <c r="O51" s="180">
        <v>-0.47368421052631582</v>
      </c>
      <c r="P51" s="180">
        <v>0.80487804878048785</v>
      </c>
      <c r="Q51" s="180">
        <v>-0.13548387096774195</v>
      </c>
    </row>
    <row r="52" spans="2:17">
      <c r="B52" s="194" t="s">
        <v>65</v>
      </c>
      <c r="C52" s="195">
        <v>40</v>
      </c>
      <c r="D52" s="195">
        <v>50</v>
      </c>
      <c r="E52" s="195">
        <v>90</v>
      </c>
      <c r="F52" s="202">
        <v>45</v>
      </c>
      <c r="G52" s="202">
        <v>37</v>
      </c>
      <c r="H52" s="202">
        <v>82</v>
      </c>
      <c r="I52" s="195">
        <v>198</v>
      </c>
      <c r="J52" s="195">
        <v>104</v>
      </c>
      <c r="K52" s="195">
        <v>302</v>
      </c>
      <c r="L52" s="184">
        <v>0.125</v>
      </c>
      <c r="M52" s="184">
        <v>-0.26</v>
      </c>
      <c r="N52" s="184">
        <v>-8.8888888888888906E-2</v>
      </c>
      <c r="O52" s="180">
        <v>3.4000000000000004</v>
      </c>
      <c r="P52" s="180">
        <v>1.810810810810811</v>
      </c>
      <c r="Q52" s="180">
        <v>2.6829268292682928</v>
      </c>
    </row>
    <row r="53" spans="2:17">
      <c r="B53" s="194" t="s">
        <v>66</v>
      </c>
      <c r="C53" s="195">
        <v>42</v>
      </c>
      <c r="D53" s="195">
        <v>38</v>
      </c>
      <c r="E53" s="195">
        <v>80</v>
      </c>
      <c r="F53" s="202">
        <v>53</v>
      </c>
      <c r="G53" s="202">
        <v>85</v>
      </c>
      <c r="H53" s="202">
        <v>138</v>
      </c>
      <c r="I53" s="195">
        <v>124</v>
      </c>
      <c r="J53" s="195">
        <v>66</v>
      </c>
      <c r="K53" s="195">
        <v>190</v>
      </c>
      <c r="L53" s="184">
        <v>0.26190476190476186</v>
      </c>
      <c r="M53" s="184">
        <v>1.236842105263158</v>
      </c>
      <c r="N53" s="184">
        <v>0.72500000000000009</v>
      </c>
      <c r="O53" s="180">
        <v>1.3396226415094339</v>
      </c>
      <c r="P53" s="180">
        <v>-0.22352941176470587</v>
      </c>
      <c r="Q53" s="180">
        <v>0.37681159420289845</v>
      </c>
    </row>
    <row r="54" spans="2:17">
      <c r="B54" s="194" t="s">
        <v>67</v>
      </c>
      <c r="C54" s="195">
        <v>71</v>
      </c>
      <c r="D54" s="195">
        <v>92</v>
      </c>
      <c r="E54" s="195">
        <v>163</v>
      </c>
      <c r="F54" s="202">
        <v>107</v>
      </c>
      <c r="G54" s="202">
        <v>25</v>
      </c>
      <c r="H54" s="202">
        <v>132</v>
      </c>
      <c r="I54" s="195">
        <v>145</v>
      </c>
      <c r="J54" s="195">
        <v>83</v>
      </c>
      <c r="K54" s="195">
        <v>228</v>
      </c>
      <c r="L54" s="184">
        <v>0.50704225352112675</v>
      </c>
      <c r="M54" s="184">
        <v>-0.72826086956521741</v>
      </c>
      <c r="N54" s="184">
        <v>-0.19018404907975461</v>
      </c>
      <c r="O54" s="180">
        <v>0.35514018691588789</v>
      </c>
      <c r="P54" s="180">
        <v>2.3199999999999998</v>
      </c>
      <c r="Q54" s="180">
        <v>0.72727272727272729</v>
      </c>
    </row>
    <row r="55" spans="2:17">
      <c r="B55" s="194" t="s">
        <v>68</v>
      </c>
      <c r="C55" s="195">
        <v>109</v>
      </c>
      <c r="D55" s="195">
        <v>60</v>
      </c>
      <c r="E55" s="195">
        <v>169</v>
      </c>
      <c r="F55" s="202">
        <v>82</v>
      </c>
      <c r="G55" s="202">
        <v>49</v>
      </c>
      <c r="H55" s="202">
        <v>131</v>
      </c>
      <c r="I55" s="195">
        <v>95</v>
      </c>
      <c r="J55" s="195">
        <v>27</v>
      </c>
      <c r="K55" s="195">
        <v>122</v>
      </c>
      <c r="L55" s="184">
        <v>-0.24770642201834858</v>
      </c>
      <c r="M55" s="184">
        <v>-0.18333333333333335</v>
      </c>
      <c r="N55" s="184">
        <v>-0.2248520710059172</v>
      </c>
      <c r="O55" s="180">
        <v>0.15853658536585358</v>
      </c>
      <c r="P55" s="180">
        <v>-0.44897959183673475</v>
      </c>
      <c r="Q55" s="180">
        <v>-6.8702290076335881E-2</v>
      </c>
    </row>
    <row r="56" spans="2:17">
      <c r="B56" s="194" t="s">
        <v>69</v>
      </c>
      <c r="C56" s="195">
        <v>182</v>
      </c>
      <c r="D56" s="195">
        <v>53</v>
      </c>
      <c r="E56" s="195">
        <v>235</v>
      </c>
      <c r="F56" s="202">
        <v>138</v>
      </c>
      <c r="G56" s="202">
        <v>40</v>
      </c>
      <c r="H56" s="202">
        <v>178</v>
      </c>
      <c r="I56" s="195">
        <v>169</v>
      </c>
      <c r="J56" s="195">
        <v>61</v>
      </c>
      <c r="K56" s="195">
        <v>230</v>
      </c>
      <c r="L56" s="184">
        <v>-0.24175824175824179</v>
      </c>
      <c r="M56" s="184">
        <v>-0.24528301886792447</v>
      </c>
      <c r="N56" s="184">
        <v>-0.24255319148936172</v>
      </c>
      <c r="O56" s="180">
        <v>0.2246376811594204</v>
      </c>
      <c r="P56" s="180">
        <v>0.52499999999999991</v>
      </c>
      <c r="Q56" s="180">
        <v>0.2921348314606742</v>
      </c>
    </row>
    <row r="57" spans="2:17">
      <c r="B57" s="196" t="s">
        <v>70</v>
      </c>
      <c r="C57" s="197">
        <v>1173</v>
      </c>
      <c r="D57" s="197">
        <v>650</v>
      </c>
      <c r="E57" s="197">
        <v>1823</v>
      </c>
      <c r="F57" s="197">
        <v>1234</v>
      </c>
      <c r="G57" s="197">
        <v>538</v>
      </c>
      <c r="H57" s="197">
        <v>1772</v>
      </c>
      <c r="I57" s="197">
        <v>1375</v>
      </c>
      <c r="J57" s="197">
        <v>730</v>
      </c>
      <c r="K57" s="197">
        <v>2105</v>
      </c>
      <c r="L57" s="203">
        <v>5.2003410059676014E-2</v>
      </c>
      <c r="M57" s="203">
        <v>-0.17230769230769227</v>
      </c>
      <c r="N57" s="203">
        <v>-2.7975863960504666E-2</v>
      </c>
      <c r="O57" s="203">
        <v>0.11426256077795793</v>
      </c>
      <c r="P57" s="203">
        <v>0.35687732342007439</v>
      </c>
      <c r="Q57" s="203">
        <v>0.18792325056433401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2899</v>
      </c>
      <c r="D64" s="195">
        <v>5041</v>
      </c>
      <c r="E64" s="195">
        <v>7940</v>
      </c>
      <c r="F64" s="202">
        <v>3356</v>
      </c>
      <c r="G64" s="202">
        <v>2857</v>
      </c>
      <c r="H64" s="202">
        <v>6213</v>
      </c>
      <c r="I64" s="195">
        <v>2823</v>
      </c>
      <c r="J64" s="195">
        <v>2617</v>
      </c>
      <c r="K64" s="195">
        <v>5440</v>
      </c>
      <c r="L64" s="184">
        <v>0.15764056571231455</v>
      </c>
      <c r="M64" s="184">
        <v>-0.43324737155326321</v>
      </c>
      <c r="N64" s="184">
        <v>-0.2175062972292191</v>
      </c>
      <c r="O64" s="180">
        <v>-0.15882002383790228</v>
      </c>
      <c r="P64" s="180">
        <v>-8.4004200210010538E-2</v>
      </c>
      <c r="Q64" s="180">
        <v>-0.12441654595203611</v>
      </c>
    </row>
    <row r="65" spans="2:17">
      <c r="B65" s="194" t="s">
        <v>59</v>
      </c>
      <c r="C65" s="195">
        <v>2725</v>
      </c>
      <c r="D65" s="195">
        <v>4764</v>
      </c>
      <c r="E65" s="195">
        <v>7489</v>
      </c>
      <c r="F65" s="202">
        <v>3338</v>
      </c>
      <c r="G65" s="202">
        <v>2747</v>
      </c>
      <c r="H65" s="202">
        <v>6085</v>
      </c>
      <c r="I65" s="195">
        <v>2826</v>
      </c>
      <c r="J65" s="195">
        <v>2462</v>
      </c>
      <c r="K65" s="195">
        <v>5288</v>
      </c>
      <c r="L65" s="184">
        <v>0.22495412844036689</v>
      </c>
      <c r="M65" s="184">
        <v>-0.42338371116708651</v>
      </c>
      <c r="N65" s="184">
        <v>-0.18747496327947655</v>
      </c>
      <c r="O65" s="180">
        <v>-0.15338526063511082</v>
      </c>
      <c r="P65" s="180">
        <v>-0.10374954495813615</v>
      </c>
      <c r="Q65" s="180">
        <v>-0.1309778142974527</v>
      </c>
    </row>
    <row r="66" spans="2:17">
      <c r="B66" s="194" t="s">
        <v>60</v>
      </c>
      <c r="C66" s="195">
        <v>2595</v>
      </c>
      <c r="D66" s="195">
        <v>4676</v>
      </c>
      <c r="E66" s="195">
        <v>7271</v>
      </c>
      <c r="F66" s="202">
        <v>3071</v>
      </c>
      <c r="G66" s="202">
        <v>3177</v>
      </c>
      <c r="H66" s="202">
        <v>6248</v>
      </c>
      <c r="I66" s="195">
        <v>2892</v>
      </c>
      <c r="J66" s="195">
        <v>2853</v>
      </c>
      <c r="K66" s="195">
        <v>5745</v>
      </c>
      <c r="L66" s="184">
        <v>0.18342967244701347</v>
      </c>
      <c r="M66" s="184">
        <v>-0.32057313943541488</v>
      </c>
      <c r="N66" s="184">
        <v>-0.14069591527987901</v>
      </c>
      <c r="O66" s="180">
        <v>-5.8287202865516141E-2</v>
      </c>
      <c r="P66" s="180">
        <v>-0.10198300283286121</v>
      </c>
      <c r="Q66" s="180">
        <v>-8.0505761843789991E-2</v>
      </c>
    </row>
    <row r="67" spans="2:17">
      <c r="B67" s="194" t="s">
        <v>82</v>
      </c>
      <c r="C67" s="195">
        <v>2445</v>
      </c>
      <c r="D67" s="195">
        <v>4672</v>
      </c>
      <c r="E67" s="195">
        <v>7117</v>
      </c>
      <c r="F67" s="202">
        <v>2736</v>
      </c>
      <c r="G67" s="202">
        <v>3077</v>
      </c>
      <c r="H67" s="202">
        <v>5813</v>
      </c>
      <c r="I67" s="195">
        <v>2618</v>
      </c>
      <c r="J67" s="195">
        <v>3239</v>
      </c>
      <c r="K67" s="195">
        <v>5857</v>
      </c>
      <c r="L67" s="184">
        <v>0.11901840490797544</v>
      </c>
      <c r="M67" s="184">
        <v>-0.34139554794520544</v>
      </c>
      <c r="N67" s="184">
        <v>-0.18322326823099622</v>
      </c>
      <c r="O67" s="180">
        <v>-4.3128654970760238E-2</v>
      </c>
      <c r="P67" s="180">
        <v>5.2648683782905437E-2</v>
      </c>
      <c r="Q67" s="180">
        <v>7.5692413555823457E-3</v>
      </c>
    </row>
    <row r="68" spans="2:17">
      <c r="B68" s="194" t="s">
        <v>62</v>
      </c>
      <c r="C68" s="195">
        <v>2900</v>
      </c>
      <c r="D68" s="195">
        <v>5311</v>
      </c>
      <c r="E68" s="195">
        <v>8211</v>
      </c>
      <c r="F68" s="202">
        <v>2153</v>
      </c>
      <c r="G68" s="202">
        <v>3411</v>
      </c>
      <c r="H68" s="202">
        <v>5564</v>
      </c>
      <c r="I68" s="195">
        <v>2555</v>
      </c>
      <c r="J68" s="195">
        <v>3033</v>
      </c>
      <c r="K68" s="195">
        <v>5588</v>
      </c>
      <c r="L68" s="184">
        <v>-0.25758620689655176</v>
      </c>
      <c r="M68" s="184">
        <v>-0.35774807004330633</v>
      </c>
      <c r="N68" s="184">
        <v>-0.32237242723176229</v>
      </c>
      <c r="O68" s="180">
        <v>0.18671620993961913</v>
      </c>
      <c r="P68" s="180">
        <v>-0.1108179419525066</v>
      </c>
      <c r="Q68" s="180">
        <v>4.3134435657801173E-3</v>
      </c>
    </row>
    <row r="69" spans="2:17">
      <c r="B69" s="194" t="s">
        <v>63</v>
      </c>
      <c r="C69" s="195">
        <v>1966</v>
      </c>
      <c r="D69" s="195">
        <v>3689</v>
      </c>
      <c r="E69" s="195">
        <v>5655</v>
      </c>
      <c r="F69" s="202">
        <v>2046</v>
      </c>
      <c r="G69" s="202">
        <v>3753</v>
      </c>
      <c r="H69" s="202">
        <v>5799</v>
      </c>
      <c r="I69" s="195">
        <v>2446</v>
      </c>
      <c r="J69" s="195">
        <v>4509</v>
      </c>
      <c r="K69" s="195">
        <v>6955</v>
      </c>
      <c r="L69" s="184">
        <v>4.069175991861651E-2</v>
      </c>
      <c r="M69" s="184">
        <v>1.7348875033884603E-2</v>
      </c>
      <c r="N69" s="184">
        <v>2.5464190981432377E-2</v>
      </c>
      <c r="O69" s="180">
        <v>0.19550342130987297</v>
      </c>
      <c r="P69" s="180">
        <v>0.20143884892086339</v>
      </c>
      <c r="Q69" s="180">
        <v>0.19934471460596659</v>
      </c>
    </row>
    <row r="70" spans="2:17">
      <c r="B70" s="194" t="s">
        <v>64</v>
      </c>
      <c r="C70" s="195">
        <v>1979</v>
      </c>
      <c r="D70" s="195">
        <v>3962</v>
      </c>
      <c r="E70" s="195">
        <v>5941</v>
      </c>
      <c r="F70" s="202">
        <v>2054</v>
      </c>
      <c r="G70" s="202">
        <v>4162</v>
      </c>
      <c r="H70" s="202">
        <v>6216</v>
      </c>
      <c r="I70" s="195">
        <v>2813</v>
      </c>
      <c r="J70" s="195">
        <v>4835</v>
      </c>
      <c r="K70" s="195">
        <v>7648</v>
      </c>
      <c r="L70" s="184">
        <v>3.7897928246589219E-2</v>
      </c>
      <c r="M70" s="184">
        <v>5.0479555779909147E-2</v>
      </c>
      <c r="N70" s="184">
        <v>4.6288503618919341E-2</v>
      </c>
      <c r="O70" s="180">
        <v>0.36952288218111007</v>
      </c>
      <c r="P70" s="180">
        <v>0.16170110523786652</v>
      </c>
      <c r="Q70" s="180">
        <v>0.23037323037323043</v>
      </c>
    </row>
    <row r="71" spans="2:17">
      <c r="B71" s="194" t="s">
        <v>65</v>
      </c>
      <c r="C71" s="195">
        <v>1562</v>
      </c>
      <c r="D71" s="195">
        <v>3911</v>
      </c>
      <c r="E71" s="195">
        <v>5473</v>
      </c>
      <c r="F71" s="202">
        <v>1893</v>
      </c>
      <c r="G71" s="202">
        <v>2818</v>
      </c>
      <c r="H71" s="202">
        <v>4711</v>
      </c>
      <c r="I71" s="195">
        <v>2305</v>
      </c>
      <c r="J71" s="195">
        <v>3690</v>
      </c>
      <c r="K71" s="195">
        <v>5995</v>
      </c>
      <c r="L71" s="184">
        <v>0.21190781049935969</v>
      </c>
      <c r="M71" s="184">
        <v>-0.27946816670928154</v>
      </c>
      <c r="N71" s="184">
        <v>-0.13922894207929837</v>
      </c>
      <c r="O71" s="180">
        <v>0.21764395139989445</v>
      </c>
      <c r="P71" s="180">
        <v>0.30943931866572028</v>
      </c>
      <c r="Q71" s="180">
        <v>0.27255359796221601</v>
      </c>
    </row>
    <row r="72" spans="2:17">
      <c r="B72" s="194" t="s">
        <v>66</v>
      </c>
      <c r="C72" s="195">
        <v>1944</v>
      </c>
      <c r="D72" s="195">
        <v>2632</v>
      </c>
      <c r="E72" s="195">
        <v>4576</v>
      </c>
      <c r="F72" s="202">
        <v>2315</v>
      </c>
      <c r="G72" s="202">
        <v>2469</v>
      </c>
      <c r="H72" s="202">
        <v>4784</v>
      </c>
      <c r="I72" s="195">
        <v>2786</v>
      </c>
      <c r="J72" s="195">
        <v>3525</v>
      </c>
      <c r="K72" s="195">
        <v>6311</v>
      </c>
      <c r="L72" s="184">
        <v>0.19084362139917688</v>
      </c>
      <c r="M72" s="184">
        <v>-6.1930091185410374E-2</v>
      </c>
      <c r="N72" s="184">
        <v>4.5454545454545414E-2</v>
      </c>
      <c r="O72" s="180">
        <v>0.20345572354211661</v>
      </c>
      <c r="P72" s="180">
        <v>0.42770352369380316</v>
      </c>
      <c r="Q72" s="180">
        <v>0.31918896321070234</v>
      </c>
    </row>
    <row r="73" spans="2:17">
      <c r="B73" s="194" t="s">
        <v>67</v>
      </c>
      <c r="C73" s="195">
        <v>2868</v>
      </c>
      <c r="D73" s="195">
        <v>2655</v>
      </c>
      <c r="E73" s="195">
        <v>5523</v>
      </c>
      <c r="F73" s="202">
        <v>3082</v>
      </c>
      <c r="G73" s="202">
        <v>2896</v>
      </c>
      <c r="H73" s="202">
        <v>5978</v>
      </c>
      <c r="I73" s="195">
        <v>3372</v>
      </c>
      <c r="J73" s="195">
        <v>3638</v>
      </c>
      <c r="K73" s="195">
        <v>7010</v>
      </c>
      <c r="L73" s="184">
        <v>7.4616457461645691E-2</v>
      </c>
      <c r="M73" s="184">
        <v>9.0772128060263579E-2</v>
      </c>
      <c r="N73" s="184">
        <v>8.2382762991128011E-2</v>
      </c>
      <c r="O73" s="180">
        <v>9.4094743672939574E-2</v>
      </c>
      <c r="P73" s="180">
        <v>0.25621546961325969</v>
      </c>
      <c r="Q73" s="180">
        <v>0.17263298762127799</v>
      </c>
    </row>
    <row r="74" spans="2:17">
      <c r="B74" s="194" t="s">
        <v>68</v>
      </c>
      <c r="C74" s="195">
        <v>2520</v>
      </c>
      <c r="D74" s="195">
        <v>2392</v>
      </c>
      <c r="E74" s="195">
        <v>4912</v>
      </c>
      <c r="F74" s="202">
        <v>2389</v>
      </c>
      <c r="G74" s="202">
        <v>2228</v>
      </c>
      <c r="H74" s="202">
        <v>4617</v>
      </c>
      <c r="I74" s="195">
        <v>2912</v>
      </c>
      <c r="J74" s="195">
        <v>2591</v>
      </c>
      <c r="K74" s="195">
        <v>5503</v>
      </c>
      <c r="L74" s="184">
        <v>-5.1984126984127021E-2</v>
      </c>
      <c r="M74" s="184">
        <v>-6.8561872909698951E-2</v>
      </c>
      <c r="N74" s="184">
        <v>-6.0057003257328989E-2</v>
      </c>
      <c r="O74" s="180">
        <v>0.21892005023022176</v>
      </c>
      <c r="P74" s="180">
        <v>0.16292639138240572</v>
      </c>
      <c r="Q74" s="180">
        <v>0.19189950184102234</v>
      </c>
    </row>
    <row r="75" spans="2:17">
      <c r="B75" s="194" t="s">
        <v>69</v>
      </c>
      <c r="C75" s="195">
        <v>2070</v>
      </c>
      <c r="D75" s="195">
        <v>2301</v>
      </c>
      <c r="E75" s="195">
        <v>4371</v>
      </c>
      <c r="F75" s="202">
        <v>1942</v>
      </c>
      <c r="G75" s="202">
        <v>1630</v>
      </c>
      <c r="H75" s="202">
        <v>3572</v>
      </c>
      <c r="I75" s="195">
        <v>1976</v>
      </c>
      <c r="J75" s="195">
        <v>2154</v>
      </c>
      <c r="K75" s="195">
        <v>4130</v>
      </c>
      <c r="L75" s="184">
        <v>-6.1835748792270495E-2</v>
      </c>
      <c r="M75" s="184">
        <v>-0.29161234245980006</v>
      </c>
      <c r="N75" s="184">
        <v>-0.18279569892473113</v>
      </c>
      <c r="O75" s="180">
        <v>1.750772399588052E-2</v>
      </c>
      <c r="P75" s="180">
        <v>0.32147239263803673</v>
      </c>
      <c r="Q75" s="180">
        <v>0.15621500559910406</v>
      </c>
    </row>
    <row r="76" spans="2:17">
      <c r="B76" s="196" t="s">
        <v>70</v>
      </c>
      <c r="C76" s="197">
        <v>28473</v>
      </c>
      <c r="D76" s="197">
        <v>46006</v>
      </c>
      <c r="E76" s="197">
        <v>74479</v>
      </c>
      <c r="F76" s="197">
        <v>30375</v>
      </c>
      <c r="G76" s="197">
        <v>35225</v>
      </c>
      <c r="H76" s="197">
        <v>65600</v>
      </c>
      <c r="I76" s="197">
        <v>32324</v>
      </c>
      <c r="J76" s="197">
        <v>39146</v>
      </c>
      <c r="K76" s="197">
        <v>71470</v>
      </c>
      <c r="L76" s="203">
        <v>6.680012643557065E-2</v>
      </c>
      <c r="M76" s="203">
        <v>-0.23433899926096591</v>
      </c>
      <c r="N76" s="203">
        <v>-0.11921481222895047</v>
      </c>
      <c r="O76" s="203">
        <v>6.4164609053497967E-2</v>
      </c>
      <c r="P76" s="203">
        <v>0.11131298793470545</v>
      </c>
      <c r="Q76" s="203">
        <v>8.9481707317073278E-2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3123</v>
      </c>
      <c r="D84" s="195">
        <v>5122</v>
      </c>
      <c r="E84" s="195">
        <v>8245</v>
      </c>
      <c r="F84" s="202">
        <v>3582</v>
      </c>
      <c r="G84" s="202">
        <v>2908</v>
      </c>
      <c r="H84" s="202">
        <v>6490</v>
      </c>
      <c r="I84" s="195">
        <v>3063</v>
      </c>
      <c r="J84" s="195">
        <v>2695</v>
      </c>
      <c r="K84" s="195">
        <v>5758</v>
      </c>
      <c r="L84" s="184">
        <v>0.14697406340057628</v>
      </c>
      <c r="M84" s="184">
        <v>-0.43225302616165562</v>
      </c>
      <c r="N84" s="184">
        <v>-0.21285627653123107</v>
      </c>
      <c r="O84" s="180">
        <v>-0.14489112227805701</v>
      </c>
      <c r="P84" s="180">
        <v>-7.3246217331499275E-2</v>
      </c>
      <c r="Q84" s="180">
        <v>-0.11278890600924496</v>
      </c>
    </row>
    <row r="85" spans="2:17">
      <c r="B85" s="194" t="s">
        <v>59</v>
      </c>
      <c r="C85" s="195">
        <v>2937</v>
      </c>
      <c r="D85" s="195">
        <v>4799</v>
      </c>
      <c r="E85" s="195">
        <v>7736</v>
      </c>
      <c r="F85" s="202">
        <v>3559</v>
      </c>
      <c r="G85" s="202">
        <v>2801</v>
      </c>
      <c r="H85" s="202">
        <v>6360</v>
      </c>
      <c r="I85" s="195">
        <v>3005</v>
      </c>
      <c r="J85" s="195">
        <v>2485</v>
      </c>
      <c r="K85" s="195">
        <v>5490</v>
      </c>
      <c r="L85" s="184">
        <v>0.21178072863466113</v>
      </c>
      <c r="M85" s="184">
        <v>-0.41633673682017092</v>
      </c>
      <c r="N85" s="184">
        <v>-0.17786970010341263</v>
      </c>
      <c r="O85" s="180">
        <v>-0.15566170272548474</v>
      </c>
      <c r="P85" s="180">
        <v>-0.11281685112459838</v>
      </c>
      <c r="Q85" s="180">
        <v>-0.1367924528301887</v>
      </c>
    </row>
    <row r="86" spans="2:17">
      <c r="B86" s="194" t="s">
        <v>60</v>
      </c>
      <c r="C86" s="195">
        <v>2774</v>
      </c>
      <c r="D86" s="195">
        <v>4698</v>
      </c>
      <c r="E86" s="195">
        <v>7472</v>
      </c>
      <c r="F86" s="202">
        <v>3287</v>
      </c>
      <c r="G86" s="202">
        <v>3235</v>
      </c>
      <c r="H86" s="202">
        <v>6522</v>
      </c>
      <c r="I86" s="195">
        <v>3085</v>
      </c>
      <c r="J86" s="195">
        <v>2953</v>
      </c>
      <c r="K86" s="195">
        <v>6038</v>
      </c>
      <c r="L86" s="184">
        <v>0.18493150684931514</v>
      </c>
      <c r="M86" s="184">
        <v>-0.31140911025968498</v>
      </c>
      <c r="N86" s="184">
        <v>-0.12714132762312635</v>
      </c>
      <c r="O86" s="180">
        <v>-6.1454213568603588E-2</v>
      </c>
      <c r="P86" s="180">
        <v>-8.7171561051004653E-2</v>
      </c>
      <c r="Q86" s="180">
        <v>-7.421036491873656E-2</v>
      </c>
    </row>
    <row r="87" spans="2:17">
      <c r="B87" s="194" t="s">
        <v>82</v>
      </c>
      <c r="C87" s="195">
        <v>2579</v>
      </c>
      <c r="D87" s="195">
        <v>4734</v>
      </c>
      <c r="E87" s="195">
        <v>7313</v>
      </c>
      <c r="F87" s="202">
        <v>2844</v>
      </c>
      <c r="G87" s="202">
        <v>3091</v>
      </c>
      <c r="H87" s="202">
        <v>5935</v>
      </c>
      <c r="I87" s="195">
        <v>2712</v>
      </c>
      <c r="J87" s="195">
        <v>3267</v>
      </c>
      <c r="K87" s="195">
        <v>5979</v>
      </c>
      <c r="L87" s="184">
        <v>0.1027530050407135</v>
      </c>
      <c r="M87" s="184">
        <v>-0.34706379383185471</v>
      </c>
      <c r="N87" s="184">
        <v>-0.18843156023519758</v>
      </c>
      <c r="O87" s="180">
        <v>-4.641350210970463E-2</v>
      </c>
      <c r="P87" s="180">
        <v>5.6939501779359469E-2</v>
      </c>
      <c r="Q87" s="180">
        <v>7.4136478517270454E-3</v>
      </c>
    </row>
    <row r="88" spans="2:17">
      <c r="B88" s="194" t="s">
        <v>62</v>
      </c>
      <c r="C88" s="195">
        <v>2981</v>
      </c>
      <c r="D88" s="195">
        <v>5336</v>
      </c>
      <c r="E88" s="195">
        <v>8317</v>
      </c>
      <c r="F88" s="202">
        <v>2240</v>
      </c>
      <c r="G88" s="202">
        <v>3435</v>
      </c>
      <c r="H88" s="202">
        <v>5675</v>
      </c>
      <c r="I88" s="195">
        <v>2651</v>
      </c>
      <c r="J88" s="195">
        <v>3092</v>
      </c>
      <c r="K88" s="195">
        <v>5743</v>
      </c>
      <c r="L88" s="184">
        <v>-0.24857430392485746</v>
      </c>
      <c r="M88" s="184">
        <v>-0.35625937031484256</v>
      </c>
      <c r="N88" s="184">
        <v>-0.31766261873271617</v>
      </c>
      <c r="O88" s="180">
        <v>0.18348214285714293</v>
      </c>
      <c r="P88" s="180">
        <v>-9.9854439592430899E-2</v>
      </c>
      <c r="Q88" s="180">
        <v>1.1982378854625608E-2</v>
      </c>
    </row>
    <row r="89" spans="2:17">
      <c r="B89" s="194" t="s">
        <v>63</v>
      </c>
      <c r="C89" s="195">
        <v>2011</v>
      </c>
      <c r="D89" s="195">
        <v>3754</v>
      </c>
      <c r="E89" s="195">
        <v>5765</v>
      </c>
      <c r="F89" s="202">
        <v>2151</v>
      </c>
      <c r="G89" s="202">
        <v>3813</v>
      </c>
      <c r="H89" s="202">
        <v>5964</v>
      </c>
      <c r="I89" s="195">
        <v>2505</v>
      </c>
      <c r="J89" s="195">
        <v>4547</v>
      </c>
      <c r="K89" s="195">
        <v>7052</v>
      </c>
      <c r="L89" s="184">
        <v>6.9617105917453959E-2</v>
      </c>
      <c r="M89" s="184">
        <v>1.5716568993074054E-2</v>
      </c>
      <c r="N89" s="184">
        <v>3.4518647007805825E-2</v>
      </c>
      <c r="O89" s="180">
        <v>0.16457461645746174</v>
      </c>
      <c r="P89" s="180">
        <v>0.19249934434828209</v>
      </c>
      <c r="Q89" s="180">
        <v>0.18242790073775983</v>
      </c>
    </row>
    <row r="90" spans="2:17">
      <c r="B90" s="194" t="s">
        <v>64</v>
      </c>
      <c r="C90" s="195">
        <v>2081</v>
      </c>
      <c r="D90" s="195">
        <v>4033</v>
      </c>
      <c r="E90" s="195">
        <v>6114</v>
      </c>
      <c r="F90" s="202">
        <v>2191</v>
      </c>
      <c r="G90" s="202">
        <v>4203</v>
      </c>
      <c r="H90" s="202">
        <v>6394</v>
      </c>
      <c r="I90" s="195">
        <v>2895</v>
      </c>
      <c r="J90" s="195">
        <v>4909</v>
      </c>
      <c r="K90" s="195">
        <v>7804</v>
      </c>
      <c r="L90" s="184">
        <v>5.2859202306583475E-2</v>
      </c>
      <c r="M90" s="184">
        <v>4.2152243987106264E-2</v>
      </c>
      <c r="N90" s="184">
        <v>4.5796532548249891E-2</v>
      </c>
      <c r="O90" s="180">
        <v>0.32131446827932453</v>
      </c>
      <c r="P90" s="180">
        <v>0.1679752557696883</v>
      </c>
      <c r="Q90" s="180">
        <v>0.22051923678448548</v>
      </c>
    </row>
    <row r="91" spans="2:17">
      <c r="B91" s="194" t="s">
        <v>65</v>
      </c>
      <c r="C91" s="195">
        <v>1625</v>
      </c>
      <c r="D91" s="195">
        <v>3961</v>
      </c>
      <c r="E91" s="195">
        <v>5586</v>
      </c>
      <c r="F91" s="202">
        <v>1954</v>
      </c>
      <c r="G91" s="202">
        <v>2855</v>
      </c>
      <c r="H91" s="202">
        <v>4809</v>
      </c>
      <c r="I91" s="195">
        <v>2511</v>
      </c>
      <c r="J91" s="195">
        <v>3794</v>
      </c>
      <c r="K91" s="195">
        <v>6305</v>
      </c>
      <c r="L91" s="184">
        <v>0.20246153846153847</v>
      </c>
      <c r="M91" s="184">
        <v>-0.27922241858116637</v>
      </c>
      <c r="N91" s="184">
        <v>-0.13909774436090228</v>
      </c>
      <c r="O91" s="180">
        <v>0.28505629477993866</v>
      </c>
      <c r="P91" s="180">
        <v>0.32889667250437826</v>
      </c>
      <c r="Q91" s="180">
        <v>0.31108338531919322</v>
      </c>
    </row>
    <row r="92" spans="2:17">
      <c r="B92" s="194" t="s">
        <v>66</v>
      </c>
      <c r="C92" s="195">
        <v>2024</v>
      </c>
      <c r="D92" s="195">
        <v>2670</v>
      </c>
      <c r="E92" s="195">
        <v>4694</v>
      </c>
      <c r="F92" s="202">
        <v>2381</v>
      </c>
      <c r="G92" s="202">
        <v>2559</v>
      </c>
      <c r="H92" s="202">
        <v>4940</v>
      </c>
      <c r="I92" s="195">
        <v>2934</v>
      </c>
      <c r="J92" s="195">
        <v>3591</v>
      </c>
      <c r="K92" s="195">
        <v>6525</v>
      </c>
      <c r="L92" s="184">
        <v>0.17638339920948609</v>
      </c>
      <c r="M92" s="184">
        <v>-4.1573033707865137E-2</v>
      </c>
      <c r="N92" s="184">
        <v>5.2407328504473716E-2</v>
      </c>
      <c r="O92" s="180">
        <v>0.23225535489290206</v>
      </c>
      <c r="P92" s="180">
        <v>0.403282532239156</v>
      </c>
      <c r="Q92" s="180">
        <v>0.32085020242914974</v>
      </c>
    </row>
    <row r="93" spans="2:17">
      <c r="B93" s="194" t="s">
        <v>67</v>
      </c>
      <c r="C93" s="195">
        <v>2975</v>
      </c>
      <c r="D93" s="195">
        <v>2747</v>
      </c>
      <c r="E93" s="195">
        <v>5722</v>
      </c>
      <c r="F93" s="202">
        <v>3212</v>
      </c>
      <c r="G93" s="202">
        <v>2924</v>
      </c>
      <c r="H93" s="202">
        <v>6136</v>
      </c>
      <c r="I93" s="195">
        <v>3557</v>
      </c>
      <c r="J93" s="195">
        <v>3725</v>
      </c>
      <c r="K93" s="195">
        <v>7282</v>
      </c>
      <c r="L93" s="184">
        <v>7.9663865546218515E-2</v>
      </c>
      <c r="M93" s="184">
        <v>6.4433927921368817E-2</v>
      </c>
      <c r="N93" s="184">
        <v>7.2352324362111142E-2</v>
      </c>
      <c r="O93" s="180">
        <v>0.10740971357409723</v>
      </c>
      <c r="P93" s="180">
        <v>0.2739398084815321</v>
      </c>
      <c r="Q93" s="180">
        <v>0.18676662320730109</v>
      </c>
    </row>
    <row r="94" spans="2:17">
      <c r="B94" s="194" t="s">
        <v>68</v>
      </c>
      <c r="C94" s="195">
        <v>2657</v>
      </c>
      <c r="D94" s="195">
        <v>2452</v>
      </c>
      <c r="E94" s="195">
        <v>5109</v>
      </c>
      <c r="F94" s="202">
        <v>2525</v>
      </c>
      <c r="G94" s="202">
        <v>2277</v>
      </c>
      <c r="H94" s="202">
        <v>4802</v>
      </c>
      <c r="I94" s="195">
        <v>3053</v>
      </c>
      <c r="J94" s="195">
        <v>2618</v>
      </c>
      <c r="K94" s="195">
        <v>5671</v>
      </c>
      <c r="L94" s="184">
        <v>-4.9680090327436921E-2</v>
      </c>
      <c r="M94" s="184">
        <v>-7.1370309951060307E-2</v>
      </c>
      <c r="N94" s="184">
        <v>-6.0090037189273859E-2</v>
      </c>
      <c r="O94" s="180">
        <v>0.20910891089108907</v>
      </c>
      <c r="P94" s="180">
        <v>0.14975845410628019</v>
      </c>
      <c r="Q94" s="180">
        <v>0.18096626405664296</v>
      </c>
    </row>
    <row r="95" spans="2:17">
      <c r="B95" s="194" t="s">
        <v>69</v>
      </c>
      <c r="C95" s="195">
        <v>2299</v>
      </c>
      <c r="D95" s="195">
        <v>2357</v>
      </c>
      <c r="E95" s="195">
        <v>4656</v>
      </c>
      <c r="F95" s="202">
        <v>2146</v>
      </c>
      <c r="G95" s="202">
        <v>1675</v>
      </c>
      <c r="H95" s="202">
        <v>3821</v>
      </c>
      <c r="I95" s="195">
        <v>2221</v>
      </c>
      <c r="J95" s="195">
        <v>2215</v>
      </c>
      <c r="K95" s="195">
        <v>4436</v>
      </c>
      <c r="L95" s="184">
        <v>-6.6550674206176552E-2</v>
      </c>
      <c r="M95" s="184">
        <v>-0.28935086974968183</v>
      </c>
      <c r="N95" s="184">
        <v>-0.17933848797250862</v>
      </c>
      <c r="O95" s="180">
        <v>3.4948741845293618E-2</v>
      </c>
      <c r="P95" s="180">
        <v>0.32238805970149254</v>
      </c>
      <c r="Q95" s="180">
        <v>0.16095263020151784</v>
      </c>
    </row>
    <row r="96" spans="2:17">
      <c r="B96" s="196" t="s">
        <v>70</v>
      </c>
      <c r="C96" s="197">
        <v>30066</v>
      </c>
      <c r="D96" s="197">
        <v>46663</v>
      </c>
      <c r="E96" s="197">
        <v>76729</v>
      </c>
      <c r="F96" s="197">
        <v>32072</v>
      </c>
      <c r="G96" s="197">
        <v>35776</v>
      </c>
      <c r="H96" s="197">
        <v>67848</v>
      </c>
      <c r="I96" s="197">
        <v>34192</v>
      </c>
      <c r="J96" s="197">
        <v>39891</v>
      </c>
      <c r="K96" s="197">
        <v>74083</v>
      </c>
      <c r="L96" s="203">
        <v>6.6719882924233254E-2</v>
      </c>
      <c r="M96" s="203">
        <v>-0.23331118873625789</v>
      </c>
      <c r="N96" s="203">
        <v>-0.11574502469731129</v>
      </c>
      <c r="O96" s="203">
        <v>6.6101272137690126E-2</v>
      </c>
      <c r="P96" s="203">
        <v>0.11502124329159202</v>
      </c>
      <c r="Q96" s="203">
        <v>9.1896592382973763E-2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67848</v>
      </c>
      <c r="D8" s="211">
        <v>1</v>
      </c>
      <c r="E8" s="210">
        <v>74083</v>
      </c>
      <c r="F8" s="211">
        <v>1</v>
      </c>
      <c r="G8" s="211">
        <v>9.1896592382973707E-2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32072</v>
      </c>
      <c r="D10" s="215">
        <v>0.47270369060252326</v>
      </c>
      <c r="E10" s="214">
        <v>34192</v>
      </c>
      <c r="F10" s="215">
        <v>0.46153638486562371</v>
      </c>
      <c r="G10" s="215">
        <v>6.6101272137690195E-2</v>
      </c>
    </row>
    <row r="11" spans="2:7" ht="15" customHeight="1">
      <c r="B11" s="216" t="s">
        <v>193</v>
      </c>
      <c r="C11" s="217">
        <v>6360</v>
      </c>
      <c r="D11" s="218">
        <v>9.3738945879023705E-2</v>
      </c>
      <c r="E11" s="217">
        <v>7334</v>
      </c>
      <c r="F11" s="218">
        <v>9.8997070852962221E-2</v>
      </c>
      <c r="G11" s="219">
        <v>0.15314465408805031</v>
      </c>
    </row>
    <row r="12" spans="2:7" ht="15" customHeight="1">
      <c r="B12" s="216" t="s">
        <v>194</v>
      </c>
      <c r="C12" s="217">
        <v>17698</v>
      </c>
      <c r="D12" s="218">
        <v>0.26084777738474235</v>
      </c>
      <c r="E12" s="217">
        <v>17641</v>
      </c>
      <c r="F12" s="218">
        <v>0.2381248059608817</v>
      </c>
      <c r="G12" s="219">
        <v>-3.2207029042829699E-3</v>
      </c>
    </row>
    <row r="13" spans="2:7" ht="15" customHeight="1">
      <c r="B13" s="216" t="s">
        <v>195</v>
      </c>
      <c r="C13" s="217">
        <v>7336</v>
      </c>
      <c r="D13" s="218">
        <v>0.10812404197618206</v>
      </c>
      <c r="E13" s="217">
        <v>8285</v>
      </c>
      <c r="F13" s="218">
        <v>0.11183402400010799</v>
      </c>
      <c r="G13" s="219">
        <v>0.12936205016357688</v>
      </c>
    </row>
    <row r="14" spans="2:7" ht="15" customHeight="1">
      <c r="B14" s="216" t="s">
        <v>196</v>
      </c>
      <c r="C14" s="217">
        <v>571</v>
      </c>
      <c r="D14" s="218">
        <v>8.4158707699563736E-3</v>
      </c>
      <c r="E14" s="217">
        <v>860</v>
      </c>
      <c r="F14" s="218">
        <v>1.160860116355979E-2</v>
      </c>
      <c r="G14" s="219">
        <v>0.50612959719789841</v>
      </c>
    </row>
    <row r="15" spans="2:7" ht="15" customHeight="1">
      <c r="B15" s="216" t="s">
        <v>197</v>
      </c>
      <c r="C15" s="217">
        <v>107</v>
      </c>
      <c r="D15" s="218">
        <v>1.577054592618795E-3</v>
      </c>
      <c r="E15" s="217">
        <v>72</v>
      </c>
      <c r="F15" s="218">
        <v>9.7188288811198248E-4</v>
      </c>
      <c r="G15" s="219">
        <v>-0.32710280373831774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35776</v>
      </c>
      <c r="D17" s="215">
        <v>0.52729630939747674</v>
      </c>
      <c r="E17" s="214">
        <v>39891</v>
      </c>
      <c r="F17" s="215">
        <v>0.53846361513437635</v>
      </c>
      <c r="G17" s="215">
        <v>0.11502124329159213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2</v>
      </c>
      <c r="D7" s="220">
        <v>-0.84615384615384615</v>
      </c>
      <c r="E7" s="202">
        <v>72</v>
      </c>
      <c r="F7" s="221">
        <v>-8.8607594936708889E-2</v>
      </c>
      <c r="G7" s="195">
        <v>520</v>
      </c>
      <c r="H7" s="220">
        <v>0.2177985948477752</v>
      </c>
      <c r="I7" s="202">
        <v>1133</v>
      </c>
      <c r="J7" s="221">
        <v>-1.649305555555558E-2</v>
      </c>
      <c r="K7" s="195">
        <v>494</v>
      </c>
      <c r="L7" s="220">
        <v>4.0000000000000036E-2</v>
      </c>
      <c r="M7" s="202">
        <v>2221</v>
      </c>
      <c r="N7" s="221">
        <v>3.4948741845293618E-2</v>
      </c>
      <c r="O7" s="195">
        <v>2215</v>
      </c>
      <c r="P7" s="220">
        <v>0.32238805970149254</v>
      </c>
      <c r="Q7" s="202">
        <v>4436</v>
      </c>
      <c r="R7" s="221">
        <v>0.16095263020151784</v>
      </c>
    </row>
    <row r="8" spans="2:21">
      <c r="B8" s="63" t="s">
        <v>89</v>
      </c>
      <c r="C8" s="195">
        <v>11</v>
      </c>
      <c r="D8" s="220">
        <v>0.22222222222222232</v>
      </c>
      <c r="E8" s="202">
        <v>103</v>
      </c>
      <c r="F8" s="221">
        <v>5.1020408163265252E-2</v>
      </c>
      <c r="G8" s="195">
        <v>660</v>
      </c>
      <c r="H8" s="220">
        <v>0.39830508474576276</v>
      </c>
      <c r="I8" s="202">
        <v>1625</v>
      </c>
      <c r="J8" s="221">
        <v>7.6158940397351049E-2</v>
      </c>
      <c r="K8" s="195">
        <v>654</v>
      </c>
      <c r="L8" s="220">
        <v>0.5</v>
      </c>
      <c r="M8" s="202">
        <v>3053</v>
      </c>
      <c r="N8" s="221">
        <v>0.20910891089108907</v>
      </c>
      <c r="O8" s="195">
        <v>2618</v>
      </c>
      <c r="P8" s="220">
        <v>0.14975845410628019</v>
      </c>
      <c r="Q8" s="202">
        <v>5671</v>
      </c>
      <c r="R8" s="221">
        <v>0.18096626405664296</v>
      </c>
    </row>
    <row r="9" spans="2:21">
      <c r="B9" s="63" t="s">
        <v>88</v>
      </c>
      <c r="C9" s="195">
        <v>3</v>
      </c>
      <c r="D9" s="220">
        <v>0</v>
      </c>
      <c r="E9" s="202">
        <v>56</v>
      </c>
      <c r="F9" s="221">
        <v>5.6603773584905648E-2</v>
      </c>
      <c r="G9" s="195">
        <v>872</v>
      </c>
      <c r="H9" s="220">
        <v>0.11794871794871797</v>
      </c>
      <c r="I9" s="202">
        <v>1777</v>
      </c>
      <c r="J9" s="221">
        <v>-1.3325930038867284E-2</v>
      </c>
      <c r="K9" s="195">
        <v>849</v>
      </c>
      <c r="L9" s="220">
        <v>0.47652173913043483</v>
      </c>
      <c r="M9" s="202">
        <v>3557</v>
      </c>
      <c r="N9" s="221">
        <v>0.10740971357409723</v>
      </c>
      <c r="O9" s="195">
        <v>3725</v>
      </c>
      <c r="P9" s="220">
        <v>0.2739398084815321</v>
      </c>
      <c r="Q9" s="202">
        <v>7282</v>
      </c>
      <c r="R9" s="221">
        <v>0.18676662320730109</v>
      </c>
    </row>
    <row r="10" spans="2:21">
      <c r="B10" s="63" t="s">
        <v>87</v>
      </c>
      <c r="C10" s="195">
        <v>5</v>
      </c>
      <c r="D10" s="220">
        <v>4</v>
      </c>
      <c r="E10" s="202">
        <v>31</v>
      </c>
      <c r="F10" s="221">
        <v>3.4285714285714288</v>
      </c>
      <c r="G10" s="195">
        <v>884</v>
      </c>
      <c r="H10" s="220">
        <v>7.8048780487804947E-2</v>
      </c>
      <c r="I10" s="202">
        <v>1368</v>
      </c>
      <c r="J10" s="221">
        <v>0.16624040920716121</v>
      </c>
      <c r="K10" s="195">
        <v>646</v>
      </c>
      <c r="L10" s="220">
        <v>0.7</v>
      </c>
      <c r="M10" s="202">
        <v>2934</v>
      </c>
      <c r="N10" s="221">
        <v>0.23225535489290206</v>
      </c>
      <c r="O10" s="195">
        <v>3591</v>
      </c>
      <c r="P10" s="220">
        <v>0.403282532239156</v>
      </c>
      <c r="Q10" s="202">
        <v>6525</v>
      </c>
      <c r="R10" s="221">
        <v>0.32085020242914974</v>
      </c>
    </row>
    <row r="11" spans="2:21">
      <c r="B11" s="63" t="s">
        <v>86</v>
      </c>
      <c r="C11" s="195">
        <v>0</v>
      </c>
      <c r="D11" s="220">
        <v>-1</v>
      </c>
      <c r="E11" s="202">
        <v>24</v>
      </c>
      <c r="F11" s="221">
        <v>1</v>
      </c>
      <c r="G11" s="195">
        <v>887</v>
      </c>
      <c r="H11" s="220">
        <v>0.69923371647509569</v>
      </c>
      <c r="I11" s="202">
        <v>1233</v>
      </c>
      <c r="J11" s="221">
        <v>0.10187667560321723</v>
      </c>
      <c r="K11" s="195">
        <v>367</v>
      </c>
      <c r="L11" s="220">
        <v>0.23986486486486491</v>
      </c>
      <c r="M11" s="202">
        <v>2511</v>
      </c>
      <c r="N11" s="221">
        <v>0.28505629477993866</v>
      </c>
      <c r="O11" s="195">
        <v>3794</v>
      </c>
      <c r="P11" s="220">
        <v>0.32889667250437826</v>
      </c>
      <c r="Q11" s="202">
        <v>6305</v>
      </c>
      <c r="R11" s="221">
        <v>0.31108338531919322</v>
      </c>
    </row>
    <row r="12" spans="2:21">
      <c r="B12" s="63" t="s">
        <v>85</v>
      </c>
      <c r="C12" s="195">
        <v>2</v>
      </c>
      <c r="D12" s="220">
        <v>-0.84615384615384615</v>
      </c>
      <c r="E12" s="202">
        <v>40</v>
      </c>
      <c r="F12" s="221">
        <v>1.5</v>
      </c>
      <c r="G12" s="195">
        <v>904</v>
      </c>
      <c r="H12" s="220">
        <v>0.89915966386554613</v>
      </c>
      <c r="I12" s="202">
        <v>1397</v>
      </c>
      <c r="J12" s="221">
        <v>0.11670663469224629</v>
      </c>
      <c r="K12" s="195">
        <v>552</v>
      </c>
      <c r="L12" s="220">
        <v>0.2689655172413794</v>
      </c>
      <c r="M12" s="202">
        <v>2895</v>
      </c>
      <c r="N12" s="221">
        <v>0.32131446827932453</v>
      </c>
      <c r="O12" s="195">
        <v>4909</v>
      </c>
      <c r="P12" s="220">
        <v>0.1679752557696883</v>
      </c>
      <c r="Q12" s="202">
        <v>7804</v>
      </c>
      <c r="R12" s="221">
        <v>0.22051923678448548</v>
      </c>
    </row>
    <row r="13" spans="2:21">
      <c r="B13" s="63" t="s">
        <v>84</v>
      </c>
      <c r="C13" s="195">
        <v>2</v>
      </c>
      <c r="D13" s="220">
        <v>-0.33333333333333337</v>
      </c>
      <c r="E13" s="202">
        <v>17</v>
      </c>
      <c r="F13" s="221">
        <v>-0.34615384615384615</v>
      </c>
      <c r="G13" s="195">
        <v>628</v>
      </c>
      <c r="H13" s="220">
        <v>0.38938053097345127</v>
      </c>
      <c r="I13" s="202">
        <v>1314</v>
      </c>
      <c r="J13" s="221">
        <v>7.5286415711947718E-2</v>
      </c>
      <c r="K13" s="195">
        <v>544</v>
      </c>
      <c r="L13" s="220">
        <v>0.21428571428571419</v>
      </c>
      <c r="M13" s="202">
        <v>2505</v>
      </c>
      <c r="N13" s="221">
        <v>0.16457461645746174</v>
      </c>
      <c r="O13" s="195">
        <v>4547</v>
      </c>
      <c r="P13" s="220">
        <v>0.19249934434828209</v>
      </c>
      <c r="Q13" s="202">
        <v>7052</v>
      </c>
      <c r="R13" s="221">
        <v>0.18242790073775983</v>
      </c>
    </row>
    <row r="14" spans="2:21">
      <c r="B14" s="63" t="s">
        <v>83</v>
      </c>
      <c r="C14" s="195">
        <v>9</v>
      </c>
      <c r="D14" s="220">
        <v>-0.3571428571428571</v>
      </c>
      <c r="E14" s="202">
        <v>36</v>
      </c>
      <c r="F14" s="221">
        <v>0.63636363636363646</v>
      </c>
      <c r="G14" s="195">
        <v>564</v>
      </c>
      <c r="H14" s="220">
        <v>6.8181818181818121E-2</v>
      </c>
      <c r="I14" s="202">
        <v>1544</v>
      </c>
      <c r="J14" s="221">
        <v>0.2942162615255659</v>
      </c>
      <c r="K14" s="195">
        <v>498</v>
      </c>
      <c r="L14" s="220">
        <v>3.105590062111796E-2</v>
      </c>
      <c r="M14" s="202">
        <v>2651</v>
      </c>
      <c r="N14" s="221">
        <v>0.18348214285714293</v>
      </c>
      <c r="O14" s="195">
        <v>3092</v>
      </c>
      <c r="P14" s="220">
        <v>-9.9854439592430899E-2</v>
      </c>
      <c r="Q14" s="202">
        <v>5743</v>
      </c>
      <c r="R14" s="221">
        <v>1.1982378854625608E-2</v>
      </c>
    </row>
    <row r="15" spans="2:21">
      <c r="B15" s="63" t="s">
        <v>82</v>
      </c>
      <c r="C15" s="195">
        <v>2</v>
      </c>
      <c r="D15" s="220">
        <v>-0.33333333333333337</v>
      </c>
      <c r="E15" s="202">
        <v>109</v>
      </c>
      <c r="F15" s="221">
        <v>0.51388888888888884</v>
      </c>
      <c r="G15" s="195">
        <v>591</v>
      </c>
      <c r="H15" s="220">
        <v>0.14757281553398061</v>
      </c>
      <c r="I15" s="202">
        <v>1341</v>
      </c>
      <c r="J15" s="221">
        <v>-0.17628992628992624</v>
      </c>
      <c r="K15" s="195">
        <v>669</v>
      </c>
      <c r="L15" s="220">
        <v>6.8690095846645427E-2</v>
      </c>
      <c r="M15" s="202">
        <v>2712</v>
      </c>
      <c r="N15" s="221">
        <v>-4.641350210970463E-2</v>
      </c>
      <c r="O15" s="195">
        <v>3267</v>
      </c>
      <c r="P15" s="220">
        <v>5.6939501779359469E-2</v>
      </c>
      <c r="Q15" s="202">
        <v>5979</v>
      </c>
      <c r="R15" s="221">
        <v>7.4136478517270454E-3</v>
      </c>
    </row>
    <row r="16" spans="2:21">
      <c r="B16" s="63" t="s">
        <v>81</v>
      </c>
      <c r="C16" s="195">
        <v>13</v>
      </c>
      <c r="D16" s="220">
        <v>-0.27777777777777779</v>
      </c>
      <c r="E16" s="202">
        <v>141</v>
      </c>
      <c r="F16" s="221">
        <v>1.6603773584905661</v>
      </c>
      <c r="G16" s="195">
        <v>677</v>
      </c>
      <c r="H16" s="220">
        <v>0</v>
      </c>
      <c r="I16" s="202">
        <v>1614</v>
      </c>
      <c r="J16" s="221">
        <v>-0.12043596730245232</v>
      </c>
      <c r="K16" s="195">
        <v>640</v>
      </c>
      <c r="L16" s="220">
        <v>-9.0909090909090939E-2</v>
      </c>
      <c r="M16" s="202">
        <v>3085</v>
      </c>
      <c r="N16" s="221">
        <v>-6.1454213568603588E-2</v>
      </c>
      <c r="O16" s="195">
        <v>2953</v>
      </c>
      <c r="P16" s="220">
        <v>-8.7171561051004653E-2</v>
      </c>
      <c r="Q16" s="202">
        <v>6038</v>
      </c>
      <c r="R16" s="221">
        <v>-7.421036491873656E-2</v>
      </c>
    </row>
    <row r="17" spans="2:18">
      <c r="B17" s="63" t="s">
        <v>80</v>
      </c>
      <c r="C17" s="195">
        <v>6</v>
      </c>
      <c r="D17" s="220">
        <v>-0.53846153846153844</v>
      </c>
      <c r="E17" s="202">
        <v>147</v>
      </c>
      <c r="F17" s="221">
        <v>1.3333333333333335</v>
      </c>
      <c r="G17" s="195">
        <v>349</v>
      </c>
      <c r="H17" s="220">
        <v>-0.59037558685446012</v>
      </c>
      <c r="I17" s="202">
        <v>1729</v>
      </c>
      <c r="J17" s="221">
        <v>-7.5401069518716612E-2</v>
      </c>
      <c r="K17" s="195">
        <v>774</v>
      </c>
      <c r="L17" s="220">
        <v>1.7082785808147261E-2</v>
      </c>
      <c r="M17" s="202">
        <v>3005</v>
      </c>
      <c r="N17" s="221">
        <v>-0.15566170272548474</v>
      </c>
      <c r="O17" s="195">
        <v>2485</v>
      </c>
      <c r="P17" s="220">
        <v>-0.11281685112459838</v>
      </c>
      <c r="Q17" s="202">
        <v>5490</v>
      </c>
      <c r="R17" s="221">
        <v>-0.1367924528301887</v>
      </c>
    </row>
    <row r="18" spans="2:18">
      <c r="B18" s="63" t="s">
        <v>79</v>
      </c>
      <c r="C18" s="195">
        <v>17</v>
      </c>
      <c r="D18" s="220">
        <v>0.41666666666666674</v>
      </c>
      <c r="E18" s="202">
        <v>84</v>
      </c>
      <c r="F18" s="221">
        <v>0.19999999999999996</v>
      </c>
      <c r="G18" s="195">
        <v>749</v>
      </c>
      <c r="H18" s="220">
        <v>-8.0981595092024516E-2</v>
      </c>
      <c r="I18" s="202">
        <v>1566</v>
      </c>
      <c r="J18" s="221">
        <v>-0.19444444444444442</v>
      </c>
      <c r="K18" s="195">
        <v>647</v>
      </c>
      <c r="L18" s="220">
        <v>-0.12685560053981104</v>
      </c>
      <c r="M18" s="202">
        <v>3063</v>
      </c>
      <c r="N18" s="221">
        <v>-0.14489112227805701</v>
      </c>
      <c r="O18" s="195">
        <v>2695</v>
      </c>
      <c r="P18" s="220">
        <v>-7.3246217331499275E-2</v>
      </c>
      <c r="Q18" s="202">
        <v>5758</v>
      </c>
      <c r="R18" s="221">
        <v>-0.11278890600924496</v>
      </c>
    </row>
    <row r="19" spans="2:18" ht="30" customHeight="1">
      <c r="B19" s="181" t="s">
        <v>290</v>
      </c>
      <c r="C19" s="222">
        <v>72</v>
      </c>
      <c r="D19" s="223">
        <v>-0.32710280373831779</v>
      </c>
      <c r="E19" s="222">
        <v>860</v>
      </c>
      <c r="F19" s="223">
        <v>0.50612959719789852</v>
      </c>
      <c r="G19" s="222">
        <v>8285</v>
      </c>
      <c r="H19" s="223">
        <v>0.12936205016357682</v>
      </c>
      <c r="I19" s="222">
        <v>17641</v>
      </c>
      <c r="J19" s="223">
        <v>-3.2207029042830015E-3</v>
      </c>
      <c r="K19" s="222">
        <v>7334</v>
      </c>
      <c r="L19" s="223">
        <v>0.15314465408805034</v>
      </c>
      <c r="M19" s="222">
        <v>34192</v>
      </c>
      <c r="N19" s="223">
        <v>6.6101272137690126E-2</v>
      </c>
      <c r="O19" s="222">
        <v>39891</v>
      </c>
      <c r="P19" s="223">
        <v>0.11502124329159202</v>
      </c>
      <c r="Q19" s="222">
        <v>74083</v>
      </c>
      <c r="R19" s="223">
        <v>9.1896592382973763E-2</v>
      </c>
    </row>
    <row r="20" spans="2:18" outlineLevel="1">
      <c r="B20" s="63" t="s">
        <v>90</v>
      </c>
      <c r="C20" s="195">
        <v>13</v>
      </c>
      <c r="D20" s="220">
        <v>0.18181818181818188</v>
      </c>
      <c r="E20" s="202">
        <v>79</v>
      </c>
      <c r="F20" s="221">
        <v>0.27419354838709675</v>
      </c>
      <c r="G20" s="195">
        <v>427</v>
      </c>
      <c r="H20" s="220">
        <v>-0.24156305506216691</v>
      </c>
      <c r="I20" s="202">
        <v>1152</v>
      </c>
      <c r="J20" s="221">
        <v>-6.035889070146816E-2</v>
      </c>
      <c r="K20" s="195">
        <v>475</v>
      </c>
      <c r="L20" s="220">
        <v>8.6956521739130377E-2</v>
      </c>
      <c r="M20" s="202">
        <v>2146</v>
      </c>
      <c r="N20" s="221">
        <v>-6.6550674206176552E-2</v>
      </c>
      <c r="O20" s="195">
        <v>1675</v>
      </c>
      <c r="P20" s="220">
        <v>-0.28935086974968183</v>
      </c>
      <c r="Q20" s="202">
        <v>3821</v>
      </c>
      <c r="R20" s="221">
        <v>-0.17933848797250862</v>
      </c>
    </row>
    <row r="21" spans="2:18" outlineLevel="1">
      <c r="B21" s="63" t="s">
        <v>89</v>
      </c>
      <c r="C21" s="195">
        <v>9</v>
      </c>
      <c r="D21" s="220">
        <v>1.25</v>
      </c>
      <c r="E21" s="202">
        <v>98</v>
      </c>
      <c r="F21" s="221">
        <v>-0.10909090909090913</v>
      </c>
      <c r="G21" s="195">
        <v>472</v>
      </c>
      <c r="H21" s="220">
        <v>-3.8696537678207688E-2</v>
      </c>
      <c r="I21" s="202">
        <v>1510</v>
      </c>
      <c r="J21" s="221">
        <v>0.11029411764705888</v>
      </c>
      <c r="K21" s="195">
        <v>436</v>
      </c>
      <c r="L21" s="220">
        <v>-0.36994219653179194</v>
      </c>
      <c r="M21" s="202">
        <v>2525</v>
      </c>
      <c r="N21" s="221">
        <v>-4.9680090327436921E-2</v>
      </c>
      <c r="O21" s="195">
        <v>2277</v>
      </c>
      <c r="P21" s="220">
        <v>-7.1370309951060307E-2</v>
      </c>
      <c r="Q21" s="202">
        <v>4802</v>
      </c>
      <c r="R21" s="221">
        <v>-6.0090037189273859E-2</v>
      </c>
    </row>
    <row r="22" spans="2:18" outlineLevel="1">
      <c r="B22" s="63" t="s">
        <v>88</v>
      </c>
      <c r="C22" s="195">
        <v>3</v>
      </c>
      <c r="D22" s="220">
        <v>-0.7857142857142857</v>
      </c>
      <c r="E22" s="202">
        <v>53</v>
      </c>
      <c r="F22" s="221">
        <v>1.3043478260869565</v>
      </c>
      <c r="G22" s="195">
        <v>780</v>
      </c>
      <c r="H22" s="220">
        <v>0.34251290877796903</v>
      </c>
      <c r="I22" s="202">
        <v>1801</v>
      </c>
      <c r="J22" s="221">
        <v>2.5626423690205069E-2</v>
      </c>
      <c r="K22" s="195">
        <v>575</v>
      </c>
      <c r="L22" s="220">
        <v>-4.3261231281197965E-2</v>
      </c>
      <c r="M22" s="202">
        <v>3212</v>
      </c>
      <c r="N22" s="221">
        <v>7.9663865546218515E-2</v>
      </c>
      <c r="O22" s="195">
        <v>2924</v>
      </c>
      <c r="P22" s="220">
        <v>6.4433927921368817E-2</v>
      </c>
      <c r="Q22" s="202">
        <v>6136</v>
      </c>
      <c r="R22" s="221">
        <v>7.2352324362111142E-2</v>
      </c>
    </row>
    <row r="23" spans="2:18" outlineLevel="1">
      <c r="B23" s="63" t="s">
        <v>87</v>
      </c>
      <c r="C23" s="195">
        <v>1</v>
      </c>
      <c r="D23" s="220">
        <v>-0.91666666666666663</v>
      </c>
      <c r="E23" s="202">
        <v>7</v>
      </c>
      <c r="F23" s="221">
        <v>-0.36363636363636365</v>
      </c>
      <c r="G23" s="195">
        <v>820</v>
      </c>
      <c r="H23" s="220">
        <v>0.27925117004680189</v>
      </c>
      <c r="I23" s="202">
        <v>1173</v>
      </c>
      <c r="J23" s="221">
        <v>0.27777777777777768</v>
      </c>
      <c r="K23" s="195">
        <v>380</v>
      </c>
      <c r="L23" s="220">
        <v>-0.14027149321266963</v>
      </c>
      <c r="M23" s="202">
        <v>2381</v>
      </c>
      <c r="N23" s="221">
        <v>0.17638339920948609</v>
      </c>
      <c r="O23" s="195">
        <v>2559</v>
      </c>
      <c r="P23" s="220">
        <v>-4.1573033707865137E-2</v>
      </c>
      <c r="Q23" s="202">
        <v>4940</v>
      </c>
      <c r="R23" s="221">
        <v>5.2407328504473716E-2</v>
      </c>
    </row>
    <row r="24" spans="2:18" outlineLevel="1">
      <c r="B24" s="63" t="s">
        <v>86</v>
      </c>
      <c r="C24" s="195">
        <v>5</v>
      </c>
      <c r="D24" s="220">
        <v>-0.16666666666666663</v>
      </c>
      <c r="E24" s="202">
        <v>12</v>
      </c>
      <c r="F24" s="221">
        <v>0.19999999999999996</v>
      </c>
      <c r="G24" s="195">
        <v>522</v>
      </c>
      <c r="H24" s="220">
        <v>-9.8445595854922296E-2</v>
      </c>
      <c r="I24" s="202">
        <v>1119</v>
      </c>
      <c r="J24" s="221">
        <v>0.44948186528497414</v>
      </c>
      <c r="K24" s="195">
        <v>296</v>
      </c>
      <c r="L24" s="220">
        <v>0.1472868217054264</v>
      </c>
      <c r="M24" s="202">
        <v>1954</v>
      </c>
      <c r="N24" s="221">
        <v>0.20246153846153847</v>
      </c>
      <c r="O24" s="195">
        <v>2855</v>
      </c>
      <c r="P24" s="220">
        <v>-0.27922241858116637</v>
      </c>
      <c r="Q24" s="202">
        <v>4809</v>
      </c>
      <c r="R24" s="221">
        <v>-0.13909774436090228</v>
      </c>
    </row>
    <row r="25" spans="2:18" outlineLevel="1">
      <c r="B25" s="63" t="s">
        <v>85</v>
      </c>
      <c r="C25" s="195">
        <v>13</v>
      </c>
      <c r="D25" s="220" t="s">
        <v>143</v>
      </c>
      <c r="E25" s="202">
        <v>16</v>
      </c>
      <c r="F25" s="221">
        <v>0.14285714285714279</v>
      </c>
      <c r="G25" s="195">
        <v>476</v>
      </c>
      <c r="H25" s="220">
        <v>-0.31609195402298851</v>
      </c>
      <c r="I25" s="202">
        <v>1251</v>
      </c>
      <c r="J25" s="221">
        <v>0.18130311614730887</v>
      </c>
      <c r="K25" s="195">
        <v>435</v>
      </c>
      <c r="L25" s="220">
        <v>0.39423076923076916</v>
      </c>
      <c r="M25" s="202">
        <v>2191</v>
      </c>
      <c r="N25" s="221">
        <v>5.2859202306583475E-2</v>
      </c>
      <c r="O25" s="195">
        <v>4203</v>
      </c>
      <c r="P25" s="220">
        <v>4.2152243987106264E-2</v>
      </c>
      <c r="Q25" s="202">
        <v>6394</v>
      </c>
      <c r="R25" s="221">
        <v>4.5796532548249891E-2</v>
      </c>
    </row>
    <row r="26" spans="2:18" outlineLevel="1">
      <c r="B26" s="63" t="s">
        <v>84</v>
      </c>
      <c r="C26" s="195">
        <v>3</v>
      </c>
      <c r="D26" s="220">
        <v>-0.25</v>
      </c>
      <c r="E26" s="202">
        <v>26</v>
      </c>
      <c r="F26" s="221">
        <v>2.7142857142857144</v>
      </c>
      <c r="G26" s="195">
        <v>452</v>
      </c>
      <c r="H26" s="220">
        <v>-0.27795527156549515</v>
      </c>
      <c r="I26" s="202">
        <v>1222</v>
      </c>
      <c r="J26" s="221">
        <v>0.22937625754527158</v>
      </c>
      <c r="K26" s="195">
        <v>448</v>
      </c>
      <c r="L26" s="220">
        <v>0.17894736842105252</v>
      </c>
      <c r="M26" s="202">
        <v>2151</v>
      </c>
      <c r="N26" s="221">
        <v>6.9617105917453959E-2</v>
      </c>
      <c r="O26" s="195">
        <v>3813</v>
      </c>
      <c r="P26" s="220">
        <v>1.5716568993074054E-2</v>
      </c>
      <c r="Q26" s="202">
        <v>5964</v>
      </c>
      <c r="R26" s="221">
        <v>3.4518647007805825E-2</v>
      </c>
    </row>
    <row r="27" spans="2:18" outlineLevel="1">
      <c r="B27" s="63" t="s">
        <v>83</v>
      </c>
      <c r="C27" s="195">
        <v>14</v>
      </c>
      <c r="D27" s="220">
        <v>2.5</v>
      </c>
      <c r="E27" s="202">
        <v>22</v>
      </c>
      <c r="F27" s="221">
        <v>-0.3529411764705882</v>
      </c>
      <c r="G27" s="195">
        <v>528</v>
      </c>
      <c r="H27" s="220">
        <v>-0.25633802816901408</v>
      </c>
      <c r="I27" s="202">
        <v>1193</v>
      </c>
      <c r="J27" s="221">
        <v>-0.20625415834996674</v>
      </c>
      <c r="K27" s="195">
        <v>483</v>
      </c>
      <c r="L27" s="220">
        <v>-0.33835616438356164</v>
      </c>
      <c r="M27" s="202">
        <v>2240</v>
      </c>
      <c r="N27" s="221">
        <v>-0.24857430392485746</v>
      </c>
      <c r="O27" s="195">
        <v>3435</v>
      </c>
      <c r="P27" s="220">
        <v>-0.35625937031484256</v>
      </c>
      <c r="Q27" s="202">
        <v>5675</v>
      </c>
      <c r="R27" s="221">
        <v>-0.31766261873271617</v>
      </c>
    </row>
    <row r="28" spans="2:18" outlineLevel="1">
      <c r="B28" s="63" t="s">
        <v>82</v>
      </c>
      <c r="C28" s="195">
        <v>3</v>
      </c>
      <c r="D28" s="220">
        <v>0.5</v>
      </c>
      <c r="E28" s="202">
        <v>72</v>
      </c>
      <c r="F28" s="221">
        <v>0.84615384615384626</v>
      </c>
      <c r="G28" s="195">
        <v>515</v>
      </c>
      <c r="H28" s="220">
        <v>0</v>
      </c>
      <c r="I28" s="202">
        <v>1628</v>
      </c>
      <c r="J28" s="221">
        <v>0.18658892128279891</v>
      </c>
      <c r="K28" s="195">
        <v>626</v>
      </c>
      <c r="L28" s="220">
        <v>-3.8402457757296449E-2</v>
      </c>
      <c r="M28" s="202">
        <v>2844</v>
      </c>
      <c r="N28" s="221">
        <v>0.1027530050407135</v>
      </c>
      <c r="O28" s="195">
        <v>3091</v>
      </c>
      <c r="P28" s="220">
        <v>-0.34706379383185471</v>
      </c>
      <c r="Q28" s="202">
        <v>5935</v>
      </c>
      <c r="R28" s="221">
        <v>-0.18843156023519758</v>
      </c>
    </row>
    <row r="29" spans="2:18" outlineLevel="1">
      <c r="B29" s="63" t="s">
        <v>81</v>
      </c>
      <c r="C29" s="195">
        <v>18</v>
      </c>
      <c r="D29" s="220">
        <v>8</v>
      </c>
      <c r="E29" s="202">
        <v>53</v>
      </c>
      <c r="F29" s="221">
        <v>-0.60447761194029859</v>
      </c>
      <c r="G29" s="195">
        <v>677</v>
      </c>
      <c r="H29" s="220">
        <v>0.74484536082474229</v>
      </c>
      <c r="I29" s="202">
        <v>1835</v>
      </c>
      <c r="J29" s="221">
        <v>0.27077562326869797</v>
      </c>
      <c r="K29" s="195">
        <v>704</v>
      </c>
      <c r="L29" s="220">
        <v>-0.12655086848635233</v>
      </c>
      <c r="M29" s="202">
        <v>3287</v>
      </c>
      <c r="N29" s="221">
        <v>0.18493150684931514</v>
      </c>
      <c r="O29" s="195">
        <v>3235</v>
      </c>
      <c r="P29" s="220">
        <v>-0.31140911025968498</v>
      </c>
      <c r="Q29" s="202">
        <v>6522</v>
      </c>
      <c r="R29" s="221">
        <v>-0.12714132762312635</v>
      </c>
    </row>
    <row r="30" spans="2:18" outlineLevel="1">
      <c r="B30" s="63" t="s">
        <v>80</v>
      </c>
      <c r="C30" s="195">
        <v>13</v>
      </c>
      <c r="D30" s="220">
        <v>-0.23529411764705888</v>
      </c>
      <c r="E30" s="202">
        <v>63</v>
      </c>
      <c r="F30" s="221">
        <v>-0.4375</v>
      </c>
      <c r="G30" s="195">
        <v>852</v>
      </c>
      <c r="H30" s="220">
        <v>0.98601398601398604</v>
      </c>
      <c r="I30" s="202">
        <v>1870</v>
      </c>
      <c r="J30" s="221">
        <v>9.4207138677589342E-2</v>
      </c>
      <c r="K30" s="195">
        <v>761</v>
      </c>
      <c r="L30" s="220">
        <v>0.13582089552238807</v>
      </c>
      <c r="M30" s="202">
        <v>3559</v>
      </c>
      <c r="N30" s="221">
        <v>0.21178072863466113</v>
      </c>
      <c r="O30" s="195">
        <v>2801</v>
      </c>
      <c r="P30" s="220">
        <v>-0.41633673682017092</v>
      </c>
      <c r="Q30" s="202">
        <v>6360</v>
      </c>
      <c r="R30" s="221">
        <v>-0.17786970010341263</v>
      </c>
    </row>
    <row r="31" spans="2:18" outlineLevel="1">
      <c r="B31" s="63" t="s">
        <v>79</v>
      </c>
      <c r="C31" s="195">
        <v>12</v>
      </c>
      <c r="D31" s="220">
        <v>1.4</v>
      </c>
      <c r="E31" s="202">
        <v>70</v>
      </c>
      <c r="F31" s="221">
        <v>-9.0909090909090939E-2</v>
      </c>
      <c r="G31" s="195">
        <v>815</v>
      </c>
      <c r="H31" s="220">
        <v>0.26749611197511669</v>
      </c>
      <c r="I31" s="202">
        <v>1944</v>
      </c>
      <c r="J31" s="221">
        <v>0.13617767387492696</v>
      </c>
      <c r="K31" s="195">
        <v>741</v>
      </c>
      <c r="L31" s="220">
        <v>7.8602620087336206E-2</v>
      </c>
      <c r="M31" s="202">
        <v>3582</v>
      </c>
      <c r="N31" s="221">
        <v>0.14697406340057628</v>
      </c>
      <c r="O31" s="195">
        <v>2908</v>
      </c>
      <c r="P31" s="220">
        <v>-0.43225302616165562</v>
      </c>
      <c r="Q31" s="202">
        <v>6490</v>
      </c>
      <c r="R31" s="221">
        <v>-0.21285627653123107</v>
      </c>
    </row>
    <row r="32" spans="2:18">
      <c r="B32" s="224">
        <v>2010</v>
      </c>
      <c r="C32" s="225">
        <v>107</v>
      </c>
      <c r="D32" s="226">
        <v>0.32098765432098775</v>
      </c>
      <c r="E32" s="225">
        <v>571</v>
      </c>
      <c r="F32" s="226">
        <v>-9.794628751974721E-2</v>
      </c>
      <c r="G32" s="225">
        <v>7336</v>
      </c>
      <c r="H32" s="226">
        <v>6.9076071116292548E-2</v>
      </c>
      <c r="I32" s="225">
        <v>17698</v>
      </c>
      <c r="J32" s="226">
        <v>0.11842770475227504</v>
      </c>
      <c r="K32" s="225">
        <v>6360</v>
      </c>
      <c r="L32" s="226">
        <v>-4.5904590459045935E-2</v>
      </c>
      <c r="M32" s="225">
        <v>32072</v>
      </c>
      <c r="N32" s="226">
        <v>6.6719882924233254E-2</v>
      </c>
      <c r="O32" s="225">
        <v>35776</v>
      </c>
      <c r="P32" s="226">
        <v>-0.23331118873625789</v>
      </c>
      <c r="Q32" s="225">
        <v>67848</v>
      </c>
      <c r="R32" s="226">
        <v>-0.11574502469731129</v>
      </c>
    </row>
    <row r="33" spans="2:18" ht="15" hidden="1" customHeight="1" outlineLevel="1">
      <c r="B33" s="63" t="s">
        <v>90</v>
      </c>
      <c r="C33" s="195">
        <v>11</v>
      </c>
      <c r="D33" s="220">
        <v>-0.52173913043478259</v>
      </c>
      <c r="E33" s="202">
        <v>62</v>
      </c>
      <c r="F33" s="221">
        <v>-0.515625</v>
      </c>
      <c r="G33" s="195">
        <v>563</v>
      </c>
      <c r="H33" s="220">
        <v>0.12375249500997998</v>
      </c>
      <c r="I33" s="202">
        <v>1226</v>
      </c>
      <c r="J33" s="221">
        <v>8.4955752212389379E-2</v>
      </c>
      <c r="K33" s="195">
        <v>437</v>
      </c>
      <c r="L33" s="220">
        <v>-0.16443594646271509</v>
      </c>
      <c r="M33" s="202">
        <v>2299</v>
      </c>
      <c r="N33" s="221">
        <v>-2.6030368763557687E-3</v>
      </c>
      <c r="O33" s="195">
        <v>2357</v>
      </c>
      <c r="P33" s="220">
        <v>-0.29134095009019845</v>
      </c>
      <c r="Q33" s="202">
        <v>4656</v>
      </c>
      <c r="R33" s="221">
        <v>-0.1731486414491209</v>
      </c>
    </row>
    <row r="34" spans="2:18" ht="15" hidden="1" customHeight="1" outlineLevel="1">
      <c r="B34" s="63" t="s">
        <v>89</v>
      </c>
      <c r="C34" s="195">
        <v>4</v>
      </c>
      <c r="D34" s="220">
        <v>-0.4285714285714286</v>
      </c>
      <c r="E34" s="202">
        <v>110</v>
      </c>
      <c r="F34" s="221">
        <v>-0.62962962962962965</v>
      </c>
      <c r="G34" s="195">
        <v>491</v>
      </c>
      <c r="H34" s="220">
        <v>-6.2977099236641187E-2</v>
      </c>
      <c r="I34" s="202">
        <v>1360</v>
      </c>
      <c r="J34" s="221">
        <v>7.4074074074073071E-3</v>
      </c>
      <c r="K34" s="195">
        <v>692</v>
      </c>
      <c r="L34" s="220">
        <v>0.64370546318289779</v>
      </c>
      <c r="M34" s="202">
        <v>2657</v>
      </c>
      <c r="N34" s="221">
        <v>2.2316275490573245E-2</v>
      </c>
      <c r="O34" s="195">
        <v>2452</v>
      </c>
      <c r="P34" s="220">
        <v>-0.35541535226077814</v>
      </c>
      <c r="Q34" s="202">
        <v>5109</v>
      </c>
      <c r="R34" s="221">
        <v>-0.20209276901452444</v>
      </c>
    </row>
    <row r="35" spans="2:18" ht="15" hidden="1" customHeight="1" outlineLevel="1">
      <c r="B35" s="63" t="s">
        <v>88</v>
      </c>
      <c r="C35" s="195">
        <v>14</v>
      </c>
      <c r="D35" s="220">
        <v>1.3333333333333335</v>
      </c>
      <c r="E35" s="202">
        <v>23</v>
      </c>
      <c r="F35" s="221">
        <v>-0.25806451612903225</v>
      </c>
      <c r="G35" s="195">
        <v>581</v>
      </c>
      <c r="H35" s="220">
        <v>-4.7540983606557341E-2</v>
      </c>
      <c r="I35" s="202">
        <v>1756</v>
      </c>
      <c r="J35" s="221">
        <v>9.9561678146524724E-2</v>
      </c>
      <c r="K35" s="195">
        <v>601</v>
      </c>
      <c r="L35" s="220">
        <v>0.26260504201680668</v>
      </c>
      <c r="M35" s="202">
        <v>2975</v>
      </c>
      <c r="N35" s="221">
        <v>9.375E-2</v>
      </c>
      <c r="O35" s="195">
        <v>2747</v>
      </c>
      <c r="P35" s="220">
        <v>-0.49725475841874089</v>
      </c>
      <c r="Q35" s="202">
        <v>5722</v>
      </c>
      <c r="R35" s="221">
        <v>-0.30083088954056691</v>
      </c>
    </row>
    <row r="36" spans="2:18" ht="15" hidden="1" customHeight="1" outlineLevel="1">
      <c r="B36" s="63" t="s">
        <v>87</v>
      </c>
      <c r="C36" s="195">
        <v>12</v>
      </c>
      <c r="D36" s="220">
        <v>-7.6923076923076872E-2</v>
      </c>
      <c r="E36" s="202">
        <v>11</v>
      </c>
      <c r="F36" s="221">
        <v>-0.76595744680851063</v>
      </c>
      <c r="G36" s="195">
        <v>641</v>
      </c>
      <c r="H36" s="220">
        <v>-0.21542227662178703</v>
      </c>
      <c r="I36" s="202">
        <v>918</v>
      </c>
      <c r="J36" s="221">
        <v>-0.44498186215235791</v>
      </c>
      <c r="K36" s="195">
        <v>442</v>
      </c>
      <c r="L36" s="220">
        <v>-6.7510548523206704E-2</v>
      </c>
      <c r="M36" s="202">
        <v>2024</v>
      </c>
      <c r="N36" s="221">
        <v>-0.32645590682196335</v>
      </c>
      <c r="O36" s="195">
        <v>2670</v>
      </c>
      <c r="P36" s="220">
        <v>-0.39442050351553637</v>
      </c>
      <c r="Q36" s="202">
        <v>4694</v>
      </c>
      <c r="R36" s="221">
        <v>-0.36687348260048558</v>
      </c>
    </row>
    <row r="37" spans="2:18" ht="15" hidden="1" customHeight="1" outlineLevel="1">
      <c r="B37" s="63" t="s">
        <v>86</v>
      </c>
      <c r="C37" s="195">
        <v>6</v>
      </c>
      <c r="D37" s="220">
        <v>-0.5</v>
      </c>
      <c r="E37" s="202">
        <v>10</v>
      </c>
      <c r="F37" s="221">
        <v>-0.6</v>
      </c>
      <c r="G37" s="195">
        <v>579</v>
      </c>
      <c r="H37" s="220">
        <v>-0.24015748031496065</v>
      </c>
      <c r="I37" s="202">
        <v>772</v>
      </c>
      <c r="J37" s="221">
        <v>-0.44500359453630478</v>
      </c>
      <c r="K37" s="195">
        <v>258</v>
      </c>
      <c r="L37" s="220">
        <v>-3.7313432835820892E-2</v>
      </c>
      <c r="M37" s="202">
        <v>1625</v>
      </c>
      <c r="N37" s="221">
        <v>-0.338893409275834</v>
      </c>
      <c r="O37" s="195">
        <v>3961</v>
      </c>
      <c r="P37" s="220">
        <v>-0.17375886524822692</v>
      </c>
      <c r="Q37" s="202">
        <v>5586</v>
      </c>
      <c r="R37" s="221">
        <v>-0.22972972972972971</v>
      </c>
    </row>
    <row r="38" spans="2:18" ht="15" hidden="1" customHeight="1" outlineLevel="1">
      <c r="B38" s="63" t="s">
        <v>85</v>
      </c>
      <c r="C38" s="195">
        <v>0</v>
      </c>
      <c r="D38" s="220">
        <v>-1</v>
      </c>
      <c r="E38" s="202">
        <v>14</v>
      </c>
      <c r="F38" s="221">
        <v>-0.17647058823529416</v>
      </c>
      <c r="G38" s="195">
        <v>696</v>
      </c>
      <c r="H38" s="220">
        <v>0.11897106109324751</v>
      </c>
      <c r="I38" s="202">
        <v>1059</v>
      </c>
      <c r="J38" s="221">
        <v>-0.3132295719844358</v>
      </c>
      <c r="K38" s="195">
        <v>312</v>
      </c>
      <c r="L38" s="220">
        <v>-0.31578947368421051</v>
      </c>
      <c r="M38" s="202">
        <v>2081</v>
      </c>
      <c r="N38" s="221">
        <v>-0.21204089360090872</v>
      </c>
      <c r="O38" s="195">
        <v>4033</v>
      </c>
      <c r="P38" s="220">
        <v>-9.9776785714285721E-2</v>
      </c>
      <c r="Q38" s="202">
        <v>6114</v>
      </c>
      <c r="R38" s="221">
        <v>-0.14141272293217244</v>
      </c>
    </row>
    <row r="39" spans="2:18" ht="15" hidden="1" customHeight="1" outlineLevel="1">
      <c r="B39" s="63" t="s">
        <v>84</v>
      </c>
      <c r="C39" s="195">
        <v>4</v>
      </c>
      <c r="D39" s="220">
        <v>-0.8666666666666667</v>
      </c>
      <c r="E39" s="202">
        <v>7</v>
      </c>
      <c r="F39" s="221">
        <v>-0.53333333333333333</v>
      </c>
      <c r="G39" s="195">
        <v>626</v>
      </c>
      <c r="H39" s="220">
        <v>-0.10699001426533528</v>
      </c>
      <c r="I39" s="202">
        <v>994</v>
      </c>
      <c r="J39" s="221">
        <v>-0.40048250904704463</v>
      </c>
      <c r="K39" s="195">
        <v>380</v>
      </c>
      <c r="L39" s="220">
        <v>-0.31034482758620685</v>
      </c>
      <c r="M39" s="202">
        <v>2011</v>
      </c>
      <c r="N39" s="221">
        <v>-0.31945854483925551</v>
      </c>
      <c r="O39" s="195">
        <v>3754</v>
      </c>
      <c r="P39" s="220">
        <v>-0.24115625631695981</v>
      </c>
      <c r="Q39" s="202">
        <v>5765</v>
      </c>
      <c r="R39" s="221">
        <v>-0.27043786383194124</v>
      </c>
    </row>
    <row r="40" spans="2:18" ht="15" hidden="1" customHeight="1" outlineLevel="1">
      <c r="B40" s="63" t="s">
        <v>83</v>
      </c>
      <c r="C40" s="195">
        <v>4</v>
      </c>
      <c r="D40" s="220" t="s">
        <v>143</v>
      </c>
      <c r="E40" s="202">
        <v>34</v>
      </c>
      <c r="F40" s="221">
        <v>-0.15000000000000002</v>
      </c>
      <c r="G40" s="195">
        <v>710</v>
      </c>
      <c r="H40" s="220">
        <v>9.0629800307219677E-2</v>
      </c>
      <c r="I40" s="202">
        <v>1503</v>
      </c>
      <c r="J40" s="221">
        <v>-8.5751978891820402E-3</v>
      </c>
      <c r="K40" s="195">
        <v>730</v>
      </c>
      <c r="L40" s="220">
        <v>0.26956521739130435</v>
      </c>
      <c r="M40" s="202">
        <v>2981</v>
      </c>
      <c r="N40" s="221">
        <v>7.1531272465851892E-2</v>
      </c>
      <c r="O40" s="195">
        <v>5336</v>
      </c>
      <c r="P40" s="220">
        <v>0.29514563106796121</v>
      </c>
      <c r="Q40" s="202">
        <v>8317</v>
      </c>
      <c r="R40" s="221">
        <v>0.20501303969863804</v>
      </c>
    </row>
    <row r="41" spans="2:18" ht="15" hidden="1" customHeight="1" outlineLevel="1">
      <c r="B41" s="63" t="s">
        <v>82</v>
      </c>
      <c r="C41" s="195">
        <v>2</v>
      </c>
      <c r="D41" s="220">
        <v>-0.90476190476190477</v>
      </c>
      <c r="E41" s="202">
        <v>39</v>
      </c>
      <c r="F41" s="221">
        <v>-0.29090909090909089</v>
      </c>
      <c r="G41" s="195">
        <v>515</v>
      </c>
      <c r="H41" s="220">
        <v>0.629746835443038</v>
      </c>
      <c r="I41" s="202">
        <v>1372</v>
      </c>
      <c r="J41" s="221">
        <v>0.18993928881179523</v>
      </c>
      <c r="K41" s="195">
        <v>651</v>
      </c>
      <c r="L41" s="220">
        <v>0.49311926605504586</v>
      </c>
      <c r="M41" s="202">
        <v>2579</v>
      </c>
      <c r="N41" s="221">
        <v>0.30186774356385659</v>
      </c>
      <c r="O41" s="195">
        <v>4734</v>
      </c>
      <c r="P41" s="220">
        <v>0.35722477064220182</v>
      </c>
      <c r="Q41" s="202">
        <v>7313</v>
      </c>
      <c r="R41" s="221">
        <v>0.33717315779850066</v>
      </c>
    </row>
    <row r="42" spans="2:18" ht="15" hidden="1" customHeight="1" outlineLevel="1">
      <c r="B42" s="63" t="s">
        <v>81</v>
      </c>
      <c r="C42" s="195">
        <v>2</v>
      </c>
      <c r="D42" s="220">
        <v>-0.83333333333333337</v>
      </c>
      <c r="E42" s="202">
        <v>134</v>
      </c>
      <c r="F42" s="221">
        <v>-0.10666666666666669</v>
      </c>
      <c r="G42" s="195">
        <v>388</v>
      </c>
      <c r="H42" s="220">
        <v>-0.37216828478964403</v>
      </c>
      <c r="I42" s="202">
        <v>1444</v>
      </c>
      <c r="J42" s="221">
        <v>-0.13012048192771086</v>
      </c>
      <c r="K42" s="195">
        <v>806</v>
      </c>
      <c r="L42" s="220">
        <v>0.24</v>
      </c>
      <c r="M42" s="202">
        <v>2774</v>
      </c>
      <c r="N42" s="221">
        <v>-0.1022653721682848</v>
      </c>
      <c r="O42" s="195">
        <v>4698</v>
      </c>
      <c r="P42" s="220">
        <v>-3.8167938931297218E-3</v>
      </c>
      <c r="Q42" s="202">
        <v>7472</v>
      </c>
      <c r="R42" s="221">
        <v>-4.2787599282603117E-2</v>
      </c>
    </row>
    <row r="43" spans="2:18" ht="15" hidden="1" customHeight="1" outlineLevel="1">
      <c r="B43" s="63" t="s">
        <v>80</v>
      </c>
      <c r="C43" s="195">
        <v>17</v>
      </c>
      <c r="D43" s="220">
        <v>-0.59523809523809523</v>
      </c>
      <c r="E43" s="202">
        <v>112</v>
      </c>
      <c r="F43" s="221">
        <v>0.47368421052631571</v>
      </c>
      <c r="G43" s="195">
        <v>429</v>
      </c>
      <c r="H43" s="220">
        <v>-0.26288659793814428</v>
      </c>
      <c r="I43" s="202">
        <v>1709</v>
      </c>
      <c r="J43" s="221">
        <v>0.16814764183185238</v>
      </c>
      <c r="K43" s="195">
        <v>670</v>
      </c>
      <c r="L43" s="220">
        <v>-2.6162790697674465E-2</v>
      </c>
      <c r="M43" s="202">
        <v>2937</v>
      </c>
      <c r="N43" s="221">
        <v>3.0164854437039645E-2</v>
      </c>
      <c r="O43" s="195">
        <v>4799</v>
      </c>
      <c r="P43" s="220">
        <v>0.43424985056784227</v>
      </c>
      <c r="Q43" s="202">
        <v>7736</v>
      </c>
      <c r="R43" s="221">
        <v>0.24834597385831847</v>
      </c>
    </row>
    <row r="44" spans="2:18" ht="15" hidden="1" customHeight="1" outlineLevel="1">
      <c r="B44" s="63" t="s">
        <v>79</v>
      </c>
      <c r="C44" s="195">
        <v>5</v>
      </c>
      <c r="D44" s="220">
        <v>-0.58333333333333326</v>
      </c>
      <c r="E44" s="202">
        <v>77</v>
      </c>
      <c r="F44" s="221">
        <v>-9.4117647058823528E-2</v>
      </c>
      <c r="G44" s="195">
        <v>643</v>
      </c>
      <c r="H44" s="220">
        <v>0.22709923664122145</v>
      </c>
      <c r="I44" s="202">
        <v>1711</v>
      </c>
      <c r="J44" s="221">
        <v>0.15063887020847333</v>
      </c>
      <c r="K44" s="195">
        <v>687</v>
      </c>
      <c r="L44" s="220">
        <v>0.47741935483870979</v>
      </c>
      <c r="M44" s="202">
        <v>3123</v>
      </c>
      <c r="N44" s="221">
        <v>0.21375825884181898</v>
      </c>
      <c r="O44" s="195">
        <v>5122</v>
      </c>
      <c r="P44" s="220">
        <v>0.52349791790600841</v>
      </c>
      <c r="Q44" s="202">
        <v>8245</v>
      </c>
      <c r="R44" s="221">
        <v>0.38921651221566966</v>
      </c>
    </row>
    <row r="45" spans="2:18" collapsed="1">
      <c r="B45" s="227">
        <v>2009</v>
      </c>
      <c r="C45" s="228">
        <v>81</v>
      </c>
      <c r="D45" s="229">
        <v>-0.55494505494505497</v>
      </c>
      <c r="E45" s="228">
        <v>633</v>
      </c>
      <c r="F45" s="229">
        <v>-0.34472049689440998</v>
      </c>
      <c r="G45" s="228">
        <v>6862</v>
      </c>
      <c r="H45" s="229">
        <v>-5.0636413945766456E-2</v>
      </c>
      <c r="I45" s="228">
        <v>15824</v>
      </c>
      <c r="J45" s="229">
        <v>-0.10096017271745927</v>
      </c>
      <c r="K45" s="228">
        <v>6666</v>
      </c>
      <c r="L45" s="229">
        <v>0.114156777536353</v>
      </c>
      <c r="M45" s="228">
        <v>30066</v>
      </c>
      <c r="N45" s="229">
        <v>-5.9261576971214036E-2</v>
      </c>
      <c r="O45" s="228">
        <v>46663</v>
      </c>
      <c r="P45" s="229">
        <v>-7.1493950971028286E-2</v>
      </c>
      <c r="Q45" s="228">
        <v>76729</v>
      </c>
      <c r="R45" s="229">
        <v>-6.6738834290162474E-2</v>
      </c>
    </row>
    <row r="46" spans="2:18" ht="15" hidden="1" customHeight="1" outlineLevel="1">
      <c r="B46" s="63" t="s">
        <v>90</v>
      </c>
      <c r="C46" s="195">
        <v>23</v>
      </c>
      <c r="D46" s="220">
        <v>0.4375</v>
      </c>
      <c r="E46" s="202">
        <v>128</v>
      </c>
      <c r="F46" s="221">
        <v>0.70666666666666678</v>
      </c>
      <c r="G46" s="195">
        <v>501</v>
      </c>
      <c r="H46" s="220">
        <v>-0.13917525773195871</v>
      </c>
      <c r="I46" s="202">
        <v>1130</v>
      </c>
      <c r="J46" s="221">
        <v>-7.3770491803278659E-2</v>
      </c>
      <c r="K46" s="195">
        <v>523</v>
      </c>
      <c r="L46" s="220">
        <v>1.7509727626459082E-2</v>
      </c>
      <c r="M46" s="202">
        <v>2305</v>
      </c>
      <c r="N46" s="221">
        <v>-4.2376402160365645E-2</v>
      </c>
      <c r="O46" s="195">
        <v>3326</v>
      </c>
      <c r="P46" s="220">
        <v>0.10977644310977652</v>
      </c>
      <c r="Q46" s="202">
        <v>5631</v>
      </c>
      <c r="R46" s="221">
        <v>4.2005921539600255E-2</v>
      </c>
    </row>
    <row r="47" spans="2:18" ht="15" hidden="1" customHeight="1" outlineLevel="1">
      <c r="B47" s="63" t="s">
        <v>89</v>
      </c>
      <c r="C47" s="195">
        <v>7</v>
      </c>
      <c r="D47" s="220">
        <v>-0.125</v>
      </c>
      <c r="E47" s="202">
        <v>297</v>
      </c>
      <c r="F47" s="221">
        <v>1.9700000000000002</v>
      </c>
      <c r="G47" s="195">
        <v>524</v>
      </c>
      <c r="H47" s="220">
        <v>0.10782241014799165</v>
      </c>
      <c r="I47" s="202">
        <v>1350</v>
      </c>
      <c r="J47" s="221">
        <v>0.30434782608695654</v>
      </c>
      <c r="K47" s="195">
        <v>421</v>
      </c>
      <c r="L47" s="220">
        <v>-7.0640176600441529E-2</v>
      </c>
      <c r="M47" s="202">
        <v>2599</v>
      </c>
      <c r="N47" s="221">
        <v>0.25616239729337842</v>
      </c>
      <c r="O47" s="195">
        <v>3804</v>
      </c>
      <c r="P47" s="220">
        <v>0.54132901134521871</v>
      </c>
      <c r="Q47" s="202">
        <v>6403</v>
      </c>
      <c r="R47" s="221">
        <v>0.41128499008155162</v>
      </c>
    </row>
    <row r="48" spans="2:18" ht="15" hidden="1" customHeight="1" outlineLevel="1">
      <c r="B48" s="63" t="s">
        <v>88</v>
      </c>
      <c r="C48" s="195">
        <v>6</v>
      </c>
      <c r="D48" s="220">
        <v>-0.6</v>
      </c>
      <c r="E48" s="202">
        <v>31</v>
      </c>
      <c r="F48" s="221">
        <v>-0.71296296296296302</v>
      </c>
      <c r="G48" s="195">
        <v>610</v>
      </c>
      <c r="H48" s="220">
        <v>0.60104986876640409</v>
      </c>
      <c r="I48" s="202">
        <v>1597</v>
      </c>
      <c r="J48" s="221">
        <v>0.80045095828635859</v>
      </c>
      <c r="K48" s="195">
        <v>476</v>
      </c>
      <c r="L48" s="220">
        <v>-5.9288537549407105E-2</v>
      </c>
      <c r="M48" s="202">
        <v>2720</v>
      </c>
      <c r="N48" s="221">
        <v>0.43384290985766993</v>
      </c>
      <c r="O48" s="195">
        <v>5464</v>
      </c>
      <c r="P48" s="220">
        <v>0.76428802066515988</v>
      </c>
      <c r="Q48" s="202">
        <v>8184</v>
      </c>
      <c r="R48" s="221">
        <v>0.63876651982378863</v>
      </c>
    </row>
    <row r="49" spans="2:18" ht="15" hidden="1" customHeight="1" outlineLevel="1">
      <c r="B49" s="63" t="s">
        <v>87</v>
      </c>
      <c r="C49" s="195">
        <v>13</v>
      </c>
      <c r="D49" s="220">
        <v>0.625</v>
      </c>
      <c r="E49" s="202">
        <v>47</v>
      </c>
      <c r="F49" s="221">
        <v>0.6206896551724137</v>
      </c>
      <c r="G49" s="195">
        <v>817</v>
      </c>
      <c r="H49" s="220">
        <v>0.41349480968858132</v>
      </c>
      <c r="I49" s="202">
        <v>1654</v>
      </c>
      <c r="J49" s="221">
        <v>2.0293040293040292</v>
      </c>
      <c r="K49" s="195">
        <v>474</v>
      </c>
      <c r="L49" s="220">
        <v>0.97500000000000009</v>
      </c>
      <c r="M49" s="202">
        <v>3005</v>
      </c>
      <c r="N49" s="221">
        <v>1.1448965024982156</v>
      </c>
      <c r="O49" s="195">
        <v>4409</v>
      </c>
      <c r="P49" s="220">
        <v>-4.1730058682895033E-2</v>
      </c>
      <c r="Q49" s="202">
        <v>7414</v>
      </c>
      <c r="R49" s="221">
        <v>0.23525491502832385</v>
      </c>
    </row>
    <row r="50" spans="2:18" ht="15" hidden="1" customHeight="1" outlineLevel="1">
      <c r="B50" s="63" t="s">
        <v>86</v>
      </c>
      <c r="C50" s="195">
        <v>12</v>
      </c>
      <c r="D50" s="220">
        <v>-0.1428571428571429</v>
      </c>
      <c r="E50" s="202">
        <v>25</v>
      </c>
      <c r="F50" s="221">
        <v>0</v>
      </c>
      <c r="G50" s="195">
        <v>762</v>
      </c>
      <c r="H50" s="220">
        <v>1.4983606557377049</v>
      </c>
      <c r="I50" s="202">
        <v>1391</v>
      </c>
      <c r="J50" s="221">
        <v>1.1905511811023621</v>
      </c>
      <c r="K50" s="195">
        <v>268</v>
      </c>
      <c r="L50" s="220">
        <v>0.50561797752808979</v>
      </c>
      <c r="M50" s="202">
        <v>2458</v>
      </c>
      <c r="N50" s="221">
        <v>1.1244598098530685</v>
      </c>
      <c r="O50" s="195">
        <v>4794</v>
      </c>
      <c r="P50" s="220">
        <v>-3.366256803063894E-2</v>
      </c>
      <c r="Q50" s="202">
        <v>7252</v>
      </c>
      <c r="R50" s="221">
        <v>0.18535469107551483</v>
      </c>
    </row>
    <row r="51" spans="2:18" ht="15" hidden="1" customHeight="1" outlineLevel="1">
      <c r="B51" s="63" t="s">
        <v>85</v>
      </c>
      <c r="C51" s="195">
        <v>4</v>
      </c>
      <c r="D51" s="220">
        <v>-0.73333333333333339</v>
      </c>
      <c r="E51" s="202">
        <v>17</v>
      </c>
      <c r="F51" s="221">
        <v>0.30769230769230771</v>
      </c>
      <c r="G51" s="195">
        <v>622</v>
      </c>
      <c r="H51" s="220">
        <v>1</v>
      </c>
      <c r="I51" s="202">
        <v>1542</v>
      </c>
      <c r="J51" s="221">
        <v>1.7100175746924431</v>
      </c>
      <c r="K51" s="195">
        <v>456</v>
      </c>
      <c r="L51" s="220">
        <v>0.89999999999999991</v>
      </c>
      <c r="M51" s="202">
        <v>2641</v>
      </c>
      <c r="N51" s="221">
        <v>1.3005226480836236</v>
      </c>
      <c r="O51" s="195">
        <v>4480</v>
      </c>
      <c r="P51" s="220">
        <v>-0.11111111111111116</v>
      </c>
      <c r="Q51" s="202">
        <v>7121</v>
      </c>
      <c r="R51" s="221">
        <v>0.15077569489334186</v>
      </c>
    </row>
    <row r="52" spans="2:18" ht="15" hidden="1" customHeight="1" outlineLevel="1">
      <c r="B52" s="63" t="s">
        <v>84</v>
      </c>
      <c r="C52" s="195">
        <v>30</v>
      </c>
      <c r="D52" s="220">
        <v>3.2857142857142856</v>
      </c>
      <c r="E52" s="202">
        <v>15</v>
      </c>
      <c r="F52" s="221">
        <v>-0.44444444444444442</v>
      </c>
      <c r="G52" s="195">
        <v>701</v>
      </c>
      <c r="H52" s="220">
        <v>1.567765567765568</v>
      </c>
      <c r="I52" s="202">
        <v>1658</v>
      </c>
      <c r="J52" s="221">
        <v>1.2077230359520641</v>
      </c>
      <c r="K52" s="195">
        <v>551</v>
      </c>
      <c r="L52" s="220">
        <v>0.83666666666666667</v>
      </c>
      <c r="M52" s="202">
        <v>2955</v>
      </c>
      <c r="N52" s="221">
        <v>1.1759941089837995</v>
      </c>
      <c r="O52" s="195">
        <v>4947</v>
      </c>
      <c r="P52" s="220">
        <v>-9.0457804743519055E-2</v>
      </c>
      <c r="Q52" s="202">
        <v>7902</v>
      </c>
      <c r="R52" s="221">
        <v>0.16257172281889076</v>
      </c>
    </row>
    <row r="53" spans="2:18" ht="15" hidden="1" customHeight="1" outlineLevel="1">
      <c r="B53" s="63" t="s">
        <v>83</v>
      </c>
      <c r="C53" s="195">
        <v>0</v>
      </c>
      <c r="D53" s="220" t="s">
        <v>143</v>
      </c>
      <c r="E53" s="202">
        <v>40</v>
      </c>
      <c r="F53" s="221">
        <v>-0.24528301886792447</v>
      </c>
      <c r="G53" s="195">
        <v>651</v>
      </c>
      <c r="H53" s="220">
        <v>1.4473684210526314</v>
      </c>
      <c r="I53" s="202">
        <v>1516</v>
      </c>
      <c r="J53" s="221">
        <v>1.604810996563574</v>
      </c>
      <c r="K53" s="195">
        <v>575</v>
      </c>
      <c r="L53" s="220">
        <v>0.96917808219178081</v>
      </c>
      <c r="M53" s="202">
        <v>2782</v>
      </c>
      <c r="N53" s="221">
        <v>1.3319362950544846</v>
      </c>
      <c r="O53" s="195">
        <v>4120</v>
      </c>
      <c r="P53" s="220">
        <v>-8.301802804362346E-2</v>
      </c>
      <c r="Q53" s="202">
        <v>6902</v>
      </c>
      <c r="R53" s="221">
        <v>0.21385860007034818</v>
      </c>
    </row>
    <row r="54" spans="2:18" ht="15" hidden="1" customHeight="1" outlineLevel="1">
      <c r="B54" s="63" t="s">
        <v>82</v>
      </c>
      <c r="C54" s="195">
        <v>21</v>
      </c>
      <c r="D54" s="220">
        <v>5.0000000000000044E-2</v>
      </c>
      <c r="E54" s="202">
        <v>55</v>
      </c>
      <c r="F54" s="221">
        <v>-3.5087719298245612E-2</v>
      </c>
      <c r="G54" s="195">
        <v>316</v>
      </c>
      <c r="H54" s="220">
        <v>0.16605166051660514</v>
      </c>
      <c r="I54" s="202">
        <v>1153</v>
      </c>
      <c r="J54" s="221">
        <v>0.27403314917127064</v>
      </c>
      <c r="K54" s="195">
        <v>436</v>
      </c>
      <c r="L54" s="220">
        <v>0.81666666666666665</v>
      </c>
      <c r="M54" s="202">
        <v>1981</v>
      </c>
      <c r="N54" s="221">
        <v>0.32685867381111855</v>
      </c>
      <c r="O54" s="195">
        <v>3488</v>
      </c>
      <c r="P54" s="220">
        <v>0.22860162028883413</v>
      </c>
      <c r="Q54" s="202">
        <v>5469</v>
      </c>
      <c r="R54" s="221">
        <v>0.26246537396121883</v>
      </c>
    </row>
    <row r="55" spans="2:18" ht="15" hidden="1" customHeight="1" outlineLevel="1">
      <c r="B55" s="63" t="s">
        <v>81</v>
      </c>
      <c r="C55" s="195">
        <v>12</v>
      </c>
      <c r="D55" s="220">
        <v>-0.6</v>
      </c>
      <c r="E55" s="202">
        <v>150</v>
      </c>
      <c r="F55" s="221">
        <v>0.61290322580645151</v>
      </c>
      <c r="G55" s="195">
        <v>618</v>
      </c>
      <c r="H55" s="220">
        <v>0.95569620253164556</v>
      </c>
      <c r="I55" s="202">
        <v>1660</v>
      </c>
      <c r="J55" s="221">
        <v>0.47686832740213525</v>
      </c>
      <c r="K55" s="195">
        <v>650</v>
      </c>
      <c r="L55" s="220">
        <v>0.57384987893462469</v>
      </c>
      <c r="M55" s="202">
        <v>3090</v>
      </c>
      <c r="N55" s="221">
        <v>0.56376518218623484</v>
      </c>
      <c r="O55" s="195">
        <v>4716</v>
      </c>
      <c r="P55" s="220">
        <v>0.78163959199093314</v>
      </c>
      <c r="Q55" s="202">
        <v>7806</v>
      </c>
      <c r="R55" s="221">
        <v>0.68851395197923426</v>
      </c>
    </row>
    <row r="56" spans="2:18" ht="15" hidden="1" customHeight="1" outlineLevel="1">
      <c r="B56" s="63" t="s">
        <v>80</v>
      </c>
      <c r="C56" s="195">
        <v>42</v>
      </c>
      <c r="D56" s="220">
        <v>-0.27586206896551724</v>
      </c>
      <c r="E56" s="202">
        <v>76</v>
      </c>
      <c r="F56" s="221">
        <v>0.1875</v>
      </c>
      <c r="G56" s="195">
        <v>582</v>
      </c>
      <c r="H56" s="220">
        <v>1.3187250996015938</v>
      </c>
      <c r="I56" s="202">
        <v>1463</v>
      </c>
      <c r="J56" s="221">
        <v>0.69132947976878611</v>
      </c>
      <c r="K56" s="195">
        <v>688</v>
      </c>
      <c r="L56" s="220">
        <v>0.89010989010989006</v>
      </c>
      <c r="M56" s="202">
        <v>2851</v>
      </c>
      <c r="N56" s="221">
        <v>0.77965043695380776</v>
      </c>
      <c r="O56" s="195">
        <v>3346</v>
      </c>
      <c r="P56" s="220">
        <v>0.3988294314381271</v>
      </c>
      <c r="Q56" s="202">
        <v>6197</v>
      </c>
      <c r="R56" s="221">
        <v>0.5515773660490737</v>
      </c>
    </row>
    <row r="57" spans="2:18" ht="15" hidden="1" customHeight="1" outlineLevel="1">
      <c r="B57" s="63" t="s">
        <v>79</v>
      </c>
      <c r="C57" s="195">
        <v>12</v>
      </c>
      <c r="D57" s="220">
        <v>-0.87628865979381443</v>
      </c>
      <c r="E57" s="202">
        <v>85</v>
      </c>
      <c r="F57" s="221">
        <v>-5.555555555555558E-2</v>
      </c>
      <c r="G57" s="195">
        <v>524</v>
      </c>
      <c r="H57" s="220">
        <v>1.3497757847533634</v>
      </c>
      <c r="I57" s="202">
        <v>1487</v>
      </c>
      <c r="J57" s="221">
        <v>0.74735605170387776</v>
      </c>
      <c r="K57" s="195">
        <v>465</v>
      </c>
      <c r="L57" s="220">
        <v>0.2109375</v>
      </c>
      <c r="M57" s="202">
        <v>2573</v>
      </c>
      <c r="N57" s="221">
        <v>0.5641337386018237</v>
      </c>
      <c r="O57" s="195">
        <v>3362</v>
      </c>
      <c r="P57" s="220">
        <v>0.4566724436741767</v>
      </c>
      <c r="Q57" s="202">
        <v>5935</v>
      </c>
      <c r="R57" s="221">
        <v>0.50139134834303056</v>
      </c>
    </row>
    <row r="58" spans="2:18" collapsed="1">
      <c r="B58" s="227">
        <v>2008</v>
      </c>
      <c r="C58" s="228">
        <v>182</v>
      </c>
      <c r="D58" s="229">
        <v>-0.36805555555555558</v>
      </c>
      <c r="E58" s="228">
        <v>966</v>
      </c>
      <c r="F58" s="229">
        <v>0.31607629427792916</v>
      </c>
      <c r="G58" s="228">
        <v>7228</v>
      </c>
      <c r="H58" s="229">
        <v>0.70874704491725771</v>
      </c>
      <c r="I58" s="228">
        <v>17601</v>
      </c>
      <c r="J58" s="229">
        <v>0.76539618856569702</v>
      </c>
      <c r="K58" s="228">
        <v>5983</v>
      </c>
      <c r="L58" s="229">
        <v>0.45077594568380208</v>
      </c>
      <c r="M58" s="228">
        <v>31960</v>
      </c>
      <c r="N58" s="229">
        <v>0.65202108963093153</v>
      </c>
      <c r="O58" s="228">
        <v>50256</v>
      </c>
      <c r="P58" s="229">
        <v>0.16112933783096905</v>
      </c>
      <c r="Q58" s="228">
        <v>82216</v>
      </c>
      <c r="R58" s="229">
        <v>0.31276745225777614</v>
      </c>
    </row>
    <row r="59" spans="2:18" ht="15" hidden="1" customHeight="1" outlineLevel="1">
      <c r="B59" s="63" t="s">
        <v>90</v>
      </c>
      <c r="C59" s="195">
        <v>16</v>
      </c>
      <c r="D59" s="220">
        <v>-0.74603174603174605</v>
      </c>
      <c r="E59" s="202">
        <v>75</v>
      </c>
      <c r="F59" s="221">
        <v>-0.25742574257425743</v>
      </c>
      <c r="G59" s="195">
        <v>582</v>
      </c>
      <c r="H59" s="220">
        <v>1.5304347826086957</v>
      </c>
      <c r="I59" s="202">
        <v>1220</v>
      </c>
      <c r="J59" s="221">
        <v>0.74285714285714288</v>
      </c>
      <c r="K59" s="195">
        <v>514</v>
      </c>
      <c r="L59" s="220">
        <v>0.80350877192982462</v>
      </c>
      <c r="M59" s="202">
        <v>2407</v>
      </c>
      <c r="N59" s="221">
        <v>0.74546773023930379</v>
      </c>
      <c r="O59" s="195">
        <v>2997</v>
      </c>
      <c r="P59" s="220">
        <v>0.24305267523849028</v>
      </c>
      <c r="Q59" s="202">
        <v>5404</v>
      </c>
      <c r="R59" s="221">
        <v>0.42585751978891828</v>
      </c>
    </row>
    <row r="60" spans="2:18" ht="15" hidden="1" customHeight="1" outlineLevel="1">
      <c r="B60" s="63" t="s">
        <v>89</v>
      </c>
      <c r="C60" s="195">
        <v>8</v>
      </c>
      <c r="D60" s="220">
        <v>-0.5</v>
      </c>
      <c r="E60" s="202">
        <v>100</v>
      </c>
      <c r="F60" s="221">
        <v>-0.53488372093023262</v>
      </c>
      <c r="G60" s="195">
        <v>473</v>
      </c>
      <c r="H60" s="220">
        <v>2.3076923076923075</v>
      </c>
      <c r="I60" s="202">
        <v>1035</v>
      </c>
      <c r="J60" s="221">
        <v>0.69672131147540983</v>
      </c>
      <c r="K60" s="195">
        <v>453</v>
      </c>
      <c r="L60" s="220">
        <v>0.4068322981366459</v>
      </c>
      <c r="M60" s="202">
        <v>2069</v>
      </c>
      <c r="N60" s="221">
        <v>0.58422664624808585</v>
      </c>
      <c r="O60" s="195">
        <v>2468</v>
      </c>
      <c r="P60" s="220">
        <v>0.62155059132720103</v>
      </c>
      <c r="Q60" s="202">
        <v>4537</v>
      </c>
      <c r="R60" s="221">
        <v>0.60431400282885428</v>
      </c>
    </row>
    <row r="61" spans="2:18" ht="15" hidden="1" customHeight="1" outlineLevel="1">
      <c r="B61" s="63" t="s">
        <v>88</v>
      </c>
      <c r="C61" s="195">
        <v>15</v>
      </c>
      <c r="D61" s="220">
        <v>-0.2857142857142857</v>
      </c>
      <c r="E61" s="202">
        <v>108</v>
      </c>
      <c r="F61" s="221">
        <v>-0.55371900826446274</v>
      </c>
      <c r="G61" s="195">
        <v>381</v>
      </c>
      <c r="H61" s="220">
        <v>-0.5655644241733182</v>
      </c>
      <c r="I61" s="202">
        <v>887</v>
      </c>
      <c r="J61" s="221">
        <v>0.26714285714285713</v>
      </c>
      <c r="K61" s="195">
        <v>506</v>
      </c>
      <c r="L61" s="220">
        <v>0.46242774566473988</v>
      </c>
      <c r="M61" s="202">
        <v>1897</v>
      </c>
      <c r="N61" s="221">
        <v>-0.13220494053064957</v>
      </c>
      <c r="O61" s="195">
        <v>3097</v>
      </c>
      <c r="P61" s="220">
        <v>-0.19074993467467993</v>
      </c>
      <c r="Q61" s="202">
        <v>4994</v>
      </c>
      <c r="R61" s="221">
        <v>-0.16946615666056875</v>
      </c>
    </row>
    <row r="62" spans="2:18" ht="15" hidden="1" customHeight="1" outlineLevel="1">
      <c r="B62" s="63" t="s">
        <v>87</v>
      </c>
      <c r="C62" s="195">
        <v>8</v>
      </c>
      <c r="D62" s="220">
        <v>0.60000000000000009</v>
      </c>
      <c r="E62" s="202">
        <v>29</v>
      </c>
      <c r="F62" s="221">
        <v>1.6363636363636362</v>
      </c>
      <c r="G62" s="195">
        <v>578</v>
      </c>
      <c r="H62" s="220">
        <v>-0.54595443833464263</v>
      </c>
      <c r="I62" s="202">
        <v>546</v>
      </c>
      <c r="J62" s="221">
        <v>-1.8281535648994041E-3</v>
      </c>
      <c r="K62" s="195">
        <v>240</v>
      </c>
      <c r="L62" s="220">
        <v>0.13207547169811318</v>
      </c>
      <c r="M62" s="202">
        <v>1401</v>
      </c>
      <c r="N62" s="221">
        <v>-0.31591796875</v>
      </c>
      <c r="O62" s="195">
        <v>4601</v>
      </c>
      <c r="P62" s="220">
        <v>0.33169319826338639</v>
      </c>
      <c r="Q62" s="202">
        <v>6002</v>
      </c>
      <c r="R62" s="221">
        <v>9.0677812102489597E-2</v>
      </c>
    </row>
    <row r="63" spans="2:18" ht="15" hidden="1" customHeight="1" outlineLevel="1">
      <c r="B63" s="63" t="s">
        <v>86</v>
      </c>
      <c r="C63" s="195">
        <v>14</v>
      </c>
      <c r="D63" s="220">
        <v>1</v>
      </c>
      <c r="E63" s="202">
        <v>25</v>
      </c>
      <c r="F63" s="221">
        <v>-0.26470588235294112</v>
      </c>
      <c r="G63" s="195">
        <v>305</v>
      </c>
      <c r="H63" s="220">
        <v>-0.75383373688458433</v>
      </c>
      <c r="I63" s="202">
        <v>635</v>
      </c>
      <c r="J63" s="221">
        <v>1.3090909090909091</v>
      </c>
      <c r="K63" s="195">
        <v>178</v>
      </c>
      <c r="L63" s="220">
        <v>0.58928571428571419</v>
      </c>
      <c r="M63" s="202">
        <v>1157</v>
      </c>
      <c r="N63" s="221">
        <v>-0.30593881223755248</v>
      </c>
      <c r="O63" s="195">
        <v>4961</v>
      </c>
      <c r="P63" s="220">
        <v>-8.2994454713493537E-2</v>
      </c>
      <c r="Q63" s="202">
        <v>6118</v>
      </c>
      <c r="R63" s="221">
        <v>-0.13550939663699313</v>
      </c>
    </row>
    <row r="64" spans="2:18" ht="15" hidden="1" customHeight="1" outlineLevel="1">
      <c r="B64" s="63" t="s">
        <v>85</v>
      </c>
      <c r="C64" s="195">
        <v>15</v>
      </c>
      <c r="D64" s="220">
        <v>0.15384615384615374</v>
      </c>
      <c r="E64" s="202">
        <v>13</v>
      </c>
      <c r="F64" s="221">
        <v>-0.66666666666666674</v>
      </c>
      <c r="G64" s="195">
        <v>311</v>
      </c>
      <c r="H64" s="220">
        <v>-0.77561327561327564</v>
      </c>
      <c r="I64" s="202">
        <v>569</v>
      </c>
      <c r="J64" s="221">
        <v>0.37772397094430987</v>
      </c>
      <c r="K64" s="195">
        <v>240</v>
      </c>
      <c r="L64" s="220">
        <v>0.98347107438016534</v>
      </c>
      <c r="M64" s="202">
        <v>1148</v>
      </c>
      <c r="N64" s="221">
        <v>-0.41784989858012167</v>
      </c>
      <c r="O64" s="195">
        <v>5040</v>
      </c>
      <c r="P64" s="220">
        <v>-0.12210416303779825</v>
      </c>
      <c r="Q64" s="202">
        <v>6188</v>
      </c>
      <c r="R64" s="221">
        <v>-0.19771813820821993</v>
      </c>
    </row>
    <row r="65" spans="2:18" ht="15" hidden="1" customHeight="1" outlineLevel="1">
      <c r="B65" s="63" t="s">
        <v>84</v>
      </c>
      <c r="C65" s="195">
        <v>7</v>
      </c>
      <c r="D65" s="220">
        <v>-0.68181818181818188</v>
      </c>
      <c r="E65" s="202">
        <v>27</v>
      </c>
      <c r="F65" s="221">
        <v>0.42105263157894735</v>
      </c>
      <c r="G65" s="195">
        <v>273</v>
      </c>
      <c r="H65" s="220">
        <v>-0.56109324758842449</v>
      </c>
      <c r="I65" s="202">
        <v>751</v>
      </c>
      <c r="J65" s="221">
        <v>0.80095923261390878</v>
      </c>
      <c r="K65" s="195">
        <v>300</v>
      </c>
      <c r="L65" s="220">
        <v>1.3255813953488373</v>
      </c>
      <c r="M65" s="202">
        <v>1358</v>
      </c>
      <c r="N65" s="221">
        <v>0.1232423490488006</v>
      </c>
      <c r="O65" s="195">
        <v>5439</v>
      </c>
      <c r="P65" s="220">
        <v>-2.3168103448275912E-2</v>
      </c>
      <c r="Q65" s="202">
        <v>6797</v>
      </c>
      <c r="R65" s="221">
        <v>2.9511583296444321E-3</v>
      </c>
    </row>
    <row r="66" spans="2:18" ht="15" hidden="1" customHeight="1" outlineLevel="1">
      <c r="B66" s="63" t="s">
        <v>83</v>
      </c>
      <c r="C66" s="195">
        <v>0</v>
      </c>
      <c r="D66" s="220">
        <v>-1</v>
      </c>
      <c r="E66" s="202">
        <v>53</v>
      </c>
      <c r="F66" s="221">
        <v>1.7894736842105261</v>
      </c>
      <c r="G66" s="195">
        <v>266</v>
      </c>
      <c r="H66" s="220">
        <v>-0.5863141524105755</v>
      </c>
      <c r="I66" s="202">
        <v>582</v>
      </c>
      <c r="J66" s="221">
        <v>0.35981308411214963</v>
      </c>
      <c r="K66" s="195">
        <v>292</v>
      </c>
      <c r="L66" s="220">
        <v>-3.6303630363036299E-2</v>
      </c>
      <c r="M66" s="202">
        <v>1193</v>
      </c>
      <c r="N66" s="221">
        <v>-0.14663805436337629</v>
      </c>
      <c r="O66" s="195">
        <v>4493</v>
      </c>
      <c r="P66" s="220">
        <v>0.11627329192546587</v>
      </c>
      <c r="Q66" s="202">
        <v>5686</v>
      </c>
      <c r="R66" s="221">
        <v>4.84971418034299E-2</v>
      </c>
    </row>
    <row r="67" spans="2:18" ht="15" hidden="1" customHeight="1" outlineLevel="1">
      <c r="B67" s="63" t="s">
        <v>82</v>
      </c>
      <c r="C67" s="195">
        <v>20</v>
      </c>
      <c r="D67" s="220">
        <v>5.666666666666667</v>
      </c>
      <c r="E67" s="202">
        <v>57</v>
      </c>
      <c r="F67" s="221">
        <v>0.35714285714285721</v>
      </c>
      <c r="G67" s="195">
        <v>271</v>
      </c>
      <c r="H67" s="220">
        <v>0.36180904522613067</v>
      </c>
      <c r="I67" s="202">
        <v>905</v>
      </c>
      <c r="J67" s="221">
        <v>0.79563492063492069</v>
      </c>
      <c r="K67" s="195">
        <v>240</v>
      </c>
      <c r="L67" s="220">
        <v>0.1707317073170731</v>
      </c>
      <c r="M67" s="202">
        <v>1493</v>
      </c>
      <c r="N67" s="221">
        <v>0.56663168940188879</v>
      </c>
      <c r="O67" s="195">
        <v>2839</v>
      </c>
      <c r="P67" s="220">
        <v>0.13787575150300602</v>
      </c>
      <c r="Q67" s="202">
        <v>4332</v>
      </c>
      <c r="R67" s="221">
        <v>0.25638051044083521</v>
      </c>
    </row>
    <row r="68" spans="2:18" ht="15" hidden="1" customHeight="1" outlineLevel="1">
      <c r="B68" s="63" t="s">
        <v>81</v>
      </c>
      <c r="C68" s="195">
        <v>30</v>
      </c>
      <c r="D68" s="220">
        <v>2.3333333333333335</v>
      </c>
      <c r="E68" s="202">
        <v>93</v>
      </c>
      <c r="F68" s="221">
        <v>1.1627906976744184</v>
      </c>
      <c r="G68" s="195">
        <v>316</v>
      </c>
      <c r="H68" s="220">
        <v>0.62886597938144329</v>
      </c>
      <c r="I68" s="202">
        <v>1124</v>
      </c>
      <c r="J68" s="221">
        <v>1.3223140495867769</v>
      </c>
      <c r="K68" s="195">
        <v>413</v>
      </c>
      <c r="L68" s="220">
        <v>0.95734597156398094</v>
      </c>
      <c r="M68" s="202">
        <v>1976</v>
      </c>
      <c r="N68" s="221">
        <v>1.0998937300743887</v>
      </c>
      <c r="O68" s="195">
        <v>2647</v>
      </c>
      <c r="P68" s="220">
        <v>0.278743961352657</v>
      </c>
      <c r="Q68" s="202">
        <v>4623</v>
      </c>
      <c r="R68" s="221">
        <v>0.53537030886748593</v>
      </c>
    </row>
    <row r="69" spans="2:18" ht="15" hidden="1" customHeight="1" outlineLevel="1">
      <c r="B69" s="63" t="s">
        <v>80</v>
      </c>
      <c r="C69" s="195">
        <v>58</v>
      </c>
      <c r="D69" s="220">
        <v>3.833333333333333</v>
      </c>
      <c r="E69" s="202">
        <v>64</v>
      </c>
      <c r="F69" s="221">
        <v>1.7826086956521738</v>
      </c>
      <c r="G69" s="195">
        <v>251</v>
      </c>
      <c r="H69" s="220">
        <v>0.85925925925925917</v>
      </c>
      <c r="I69" s="202">
        <v>865</v>
      </c>
      <c r="J69" s="221">
        <v>1.1305418719211824</v>
      </c>
      <c r="K69" s="195">
        <v>364</v>
      </c>
      <c r="L69" s="220">
        <v>0.29078014184397172</v>
      </c>
      <c r="M69" s="202">
        <v>1602</v>
      </c>
      <c r="N69" s="221">
        <v>0.86713286713286708</v>
      </c>
      <c r="O69" s="195">
        <v>2392</v>
      </c>
      <c r="P69" s="220">
        <v>0.32008830022075063</v>
      </c>
      <c r="Q69" s="202">
        <v>3994</v>
      </c>
      <c r="R69" s="221">
        <v>0.49588014981273409</v>
      </c>
    </row>
    <row r="70" spans="2:18" ht="15" hidden="1" customHeight="1" outlineLevel="1">
      <c r="B70" s="63" t="s">
        <v>79</v>
      </c>
      <c r="C70" s="195">
        <v>97</v>
      </c>
      <c r="D70" s="220">
        <v>4.3888888888888893</v>
      </c>
      <c r="E70" s="202">
        <v>90</v>
      </c>
      <c r="F70" s="221">
        <v>2.2142857142857144</v>
      </c>
      <c r="G70" s="195">
        <v>223</v>
      </c>
      <c r="H70" s="220">
        <v>1.3723404255319149</v>
      </c>
      <c r="I70" s="202">
        <v>851</v>
      </c>
      <c r="J70" s="221">
        <v>1.3125</v>
      </c>
      <c r="K70" s="195">
        <v>384</v>
      </c>
      <c r="L70" s="220">
        <v>2.1475409836065573</v>
      </c>
      <c r="M70" s="202">
        <v>1645</v>
      </c>
      <c r="N70" s="221">
        <v>1.6111111111111112</v>
      </c>
      <c r="O70" s="195">
        <v>2308</v>
      </c>
      <c r="P70" s="220">
        <v>0.21729957805907163</v>
      </c>
      <c r="Q70" s="202">
        <v>3953</v>
      </c>
      <c r="R70" s="221">
        <v>0.56492478226444964</v>
      </c>
    </row>
    <row r="71" spans="2:18" collapsed="1">
      <c r="B71" s="227">
        <v>2007</v>
      </c>
      <c r="C71" s="228">
        <v>288</v>
      </c>
      <c r="D71" s="229">
        <v>0.48453608247422686</v>
      </c>
      <c r="E71" s="228">
        <v>734</v>
      </c>
      <c r="F71" s="229">
        <v>-0.10049019607843135</v>
      </c>
      <c r="G71" s="228">
        <v>4230</v>
      </c>
      <c r="H71" s="229">
        <v>-0.3987206823027718</v>
      </c>
      <c r="I71" s="228">
        <v>9970</v>
      </c>
      <c r="J71" s="229">
        <v>0.70369104579630903</v>
      </c>
      <c r="K71" s="228">
        <v>4124</v>
      </c>
      <c r="L71" s="229">
        <v>0.55622641509433968</v>
      </c>
      <c r="M71" s="228">
        <v>19346</v>
      </c>
      <c r="N71" s="229">
        <v>0.16915452952196763</v>
      </c>
      <c r="O71" s="228">
        <v>43282</v>
      </c>
      <c r="P71" s="229">
        <v>7.5810300258500662E-2</v>
      </c>
      <c r="Q71" s="228">
        <v>62628</v>
      </c>
      <c r="R71" s="229">
        <v>0.10301343806689101</v>
      </c>
    </row>
    <row r="72" spans="2:18" ht="15" hidden="1" customHeight="1" outlineLevel="1">
      <c r="B72" s="63" t="s">
        <v>90</v>
      </c>
      <c r="C72" s="195">
        <v>63</v>
      </c>
      <c r="D72" s="220">
        <v>2.3157894736842106</v>
      </c>
      <c r="E72" s="202">
        <v>101</v>
      </c>
      <c r="F72" s="221">
        <v>0.36486486486486491</v>
      </c>
      <c r="G72" s="195">
        <v>230</v>
      </c>
      <c r="H72" s="220">
        <v>0.46496815286624193</v>
      </c>
      <c r="I72" s="202">
        <v>700</v>
      </c>
      <c r="J72" s="221">
        <v>0.837270341207349</v>
      </c>
      <c r="K72" s="195">
        <v>285</v>
      </c>
      <c r="L72" s="220">
        <v>1.2619047619047619</v>
      </c>
      <c r="M72" s="202">
        <v>1379</v>
      </c>
      <c r="N72" s="221">
        <v>0.82166446499339507</v>
      </c>
      <c r="O72" s="195">
        <v>2411</v>
      </c>
      <c r="P72" s="220">
        <v>0.39930354033662208</v>
      </c>
      <c r="Q72" s="202">
        <v>3790</v>
      </c>
      <c r="R72" s="221">
        <v>0.52822580645161299</v>
      </c>
    </row>
    <row r="73" spans="2:18" ht="15" hidden="1" customHeight="1" outlineLevel="1">
      <c r="B73" s="63" t="s">
        <v>89</v>
      </c>
      <c r="C73" s="195">
        <v>16</v>
      </c>
      <c r="D73" s="220">
        <v>1.6666666666666665</v>
      </c>
      <c r="E73" s="202">
        <v>215</v>
      </c>
      <c r="F73" s="221">
        <v>0.42384105960264895</v>
      </c>
      <c r="G73" s="195">
        <v>143</v>
      </c>
      <c r="H73" s="220">
        <v>1.1029411764705883</v>
      </c>
      <c r="I73" s="202">
        <v>610</v>
      </c>
      <c r="J73" s="221">
        <v>1.2846441947565541</v>
      </c>
      <c r="K73" s="195">
        <v>322</v>
      </c>
      <c r="L73" s="220">
        <v>1.3333333333333335</v>
      </c>
      <c r="M73" s="202">
        <v>1306</v>
      </c>
      <c r="N73" s="221">
        <v>1.0730158730158732</v>
      </c>
      <c r="O73" s="195">
        <v>1522</v>
      </c>
      <c r="P73" s="220">
        <v>0.21662669864108719</v>
      </c>
      <c r="Q73" s="202">
        <v>2828</v>
      </c>
      <c r="R73" s="221">
        <v>0.50345560871876671</v>
      </c>
    </row>
    <row r="74" spans="2:18" ht="15" hidden="1" customHeight="1" outlineLevel="1">
      <c r="B74" s="63" t="s">
        <v>88</v>
      </c>
      <c r="C74" s="195">
        <v>21</v>
      </c>
      <c r="D74" s="220">
        <v>-4.5454545454545414E-2</v>
      </c>
      <c r="E74" s="202">
        <v>242</v>
      </c>
      <c r="F74" s="221">
        <v>1.9512195121951219</v>
      </c>
      <c r="G74" s="195">
        <v>877</v>
      </c>
      <c r="H74" s="220">
        <v>0.18673883626522336</v>
      </c>
      <c r="I74" s="202">
        <v>700</v>
      </c>
      <c r="J74" s="221">
        <v>0.61662817551963056</v>
      </c>
      <c r="K74" s="195">
        <v>346</v>
      </c>
      <c r="L74" s="220">
        <v>1.703125</v>
      </c>
      <c r="M74" s="202">
        <v>2186</v>
      </c>
      <c r="N74" s="221">
        <v>0.55698005698005693</v>
      </c>
      <c r="O74" s="195">
        <v>3827</v>
      </c>
      <c r="P74" s="220">
        <v>1.9174434087882775E-2</v>
      </c>
      <c r="Q74" s="202">
        <v>6013</v>
      </c>
      <c r="R74" s="221">
        <v>0.16553595658073261</v>
      </c>
    </row>
    <row r="75" spans="2:18" ht="15" hidden="1" customHeight="1" outlineLevel="1">
      <c r="B75" s="63" t="s">
        <v>87</v>
      </c>
      <c r="C75" s="195">
        <v>5</v>
      </c>
      <c r="D75" s="220">
        <v>0.25</v>
      </c>
      <c r="E75" s="202">
        <v>11</v>
      </c>
      <c r="F75" s="221">
        <v>-0.3125</v>
      </c>
      <c r="G75" s="195">
        <v>1273</v>
      </c>
      <c r="H75" s="220">
        <v>0.20777988614800758</v>
      </c>
      <c r="I75" s="202">
        <v>547</v>
      </c>
      <c r="J75" s="221">
        <v>0.18398268398268391</v>
      </c>
      <c r="K75" s="195">
        <v>212</v>
      </c>
      <c r="L75" s="220">
        <v>0.90990990990990994</v>
      </c>
      <c r="M75" s="202">
        <v>2048</v>
      </c>
      <c r="N75" s="221">
        <v>0.24347298117789928</v>
      </c>
      <c r="O75" s="195">
        <v>3455</v>
      </c>
      <c r="P75" s="220">
        <v>0.59953703703703698</v>
      </c>
      <c r="Q75" s="202">
        <v>5503</v>
      </c>
      <c r="R75" s="221">
        <v>0.44549514053060157</v>
      </c>
    </row>
    <row r="76" spans="2:18" ht="15" hidden="1" customHeight="1" outlineLevel="1">
      <c r="B76" s="63" t="s">
        <v>86</v>
      </c>
      <c r="C76" s="195">
        <v>7</v>
      </c>
      <c r="D76" s="220">
        <v>0.39999999999999991</v>
      </c>
      <c r="E76" s="202">
        <v>34</v>
      </c>
      <c r="F76" s="221">
        <v>0.88888888888888884</v>
      </c>
      <c r="G76" s="195">
        <v>1239</v>
      </c>
      <c r="H76" s="220">
        <v>0.6498002663115845</v>
      </c>
      <c r="I76" s="202">
        <v>275</v>
      </c>
      <c r="J76" s="221">
        <v>0.3285024154589371</v>
      </c>
      <c r="K76" s="195">
        <v>112</v>
      </c>
      <c r="L76" s="220">
        <v>0.5135135135135136</v>
      </c>
      <c r="M76" s="202">
        <v>1667</v>
      </c>
      <c r="N76" s="221">
        <v>0.58009478672985781</v>
      </c>
      <c r="O76" s="195">
        <v>5410</v>
      </c>
      <c r="P76" s="220">
        <v>0.46533044420368364</v>
      </c>
      <c r="Q76" s="202">
        <v>7077</v>
      </c>
      <c r="R76" s="221">
        <v>0.49083631767432068</v>
      </c>
    </row>
    <row r="77" spans="2:18" ht="15" hidden="1" customHeight="1" outlineLevel="1">
      <c r="B77" s="63" t="s">
        <v>85</v>
      </c>
      <c r="C77" s="195">
        <v>13</v>
      </c>
      <c r="D77" s="220">
        <v>0.85714285714285721</v>
      </c>
      <c r="E77" s="202">
        <v>39</v>
      </c>
      <c r="F77" s="221">
        <v>6.8</v>
      </c>
      <c r="G77" s="195">
        <v>1386</v>
      </c>
      <c r="H77" s="220">
        <v>1.1656249999999999</v>
      </c>
      <c r="I77" s="202">
        <v>413</v>
      </c>
      <c r="J77" s="221">
        <v>0.23652694610778435</v>
      </c>
      <c r="K77" s="195">
        <v>121</v>
      </c>
      <c r="L77" s="220">
        <v>0.5714285714285714</v>
      </c>
      <c r="M77" s="202">
        <v>1972</v>
      </c>
      <c r="N77" s="221">
        <v>0.85512699905926626</v>
      </c>
      <c r="O77" s="195">
        <v>5741</v>
      </c>
      <c r="P77" s="220">
        <v>0.45304986079473553</v>
      </c>
      <c r="Q77" s="202">
        <v>7713</v>
      </c>
      <c r="R77" s="221">
        <v>0.53829278021539695</v>
      </c>
    </row>
    <row r="78" spans="2:18" ht="15" hidden="1" customHeight="1" outlineLevel="1">
      <c r="B78" s="63" t="s">
        <v>84</v>
      </c>
      <c r="C78" s="195">
        <v>22</v>
      </c>
      <c r="D78" s="220">
        <v>6.333333333333333</v>
      </c>
      <c r="E78" s="202">
        <v>19</v>
      </c>
      <c r="F78" s="221">
        <v>1.7142857142857144</v>
      </c>
      <c r="G78" s="195">
        <v>622</v>
      </c>
      <c r="H78" s="220">
        <v>-0.23680981595092021</v>
      </c>
      <c r="I78" s="202">
        <v>417</v>
      </c>
      <c r="J78" s="221">
        <v>0.24850299401197606</v>
      </c>
      <c r="K78" s="195">
        <v>129</v>
      </c>
      <c r="L78" s="220">
        <v>1.3035714285714284</v>
      </c>
      <c r="M78" s="202">
        <v>1209</v>
      </c>
      <c r="N78" s="221">
        <v>-4.9382716049383157E-3</v>
      </c>
      <c r="O78" s="195">
        <v>5568</v>
      </c>
      <c r="P78" s="220">
        <v>0.59678806997418987</v>
      </c>
      <c r="Q78" s="202">
        <v>6777</v>
      </c>
      <c r="R78" s="221">
        <v>0.44130157379838364</v>
      </c>
    </row>
    <row r="79" spans="2:18" ht="15" hidden="1" customHeight="1" outlineLevel="1">
      <c r="B79" s="63" t="s">
        <v>83</v>
      </c>
      <c r="C79" s="195">
        <v>5</v>
      </c>
      <c r="D79" s="220">
        <v>1.5</v>
      </c>
      <c r="E79" s="202">
        <v>19</v>
      </c>
      <c r="F79" s="221">
        <v>-0.29629629629629628</v>
      </c>
      <c r="G79" s="195">
        <v>643</v>
      </c>
      <c r="H79" s="220">
        <v>-3.4534534534534589E-2</v>
      </c>
      <c r="I79" s="202">
        <v>428</v>
      </c>
      <c r="J79" s="221">
        <v>0.59107806691449816</v>
      </c>
      <c r="K79" s="195">
        <v>303</v>
      </c>
      <c r="L79" s="220">
        <v>3.0945945945945947</v>
      </c>
      <c r="M79" s="202">
        <v>1398</v>
      </c>
      <c r="N79" s="221">
        <v>0.34682080924855496</v>
      </c>
      <c r="O79" s="195">
        <v>4025</v>
      </c>
      <c r="P79" s="220">
        <v>0.61906677393403053</v>
      </c>
      <c r="Q79" s="202">
        <v>5423</v>
      </c>
      <c r="R79" s="221">
        <v>0.53887627695800222</v>
      </c>
    </row>
    <row r="80" spans="2:18" ht="15" hidden="1" customHeight="1" outlineLevel="1">
      <c r="B80" s="63" t="s">
        <v>82</v>
      </c>
      <c r="C80" s="195">
        <v>3</v>
      </c>
      <c r="D80" s="220">
        <v>-0.4</v>
      </c>
      <c r="E80" s="202">
        <v>42</v>
      </c>
      <c r="F80" s="221">
        <v>-0.47499999999999998</v>
      </c>
      <c r="G80" s="195">
        <v>199</v>
      </c>
      <c r="H80" s="220">
        <v>-8.2949308755760343E-2</v>
      </c>
      <c r="I80" s="202">
        <v>504</v>
      </c>
      <c r="J80" s="221">
        <v>0.53191489361702127</v>
      </c>
      <c r="K80" s="195">
        <v>205</v>
      </c>
      <c r="L80" s="220">
        <v>0.89814814814814814</v>
      </c>
      <c r="M80" s="202">
        <v>953</v>
      </c>
      <c r="N80" s="221">
        <v>0.28958051420838982</v>
      </c>
      <c r="O80" s="195">
        <v>2495</v>
      </c>
      <c r="P80" s="220">
        <v>0.42571428571428571</v>
      </c>
      <c r="Q80" s="202">
        <v>3448</v>
      </c>
      <c r="R80" s="221">
        <v>0.38529529931699469</v>
      </c>
    </row>
    <row r="81" spans="2:18" ht="15" hidden="1" customHeight="1" outlineLevel="1">
      <c r="B81" s="63" t="s">
        <v>81</v>
      </c>
      <c r="C81" s="195">
        <v>9</v>
      </c>
      <c r="D81" s="220">
        <v>0</v>
      </c>
      <c r="E81" s="202">
        <v>43</v>
      </c>
      <c r="F81" s="221">
        <v>-0.34848484848484851</v>
      </c>
      <c r="G81" s="195">
        <v>194</v>
      </c>
      <c r="H81" s="220">
        <v>1.3658536585365852</v>
      </c>
      <c r="I81" s="202">
        <v>484</v>
      </c>
      <c r="J81" s="221">
        <v>1.0251046025104604</v>
      </c>
      <c r="K81" s="195">
        <v>211</v>
      </c>
      <c r="L81" s="220">
        <v>0.97196261682243001</v>
      </c>
      <c r="M81" s="202">
        <v>941</v>
      </c>
      <c r="N81" s="221">
        <v>0.87077534791252487</v>
      </c>
      <c r="O81" s="195">
        <v>2070</v>
      </c>
      <c r="P81" s="220">
        <v>0.78756476683937815</v>
      </c>
      <c r="Q81" s="202">
        <v>3011</v>
      </c>
      <c r="R81" s="221">
        <v>0.81276339554485255</v>
      </c>
    </row>
    <row r="82" spans="2:18" ht="15" hidden="1" customHeight="1" outlineLevel="1">
      <c r="B82" s="63" t="s">
        <v>80</v>
      </c>
      <c r="C82" s="195">
        <v>12</v>
      </c>
      <c r="D82" s="220">
        <v>-0.45454545454545459</v>
      </c>
      <c r="E82" s="202">
        <v>23</v>
      </c>
      <c r="F82" s="221">
        <v>-0.68918918918918926</v>
      </c>
      <c r="G82" s="195">
        <v>135</v>
      </c>
      <c r="H82" s="220">
        <v>0.82432432432432434</v>
      </c>
      <c r="I82" s="202">
        <v>406</v>
      </c>
      <c r="J82" s="221">
        <v>1.0299999999999998</v>
      </c>
      <c r="K82" s="195">
        <v>282</v>
      </c>
      <c r="L82" s="220">
        <v>2.2790697674418605</v>
      </c>
      <c r="M82" s="202">
        <v>858</v>
      </c>
      <c r="N82" s="221">
        <v>0.88157894736842102</v>
      </c>
      <c r="O82" s="195">
        <v>1812</v>
      </c>
      <c r="P82" s="220">
        <v>0.3462109955423478</v>
      </c>
      <c r="Q82" s="202">
        <v>2670</v>
      </c>
      <c r="R82" s="221">
        <v>0.48168701442841289</v>
      </c>
    </row>
    <row r="83" spans="2:18" ht="15" hidden="1" customHeight="1" outlineLevel="1">
      <c r="B83" s="63" t="s">
        <v>79</v>
      </c>
      <c r="C83" s="195">
        <v>18</v>
      </c>
      <c r="D83" s="220">
        <v>1.25</v>
      </c>
      <c r="E83" s="202">
        <v>28</v>
      </c>
      <c r="F83" s="221">
        <v>-0.22222222222222221</v>
      </c>
      <c r="G83" s="195">
        <v>94</v>
      </c>
      <c r="H83" s="220">
        <v>0.42424242424242431</v>
      </c>
      <c r="I83" s="202">
        <v>368</v>
      </c>
      <c r="J83" s="221">
        <v>0.94708994708994698</v>
      </c>
      <c r="K83" s="195">
        <v>122</v>
      </c>
      <c r="L83" s="220">
        <v>0</v>
      </c>
      <c r="M83" s="202">
        <v>630</v>
      </c>
      <c r="N83" s="221">
        <v>0.49643705463182908</v>
      </c>
      <c r="O83" s="195">
        <v>1896</v>
      </c>
      <c r="P83" s="220">
        <v>0.42342342342342332</v>
      </c>
      <c r="Q83" s="202">
        <v>2526</v>
      </c>
      <c r="R83" s="221">
        <v>0.44095835710211073</v>
      </c>
    </row>
    <row r="84" spans="2:18" collapsed="1">
      <c r="B84" s="227">
        <v>2006</v>
      </c>
      <c r="C84" s="228">
        <v>194</v>
      </c>
      <c r="D84" s="229">
        <v>0.73214285714285721</v>
      </c>
      <c r="E84" s="228">
        <v>816</v>
      </c>
      <c r="F84" s="229">
        <v>0.28301886792452824</v>
      </c>
      <c r="G84" s="228">
        <v>7035</v>
      </c>
      <c r="H84" s="229">
        <v>0.32013510977669357</v>
      </c>
      <c r="I84" s="228">
        <v>5852</v>
      </c>
      <c r="J84" s="229">
        <v>0.60592755214050498</v>
      </c>
      <c r="K84" s="228">
        <v>2650</v>
      </c>
      <c r="L84" s="229">
        <v>1.1955260977630489</v>
      </c>
      <c r="M84" s="228">
        <v>16547</v>
      </c>
      <c r="N84" s="229">
        <v>0.51418374816983903</v>
      </c>
      <c r="O84" s="228">
        <v>40232</v>
      </c>
      <c r="P84" s="229">
        <v>0.43220248478160261</v>
      </c>
      <c r="Q84" s="228">
        <v>56779</v>
      </c>
      <c r="R84" s="229">
        <v>0.45516286937133188</v>
      </c>
    </row>
    <row r="85" spans="2:18" ht="15" hidden="1" customHeight="1" outlineLevel="1">
      <c r="B85" s="63" t="s">
        <v>90</v>
      </c>
      <c r="C85" s="195">
        <v>19</v>
      </c>
      <c r="D85" s="220">
        <v>8.5</v>
      </c>
      <c r="E85" s="202">
        <v>74</v>
      </c>
      <c r="F85" s="221">
        <v>1.5517241379310347</v>
      </c>
      <c r="G85" s="195">
        <v>157</v>
      </c>
      <c r="H85" s="220">
        <v>0.58585858585858586</v>
      </c>
      <c r="I85" s="202">
        <v>381</v>
      </c>
      <c r="J85" s="221">
        <v>1.152542372881356</v>
      </c>
      <c r="K85" s="195">
        <v>126</v>
      </c>
      <c r="L85" s="220">
        <v>0.57499999999999996</v>
      </c>
      <c r="M85" s="202">
        <v>757</v>
      </c>
      <c r="N85" s="221">
        <v>0.95607235142118863</v>
      </c>
      <c r="O85" s="195">
        <v>1723</v>
      </c>
      <c r="P85" s="220">
        <v>0.16026936026936034</v>
      </c>
      <c r="Q85" s="202">
        <v>2480</v>
      </c>
      <c r="R85" s="221">
        <v>0.32478632478632474</v>
      </c>
    </row>
    <row r="86" spans="2:18" ht="15" hidden="1" customHeight="1" outlineLevel="1">
      <c r="B86" s="63" t="s">
        <v>89</v>
      </c>
      <c r="C86" s="195">
        <v>6</v>
      </c>
      <c r="D86" s="220">
        <v>0.5</v>
      </c>
      <c r="E86" s="202">
        <v>151</v>
      </c>
      <c r="F86" s="221">
        <v>-0.245</v>
      </c>
      <c r="G86" s="195">
        <v>68</v>
      </c>
      <c r="H86" s="220">
        <v>-2.8571428571428581E-2</v>
      </c>
      <c r="I86" s="202">
        <v>267</v>
      </c>
      <c r="J86" s="221">
        <v>0.5988023952095809</v>
      </c>
      <c r="K86" s="195">
        <v>138</v>
      </c>
      <c r="L86" s="220">
        <v>1.262295081967213</v>
      </c>
      <c r="M86" s="202">
        <v>630</v>
      </c>
      <c r="N86" s="221">
        <v>0.2549800796812749</v>
      </c>
      <c r="O86" s="195">
        <v>1251</v>
      </c>
      <c r="P86" s="220">
        <v>0.34516129032258069</v>
      </c>
      <c r="Q86" s="202">
        <v>1881</v>
      </c>
      <c r="R86" s="221">
        <v>0.31354748603351945</v>
      </c>
    </row>
    <row r="87" spans="2:18" ht="15" hidden="1" customHeight="1" outlineLevel="1">
      <c r="B87" s="63" t="s">
        <v>88</v>
      </c>
      <c r="C87" s="195">
        <v>22</v>
      </c>
      <c r="D87" s="220" t="s">
        <v>143</v>
      </c>
      <c r="E87" s="202">
        <v>82</v>
      </c>
      <c r="F87" s="221">
        <v>-0.32786885245901642</v>
      </c>
      <c r="G87" s="195">
        <v>739</v>
      </c>
      <c r="H87" s="220">
        <v>0.68337129840546695</v>
      </c>
      <c r="I87" s="202">
        <v>433</v>
      </c>
      <c r="J87" s="221">
        <v>0.2371428571428571</v>
      </c>
      <c r="K87" s="195">
        <v>128</v>
      </c>
      <c r="L87" s="220">
        <v>0.75342465753424648</v>
      </c>
      <c r="M87" s="202">
        <v>1404</v>
      </c>
      <c r="N87" s="221">
        <v>0.42682926829268286</v>
      </c>
      <c r="O87" s="195">
        <v>3755</v>
      </c>
      <c r="P87" s="220">
        <v>0.39642989959092589</v>
      </c>
      <c r="Q87" s="202">
        <v>5159</v>
      </c>
      <c r="R87" s="221">
        <v>0.4045739177783827</v>
      </c>
    </row>
    <row r="88" spans="2:18" ht="15" hidden="1" customHeight="1" outlineLevel="1">
      <c r="B88" s="63" t="s">
        <v>87</v>
      </c>
      <c r="C88" s="195">
        <v>4</v>
      </c>
      <c r="D88" s="220">
        <v>3</v>
      </c>
      <c r="E88" s="202">
        <v>16</v>
      </c>
      <c r="F88" s="221">
        <v>7</v>
      </c>
      <c r="G88" s="195">
        <v>1054</v>
      </c>
      <c r="H88" s="220">
        <v>9.038095238095238</v>
      </c>
      <c r="I88" s="202">
        <v>462</v>
      </c>
      <c r="J88" s="221">
        <v>2.6377952755905514</v>
      </c>
      <c r="K88" s="195">
        <v>111</v>
      </c>
      <c r="L88" s="220">
        <v>0.29069767441860472</v>
      </c>
      <c r="M88" s="202">
        <v>1647</v>
      </c>
      <c r="N88" s="221">
        <v>4.1308411214953269</v>
      </c>
      <c r="O88" s="195">
        <v>2160</v>
      </c>
      <c r="P88" s="220">
        <v>-0.11074516261836143</v>
      </c>
      <c r="Q88" s="202">
        <v>3807</v>
      </c>
      <c r="R88" s="221">
        <v>0.38436363636363646</v>
      </c>
    </row>
    <row r="89" spans="2:18" ht="15" hidden="1" customHeight="1" outlineLevel="1">
      <c r="B89" s="63" t="s">
        <v>86</v>
      </c>
      <c r="C89" s="195">
        <v>5</v>
      </c>
      <c r="D89" s="220">
        <v>-0.16666666666666663</v>
      </c>
      <c r="E89" s="202">
        <v>18</v>
      </c>
      <c r="F89" s="221">
        <v>2.6</v>
      </c>
      <c r="G89" s="195">
        <v>751</v>
      </c>
      <c r="H89" s="220">
        <v>3.5792682926829267</v>
      </c>
      <c r="I89" s="202">
        <v>207</v>
      </c>
      <c r="J89" s="221">
        <v>-0.25539568345323738</v>
      </c>
      <c r="K89" s="195">
        <v>74</v>
      </c>
      <c r="L89" s="220">
        <v>1.1764705882352939</v>
      </c>
      <c r="M89" s="202">
        <v>1055</v>
      </c>
      <c r="N89" s="221">
        <v>1.1663244353182751</v>
      </c>
      <c r="O89" s="195">
        <v>3692</v>
      </c>
      <c r="P89" s="220">
        <v>0.63290579389650592</v>
      </c>
      <c r="Q89" s="202">
        <v>4747</v>
      </c>
      <c r="R89" s="221">
        <v>0.72743813682678304</v>
      </c>
    </row>
    <row r="90" spans="2:18" ht="15" hidden="1" customHeight="1" outlineLevel="1">
      <c r="B90" s="63" t="s">
        <v>85</v>
      </c>
      <c r="C90" s="195">
        <v>7</v>
      </c>
      <c r="D90" s="220">
        <v>-0.30000000000000004</v>
      </c>
      <c r="E90" s="202">
        <v>5</v>
      </c>
      <c r="F90" s="221">
        <v>-0.6875</v>
      </c>
      <c r="G90" s="195">
        <v>640</v>
      </c>
      <c r="H90" s="220">
        <v>0.72506738544474403</v>
      </c>
      <c r="I90" s="202">
        <v>334</v>
      </c>
      <c r="J90" s="221">
        <v>0.53211009174311918</v>
      </c>
      <c r="K90" s="195">
        <v>77</v>
      </c>
      <c r="L90" s="220">
        <v>1.1388888888888888</v>
      </c>
      <c r="M90" s="202">
        <v>1063</v>
      </c>
      <c r="N90" s="221">
        <v>0.63287250384024585</v>
      </c>
      <c r="O90" s="195">
        <v>3951</v>
      </c>
      <c r="P90" s="220">
        <v>0.48422238918106686</v>
      </c>
      <c r="Q90" s="202">
        <v>5014</v>
      </c>
      <c r="R90" s="221">
        <v>0.51343193480229399</v>
      </c>
    </row>
    <row r="91" spans="2:18" ht="15" hidden="1" customHeight="1" outlineLevel="1">
      <c r="B91" s="63" t="s">
        <v>84</v>
      </c>
      <c r="C91" s="195">
        <v>3</v>
      </c>
      <c r="D91" s="220">
        <v>-0.625</v>
      </c>
      <c r="E91" s="202">
        <v>7</v>
      </c>
      <c r="F91" s="221" t="s">
        <v>143</v>
      </c>
      <c r="G91" s="195">
        <v>815</v>
      </c>
      <c r="H91" s="220">
        <v>0.2311178247734138</v>
      </c>
      <c r="I91" s="202">
        <v>334</v>
      </c>
      <c r="J91" s="221">
        <v>2.2115384615384617</v>
      </c>
      <c r="K91" s="195">
        <v>56</v>
      </c>
      <c r="L91" s="220">
        <v>0.4358974358974359</v>
      </c>
      <c r="M91" s="202">
        <v>1215</v>
      </c>
      <c r="N91" s="221">
        <v>0.49446494464944646</v>
      </c>
      <c r="O91" s="195">
        <v>3487</v>
      </c>
      <c r="P91" s="220">
        <v>0.31584905660377349</v>
      </c>
      <c r="Q91" s="202">
        <v>4702</v>
      </c>
      <c r="R91" s="221">
        <v>0.35778226970834526</v>
      </c>
    </row>
    <row r="92" spans="2:18" ht="15" hidden="1" customHeight="1" outlineLevel="1">
      <c r="B92" s="63" t="s">
        <v>83</v>
      </c>
      <c r="C92" s="195">
        <v>2</v>
      </c>
      <c r="D92" s="220" t="s">
        <v>143</v>
      </c>
      <c r="E92" s="202">
        <v>27</v>
      </c>
      <c r="F92" s="221">
        <v>2.8571428571428572</v>
      </c>
      <c r="G92" s="195">
        <v>666</v>
      </c>
      <c r="H92" s="220">
        <v>0.77600000000000002</v>
      </c>
      <c r="I92" s="202">
        <v>269</v>
      </c>
      <c r="J92" s="221">
        <v>-7.8767123287671215E-2</v>
      </c>
      <c r="K92" s="195">
        <v>74</v>
      </c>
      <c r="L92" s="220">
        <v>0.23333333333333339</v>
      </c>
      <c r="M92" s="202">
        <v>1038</v>
      </c>
      <c r="N92" s="221">
        <v>0.41416893732970017</v>
      </c>
      <c r="O92" s="195">
        <v>2486</v>
      </c>
      <c r="P92" s="220">
        <v>8.1103000811029169E-3</v>
      </c>
      <c r="Q92" s="202">
        <v>3524</v>
      </c>
      <c r="R92" s="221">
        <v>0.10125000000000006</v>
      </c>
    </row>
    <row r="93" spans="2:18" ht="15" hidden="1" customHeight="1" outlineLevel="1">
      <c r="B93" s="63" t="s">
        <v>82</v>
      </c>
      <c r="C93" s="195">
        <v>5</v>
      </c>
      <c r="D93" s="220">
        <v>-0.54545454545454541</v>
      </c>
      <c r="E93" s="202">
        <v>80</v>
      </c>
      <c r="F93" s="221">
        <v>10.428571428571429</v>
      </c>
      <c r="G93" s="195">
        <v>217</v>
      </c>
      <c r="H93" s="220">
        <v>0.38216560509554132</v>
      </c>
      <c r="I93" s="202">
        <v>329</v>
      </c>
      <c r="J93" s="221">
        <v>0.42424242424242431</v>
      </c>
      <c r="K93" s="195">
        <v>108</v>
      </c>
      <c r="L93" s="220">
        <v>-1.8181818181818188E-2</v>
      </c>
      <c r="M93" s="202">
        <v>739</v>
      </c>
      <c r="N93" s="221">
        <v>0.43217054263565902</v>
      </c>
      <c r="O93" s="195">
        <v>1750</v>
      </c>
      <c r="P93" s="220">
        <v>-0.13793103448275867</v>
      </c>
      <c r="Q93" s="202">
        <v>2489</v>
      </c>
      <c r="R93" s="221">
        <v>-2.2388059701492491E-2</v>
      </c>
    </row>
    <row r="94" spans="2:18" ht="15" hidden="1" customHeight="1" outlineLevel="1">
      <c r="B94" s="63" t="s">
        <v>81</v>
      </c>
      <c r="C94" s="195">
        <v>9</v>
      </c>
      <c r="D94" s="220">
        <v>3.5</v>
      </c>
      <c r="E94" s="202">
        <v>66</v>
      </c>
      <c r="F94" s="221">
        <v>-0.52517985611510798</v>
      </c>
      <c r="G94" s="195">
        <v>82</v>
      </c>
      <c r="H94" s="220">
        <v>0.49090909090909096</v>
      </c>
      <c r="I94" s="202">
        <v>239</v>
      </c>
      <c r="J94" s="221">
        <v>-6.2745098039215685E-2</v>
      </c>
      <c r="K94" s="195">
        <v>107</v>
      </c>
      <c r="L94" s="220">
        <v>0.18888888888888888</v>
      </c>
      <c r="M94" s="202">
        <v>503</v>
      </c>
      <c r="N94" s="221">
        <v>-7.0240295748613679E-2</v>
      </c>
      <c r="O94" s="195">
        <v>1158</v>
      </c>
      <c r="P94" s="220">
        <v>-0.3271353864032539</v>
      </c>
      <c r="Q94" s="202">
        <v>1661</v>
      </c>
      <c r="R94" s="221">
        <v>-0.2656940760389036</v>
      </c>
    </row>
    <row r="95" spans="2:18" ht="15" hidden="1" customHeight="1" outlineLevel="1">
      <c r="B95" s="63" t="s">
        <v>80</v>
      </c>
      <c r="C95" s="195">
        <v>22</v>
      </c>
      <c r="D95" s="220">
        <v>1.75</v>
      </c>
      <c r="E95" s="202">
        <v>74</v>
      </c>
      <c r="F95" s="221">
        <v>0.4509803921568627</v>
      </c>
      <c r="G95" s="195">
        <v>74</v>
      </c>
      <c r="H95" s="220">
        <v>1.3698630136986356E-2</v>
      </c>
      <c r="I95" s="202">
        <v>200</v>
      </c>
      <c r="J95" s="221">
        <v>-0.21259842519685035</v>
      </c>
      <c r="K95" s="195">
        <v>86</v>
      </c>
      <c r="L95" s="220">
        <v>1.1764705882352899E-2</v>
      </c>
      <c r="M95" s="202">
        <v>456</v>
      </c>
      <c r="N95" s="221">
        <v>-3.1847133757961776E-2</v>
      </c>
      <c r="O95" s="195">
        <v>1346</v>
      </c>
      <c r="P95" s="220">
        <v>-0.28933474128827874</v>
      </c>
      <c r="Q95" s="202">
        <v>1802</v>
      </c>
      <c r="R95" s="221">
        <v>-0.23805496828752648</v>
      </c>
    </row>
    <row r="96" spans="2:18" ht="15" hidden="1" customHeight="1" outlineLevel="1">
      <c r="B96" s="63" t="s">
        <v>79</v>
      </c>
      <c r="C96" s="195">
        <v>8</v>
      </c>
      <c r="D96" s="220">
        <v>-0.4285714285714286</v>
      </c>
      <c r="E96" s="202">
        <v>36</v>
      </c>
      <c r="F96" s="221">
        <v>-0.65048543689320382</v>
      </c>
      <c r="G96" s="195">
        <v>66</v>
      </c>
      <c r="H96" s="220">
        <v>-0.65625</v>
      </c>
      <c r="I96" s="202">
        <v>189</v>
      </c>
      <c r="J96" s="221">
        <v>-0.56947608200455579</v>
      </c>
      <c r="K96" s="195">
        <v>122</v>
      </c>
      <c r="L96" s="220">
        <v>-0.14685314685314688</v>
      </c>
      <c r="M96" s="202">
        <v>421</v>
      </c>
      <c r="N96" s="221">
        <v>-0.52749719416386087</v>
      </c>
      <c r="O96" s="195">
        <v>1332</v>
      </c>
      <c r="P96" s="220">
        <v>-0.32317073170731703</v>
      </c>
      <c r="Q96" s="202">
        <v>1753</v>
      </c>
      <c r="R96" s="221">
        <v>-0.38684854844351169</v>
      </c>
    </row>
    <row r="97" spans="2:18" collapsed="1">
      <c r="B97" s="227">
        <v>2005</v>
      </c>
      <c r="C97" s="228">
        <v>112</v>
      </c>
      <c r="D97" s="229">
        <v>0.69696969696969702</v>
      </c>
      <c r="E97" s="228">
        <v>636</v>
      </c>
      <c r="F97" s="229">
        <v>-6.607929515418498E-2</v>
      </c>
      <c r="G97" s="228">
        <v>5329</v>
      </c>
      <c r="H97" s="229">
        <v>0.92939898624185369</v>
      </c>
      <c r="I97" s="228">
        <v>3644</v>
      </c>
      <c r="J97" s="229">
        <v>0.26002766251728904</v>
      </c>
      <c r="K97" s="228">
        <v>1207</v>
      </c>
      <c r="L97" s="229">
        <v>0.34559643255295436</v>
      </c>
      <c r="M97" s="228">
        <v>10928</v>
      </c>
      <c r="N97" s="229">
        <v>0.4973965469991779</v>
      </c>
      <c r="O97" s="228">
        <v>28091</v>
      </c>
      <c r="P97" s="229">
        <v>0.11538614254516588</v>
      </c>
      <c r="Q97" s="228">
        <v>39019</v>
      </c>
      <c r="R97" s="229">
        <v>0.20121294215435759</v>
      </c>
    </row>
    <row r="98" spans="2:18" ht="15" hidden="1" customHeight="1" outlineLevel="1">
      <c r="B98" s="63" t="s">
        <v>90</v>
      </c>
      <c r="C98" s="195">
        <v>2</v>
      </c>
      <c r="D98" s="220">
        <v>1</v>
      </c>
      <c r="E98" s="202">
        <v>29</v>
      </c>
      <c r="F98" s="221">
        <v>-0.29268292682926833</v>
      </c>
      <c r="G98" s="195">
        <v>99</v>
      </c>
      <c r="H98" s="220">
        <v>-8.333333333333337E-2</v>
      </c>
      <c r="I98" s="202">
        <v>177</v>
      </c>
      <c r="J98" s="221">
        <v>-0.30859375</v>
      </c>
      <c r="K98" s="195">
        <v>80</v>
      </c>
      <c r="L98" s="220">
        <v>8.1081081081081141E-2</v>
      </c>
      <c r="M98" s="202">
        <v>387</v>
      </c>
      <c r="N98" s="221">
        <v>-0.19374999999999998</v>
      </c>
      <c r="O98" s="195">
        <v>1485</v>
      </c>
      <c r="P98" s="220">
        <v>-0.15720771850170256</v>
      </c>
      <c r="Q98" s="202">
        <v>1872</v>
      </c>
      <c r="R98" s="221">
        <v>-0.16503122212310439</v>
      </c>
    </row>
    <row r="99" spans="2:18" ht="15" hidden="1" customHeight="1" outlineLevel="1">
      <c r="B99" s="63" t="s">
        <v>89</v>
      </c>
      <c r="C99" s="195">
        <v>4</v>
      </c>
      <c r="D99" s="220">
        <v>-0.8</v>
      </c>
      <c r="E99" s="202">
        <v>200</v>
      </c>
      <c r="F99" s="221">
        <v>0.66666666666666674</v>
      </c>
      <c r="G99" s="195">
        <v>70</v>
      </c>
      <c r="H99" s="220">
        <v>-0.43999999999999995</v>
      </c>
      <c r="I99" s="202">
        <v>167</v>
      </c>
      <c r="J99" s="221">
        <v>-0.28326180257510725</v>
      </c>
      <c r="K99" s="195">
        <v>61</v>
      </c>
      <c r="L99" s="220">
        <v>-0.15277777777777779</v>
      </c>
      <c r="M99" s="202">
        <v>502</v>
      </c>
      <c r="N99" s="221">
        <v>-0.11929824561403513</v>
      </c>
      <c r="O99" s="195">
        <v>930</v>
      </c>
      <c r="P99" s="220">
        <v>-0.44576877234803336</v>
      </c>
      <c r="Q99" s="202">
        <v>1432</v>
      </c>
      <c r="R99" s="221">
        <v>-0.36298932384341642</v>
      </c>
    </row>
    <row r="100" spans="2:18" ht="15" hidden="1" customHeight="1" outlineLevel="1">
      <c r="B100" s="63" t="s">
        <v>88</v>
      </c>
      <c r="C100" s="195">
        <v>0</v>
      </c>
      <c r="D100" s="220">
        <v>-1</v>
      </c>
      <c r="E100" s="202">
        <v>122</v>
      </c>
      <c r="F100" s="221">
        <v>0.90625</v>
      </c>
      <c r="G100" s="195">
        <v>439</v>
      </c>
      <c r="H100" s="220">
        <v>-0.11313131313131308</v>
      </c>
      <c r="I100" s="202">
        <v>350</v>
      </c>
      <c r="J100" s="221">
        <v>-0.2152466367713004</v>
      </c>
      <c r="K100" s="195">
        <v>73</v>
      </c>
      <c r="L100" s="220">
        <v>0.92105263157894735</v>
      </c>
      <c r="M100" s="202">
        <v>984</v>
      </c>
      <c r="N100" s="221">
        <v>-6.017191977077363E-2</v>
      </c>
      <c r="O100" s="195">
        <v>2689</v>
      </c>
      <c r="P100" s="220">
        <v>-7.626245276537269E-2</v>
      </c>
      <c r="Q100" s="202">
        <v>3673</v>
      </c>
      <c r="R100" s="221">
        <v>-7.2006063668519471E-2</v>
      </c>
    </row>
    <row r="101" spans="2:18" ht="15" hidden="1" customHeight="1" outlineLevel="1">
      <c r="B101" s="63" t="s">
        <v>87</v>
      </c>
      <c r="C101" s="195">
        <v>1</v>
      </c>
      <c r="D101" s="220">
        <v>-0.83333333333333337</v>
      </c>
      <c r="E101" s="202">
        <v>2</v>
      </c>
      <c r="F101" s="221">
        <v>-0.5</v>
      </c>
      <c r="G101" s="195">
        <v>105</v>
      </c>
      <c r="H101" s="220">
        <v>-0.82233502538071068</v>
      </c>
      <c r="I101" s="202">
        <v>127</v>
      </c>
      <c r="J101" s="221">
        <v>-8.633093525179858E-2</v>
      </c>
      <c r="K101" s="195">
        <v>86</v>
      </c>
      <c r="L101" s="220">
        <v>1.606060606060606</v>
      </c>
      <c r="M101" s="202">
        <v>321</v>
      </c>
      <c r="N101" s="221">
        <v>-0.58473479948253559</v>
      </c>
      <c r="O101" s="195">
        <v>2429</v>
      </c>
      <c r="P101" s="220">
        <v>-0.19861431870669743</v>
      </c>
      <c r="Q101" s="202">
        <v>2750</v>
      </c>
      <c r="R101" s="221">
        <v>-0.2770767613038907</v>
      </c>
    </row>
    <row r="102" spans="2:18" ht="15" hidden="1" customHeight="1" outlineLevel="1">
      <c r="B102" s="63" t="s">
        <v>86</v>
      </c>
      <c r="C102" s="195">
        <v>6</v>
      </c>
      <c r="D102" s="220">
        <v>0.19999999999999996</v>
      </c>
      <c r="E102" s="202">
        <v>5</v>
      </c>
      <c r="F102" s="221">
        <v>-0.73684210526315796</v>
      </c>
      <c r="G102" s="195">
        <v>164</v>
      </c>
      <c r="H102" s="220">
        <v>-0.79677819083023538</v>
      </c>
      <c r="I102" s="202">
        <v>278</v>
      </c>
      <c r="J102" s="221">
        <v>2.6578947368421053</v>
      </c>
      <c r="K102" s="195">
        <v>34</v>
      </c>
      <c r="L102" s="220">
        <v>1.6153846153846154</v>
      </c>
      <c r="M102" s="202">
        <v>487</v>
      </c>
      <c r="N102" s="221">
        <v>-0.47065217391304348</v>
      </c>
      <c r="O102" s="195">
        <v>2261</v>
      </c>
      <c r="P102" s="220">
        <v>-0.38492927094668117</v>
      </c>
      <c r="Q102" s="202">
        <v>2748</v>
      </c>
      <c r="R102" s="221">
        <v>-0.40208877284595301</v>
      </c>
    </row>
    <row r="103" spans="2:18" ht="15" hidden="1" customHeight="1" outlineLevel="1">
      <c r="B103" s="63" t="s">
        <v>85</v>
      </c>
      <c r="C103" s="195">
        <v>10</v>
      </c>
      <c r="D103" s="220" t="s">
        <v>143</v>
      </c>
      <c r="E103" s="202">
        <v>16</v>
      </c>
      <c r="F103" s="221">
        <v>0.45454545454545459</v>
      </c>
      <c r="G103" s="195">
        <v>371</v>
      </c>
      <c r="H103" s="220">
        <v>-0.45360824742268047</v>
      </c>
      <c r="I103" s="202">
        <v>218</v>
      </c>
      <c r="J103" s="221">
        <v>-0.34534534534534533</v>
      </c>
      <c r="K103" s="195">
        <v>36</v>
      </c>
      <c r="L103" s="220">
        <v>3</v>
      </c>
      <c r="M103" s="202">
        <v>651</v>
      </c>
      <c r="N103" s="221">
        <v>-0.3691860465116279</v>
      </c>
      <c r="O103" s="195">
        <v>2662</v>
      </c>
      <c r="P103" s="220">
        <v>-0.2046608903495668</v>
      </c>
      <c r="Q103" s="202">
        <v>3313</v>
      </c>
      <c r="R103" s="221">
        <v>-0.24343457410367664</v>
      </c>
    </row>
    <row r="104" spans="2:18" ht="15" hidden="1" customHeight="1" outlineLevel="1">
      <c r="B104" s="63" t="s">
        <v>84</v>
      </c>
      <c r="C104" s="195">
        <v>8</v>
      </c>
      <c r="D104" s="220" t="s">
        <v>143</v>
      </c>
      <c r="E104" s="202">
        <v>0</v>
      </c>
      <c r="F104" s="221">
        <v>-1</v>
      </c>
      <c r="G104" s="195">
        <v>662</v>
      </c>
      <c r="H104" s="220">
        <v>-0.11378848728246316</v>
      </c>
      <c r="I104" s="202">
        <v>104</v>
      </c>
      <c r="J104" s="221">
        <v>-0.61338289962825276</v>
      </c>
      <c r="K104" s="195">
        <v>39</v>
      </c>
      <c r="L104" s="220">
        <v>2.5454545454545454</v>
      </c>
      <c r="M104" s="202">
        <v>813</v>
      </c>
      <c r="N104" s="221">
        <v>-0.22645099904852517</v>
      </c>
      <c r="O104" s="195">
        <v>2650</v>
      </c>
      <c r="P104" s="220">
        <v>-0.21713441654357457</v>
      </c>
      <c r="Q104" s="202">
        <v>3463</v>
      </c>
      <c r="R104" s="221">
        <v>-0.21934174932371509</v>
      </c>
    </row>
    <row r="105" spans="2:18" ht="15" hidden="1" customHeight="1" outlineLevel="1">
      <c r="B105" s="63" t="s">
        <v>83</v>
      </c>
      <c r="C105" s="195">
        <v>0</v>
      </c>
      <c r="D105" s="220" t="s">
        <v>143</v>
      </c>
      <c r="E105" s="202">
        <v>7</v>
      </c>
      <c r="F105" s="221">
        <v>-0.125</v>
      </c>
      <c r="G105" s="195">
        <v>375</v>
      </c>
      <c r="H105" s="220">
        <v>0.41509433962264142</v>
      </c>
      <c r="I105" s="202">
        <v>292</v>
      </c>
      <c r="J105" s="221">
        <v>0.56149732620320858</v>
      </c>
      <c r="K105" s="195">
        <v>60</v>
      </c>
      <c r="L105" s="220">
        <v>-0.11764705882352944</v>
      </c>
      <c r="M105" s="202">
        <v>734</v>
      </c>
      <c r="N105" s="221">
        <v>0.39015151515151514</v>
      </c>
      <c r="O105" s="195">
        <v>2466</v>
      </c>
      <c r="P105" s="220">
        <v>-0.3119419642857143</v>
      </c>
      <c r="Q105" s="202">
        <v>3200</v>
      </c>
      <c r="R105" s="221">
        <v>-0.22178988326848248</v>
      </c>
    </row>
    <row r="106" spans="2:18" ht="15" hidden="1" customHeight="1" outlineLevel="1">
      <c r="B106" s="63" t="s">
        <v>82</v>
      </c>
      <c r="C106" s="195">
        <v>11</v>
      </c>
      <c r="D106" s="220">
        <v>4.5</v>
      </c>
      <c r="E106" s="202">
        <v>7</v>
      </c>
      <c r="F106" s="221">
        <v>-0.92473118279569888</v>
      </c>
      <c r="G106" s="195">
        <v>157</v>
      </c>
      <c r="H106" s="220">
        <v>-0.23786407766990292</v>
      </c>
      <c r="I106" s="202">
        <v>231</v>
      </c>
      <c r="J106" s="221">
        <v>0.87804878048780477</v>
      </c>
      <c r="K106" s="195">
        <v>110</v>
      </c>
      <c r="L106" s="220">
        <v>0.25</v>
      </c>
      <c r="M106" s="202">
        <v>516</v>
      </c>
      <c r="N106" s="221">
        <v>7.8125E-3</v>
      </c>
      <c r="O106" s="195">
        <v>2030</v>
      </c>
      <c r="P106" s="220">
        <v>2.577059120768066E-2</v>
      </c>
      <c r="Q106" s="202">
        <v>2546</v>
      </c>
      <c r="R106" s="221">
        <v>2.2079486150140548E-2</v>
      </c>
    </row>
    <row r="107" spans="2:18" ht="15" hidden="1" customHeight="1" outlineLevel="1">
      <c r="B107" s="63" t="s">
        <v>81</v>
      </c>
      <c r="C107" s="195">
        <v>2</v>
      </c>
      <c r="D107" s="220" t="s">
        <v>143</v>
      </c>
      <c r="E107" s="202">
        <v>139</v>
      </c>
      <c r="F107" s="221">
        <v>0.759493670886076</v>
      </c>
      <c r="G107" s="195">
        <v>55</v>
      </c>
      <c r="H107" s="220">
        <v>-0.67455621301775148</v>
      </c>
      <c r="I107" s="202">
        <v>255</v>
      </c>
      <c r="J107" s="221">
        <v>1.2173913043478262</v>
      </c>
      <c r="K107" s="195">
        <v>90</v>
      </c>
      <c r="L107" s="220">
        <v>0.5</v>
      </c>
      <c r="M107" s="202">
        <v>541</v>
      </c>
      <c r="N107" s="221">
        <v>0.27895981087470445</v>
      </c>
      <c r="O107" s="195">
        <v>1721</v>
      </c>
      <c r="P107" s="220">
        <v>-0.16253041362530418</v>
      </c>
      <c r="Q107" s="202">
        <v>2262</v>
      </c>
      <c r="R107" s="221">
        <v>-8.7167070217917697E-2</v>
      </c>
    </row>
    <row r="108" spans="2:18" ht="15" hidden="1" customHeight="1" outlineLevel="1">
      <c r="B108" s="63" t="s">
        <v>80</v>
      </c>
      <c r="C108" s="195">
        <v>8</v>
      </c>
      <c r="D108" s="220" t="s">
        <v>143</v>
      </c>
      <c r="E108" s="202">
        <v>51</v>
      </c>
      <c r="F108" s="221">
        <v>-0.12068965517241381</v>
      </c>
      <c r="G108" s="195">
        <v>73</v>
      </c>
      <c r="H108" s="220">
        <v>-0.36521739130434783</v>
      </c>
      <c r="I108" s="202">
        <v>254</v>
      </c>
      <c r="J108" s="221">
        <v>1.330275229357798</v>
      </c>
      <c r="K108" s="195">
        <v>85</v>
      </c>
      <c r="L108" s="220">
        <v>4.9382716049382713E-2</v>
      </c>
      <c r="M108" s="202">
        <v>471</v>
      </c>
      <c r="N108" s="221">
        <v>0.29752066115702469</v>
      </c>
      <c r="O108" s="195">
        <v>1894</v>
      </c>
      <c r="P108" s="220">
        <v>6.1064425770308128E-2</v>
      </c>
      <c r="Q108" s="202">
        <v>2365</v>
      </c>
      <c r="R108" s="221">
        <v>0.10102420856610794</v>
      </c>
    </row>
    <row r="109" spans="2:18" ht="15" hidden="1" customHeight="1" outlineLevel="1">
      <c r="B109" s="63" t="s">
        <v>79</v>
      </c>
      <c r="C109" s="195">
        <v>14</v>
      </c>
      <c r="D109" s="220">
        <v>1.7999999999999998</v>
      </c>
      <c r="E109" s="202">
        <v>103</v>
      </c>
      <c r="F109" s="221">
        <v>1.7105263157894739</v>
      </c>
      <c r="G109" s="195">
        <v>192</v>
      </c>
      <c r="H109" s="220">
        <v>0.37142857142857144</v>
      </c>
      <c r="I109" s="202">
        <v>439</v>
      </c>
      <c r="J109" s="221">
        <v>2.3769230769230769</v>
      </c>
      <c r="K109" s="195">
        <v>143</v>
      </c>
      <c r="L109" s="220">
        <v>0.55434782608695654</v>
      </c>
      <c r="M109" s="202">
        <v>891</v>
      </c>
      <c r="N109" s="221">
        <v>1.2000000000000002</v>
      </c>
      <c r="O109" s="195">
        <v>1968</v>
      </c>
      <c r="P109" s="220">
        <v>-1.2543903662819877E-2</v>
      </c>
      <c r="Q109" s="202">
        <v>2859</v>
      </c>
      <c r="R109" s="221">
        <v>0.1922435362802335</v>
      </c>
    </row>
    <row r="110" spans="2:18" collapsed="1">
      <c r="B110" s="227">
        <v>2004</v>
      </c>
      <c r="C110" s="228">
        <v>66</v>
      </c>
      <c r="D110" s="229">
        <v>0.53488372093023262</v>
      </c>
      <c r="E110" s="228">
        <v>681</v>
      </c>
      <c r="F110" s="229">
        <v>0.2182468694096602</v>
      </c>
      <c r="G110" s="228">
        <v>2762</v>
      </c>
      <c r="H110" s="229">
        <v>-0.37890712840116936</v>
      </c>
      <c r="I110" s="228">
        <v>2892</v>
      </c>
      <c r="J110" s="229">
        <v>0.19701986754966883</v>
      </c>
      <c r="K110" s="228">
        <v>897</v>
      </c>
      <c r="L110" s="229">
        <v>0.40375586854460099</v>
      </c>
      <c r="M110" s="228">
        <v>7298</v>
      </c>
      <c r="N110" s="229">
        <v>-9.9457058242843011E-2</v>
      </c>
      <c r="O110" s="228">
        <v>25185</v>
      </c>
      <c r="P110" s="229">
        <v>-0.19242608862951327</v>
      </c>
      <c r="Q110" s="228">
        <v>32483</v>
      </c>
      <c r="R110" s="229">
        <v>-0.17325019088826676</v>
      </c>
    </row>
    <row r="111" spans="2:18" ht="15" hidden="1" customHeight="1" outlineLevel="1">
      <c r="B111" s="63" t="s">
        <v>90</v>
      </c>
      <c r="C111" s="195">
        <v>1</v>
      </c>
      <c r="D111" s="220">
        <v>-0.94444444444444442</v>
      </c>
      <c r="E111" s="202">
        <v>41</v>
      </c>
      <c r="F111" s="221">
        <v>-0.2807017543859649</v>
      </c>
      <c r="G111" s="195">
        <v>108</v>
      </c>
      <c r="H111" s="220">
        <v>-0.14960629921259838</v>
      </c>
      <c r="I111" s="202">
        <v>256</v>
      </c>
      <c r="J111" s="221">
        <v>4.4468085106382977</v>
      </c>
      <c r="K111" s="195">
        <v>74</v>
      </c>
      <c r="L111" s="220">
        <v>0.89743589743589736</v>
      </c>
      <c r="M111" s="202">
        <v>480</v>
      </c>
      <c r="N111" s="221">
        <v>0.66666666666666674</v>
      </c>
      <c r="O111" s="195">
        <v>1762</v>
      </c>
      <c r="P111" s="220">
        <v>-0.14257907542579074</v>
      </c>
      <c r="Q111" s="202">
        <v>2242</v>
      </c>
      <c r="R111" s="221">
        <v>-4.3107127614169904E-2</v>
      </c>
    </row>
    <row r="112" spans="2:18" ht="15" hidden="1" customHeight="1" outlineLevel="1">
      <c r="B112" s="63" t="s">
        <v>89</v>
      </c>
      <c r="C112" s="195">
        <v>20</v>
      </c>
      <c r="D112" s="220">
        <v>1.8571428571428572</v>
      </c>
      <c r="E112" s="202">
        <v>120</v>
      </c>
      <c r="F112" s="221">
        <v>0.875</v>
      </c>
      <c r="G112" s="195">
        <v>125</v>
      </c>
      <c r="H112" s="220">
        <v>1.358490566037736</v>
      </c>
      <c r="I112" s="202">
        <v>233</v>
      </c>
      <c r="J112" s="221">
        <v>0.27322404371584708</v>
      </c>
      <c r="K112" s="195">
        <v>72</v>
      </c>
      <c r="L112" s="220">
        <v>0.89473684210526305</v>
      </c>
      <c r="M112" s="202">
        <v>570</v>
      </c>
      <c r="N112" s="221">
        <v>0.65217391304347827</v>
      </c>
      <c r="O112" s="195">
        <v>1678</v>
      </c>
      <c r="P112" s="220">
        <v>8.4680025856496366E-2</v>
      </c>
      <c r="Q112" s="202">
        <v>2248</v>
      </c>
      <c r="R112" s="221">
        <v>0.18816067653276947</v>
      </c>
    </row>
    <row r="113" spans="2:18" ht="15" hidden="1" customHeight="1" outlineLevel="1">
      <c r="B113" s="63" t="s">
        <v>88</v>
      </c>
      <c r="C113" s="195">
        <v>4</v>
      </c>
      <c r="D113" s="220">
        <v>-0.4285714285714286</v>
      </c>
      <c r="E113" s="202">
        <v>64</v>
      </c>
      <c r="F113" s="221">
        <v>0.77777777777777768</v>
      </c>
      <c r="G113" s="195">
        <v>495</v>
      </c>
      <c r="H113" s="220">
        <v>-7.129455909943716E-2</v>
      </c>
      <c r="I113" s="202">
        <v>446</v>
      </c>
      <c r="J113" s="221">
        <v>2.3037037037037038</v>
      </c>
      <c r="K113" s="195">
        <v>38</v>
      </c>
      <c r="L113" s="220">
        <v>-9.5238095238095233E-2</v>
      </c>
      <c r="M113" s="202">
        <v>1047</v>
      </c>
      <c r="N113" s="221">
        <v>0.39043824701195229</v>
      </c>
      <c r="O113" s="195">
        <v>2911</v>
      </c>
      <c r="P113" s="220">
        <v>-7.587301587301587E-2</v>
      </c>
      <c r="Q113" s="202">
        <v>3958</v>
      </c>
      <c r="R113" s="221">
        <v>1.4091724314629683E-2</v>
      </c>
    </row>
    <row r="114" spans="2:18" ht="15" hidden="1" customHeight="1" outlineLevel="1">
      <c r="B114" s="63" t="s">
        <v>87</v>
      </c>
      <c r="C114" s="195">
        <v>6</v>
      </c>
      <c r="D114" s="220">
        <v>1</v>
      </c>
      <c r="E114" s="202">
        <v>4</v>
      </c>
      <c r="F114" s="221">
        <v>-0.5</v>
      </c>
      <c r="G114" s="195">
        <v>591</v>
      </c>
      <c r="H114" s="220">
        <v>-0.29136690647482011</v>
      </c>
      <c r="I114" s="202">
        <v>139</v>
      </c>
      <c r="J114" s="221">
        <v>0.34951456310679618</v>
      </c>
      <c r="K114" s="195">
        <v>33</v>
      </c>
      <c r="L114" s="220">
        <v>-0.17500000000000004</v>
      </c>
      <c r="M114" s="202">
        <v>773</v>
      </c>
      <c r="N114" s="221">
        <v>-0.21761133603238869</v>
      </c>
      <c r="O114" s="195">
        <v>3031</v>
      </c>
      <c r="P114" s="220">
        <v>-0.19623442057809604</v>
      </c>
      <c r="Q114" s="202">
        <v>3804</v>
      </c>
      <c r="R114" s="221">
        <v>-0.20067241017020387</v>
      </c>
    </row>
    <row r="115" spans="2:18" ht="15" hidden="1" customHeight="1" outlineLevel="1">
      <c r="B115" s="63" t="s">
        <v>86</v>
      </c>
      <c r="C115" s="195">
        <v>5</v>
      </c>
      <c r="D115" s="220">
        <v>0.25</v>
      </c>
      <c r="E115" s="202">
        <v>19</v>
      </c>
      <c r="F115" s="221">
        <v>-0.17391304347826086</v>
      </c>
      <c r="G115" s="195">
        <v>807</v>
      </c>
      <c r="H115" s="220">
        <v>-1.344743276283622E-2</v>
      </c>
      <c r="I115" s="202">
        <v>76</v>
      </c>
      <c r="J115" s="221">
        <v>-3.7974683544303778E-2</v>
      </c>
      <c r="K115" s="195">
        <v>13</v>
      </c>
      <c r="L115" s="220">
        <v>-0.67500000000000004</v>
      </c>
      <c r="M115" s="202">
        <v>920</v>
      </c>
      <c r="N115" s="221">
        <v>-4.5643153526970903E-2</v>
      </c>
      <c r="O115" s="195">
        <v>3676</v>
      </c>
      <c r="P115" s="220">
        <v>-0.14031805425631427</v>
      </c>
      <c r="Q115" s="202">
        <v>4596</v>
      </c>
      <c r="R115" s="221">
        <v>-0.12290076335877864</v>
      </c>
    </row>
    <row r="116" spans="2:18" ht="15" hidden="1" customHeight="1" outlineLevel="1">
      <c r="B116" s="63" t="s">
        <v>85</v>
      </c>
      <c r="C116" s="195">
        <v>0</v>
      </c>
      <c r="D116" s="220" t="s">
        <v>143</v>
      </c>
      <c r="E116" s="202">
        <v>11</v>
      </c>
      <c r="F116" s="221">
        <v>-0.38888888888888884</v>
      </c>
      <c r="G116" s="195">
        <v>679</v>
      </c>
      <c r="H116" s="220">
        <v>-0.10892388451443569</v>
      </c>
      <c r="I116" s="202">
        <v>333</v>
      </c>
      <c r="J116" s="221">
        <v>1.4130434782608696</v>
      </c>
      <c r="K116" s="195">
        <v>9</v>
      </c>
      <c r="L116" s="220">
        <v>-0.81632653061224492</v>
      </c>
      <c r="M116" s="202">
        <v>1032</v>
      </c>
      <c r="N116" s="221">
        <v>6.7218200620475788E-2</v>
      </c>
      <c r="O116" s="195">
        <v>3347</v>
      </c>
      <c r="P116" s="220">
        <v>-8.7264794109626398E-2</v>
      </c>
      <c r="Q116" s="202">
        <v>4379</v>
      </c>
      <c r="R116" s="221">
        <v>-5.5028053517479525E-2</v>
      </c>
    </row>
    <row r="117" spans="2:18" ht="15" hidden="1" customHeight="1" outlineLevel="1">
      <c r="B117" s="63" t="s">
        <v>84</v>
      </c>
      <c r="C117" s="195">
        <v>0</v>
      </c>
      <c r="D117" s="220" t="s">
        <v>143</v>
      </c>
      <c r="E117" s="202">
        <v>24</v>
      </c>
      <c r="F117" s="221">
        <v>2.4285714285714284</v>
      </c>
      <c r="G117" s="195">
        <v>747</v>
      </c>
      <c r="H117" s="220">
        <v>-0.30252100840336138</v>
      </c>
      <c r="I117" s="202">
        <v>269</v>
      </c>
      <c r="J117" s="221">
        <v>0.84246575342465757</v>
      </c>
      <c r="K117" s="195">
        <v>11</v>
      </c>
      <c r="L117" s="220">
        <v>-0.70270270270270263</v>
      </c>
      <c r="M117" s="202">
        <v>1051</v>
      </c>
      <c r="N117" s="221">
        <v>-0.16653449643140361</v>
      </c>
      <c r="O117" s="195">
        <v>3385</v>
      </c>
      <c r="P117" s="220">
        <v>1.1655708308427881E-2</v>
      </c>
      <c r="Q117" s="202">
        <v>4436</v>
      </c>
      <c r="R117" s="221">
        <v>-3.711742999782941E-2</v>
      </c>
    </row>
    <row r="118" spans="2:18" ht="15" hidden="1" customHeight="1" outlineLevel="1">
      <c r="B118" s="63" t="s">
        <v>83</v>
      </c>
      <c r="C118" s="195">
        <v>0</v>
      </c>
      <c r="D118" s="220">
        <v>-1</v>
      </c>
      <c r="E118" s="202">
        <v>8</v>
      </c>
      <c r="F118" s="221">
        <v>-0.4285714285714286</v>
      </c>
      <c r="G118" s="195">
        <v>265</v>
      </c>
      <c r="H118" s="220">
        <v>-0.70124013528748597</v>
      </c>
      <c r="I118" s="202">
        <v>187</v>
      </c>
      <c r="J118" s="221">
        <v>6.8571428571428505E-2</v>
      </c>
      <c r="K118" s="195">
        <v>68</v>
      </c>
      <c r="L118" s="220">
        <v>1.7200000000000002</v>
      </c>
      <c r="M118" s="202">
        <v>528</v>
      </c>
      <c r="N118" s="221">
        <v>-0.52130553037171357</v>
      </c>
      <c r="O118" s="195">
        <v>3584</v>
      </c>
      <c r="P118" s="220">
        <v>-0.23663471778487755</v>
      </c>
      <c r="Q118" s="202">
        <v>4112</v>
      </c>
      <c r="R118" s="221">
        <v>-0.29078992756122801</v>
      </c>
    </row>
    <row r="119" spans="2:18" ht="15" hidden="1" customHeight="1" outlineLevel="1">
      <c r="B119" s="63" t="s">
        <v>82</v>
      </c>
      <c r="C119" s="195">
        <v>2</v>
      </c>
      <c r="D119" s="220">
        <v>0</v>
      </c>
      <c r="E119" s="202">
        <v>93</v>
      </c>
      <c r="F119" s="221">
        <v>1.2142857142857144</v>
      </c>
      <c r="G119" s="195">
        <v>206</v>
      </c>
      <c r="H119" s="220">
        <v>1.3953488372093021</v>
      </c>
      <c r="I119" s="202">
        <v>123</v>
      </c>
      <c r="J119" s="221">
        <v>0.39772727272727271</v>
      </c>
      <c r="K119" s="195">
        <v>88</v>
      </c>
      <c r="L119" s="220">
        <v>0.49152542372881358</v>
      </c>
      <c r="M119" s="202">
        <v>512</v>
      </c>
      <c r="N119" s="221">
        <v>0.84837545126353797</v>
      </c>
      <c r="O119" s="195">
        <v>1979</v>
      </c>
      <c r="P119" s="220">
        <v>0.15393586005830895</v>
      </c>
      <c r="Q119" s="202">
        <v>2491</v>
      </c>
      <c r="R119" s="221">
        <v>0.25050200803212852</v>
      </c>
    </row>
    <row r="120" spans="2:18" ht="15" hidden="1" customHeight="1" outlineLevel="1">
      <c r="B120" s="63" t="s">
        <v>81</v>
      </c>
      <c r="C120" s="195">
        <v>0</v>
      </c>
      <c r="D120" s="220">
        <v>-1</v>
      </c>
      <c r="E120" s="202">
        <v>79</v>
      </c>
      <c r="F120" s="221">
        <v>1.5483870967741935</v>
      </c>
      <c r="G120" s="195">
        <v>169</v>
      </c>
      <c r="H120" s="220">
        <v>5.9523809523809312E-3</v>
      </c>
      <c r="I120" s="202">
        <v>115</v>
      </c>
      <c r="J120" s="221">
        <v>-0.25324675324675328</v>
      </c>
      <c r="K120" s="195">
        <v>60</v>
      </c>
      <c r="L120" s="220">
        <v>-7.6923076923076872E-2</v>
      </c>
      <c r="M120" s="202">
        <v>423</v>
      </c>
      <c r="N120" s="221">
        <v>-4.7058823529412264E-3</v>
      </c>
      <c r="O120" s="195">
        <v>2055</v>
      </c>
      <c r="P120" s="220">
        <v>-4.4186046511627941E-2</v>
      </c>
      <c r="Q120" s="202">
        <v>2478</v>
      </c>
      <c r="R120" s="221">
        <v>-3.76699029126214E-2</v>
      </c>
    </row>
    <row r="121" spans="2:18" ht="15" hidden="1" customHeight="1" outlineLevel="1">
      <c r="B121" s="63" t="s">
        <v>80</v>
      </c>
      <c r="C121" s="195">
        <v>0</v>
      </c>
      <c r="D121" s="220">
        <v>-1</v>
      </c>
      <c r="E121" s="202">
        <v>58</v>
      </c>
      <c r="F121" s="221">
        <v>1.1481481481481484</v>
      </c>
      <c r="G121" s="195">
        <v>115</v>
      </c>
      <c r="H121" s="220">
        <v>-0.40104166666666663</v>
      </c>
      <c r="I121" s="202">
        <v>109</v>
      </c>
      <c r="J121" s="221">
        <v>-1.8018018018018056E-2</v>
      </c>
      <c r="K121" s="195">
        <v>81</v>
      </c>
      <c r="L121" s="220">
        <v>0.97560975609756095</v>
      </c>
      <c r="M121" s="202">
        <v>363</v>
      </c>
      <c r="N121" s="221">
        <v>-3.4574468085106336E-2</v>
      </c>
      <c r="O121" s="195">
        <v>1785</v>
      </c>
      <c r="P121" s="220">
        <v>-2.8307022318998398E-2</v>
      </c>
      <c r="Q121" s="202">
        <v>2148</v>
      </c>
      <c r="R121" s="221">
        <v>-2.9371893357433398E-2</v>
      </c>
    </row>
    <row r="122" spans="2:18" ht="15" hidden="1" customHeight="1" outlineLevel="1">
      <c r="B122" s="63" t="s">
        <v>79</v>
      </c>
      <c r="C122" s="195">
        <v>5</v>
      </c>
      <c r="D122" s="220">
        <v>0.66666666666666674</v>
      </c>
      <c r="E122" s="202">
        <v>38</v>
      </c>
      <c r="F122" s="221">
        <v>-2.5641025641025661E-2</v>
      </c>
      <c r="G122" s="195">
        <v>140</v>
      </c>
      <c r="H122" s="220">
        <v>0.22807017543859653</v>
      </c>
      <c r="I122" s="202">
        <v>130</v>
      </c>
      <c r="J122" s="221">
        <v>0.2149532710280373</v>
      </c>
      <c r="K122" s="195">
        <v>92</v>
      </c>
      <c r="L122" s="220">
        <v>0.41538461538461546</v>
      </c>
      <c r="M122" s="202">
        <v>405</v>
      </c>
      <c r="N122" s="221">
        <v>0.23475609756097571</v>
      </c>
      <c r="O122" s="195">
        <v>1993</v>
      </c>
      <c r="P122" s="220">
        <v>0.17097532314923614</v>
      </c>
      <c r="Q122" s="202">
        <v>2398</v>
      </c>
      <c r="R122" s="221">
        <v>0.18128078817733995</v>
      </c>
    </row>
    <row r="123" spans="2:18" collapsed="1">
      <c r="B123" s="227">
        <v>2003</v>
      </c>
      <c r="C123" s="228">
        <v>43</v>
      </c>
      <c r="D123" s="229">
        <v>-0.25862068965517238</v>
      </c>
      <c r="E123" s="228">
        <v>559</v>
      </c>
      <c r="F123" s="229">
        <v>0.52732240437158473</v>
      </c>
      <c r="G123" s="228">
        <v>4447</v>
      </c>
      <c r="H123" s="229">
        <v>-0.21222320637732506</v>
      </c>
      <c r="I123" s="228">
        <v>2416</v>
      </c>
      <c r="J123" s="229">
        <v>0.64802182810368358</v>
      </c>
      <c r="K123" s="228">
        <v>639</v>
      </c>
      <c r="L123" s="229">
        <v>0.18333333333333335</v>
      </c>
      <c r="M123" s="228">
        <v>8104</v>
      </c>
      <c r="N123" s="229">
        <v>3.5913312693498511E-3</v>
      </c>
      <c r="O123" s="228">
        <v>31186</v>
      </c>
      <c r="P123" s="229">
        <v>-8.0357406151396304E-2</v>
      </c>
      <c r="Q123" s="228">
        <v>39290</v>
      </c>
      <c r="R123" s="229">
        <v>-6.4211880150526368E-2</v>
      </c>
    </row>
    <row r="124" spans="2:18" ht="15" hidden="1" customHeight="1" outlineLevel="1">
      <c r="B124" s="63" t="s">
        <v>90</v>
      </c>
      <c r="C124" s="195">
        <v>18</v>
      </c>
      <c r="D124" s="220">
        <v>-0.45454545454545459</v>
      </c>
      <c r="E124" s="202">
        <v>57</v>
      </c>
      <c r="F124" s="221">
        <v>3.384615384615385</v>
      </c>
      <c r="G124" s="195">
        <v>127</v>
      </c>
      <c r="H124" s="220">
        <v>-0.11188811188811187</v>
      </c>
      <c r="I124" s="202">
        <v>47</v>
      </c>
      <c r="J124" s="221">
        <v>-0.48913043478260865</v>
      </c>
      <c r="K124" s="195">
        <v>39</v>
      </c>
      <c r="L124" s="220">
        <v>0.56000000000000005</v>
      </c>
      <c r="M124" s="202">
        <v>288</v>
      </c>
      <c r="N124" s="221">
        <v>-5.8823529411764719E-2</v>
      </c>
      <c r="O124" s="195">
        <v>2055</v>
      </c>
      <c r="P124" s="220">
        <v>0.25534514355528404</v>
      </c>
      <c r="Q124" s="202">
        <v>2343</v>
      </c>
      <c r="R124" s="221">
        <v>0.20586721564590849</v>
      </c>
    </row>
    <row r="125" spans="2:18" ht="15" hidden="1" customHeight="1" outlineLevel="1">
      <c r="B125" s="63" t="s">
        <v>89</v>
      </c>
      <c r="C125" s="195">
        <v>7</v>
      </c>
      <c r="D125" s="220">
        <v>-0.75862068965517238</v>
      </c>
      <c r="E125" s="202">
        <v>64</v>
      </c>
      <c r="F125" s="221">
        <v>1.9090909090909092</v>
      </c>
      <c r="G125" s="195">
        <v>53</v>
      </c>
      <c r="H125" s="220">
        <v>-0.32051282051282048</v>
      </c>
      <c r="I125" s="202">
        <v>183</v>
      </c>
      <c r="J125" s="221">
        <v>1.2317073170731709</v>
      </c>
      <c r="K125" s="195">
        <v>38</v>
      </c>
      <c r="L125" s="220">
        <v>-0.35593220338983056</v>
      </c>
      <c r="M125" s="202">
        <v>345</v>
      </c>
      <c r="N125" s="221">
        <v>0.27777777777777768</v>
      </c>
      <c r="O125" s="195">
        <v>1547</v>
      </c>
      <c r="P125" s="220">
        <v>0.34521739130434792</v>
      </c>
      <c r="Q125" s="202">
        <v>1892</v>
      </c>
      <c r="R125" s="221">
        <v>0.3323943661971831</v>
      </c>
    </row>
    <row r="126" spans="2:18" ht="15" hidden="1" customHeight="1" outlineLevel="1">
      <c r="B126" s="63" t="s">
        <v>88</v>
      </c>
      <c r="C126" s="195">
        <v>7</v>
      </c>
      <c r="D126" s="220">
        <v>-0.8</v>
      </c>
      <c r="E126" s="202">
        <v>36</v>
      </c>
      <c r="F126" s="221">
        <v>1.5714285714285716</v>
      </c>
      <c r="G126" s="195">
        <v>533</v>
      </c>
      <c r="H126" s="220">
        <v>1.2116182572614109</v>
      </c>
      <c r="I126" s="202">
        <v>135</v>
      </c>
      <c r="J126" s="221">
        <v>-0.4943820224719101</v>
      </c>
      <c r="K126" s="195">
        <v>42</v>
      </c>
      <c r="L126" s="220">
        <v>7.6923076923076872E-2</v>
      </c>
      <c r="M126" s="202">
        <v>753</v>
      </c>
      <c r="N126" s="221">
        <v>0.26342281879194629</v>
      </c>
      <c r="O126" s="195">
        <v>3150</v>
      </c>
      <c r="P126" s="220">
        <v>0.12419700214132767</v>
      </c>
      <c r="Q126" s="202">
        <v>3903</v>
      </c>
      <c r="R126" s="221">
        <v>0.14861683343143017</v>
      </c>
    </row>
    <row r="127" spans="2:18" ht="15" hidden="1" customHeight="1" outlineLevel="1">
      <c r="B127" s="63" t="s">
        <v>87</v>
      </c>
      <c r="C127" s="195">
        <v>3</v>
      </c>
      <c r="D127" s="220">
        <v>-0.7857142857142857</v>
      </c>
      <c r="E127" s="202">
        <v>8</v>
      </c>
      <c r="F127" s="221">
        <v>-0.5</v>
      </c>
      <c r="G127" s="195">
        <v>834</v>
      </c>
      <c r="H127" s="220">
        <v>0.89115646258503411</v>
      </c>
      <c r="I127" s="202">
        <v>103</v>
      </c>
      <c r="J127" s="221">
        <v>-0.60077519379844957</v>
      </c>
      <c r="K127" s="195">
        <v>40</v>
      </c>
      <c r="L127" s="220">
        <v>2.6363636363636362</v>
      </c>
      <c r="M127" s="202">
        <v>988</v>
      </c>
      <c r="N127" s="221">
        <v>0.33513513513513504</v>
      </c>
      <c r="O127" s="195">
        <v>3771</v>
      </c>
      <c r="P127" s="220">
        <v>6.8877551020408267E-2</v>
      </c>
      <c r="Q127" s="202">
        <v>4759</v>
      </c>
      <c r="R127" s="221">
        <v>0.11504217432052477</v>
      </c>
    </row>
    <row r="128" spans="2:18" ht="15" hidden="1" customHeight="1" outlineLevel="1">
      <c r="B128" s="63" t="s">
        <v>86</v>
      </c>
      <c r="C128" s="195">
        <v>4</v>
      </c>
      <c r="D128" s="220">
        <v>-0.55555555555555558</v>
      </c>
      <c r="E128" s="202">
        <v>23</v>
      </c>
      <c r="F128" s="221">
        <v>3.5999999999999996</v>
      </c>
      <c r="G128" s="195">
        <v>818</v>
      </c>
      <c r="H128" s="220">
        <v>0.67622950819672134</v>
      </c>
      <c r="I128" s="202">
        <v>79</v>
      </c>
      <c r="J128" s="221">
        <v>0.41071428571428581</v>
      </c>
      <c r="K128" s="195">
        <v>40</v>
      </c>
      <c r="L128" s="220">
        <v>3.4444444444444446</v>
      </c>
      <c r="M128" s="202">
        <v>964</v>
      </c>
      <c r="N128" s="221">
        <v>0.70017636684303342</v>
      </c>
      <c r="O128" s="195">
        <v>4276</v>
      </c>
      <c r="P128" s="220">
        <v>7.3027090694934849E-3</v>
      </c>
      <c r="Q128" s="202">
        <v>5240</v>
      </c>
      <c r="R128" s="221">
        <v>8.8944305901911935E-2</v>
      </c>
    </row>
    <row r="129" spans="2:18" ht="15" hidden="1" customHeight="1" outlineLevel="1">
      <c r="B129" s="63" t="s">
        <v>85</v>
      </c>
      <c r="C129" s="195">
        <v>0</v>
      </c>
      <c r="D129" s="220">
        <v>-1</v>
      </c>
      <c r="E129" s="202">
        <v>18</v>
      </c>
      <c r="F129" s="221">
        <v>8</v>
      </c>
      <c r="G129" s="195">
        <v>762</v>
      </c>
      <c r="H129" s="220">
        <v>0.76388888888888884</v>
      </c>
      <c r="I129" s="202">
        <v>138</v>
      </c>
      <c r="J129" s="221">
        <v>0.16949152542372881</v>
      </c>
      <c r="K129" s="195">
        <v>49</v>
      </c>
      <c r="L129" s="220">
        <v>0.44117647058823528</v>
      </c>
      <c r="M129" s="202">
        <v>967</v>
      </c>
      <c r="N129" s="221">
        <v>0.58006535947712412</v>
      </c>
      <c r="O129" s="195">
        <v>3667</v>
      </c>
      <c r="P129" s="220">
        <v>-0.12377538829151735</v>
      </c>
      <c r="Q129" s="202">
        <v>4634</v>
      </c>
      <c r="R129" s="221">
        <v>-3.397957056493639E-2</v>
      </c>
    </row>
    <row r="130" spans="2:18" ht="15" hidden="1" customHeight="1" outlineLevel="1">
      <c r="B130" s="63" t="s">
        <v>84</v>
      </c>
      <c r="C130" s="195">
        <v>0</v>
      </c>
      <c r="D130" s="220">
        <v>-1</v>
      </c>
      <c r="E130" s="202">
        <v>7</v>
      </c>
      <c r="F130" s="221">
        <v>1.3333333333333335</v>
      </c>
      <c r="G130" s="195">
        <v>1071</v>
      </c>
      <c r="H130" s="220">
        <v>3.389344262295082</v>
      </c>
      <c r="I130" s="202">
        <v>146</v>
      </c>
      <c r="J130" s="221">
        <v>-0.1097560975609756</v>
      </c>
      <c r="K130" s="195">
        <v>37</v>
      </c>
      <c r="L130" s="220">
        <v>0.94736842105263164</v>
      </c>
      <c r="M130" s="202">
        <v>1261</v>
      </c>
      <c r="N130" s="221">
        <v>1.8273542600896859</v>
      </c>
      <c r="O130" s="195">
        <v>3346</v>
      </c>
      <c r="P130" s="220">
        <v>-7.8744493392070458E-2</v>
      </c>
      <c r="Q130" s="202">
        <v>4607</v>
      </c>
      <c r="R130" s="221">
        <v>0.1297204512015695</v>
      </c>
    </row>
    <row r="131" spans="2:18" ht="15" hidden="1" customHeight="1" outlineLevel="1">
      <c r="B131" s="63" t="s">
        <v>83</v>
      </c>
      <c r="C131" s="195">
        <v>2</v>
      </c>
      <c r="D131" s="220">
        <v>-0.92</v>
      </c>
      <c r="E131" s="202">
        <v>14</v>
      </c>
      <c r="F131" s="221">
        <v>0.55555555555555558</v>
      </c>
      <c r="G131" s="195">
        <v>887</v>
      </c>
      <c r="H131" s="220">
        <v>1.712538226299694</v>
      </c>
      <c r="I131" s="202">
        <v>175</v>
      </c>
      <c r="J131" s="221">
        <v>0.68269230769230771</v>
      </c>
      <c r="K131" s="195">
        <v>25</v>
      </c>
      <c r="L131" s="220">
        <v>0</v>
      </c>
      <c r="M131" s="202">
        <v>1103</v>
      </c>
      <c r="N131" s="221">
        <v>1.2510204081632654</v>
      </c>
      <c r="O131" s="195">
        <v>4695</v>
      </c>
      <c r="P131" s="220">
        <v>0.83685446009389675</v>
      </c>
      <c r="Q131" s="202">
        <v>5798</v>
      </c>
      <c r="R131" s="221">
        <v>0.90347997373604727</v>
      </c>
    </row>
    <row r="132" spans="2:18" ht="15" hidden="1" customHeight="1" outlineLevel="1">
      <c r="B132" s="63" t="s">
        <v>82</v>
      </c>
      <c r="C132" s="195">
        <v>2</v>
      </c>
      <c r="D132" s="220">
        <v>-0.6</v>
      </c>
      <c r="E132" s="202">
        <v>42</v>
      </c>
      <c r="F132" s="221">
        <v>2.8181818181818183</v>
      </c>
      <c r="G132" s="195">
        <v>86</v>
      </c>
      <c r="H132" s="220">
        <v>-0.46913580246913578</v>
      </c>
      <c r="I132" s="202">
        <v>88</v>
      </c>
      <c r="J132" s="221">
        <v>0.66037735849056611</v>
      </c>
      <c r="K132" s="195">
        <v>59</v>
      </c>
      <c r="L132" s="220">
        <v>1.1071428571428572</v>
      </c>
      <c r="M132" s="202">
        <v>277</v>
      </c>
      <c r="N132" s="221">
        <v>6.9498069498069581E-2</v>
      </c>
      <c r="O132" s="195">
        <v>1715</v>
      </c>
      <c r="P132" s="220">
        <v>0.59832246039142589</v>
      </c>
      <c r="Q132" s="202">
        <v>1992</v>
      </c>
      <c r="R132" s="221">
        <v>0.49549549549549554</v>
      </c>
    </row>
    <row r="133" spans="2:18" ht="15" hidden="1" customHeight="1" outlineLevel="1">
      <c r="B133" s="63" t="s">
        <v>81</v>
      </c>
      <c r="C133" s="195">
        <v>7</v>
      </c>
      <c r="D133" s="220">
        <v>6</v>
      </c>
      <c r="E133" s="202">
        <v>31</v>
      </c>
      <c r="F133" s="221">
        <v>1.2142857142857144</v>
      </c>
      <c r="G133" s="195">
        <v>168</v>
      </c>
      <c r="H133" s="220">
        <v>0.58490566037735858</v>
      </c>
      <c r="I133" s="202">
        <v>154</v>
      </c>
      <c r="J133" s="221">
        <v>-0.33333333333333337</v>
      </c>
      <c r="K133" s="195">
        <v>65</v>
      </c>
      <c r="L133" s="220">
        <v>-0.23529411764705888</v>
      </c>
      <c r="M133" s="202">
        <v>425</v>
      </c>
      <c r="N133" s="221">
        <v>-2.7459954233409634E-2</v>
      </c>
      <c r="O133" s="195">
        <v>2150</v>
      </c>
      <c r="P133" s="220">
        <v>0.86794092093831443</v>
      </c>
      <c r="Q133" s="202">
        <v>2575</v>
      </c>
      <c r="R133" s="221">
        <v>0.62153652392947101</v>
      </c>
    </row>
    <row r="134" spans="2:18" ht="15" hidden="1" customHeight="1" outlineLevel="1">
      <c r="B134" s="63" t="s">
        <v>80</v>
      </c>
      <c r="C134" s="195">
        <v>5</v>
      </c>
      <c r="D134" s="220" t="s">
        <v>143</v>
      </c>
      <c r="E134" s="202">
        <v>27</v>
      </c>
      <c r="F134" s="221">
        <v>-0.15625</v>
      </c>
      <c r="G134" s="195">
        <v>192</v>
      </c>
      <c r="H134" s="220">
        <v>1.2068965517241379</v>
      </c>
      <c r="I134" s="202">
        <v>111</v>
      </c>
      <c r="J134" s="221">
        <v>-0.81892332789559541</v>
      </c>
      <c r="K134" s="195">
        <v>41</v>
      </c>
      <c r="L134" s="220">
        <v>-0.55434782608695654</v>
      </c>
      <c r="M134" s="202">
        <v>376</v>
      </c>
      <c r="N134" s="221">
        <v>-0.5436893203883495</v>
      </c>
      <c r="O134" s="195">
        <v>1837</v>
      </c>
      <c r="P134" s="220">
        <v>1.3672680412371134</v>
      </c>
      <c r="Q134" s="202">
        <v>2213</v>
      </c>
      <c r="R134" s="221">
        <v>0.38312499999999994</v>
      </c>
    </row>
    <row r="135" spans="2:18" ht="15" hidden="1" customHeight="1" outlineLevel="1">
      <c r="B135" s="63" t="s">
        <v>79</v>
      </c>
      <c r="C135" s="195">
        <v>3</v>
      </c>
      <c r="D135" s="220">
        <v>-0.7</v>
      </c>
      <c r="E135" s="202">
        <v>39</v>
      </c>
      <c r="F135" s="221">
        <v>3.333333333333333</v>
      </c>
      <c r="G135" s="195">
        <v>114</v>
      </c>
      <c r="H135" s="220">
        <v>0.67647058823529416</v>
      </c>
      <c r="I135" s="202">
        <v>107</v>
      </c>
      <c r="J135" s="221">
        <v>-0.672782874617737</v>
      </c>
      <c r="K135" s="195">
        <v>65</v>
      </c>
      <c r="L135" s="220">
        <v>-0.42982456140350878</v>
      </c>
      <c r="M135" s="202">
        <v>328</v>
      </c>
      <c r="N135" s="221">
        <v>-0.37878787878787878</v>
      </c>
      <c r="O135" s="195">
        <v>1702</v>
      </c>
      <c r="P135" s="220">
        <v>1.1681528662420382</v>
      </c>
      <c r="Q135" s="202">
        <v>2030</v>
      </c>
      <c r="R135" s="221">
        <v>0.54607768469154605</v>
      </c>
    </row>
    <row r="136" spans="2:18" collapsed="1">
      <c r="B136" s="227">
        <v>2002</v>
      </c>
      <c r="C136" s="228">
        <v>58</v>
      </c>
      <c r="D136" s="229">
        <v>-0.7142857142857143</v>
      </c>
      <c r="E136" s="228">
        <v>366</v>
      </c>
      <c r="F136" s="229">
        <v>1.44</v>
      </c>
      <c r="G136" s="228">
        <v>5645</v>
      </c>
      <c r="H136" s="229">
        <v>1.0039048633297836</v>
      </c>
      <c r="I136" s="228">
        <v>1466</v>
      </c>
      <c r="J136" s="229">
        <v>-0.3801268498942918</v>
      </c>
      <c r="K136" s="228">
        <v>540</v>
      </c>
      <c r="L136" s="229">
        <v>0</v>
      </c>
      <c r="M136" s="228">
        <v>8075</v>
      </c>
      <c r="N136" s="229">
        <v>0.32921810699588483</v>
      </c>
      <c r="O136" s="228">
        <v>33911</v>
      </c>
      <c r="P136" s="229">
        <v>0.2322311046511627</v>
      </c>
      <c r="Q136" s="228">
        <v>41986</v>
      </c>
      <c r="R136" s="229">
        <v>0.2497693109093615</v>
      </c>
    </row>
    <row r="137" spans="2:18" ht="15" hidden="1" customHeight="1" outlineLevel="1">
      <c r="B137" s="63" t="s">
        <v>90</v>
      </c>
      <c r="C137" s="195">
        <v>33</v>
      </c>
      <c r="D137" s="220">
        <v>3.7142857142857144</v>
      </c>
      <c r="E137" s="202">
        <v>13</v>
      </c>
      <c r="F137" s="221">
        <v>-0.23529411764705888</v>
      </c>
      <c r="G137" s="195">
        <v>143</v>
      </c>
      <c r="H137" s="220">
        <v>1.8599999999999999</v>
      </c>
      <c r="I137" s="202">
        <v>92</v>
      </c>
      <c r="J137" s="221">
        <v>-0.81224489795918364</v>
      </c>
      <c r="K137" s="195">
        <v>25</v>
      </c>
      <c r="L137" s="220">
        <v>-0.69135802469135799</v>
      </c>
      <c r="M137" s="202">
        <v>306</v>
      </c>
      <c r="N137" s="221">
        <v>-0.52558139534883719</v>
      </c>
      <c r="O137" s="195">
        <v>1637</v>
      </c>
      <c r="P137" s="220">
        <v>-8.4797092671108354E-3</v>
      </c>
      <c r="Q137" s="202">
        <v>1943</v>
      </c>
      <c r="R137" s="221">
        <v>-0.15374564459930318</v>
      </c>
    </row>
    <row r="138" spans="2:18" ht="15" hidden="1" customHeight="1" outlineLevel="1">
      <c r="B138" s="63" t="s">
        <v>89</v>
      </c>
      <c r="C138" s="195">
        <v>29</v>
      </c>
      <c r="D138" s="220">
        <v>1.9</v>
      </c>
      <c r="E138" s="202">
        <v>22</v>
      </c>
      <c r="F138" s="221">
        <v>0.15789473684210531</v>
      </c>
      <c r="G138" s="195">
        <v>78</v>
      </c>
      <c r="H138" s="220">
        <v>-3.703703703703709E-2</v>
      </c>
      <c r="I138" s="202">
        <v>82</v>
      </c>
      <c r="J138" s="221">
        <v>-0.76901408450704223</v>
      </c>
      <c r="K138" s="195">
        <v>59</v>
      </c>
      <c r="L138" s="220">
        <v>-0.11940298507462688</v>
      </c>
      <c r="M138" s="202">
        <v>270</v>
      </c>
      <c r="N138" s="221">
        <v>-0.49248120300751874</v>
      </c>
      <c r="O138" s="195">
        <v>1150</v>
      </c>
      <c r="P138" s="220">
        <v>-0.31013797240551888</v>
      </c>
      <c r="Q138" s="202">
        <v>1420</v>
      </c>
      <c r="R138" s="221">
        <v>-0.35425193269668032</v>
      </c>
    </row>
    <row r="139" spans="2:18" ht="15" hidden="1" customHeight="1" outlineLevel="1">
      <c r="B139" s="63" t="s">
        <v>88</v>
      </c>
      <c r="C139" s="195">
        <v>35</v>
      </c>
      <c r="D139" s="220">
        <v>1.9166666666666665</v>
      </c>
      <c r="E139" s="202">
        <v>14</v>
      </c>
      <c r="F139" s="221">
        <v>0.16666666666666674</v>
      </c>
      <c r="G139" s="195">
        <v>241</v>
      </c>
      <c r="H139" s="220">
        <v>1.3627450980392157</v>
      </c>
      <c r="I139" s="202">
        <v>267</v>
      </c>
      <c r="J139" s="221">
        <v>2.56</v>
      </c>
      <c r="K139" s="195">
        <v>39</v>
      </c>
      <c r="L139" s="220">
        <v>-9.3023255813953543E-2</v>
      </c>
      <c r="M139" s="202">
        <v>596</v>
      </c>
      <c r="N139" s="221">
        <v>1.442622950819672</v>
      </c>
      <c r="O139" s="195">
        <v>2802</v>
      </c>
      <c r="P139" s="220">
        <v>-3.5676061362821532E-4</v>
      </c>
      <c r="Q139" s="202">
        <v>3398</v>
      </c>
      <c r="R139" s="221">
        <v>0.11519527404003949</v>
      </c>
    </row>
    <row r="140" spans="2:18" ht="15" hidden="1" customHeight="1" outlineLevel="1">
      <c r="B140" s="63" t="s">
        <v>87</v>
      </c>
      <c r="C140" s="195">
        <v>14</v>
      </c>
      <c r="D140" s="220">
        <v>1.3333333333333335</v>
      </c>
      <c r="E140" s="202">
        <v>16</v>
      </c>
      <c r="F140" s="221">
        <v>-0.63636363636363635</v>
      </c>
      <c r="G140" s="195">
        <v>441</v>
      </c>
      <c r="H140" s="220">
        <v>2.5853658536585367</v>
      </c>
      <c r="I140" s="202">
        <v>258</v>
      </c>
      <c r="J140" s="221">
        <v>-0.27323943661971828</v>
      </c>
      <c r="K140" s="195">
        <v>11</v>
      </c>
      <c r="L140" s="220">
        <v>-0.56000000000000005</v>
      </c>
      <c r="M140" s="202">
        <v>740</v>
      </c>
      <c r="N140" s="221">
        <v>0.33815551537070521</v>
      </c>
      <c r="O140" s="195">
        <v>3528</v>
      </c>
      <c r="P140" s="220">
        <v>0.18548387096774199</v>
      </c>
      <c r="Q140" s="202">
        <v>4268</v>
      </c>
      <c r="R140" s="221">
        <v>0.20940776423916119</v>
      </c>
    </row>
    <row r="141" spans="2:18" ht="15" hidden="1" customHeight="1" outlineLevel="1">
      <c r="B141" s="63" t="s">
        <v>86</v>
      </c>
      <c r="C141" s="195">
        <v>9</v>
      </c>
      <c r="D141" s="220">
        <v>-0.25</v>
      </c>
      <c r="E141" s="202">
        <v>5</v>
      </c>
      <c r="F141" s="221">
        <v>-0.16666666666666663</v>
      </c>
      <c r="G141" s="195">
        <v>488</v>
      </c>
      <c r="H141" s="220">
        <v>0.92885375494071143</v>
      </c>
      <c r="I141" s="202">
        <v>56</v>
      </c>
      <c r="J141" s="221">
        <v>-0.83625730994152048</v>
      </c>
      <c r="K141" s="195">
        <v>9</v>
      </c>
      <c r="L141" s="220">
        <v>-0.85714285714285721</v>
      </c>
      <c r="M141" s="202">
        <v>567</v>
      </c>
      <c r="N141" s="221">
        <v>-0.16124260355029585</v>
      </c>
      <c r="O141" s="195">
        <v>4245</v>
      </c>
      <c r="P141" s="220">
        <v>0.23797025371828529</v>
      </c>
      <c r="Q141" s="202">
        <v>4812</v>
      </c>
      <c r="R141" s="221">
        <v>0.17222898903775885</v>
      </c>
    </row>
    <row r="142" spans="2:18" ht="15" hidden="1" customHeight="1" outlineLevel="1">
      <c r="B142" s="63" t="s">
        <v>85</v>
      </c>
      <c r="C142" s="195">
        <v>26</v>
      </c>
      <c r="D142" s="220">
        <v>0.30000000000000004</v>
      </c>
      <c r="E142" s="202">
        <v>2</v>
      </c>
      <c r="F142" s="221">
        <v>0</v>
      </c>
      <c r="G142" s="195">
        <v>432</v>
      </c>
      <c r="H142" s="220">
        <v>0.72799999999999998</v>
      </c>
      <c r="I142" s="202">
        <v>118</v>
      </c>
      <c r="J142" s="221">
        <v>-0.66091954022988508</v>
      </c>
      <c r="K142" s="195">
        <v>34</v>
      </c>
      <c r="L142" s="220">
        <v>6.25E-2</v>
      </c>
      <c r="M142" s="202">
        <v>612</v>
      </c>
      <c r="N142" s="221">
        <v>-6.1349693251533721E-2</v>
      </c>
      <c r="O142" s="195">
        <v>4185</v>
      </c>
      <c r="P142" s="220">
        <v>4.3901222249937533E-2</v>
      </c>
      <c r="Q142" s="202">
        <v>4797</v>
      </c>
      <c r="R142" s="221">
        <v>2.917828792104693E-2</v>
      </c>
    </row>
    <row r="143" spans="2:18" ht="15" hidden="1" customHeight="1" outlineLevel="1">
      <c r="B143" s="63" t="s">
        <v>84</v>
      </c>
      <c r="C143" s="195">
        <v>16</v>
      </c>
      <c r="D143" s="220">
        <v>0.23076923076923084</v>
      </c>
      <c r="E143" s="202">
        <v>3</v>
      </c>
      <c r="F143" s="221">
        <v>-0.4</v>
      </c>
      <c r="G143" s="195">
        <v>244</v>
      </c>
      <c r="H143" s="220">
        <v>-0.60260586319218246</v>
      </c>
      <c r="I143" s="202">
        <v>164</v>
      </c>
      <c r="J143" s="221">
        <v>0.25190839694656497</v>
      </c>
      <c r="K143" s="195">
        <v>19</v>
      </c>
      <c r="L143" s="220">
        <v>-0.29629629629629628</v>
      </c>
      <c r="M143" s="202">
        <v>446</v>
      </c>
      <c r="N143" s="221">
        <v>-0.43544303797468353</v>
      </c>
      <c r="O143" s="195">
        <v>3632</v>
      </c>
      <c r="P143" s="220">
        <v>0.19631093544137013</v>
      </c>
      <c r="Q143" s="202">
        <v>4078</v>
      </c>
      <c r="R143" s="221">
        <v>6.5865133298484091E-2</v>
      </c>
    </row>
    <row r="144" spans="2:18" ht="15" hidden="1" customHeight="1" outlineLevel="1">
      <c r="B144" s="63" t="s">
        <v>83</v>
      </c>
      <c r="C144" s="195">
        <v>25</v>
      </c>
      <c r="D144" s="220">
        <v>1.7777777777777777</v>
      </c>
      <c r="E144" s="202">
        <v>9</v>
      </c>
      <c r="F144" s="221">
        <v>1.25</v>
      </c>
      <c r="G144" s="195">
        <v>327</v>
      </c>
      <c r="H144" s="220">
        <v>1.3695652173913042</v>
      </c>
      <c r="I144" s="202">
        <v>104</v>
      </c>
      <c r="J144" s="221">
        <v>0.36842105263157898</v>
      </c>
      <c r="K144" s="195">
        <v>25</v>
      </c>
      <c r="L144" s="220">
        <v>-0.35897435897435892</v>
      </c>
      <c r="M144" s="202">
        <v>490</v>
      </c>
      <c r="N144" s="221">
        <v>0.84210526315789469</v>
      </c>
      <c r="O144" s="195">
        <v>2556</v>
      </c>
      <c r="P144" s="220">
        <v>-0.11403812824956672</v>
      </c>
      <c r="Q144" s="202">
        <v>3046</v>
      </c>
      <c r="R144" s="221">
        <v>-3.3322754681053612E-2</v>
      </c>
    </row>
    <row r="145" spans="2:18" ht="15" hidden="1" customHeight="1" outlineLevel="1">
      <c r="B145" s="63" t="s">
        <v>82</v>
      </c>
      <c r="C145" s="195">
        <v>5</v>
      </c>
      <c r="D145" s="220">
        <v>-0.64285714285714279</v>
      </c>
      <c r="E145" s="202">
        <v>11</v>
      </c>
      <c r="F145" s="221">
        <v>-0.69444444444444442</v>
      </c>
      <c r="G145" s="195">
        <v>162</v>
      </c>
      <c r="H145" s="220">
        <v>-6.1349693251533388E-3</v>
      </c>
      <c r="I145" s="202">
        <v>53</v>
      </c>
      <c r="J145" s="221">
        <v>0.10416666666666674</v>
      </c>
      <c r="K145" s="195">
        <v>28</v>
      </c>
      <c r="L145" s="220">
        <v>-0.53333333333333333</v>
      </c>
      <c r="M145" s="202">
        <v>259</v>
      </c>
      <c r="N145" s="221">
        <v>-0.19314641744548289</v>
      </c>
      <c r="O145" s="195">
        <v>1073</v>
      </c>
      <c r="P145" s="220">
        <v>-1.4692378328741929E-2</v>
      </c>
      <c r="Q145" s="202">
        <v>1332</v>
      </c>
      <c r="R145" s="221">
        <v>-5.5319148936170182E-2</v>
      </c>
    </row>
    <row r="146" spans="2:18" ht="15" hidden="1" customHeight="1" outlineLevel="1">
      <c r="B146" s="63" t="s">
        <v>81</v>
      </c>
      <c r="C146" s="195">
        <v>1</v>
      </c>
      <c r="D146" s="220" t="s">
        <v>143</v>
      </c>
      <c r="E146" s="202">
        <v>14</v>
      </c>
      <c r="F146" s="221">
        <v>-0.48148148148148151</v>
      </c>
      <c r="G146" s="195">
        <v>106</v>
      </c>
      <c r="H146" s="220">
        <v>-0.62544169611307421</v>
      </c>
      <c r="I146" s="202">
        <v>231</v>
      </c>
      <c r="J146" s="221">
        <v>4.5</v>
      </c>
      <c r="K146" s="195">
        <v>85</v>
      </c>
      <c r="L146" s="220">
        <v>1.125</v>
      </c>
      <c r="M146" s="202">
        <v>437</v>
      </c>
      <c r="N146" s="221">
        <v>0.11479591836734704</v>
      </c>
      <c r="O146" s="195">
        <v>1151</v>
      </c>
      <c r="P146" s="220">
        <v>0.83280254777070062</v>
      </c>
      <c r="Q146" s="202">
        <v>1588</v>
      </c>
      <c r="R146" s="221">
        <v>0.55686274509803924</v>
      </c>
    </row>
    <row r="147" spans="2:18" ht="15" hidden="1" customHeight="1" outlineLevel="1">
      <c r="B147" s="63" t="s">
        <v>80</v>
      </c>
      <c r="C147" s="195">
        <v>0</v>
      </c>
      <c r="D147" s="220">
        <v>-1</v>
      </c>
      <c r="E147" s="202">
        <v>32</v>
      </c>
      <c r="F147" s="221">
        <v>0.23076923076923084</v>
      </c>
      <c r="G147" s="195">
        <v>87</v>
      </c>
      <c r="H147" s="220">
        <v>-0.44585987261146498</v>
      </c>
      <c r="I147" s="202">
        <v>613</v>
      </c>
      <c r="J147" s="221">
        <v>2.7151515151515153</v>
      </c>
      <c r="K147" s="195">
        <v>92</v>
      </c>
      <c r="L147" s="220">
        <v>0.64285714285714279</v>
      </c>
      <c r="M147" s="202">
        <v>824</v>
      </c>
      <c r="N147" s="221">
        <v>1</v>
      </c>
      <c r="O147" s="195">
        <v>776</v>
      </c>
      <c r="P147" s="220">
        <v>6.3013698630137061E-2</v>
      </c>
      <c r="Q147" s="202">
        <v>1600</v>
      </c>
      <c r="R147" s="221">
        <v>0.40105078809106831</v>
      </c>
    </row>
    <row r="148" spans="2:18" ht="15" hidden="1" customHeight="1" outlineLevel="1">
      <c r="B148" s="63" t="s">
        <v>79</v>
      </c>
      <c r="C148" s="195">
        <v>10</v>
      </c>
      <c r="D148" s="220">
        <v>-0.23076923076923073</v>
      </c>
      <c r="E148" s="202">
        <v>9</v>
      </c>
      <c r="F148" s="221">
        <v>-0.3571428571428571</v>
      </c>
      <c r="G148" s="195">
        <v>68</v>
      </c>
      <c r="H148" s="220">
        <v>-0.6512820512820513</v>
      </c>
      <c r="I148" s="202">
        <v>327</v>
      </c>
      <c r="J148" s="221">
        <v>0.24334600760456282</v>
      </c>
      <c r="K148" s="195">
        <v>114</v>
      </c>
      <c r="L148" s="220">
        <v>15.285714285714285</v>
      </c>
      <c r="M148" s="202">
        <v>528</v>
      </c>
      <c r="N148" s="221">
        <v>7.3170731707317138E-2</v>
      </c>
      <c r="O148" s="195">
        <v>785</v>
      </c>
      <c r="P148" s="220">
        <v>0.11189801699716706</v>
      </c>
      <c r="Q148" s="202">
        <v>1313</v>
      </c>
      <c r="R148" s="221">
        <v>9.5993322203672848E-2</v>
      </c>
    </row>
    <row r="149" spans="2:18" collapsed="1">
      <c r="B149" s="227">
        <v>2001</v>
      </c>
      <c r="C149" s="228">
        <v>203</v>
      </c>
      <c r="D149" s="229">
        <v>0.63709677419354849</v>
      </c>
      <c r="E149" s="228">
        <v>150</v>
      </c>
      <c r="F149" s="229">
        <v>-0.29245283018867929</v>
      </c>
      <c r="G149" s="228">
        <v>2817</v>
      </c>
      <c r="H149" s="229">
        <v>0.16936488169364883</v>
      </c>
      <c r="I149" s="228">
        <v>2365</v>
      </c>
      <c r="J149" s="229">
        <v>-0.120817843866171</v>
      </c>
      <c r="K149" s="228">
        <v>540</v>
      </c>
      <c r="L149" s="229">
        <v>0</v>
      </c>
      <c r="M149" s="228">
        <v>6075</v>
      </c>
      <c r="N149" s="229">
        <v>1.6736401673640211E-2</v>
      </c>
      <c r="O149" s="228">
        <v>27520</v>
      </c>
      <c r="P149" s="229">
        <v>7.4622203131711418E-2</v>
      </c>
      <c r="Q149" s="228">
        <v>33595</v>
      </c>
      <c r="R149" s="229">
        <v>6.3671479229989947E-2</v>
      </c>
    </row>
    <row r="150" spans="2:18" ht="15" hidden="1" customHeight="1" outlineLevel="1">
      <c r="B150" s="63" t="s">
        <v>90</v>
      </c>
      <c r="C150" s="195">
        <v>7</v>
      </c>
      <c r="D150" s="220">
        <v>-0.5625</v>
      </c>
      <c r="E150" s="202">
        <v>17</v>
      </c>
      <c r="F150" s="221">
        <v>0.1333333333333333</v>
      </c>
      <c r="G150" s="195">
        <v>50</v>
      </c>
      <c r="H150" s="220">
        <v>-0.85754985754985757</v>
      </c>
      <c r="I150" s="202">
        <v>490</v>
      </c>
      <c r="J150" s="221">
        <v>4.3260869565217392</v>
      </c>
      <c r="K150" s="195">
        <v>81</v>
      </c>
      <c r="L150" s="220">
        <v>1.6129032258064515</v>
      </c>
      <c r="M150" s="202">
        <v>645</v>
      </c>
      <c r="N150" s="221">
        <v>0.27722772277227725</v>
      </c>
      <c r="O150" s="195">
        <v>1651</v>
      </c>
      <c r="P150" s="220">
        <v>0.89770114942528734</v>
      </c>
      <c r="Q150" s="202">
        <v>2296</v>
      </c>
      <c r="R150" s="221">
        <v>0.66981818181818187</v>
      </c>
    </row>
    <row r="151" spans="2:18" ht="15" hidden="1" customHeight="1" outlineLevel="1">
      <c r="B151" s="63" t="s">
        <v>89</v>
      </c>
      <c r="C151" s="195">
        <v>10</v>
      </c>
      <c r="D151" s="220">
        <v>0</v>
      </c>
      <c r="E151" s="202">
        <v>19</v>
      </c>
      <c r="F151" s="221">
        <v>2.1666666666666665</v>
      </c>
      <c r="G151" s="195">
        <v>81</v>
      </c>
      <c r="H151" s="220">
        <v>-0.79336734693877553</v>
      </c>
      <c r="I151" s="202">
        <v>355</v>
      </c>
      <c r="J151" s="221">
        <v>2.4466019417475726</v>
      </c>
      <c r="K151" s="195">
        <v>67</v>
      </c>
      <c r="L151" s="220">
        <v>2.35</v>
      </c>
      <c r="M151" s="202">
        <v>532</v>
      </c>
      <c r="N151" s="221">
        <v>1.8832391713747842E-3</v>
      </c>
      <c r="O151" s="195">
        <v>1667</v>
      </c>
      <c r="P151" s="220">
        <v>0.56967984934086635</v>
      </c>
      <c r="Q151" s="202">
        <v>2199</v>
      </c>
      <c r="R151" s="221">
        <v>0.38041431261770242</v>
      </c>
    </row>
    <row r="152" spans="2:18" ht="15" hidden="1" customHeight="1" outlineLevel="1">
      <c r="B152" s="63" t="s">
        <v>88</v>
      </c>
      <c r="C152" s="195">
        <v>12</v>
      </c>
      <c r="D152" s="220">
        <v>-0.5862068965517242</v>
      </c>
      <c r="E152" s="202">
        <v>12</v>
      </c>
      <c r="F152" s="221">
        <v>5</v>
      </c>
      <c r="G152" s="195">
        <v>102</v>
      </c>
      <c r="H152" s="220">
        <v>-0.71348314606741581</v>
      </c>
      <c r="I152" s="202">
        <v>75</v>
      </c>
      <c r="J152" s="221">
        <v>-0.3902439024390244</v>
      </c>
      <c r="K152" s="195">
        <v>43</v>
      </c>
      <c r="L152" s="220">
        <v>-0.24561403508771928</v>
      </c>
      <c r="M152" s="202">
        <v>244</v>
      </c>
      <c r="N152" s="221">
        <v>-0.56966490299823636</v>
      </c>
      <c r="O152" s="195">
        <v>2803</v>
      </c>
      <c r="P152" s="220">
        <v>0.19991438356164393</v>
      </c>
      <c r="Q152" s="202">
        <v>3047</v>
      </c>
      <c r="R152" s="221">
        <v>4.9603858077850393E-2</v>
      </c>
    </row>
    <row r="153" spans="2:18" ht="15" hidden="1" customHeight="1" outlineLevel="1">
      <c r="B153" s="63" t="s">
        <v>87</v>
      </c>
      <c r="C153" s="195">
        <v>6</v>
      </c>
      <c r="D153" s="220">
        <v>0.5</v>
      </c>
      <c r="E153" s="202">
        <v>44</v>
      </c>
      <c r="F153" s="221">
        <v>4.5</v>
      </c>
      <c r="G153" s="195">
        <v>123</v>
      </c>
      <c r="H153" s="220">
        <v>-0.67460317460317465</v>
      </c>
      <c r="I153" s="202">
        <v>355</v>
      </c>
      <c r="J153" s="221">
        <v>6.8888888888888893</v>
      </c>
      <c r="K153" s="195">
        <v>25</v>
      </c>
      <c r="L153" s="220">
        <v>0</v>
      </c>
      <c r="M153" s="202">
        <v>553</v>
      </c>
      <c r="N153" s="221">
        <v>0.20217391304347831</v>
      </c>
      <c r="O153" s="195">
        <v>2976</v>
      </c>
      <c r="P153" s="220">
        <v>0.22570016474464571</v>
      </c>
      <c r="Q153" s="202">
        <v>3529</v>
      </c>
      <c r="R153" s="221">
        <v>0.22195290858725758</v>
      </c>
    </row>
    <row r="154" spans="2:18" ht="15" hidden="1" customHeight="1" outlineLevel="1">
      <c r="B154" s="63" t="s">
        <v>86</v>
      </c>
      <c r="C154" s="195">
        <v>12</v>
      </c>
      <c r="D154" s="220">
        <v>11</v>
      </c>
      <c r="E154" s="202">
        <v>6</v>
      </c>
      <c r="F154" s="221">
        <v>-0.25</v>
      </c>
      <c r="G154" s="195">
        <v>253</v>
      </c>
      <c r="H154" s="220">
        <v>-0.39761904761904765</v>
      </c>
      <c r="I154" s="202">
        <v>342</v>
      </c>
      <c r="J154" s="221">
        <v>0.23913043478260865</v>
      </c>
      <c r="K154" s="195">
        <v>63</v>
      </c>
      <c r="L154" s="220">
        <v>14.75</v>
      </c>
      <c r="M154" s="202">
        <v>676</v>
      </c>
      <c r="N154" s="221">
        <v>-4.6544428772919644E-2</v>
      </c>
      <c r="O154" s="195">
        <v>3429</v>
      </c>
      <c r="P154" s="220">
        <v>0.10186375321336771</v>
      </c>
      <c r="Q154" s="202">
        <v>4105</v>
      </c>
      <c r="R154" s="221">
        <v>7.4326092645904174E-2</v>
      </c>
    </row>
    <row r="155" spans="2:18" ht="15" hidden="1" customHeight="1" outlineLevel="1">
      <c r="B155" s="63" t="s">
        <v>85</v>
      </c>
      <c r="C155" s="195">
        <v>20</v>
      </c>
      <c r="D155" s="220">
        <v>9</v>
      </c>
      <c r="E155" s="202">
        <v>2</v>
      </c>
      <c r="F155" s="221">
        <v>-0.7142857142857143</v>
      </c>
      <c r="G155" s="195">
        <v>250</v>
      </c>
      <c r="H155" s="220">
        <v>-0.48559670781893005</v>
      </c>
      <c r="I155" s="202">
        <v>348</v>
      </c>
      <c r="J155" s="221">
        <v>-0.26582278481012656</v>
      </c>
      <c r="K155" s="195">
        <v>32</v>
      </c>
      <c r="L155" s="220">
        <v>0.39130434782608692</v>
      </c>
      <c r="M155" s="202">
        <v>652</v>
      </c>
      <c r="N155" s="221">
        <v>-0.342741935483871</v>
      </c>
      <c r="O155" s="195">
        <v>4009</v>
      </c>
      <c r="P155" s="220">
        <v>0.70378240543986403</v>
      </c>
      <c r="Q155" s="202">
        <v>4661</v>
      </c>
      <c r="R155" s="221">
        <v>0.3934230194319881</v>
      </c>
    </row>
    <row r="156" spans="2:18" ht="15" hidden="1" customHeight="1" outlineLevel="1">
      <c r="B156" s="63" t="s">
        <v>84</v>
      </c>
      <c r="C156" s="195">
        <v>13</v>
      </c>
      <c r="D156" s="220">
        <v>8.3333333333333259E-2</v>
      </c>
      <c r="E156" s="202">
        <v>5</v>
      </c>
      <c r="F156" s="221">
        <v>4</v>
      </c>
      <c r="G156" s="195">
        <v>614</v>
      </c>
      <c r="H156" s="220">
        <v>0.66847826086956519</v>
      </c>
      <c r="I156" s="202">
        <v>131</v>
      </c>
      <c r="J156" s="221">
        <v>1.1129032258064515</v>
      </c>
      <c r="K156" s="195">
        <v>27</v>
      </c>
      <c r="L156" s="220">
        <v>0.58823529411764697</v>
      </c>
      <c r="M156" s="202">
        <v>790</v>
      </c>
      <c r="N156" s="221">
        <v>0.71739130434782616</v>
      </c>
      <c r="O156" s="195">
        <v>3036</v>
      </c>
      <c r="P156" s="220">
        <v>0.59537572254335269</v>
      </c>
      <c r="Q156" s="202">
        <v>3826</v>
      </c>
      <c r="R156" s="221">
        <v>0.61912822683030044</v>
      </c>
    </row>
    <row r="157" spans="2:18" ht="15" hidden="1" customHeight="1" outlineLevel="1">
      <c r="B157" s="63" t="s">
        <v>83</v>
      </c>
      <c r="C157" s="195">
        <v>9</v>
      </c>
      <c r="D157" s="220">
        <v>1.25</v>
      </c>
      <c r="E157" s="202">
        <v>4</v>
      </c>
      <c r="F157" s="221">
        <v>0.33333333333333326</v>
      </c>
      <c r="G157" s="195">
        <v>138</v>
      </c>
      <c r="H157" s="220">
        <v>-7.3825503355704702E-2</v>
      </c>
      <c r="I157" s="202">
        <v>76</v>
      </c>
      <c r="J157" s="221">
        <v>0.24590163934426235</v>
      </c>
      <c r="K157" s="195">
        <v>39</v>
      </c>
      <c r="L157" s="220">
        <v>0.30000000000000004</v>
      </c>
      <c r="M157" s="202">
        <v>266</v>
      </c>
      <c r="N157" s="221">
        <v>7.6923076923076872E-2</v>
      </c>
      <c r="O157" s="195">
        <v>2885</v>
      </c>
      <c r="P157" s="220">
        <v>0.39912706110572249</v>
      </c>
      <c r="Q157" s="202">
        <v>3151</v>
      </c>
      <c r="R157" s="221">
        <v>0.36466002598527503</v>
      </c>
    </row>
    <row r="158" spans="2:18" ht="15" hidden="1" customHeight="1" outlineLevel="1">
      <c r="B158" s="63" t="s">
        <v>82</v>
      </c>
      <c r="C158" s="195">
        <v>14</v>
      </c>
      <c r="D158" s="220" t="s">
        <v>143</v>
      </c>
      <c r="E158" s="202">
        <v>36</v>
      </c>
      <c r="F158" s="221">
        <v>0.89473684210526305</v>
      </c>
      <c r="G158" s="195">
        <v>163</v>
      </c>
      <c r="H158" s="220">
        <v>-0.1767676767676768</v>
      </c>
      <c r="I158" s="202">
        <v>48</v>
      </c>
      <c r="J158" s="221">
        <v>-0.87131367292225204</v>
      </c>
      <c r="K158" s="195">
        <v>60</v>
      </c>
      <c r="L158" s="220">
        <v>0.19999999999999996</v>
      </c>
      <c r="M158" s="202">
        <v>321</v>
      </c>
      <c r="N158" s="221">
        <v>-0.49843749999999998</v>
      </c>
      <c r="O158" s="195">
        <v>1089</v>
      </c>
      <c r="P158" s="220">
        <v>-0.22711142654364802</v>
      </c>
      <c r="Q158" s="202">
        <v>1410</v>
      </c>
      <c r="R158" s="221">
        <v>-0.31185944363103957</v>
      </c>
    </row>
    <row r="159" spans="2:18" ht="15" hidden="1" customHeight="1" outlineLevel="1">
      <c r="B159" s="63" t="s">
        <v>81</v>
      </c>
      <c r="C159" s="195">
        <v>0</v>
      </c>
      <c r="D159" s="220">
        <v>-1</v>
      </c>
      <c r="E159" s="202">
        <v>27</v>
      </c>
      <c r="F159" s="221">
        <v>4.4000000000000004</v>
      </c>
      <c r="G159" s="195">
        <v>283</v>
      </c>
      <c r="H159" s="220">
        <v>0.44387755102040827</v>
      </c>
      <c r="I159" s="202">
        <v>42</v>
      </c>
      <c r="J159" s="221">
        <v>-0.7857142857142857</v>
      </c>
      <c r="K159" s="195">
        <v>40</v>
      </c>
      <c r="L159" s="220">
        <v>-0.29824561403508776</v>
      </c>
      <c r="M159" s="202">
        <v>392</v>
      </c>
      <c r="N159" s="221">
        <v>-0.14035087719298245</v>
      </c>
      <c r="O159" s="195">
        <v>628</v>
      </c>
      <c r="P159" s="220">
        <v>-0.55174875089221986</v>
      </c>
      <c r="Q159" s="202">
        <v>1020</v>
      </c>
      <c r="R159" s="221">
        <v>-0.45072697899838454</v>
      </c>
    </row>
    <row r="160" spans="2:18" ht="15" hidden="1" customHeight="1" outlineLevel="1">
      <c r="B160" s="63" t="s">
        <v>80</v>
      </c>
      <c r="C160" s="195">
        <v>8</v>
      </c>
      <c r="D160" s="220" t="s">
        <v>143</v>
      </c>
      <c r="E160" s="202">
        <v>26</v>
      </c>
      <c r="F160" s="221">
        <v>12</v>
      </c>
      <c r="G160" s="195">
        <v>157</v>
      </c>
      <c r="H160" s="220">
        <v>-0.31739130434782614</v>
      </c>
      <c r="I160" s="202">
        <v>165</v>
      </c>
      <c r="J160" s="221">
        <v>0.79347826086956519</v>
      </c>
      <c r="K160" s="195">
        <v>56</v>
      </c>
      <c r="L160" s="220">
        <v>-0.22222222222222221</v>
      </c>
      <c r="M160" s="202">
        <v>412</v>
      </c>
      <c r="N160" s="221">
        <v>4.0404040404040442E-2</v>
      </c>
      <c r="O160" s="195">
        <v>730</v>
      </c>
      <c r="P160" s="220">
        <v>-0.72126765941198934</v>
      </c>
      <c r="Q160" s="202">
        <v>1142</v>
      </c>
      <c r="R160" s="221">
        <v>-0.62122719734660037</v>
      </c>
    </row>
    <row r="161" spans="2:18" ht="15" hidden="1" customHeight="1" outlineLevel="1">
      <c r="B161" s="63" t="s">
        <v>79</v>
      </c>
      <c r="C161" s="195">
        <v>13</v>
      </c>
      <c r="D161" s="220" t="s">
        <v>143</v>
      </c>
      <c r="E161" s="202">
        <v>14</v>
      </c>
      <c r="F161" s="221">
        <v>0</v>
      </c>
      <c r="G161" s="195">
        <v>195</v>
      </c>
      <c r="H161" s="220">
        <v>-4.8780487804878092E-2</v>
      </c>
      <c r="I161" s="202">
        <v>263</v>
      </c>
      <c r="J161" s="221">
        <v>-0.21021021021021025</v>
      </c>
      <c r="K161" s="195">
        <v>7</v>
      </c>
      <c r="L161" s="220">
        <v>-0.79411764705882359</v>
      </c>
      <c r="M161" s="202">
        <v>492</v>
      </c>
      <c r="N161" s="221">
        <v>-0.16040955631399323</v>
      </c>
      <c r="O161" s="195">
        <v>706</v>
      </c>
      <c r="P161" s="220">
        <v>-0.47548291233283801</v>
      </c>
      <c r="Q161" s="202">
        <v>1198</v>
      </c>
      <c r="R161" s="221">
        <v>-0.37991718426501031</v>
      </c>
    </row>
    <row r="162" spans="2:18" collapsed="1">
      <c r="B162" s="227">
        <v>2000</v>
      </c>
      <c r="C162" s="228">
        <v>124</v>
      </c>
      <c r="D162" s="229">
        <v>0.55000000000000004</v>
      </c>
      <c r="E162" s="228">
        <v>212</v>
      </c>
      <c r="F162" s="229">
        <v>1.3555555555555556</v>
      </c>
      <c r="G162" s="228">
        <v>2409</v>
      </c>
      <c r="H162" s="229">
        <v>-0.35398230088495575</v>
      </c>
      <c r="I162" s="228">
        <v>2690</v>
      </c>
      <c r="J162" s="229">
        <v>0.20627802690582953</v>
      </c>
      <c r="K162" s="228">
        <v>540</v>
      </c>
      <c r="L162" s="229">
        <v>0.28571428571428581</v>
      </c>
      <c r="M162" s="228">
        <v>5975</v>
      </c>
      <c r="N162" s="229">
        <v>-8.7646969002901254E-2</v>
      </c>
      <c r="O162" s="228">
        <v>25609</v>
      </c>
      <c r="P162" s="229">
        <v>0.11824811143618175</v>
      </c>
      <c r="Q162" s="228">
        <v>31584</v>
      </c>
      <c r="R162" s="229">
        <v>7.2461799660441528E-2</v>
      </c>
    </row>
    <row r="163" spans="2:18" ht="15" hidden="1" customHeight="1" outlineLevel="1">
      <c r="B163" s="63" t="s">
        <v>90</v>
      </c>
      <c r="C163" s="195">
        <v>16</v>
      </c>
      <c r="D163" s="220">
        <v>-0.23809523809523814</v>
      </c>
      <c r="E163" s="202">
        <v>15</v>
      </c>
      <c r="F163" s="221">
        <v>0.15384615384615374</v>
      </c>
      <c r="G163" s="195">
        <v>351</v>
      </c>
      <c r="H163" s="220">
        <v>1.1402439024390243</v>
      </c>
      <c r="I163" s="202">
        <v>92</v>
      </c>
      <c r="J163" s="221">
        <v>-0.68600682593856654</v>
      </c>
      <c r="K163" s="195">
        <v>31</v>
      </c>
      <c r="L163" s="220">
        <v>-0.55072463768115942</v>
      </c>
      <c r="M163" s="202">
        <v>505</v>
      </c>
      <c r="N163" s="221">
        <v>-9.8214285714285698E-2</v>
      </c>
      <c r="O163" s="195">
        <v>870</v>
      </c>
      <c r="P163" s="220">
        <v>0.53169014084507049</v>
      </c>
      <c r="Q163" s="202">
        <v>1375</v>
      </c>
      <c r="R163" s="221">
        <v>0.21897163120567376</v>
      </c>
    </row>
    <row r="164" spans="2:18" ht="15" hidden="1" customHeight="1" outlineLevel="1">
      <c r="B164" s="63" t="s">
        <v>89</v>
      </c>
      <c r="C164" s="195">
        <v>10</v>
      </c>
      <c r="D164" s="220">
        <v>0.4285714285714286</v>
      </c>
      <c r="E164" s="202">
        <v>6</v>
      </c>
      <c r="F164" s="221">
        <v>-0.45454545454545459</v>
      </c>
      <c r="G164" s="195">
        <v>392</v>
      </c>
      <c r="H164" s="220">
        <v>0.60655737704918034</v>
      </c>
      <c r="I164" s="202">
        <v>103</v>
      </c>
      <c r="J164" s="221">
        <v>-0.25362318840579712</v>
      </c>
      <c r="K164" s="195">
        <v>20</v>
      </c>
      <c r="L164" s="220">
        <v>-0.72602739726027399</v>
      </c>
      <c r="M164" s="202">
        <v>531</v>
      </c>
      <c r="N164" s="221">
        <v>0.12262156448202965</v>
      </c>
      <c r="O164" s="195">
        <v>1062</v>
      </c>
      <c r="P164" s="220">
        <v>1.2547770700636942</v>
      </c>
      <c r="Q164" s="202">
        <v>1593</v>
      </c>
      <c r="R164" s="221">
        <v>0.6875</v>
      </c>
    </row>
    <row r="165" spans="2:18" ht="15" hidden="1" customHeight="1" outlineLevel="1">
      <c r="B165" s="63" t="s">
        <v>88</v>
      </c>
      <c r="C165" s="195">
        <v>29</v>
      </c>
      <c r="D165" s="220">
        <v>28</v>
      </c>
      <c r="E165" s="202">
        <v>2</v>
      </c>
      <c r="F165" s="221" t="s">
        <v>143</v>
      </c>
      <c r="G165" s="195">
        <v>356</v>
      </c>
      <c r="H165" s="220">
        <v>0.5822222222222222</v>
      </c>
      <c r="I165" s="202">
        <v>123</v>
      </c>
      <c r="J165" s="221">
        <v>-0.34920634920634919</v>
      </c>
      <c r="K165" s="195">
        <v>57</v>
      </c>
      <c r="L165" s="220">
        <v>4.1818181818181817</v>
      </c>
      <c r="M165" s="202">
        <v>567</v>
      </c>
      <c r="N165" s="221">
        <v>0.33098591549295775</v>
      </c>
      <c r="O165" s="195">
        <v>2336</v>
      </c>
      <c r="P165" s="220">
        <v>0.48035487959442325</v>
      </c>
      <c r="Q165" s="202">
        <v>2903</v>
      </c>
      <c r="R165" s="221">
        <v>0.44860279441117767</v>
      </c>
    </row>
    <row r="166" spans="2:18" ht="15" hidden="1" customHeight="1" outlineLevel="1">
      <c r="B166" s="63" t="s">
        <v>87</v>
      </c>
      <c r="C166" s="195">
        <v>4</v>
      </c>
      <c r="D166" s="220">
        <v>0</v>
      </c>
      <c r="E166" s="202">
        <v>8</v>
      </c>
      <c r="F166" s="221">
        <v>1.6666666666666665</v>
      </c>
      <c r="G166" s="195">
        <v>378</v>
      </c>
      <c r="H166" s="220">
        <v>1.223529411764706</v>
      </c>
      <c r="I166" s="202">
        <v>45</v>
      </c>
      <c r="J166" s="221">
        <v>-0.765625</v>
      </c>
      <c r="K166" s="195">
        <v>25</v>
      </c>
      <c r="L166" s="220">
        <v>4</v>
      </c>
      <c r="M166" s="202">
        <v>460</v>
      </c>
      <c r="N166" s="221">
        <v>0.22994652406417115</v>
      </c>
      <c r="O166" s="195">
        <v>2428</v>
      </c>
      <c r="P166" s="220">
        <v>0.25607863424728405</v>
      </c>
      <c r="Q166" s="202">
        <v>2888</v>
      </c>
      <c r="R166" s="221">
        <v>0.25184221933246631</v>
      </c>
    </row>
    <row r="167" spans="2:18" ht="15" hidden="1" customHeight="1" outlineLevel="1">
      <c r="B167" s="63" t="s">
        <v>86</v>
      </c>
      <c r="C167" s="195">
        <v>1</v>
      </c>
      <c r="D167" s="220" t="s">
        <v>143</v>
      </c>
      <c r="E167" s="202">
        <v>8</v>
      </c>
      <c r="F167" s="221">
        <v>7</v>
      </c>
      <c r="G167" s="195">
        <v>420</v>
      </c>
      <c r="H167" s="220">
        <v>1.4</v>
      </c>
      <c r="I167" s="202">
        <v>276</v>
      </c>
      <c r="J167" s="221">
        <v>-0.77795655671761865</v>
      </c>
      <c r="K167" s="195">
        <v>4</v>
      </c>
      <c r="L167" s="220">
        <v>3</v>
      </c>
      <c r="M167" s="202">
        <v>709</v>
      </c>
      <c r="N167" s="221">
        <v>-0.50070422535211268</v>
      </c>
      <c r="O167" s="195">
        <v>3112</v>
      </c>
      <c r="P167" s="220">
        <v>0.14285714285714279</v>
      </c>
      <c r="Q167" s="202">
        <v>3821</v>
      </c>
      <c r="R167" s="221">
        <v>-7.7721457880762679E-2</v>
      </c>
    </row>
    <row r="168" spans="2:18" ht="15" hidden="1" customHeight="1" outlineLevel="1">
      <c r="B168" s="63" t="s">
        <v>85</v>
      </c>
      <c r="C168" s="195">
        <v>2</v>
      </c>
      <c r="D168" s="220" t="s">
        <v>143</v>
      </c>
      <c r="E168" s="202">
        <v>7</v>
      </c>
      <c r="F168" s="221">
        <v>6</v>
      </c>
      <c r="G168" s="195">
        <v>486</v>
      </c>
      <c r="H168" s="220">
        <v>-0.24180967238689544</v>
      </c>
      <c r="I168" s="202">
        <v>474</v>
      </c>
      <c r="J168" s="221">
        <v>10.85</v>
      </c>
      <c r="K168" s="195">
        <v>23</v>
      </c>
      <c r="L168" s="220">
        <v>10.5</v>
      </c>
      <c r="M168" s="202">
        <v>992</v>
      </c>
      <c r="N168" s="221">
        <v>0.45029239766081863</v>
      </c>
      <c r="O168" s="195">
        <v>2353</v>
      </c>
      <c r="P168" s="220">
        <v>-1.71261487050961E-2</v>
      </c>
      <c r="Q168" s="202">
        <v>3345</v>
      </c>
      <c r="R168" s="221">
        <v>8.6744639376218347E-2</v>
      </c>
    </row>
    <row r="169" spans="2:18" ht="15" hidden="1" customHeight="1" outlineLevel="1">
      <c r="B169" s="63" t="s">
        <v>84</v>
      </c>
      <c r="C169" s="195">
        <v>12</v>
      </c>
      <c r="D169" s="220">
        <v>11</v>
      </c>
      <c r="E169" s="202">
        <v>1</v>
      </c>
      <c r="F169" s="221">
        <v>-0.75</v>
      </c>
      <c r="G169" s="195">
        <v>368</v>
      </c>
      <c r="H169" s="220">
        <v>0.62831858407079655</v>
      </c>
      <c r="I169" s="202">
        <v>62</v>
      </c>
      <c r="J169" s="221">
        <v>-0.87163561076604557</v>
      </c>
      <c r="K169" s="195">
        <v>17</v>
      </c>
      <c r="L169" s="220">
        <v>16</v>
      </c>
      <c r="M169" s="202">
        <v>460</v>
      </c>
      <c r="N169" s="221">
        <v>-0.35664335664335667</v>
      </c>
      <c r="O169" s="195">
        <v>1903</v>
      </c>
      <c r="P169" s="220">
        <v>2.532327586206895E-2</v>
      </c>
      <c r="Q169" s="202">
        <v>2363</v>
      </c>
      <c r="R169" s="221">
        <v>-8.0902372617658536E-2</v>
      </c>
    </row>
    <row r="170" spans="2:18" ht="15" hidden="1" customHeight="1" outlineLevel="1">
      <c r="B170" s="63" t="s">
        <v>83</v>
      </c>
      <c r="C170" s="195">
        <v>4</v>
      </c>
      <c r="D170" s="220">
        <v>-0.5</v>
      </c>
      <c r="E170" s="202">
        <v>3</v>
      </c>
      <c r="F170" s="221">
        <v>0.5</v>
      </c>
      <c r="G170" s="195">
        <v>149</v>
      </c>
      <c r="H170" s="220">
        <v>-0.57428571428571429</v>
      </c>
      <c r="I170" s="202">
        <v>61</v>
      </c>
      <c r="J170" s="221">
        <v>0.15094339622641506</v>
      </c>
      <c r="K170" s="195">
        <v>30</v>
      </c>
      <c r="L170" s="220">
        <v>3.4482758620689724E-2</v>
      </c>
      <c r="M170" s="202">
        <v>247</v>
      </c>
      <c r="N170" s="221">
        <v>-0.44117647058823528</v>
      </c>
      <c r="O170" s="195">
        <v>2062</v>
      </c>
      <c r="P170" s="220">
        <v>3.3066132264529147E-2</v>
      </c>
      <c r="Q170" s="202">
        <v>2309</v>
      </c>
      <c r="R170" s="221">
        <v>-5.291222313371613E-2</v>
      </c>
    </row>
    <row r="171" spans="2:18" ht="15" hidden="1" customHeight="1" outlineLevel="1">
      <c r="B171" s="63" t="s">
        <v>82</v>
      </c>
      <c r="C171" s="195">
        <v>0</v>
      </c>
      <c r="D171" s="220">
        <v>-1</v>
      </c>
      <c r="E171" s="202">
        <v>19</v>
      </c>
      <c r="F171" s="221">
        <v>1.7142857142857144</v>
      </c>
      <c r="G171" s="195">
        <v>198</v>
      </c>
      <c r="H171" s="220">
        <v>0.39436619718309851</v>
      </c>
      <c r="I171" s="202">
        <v>373</v>
      </c>
      <c r="J171" s="221">
        <v>1.0722222222222224</v>
      </c>
      <c r="K171" s="195">
        <v>50</v>
      </c>
      <c r="L171" s="220">
        <v>0.92307692307692313</v>
      </c>
      <c r="M171" s="202">
        <v>640</v>
      </c>
      <c r="N171" s="221">
        <v>0.797752808988764</v>
      </c>
      <c r="O171" s="195">
        <v>1409</v>
      </c>
      <c r="P171" s="220">
        <v>1.4293103448275861</v>
      </c>
      <c r="Q171" s="202">
        <v>2049</v>
      </c>
      <c r="R171" s="221">
        <v>1.1891025641025643</v>
      </c>
    </row>
    <row r="172" spans="2:18" ht="15" hidden="1" customHeight="1" outlineLevel="1">
      <c r="B172" s="63" t="s">
        <v>81</v>
      </c>
      <c r="C172" s="195">
        <v>2</v>
      </c>
      <c r="D172" s="220">
        <v>-0.84615384615384615</v>
      </c>
      <c r="E172" s="202">
        <v>5</v>
      </c>
      <c r="F172" s="221">
        <v>-0.16666666666666663</v>
      </c>
      <c r="G172" s="195">
        <v>196</v>
      </c>
      <c r="H172" s="220">
        <v>1.7222222222222223</v>
      </c>
      <c r="I172" s="202">
        <v>196</v>
      </c>
      <c r="J172" s="221">
        <v>0.17365269461077837</v>
      </c>
      <c r="K172" s="195">
        <v>57</v>
      </c>
      <c r="L172" s="220">
        <v>-0.63694267515923575</v>
      </c>
      <c r="M172" s="202">
        <v>456</v>
      </c>
      <c r="N172" s="221">
        <v>9.8795180722891507E-2</v>
      </c>
      <c r="O172" s="195">
        <v>1401</v>
      </c>
      <c r="P172" s="220">
        <v>2.0259179265658749</v>
      </c>
      <c r="Q172" s="202">
        <v>1857</v>
      </c>
      <c r="R172" s="221">
        <v>1.1150341685649203</v>
      </c>
    </row>
    <row r="173" spans="2:18" ht="15" hidden="1" customHeight="1" outlineLevel="1">
      <c r="B173" s="63" t="s">
        <v>80</v>
      </c>
      <c r="C173" s="195">
        <v>0</v>
      </c>
      <c r="D173" s="220" t="s">
        <v>143</v>
      </c>
      <c r="E173" s="202">
        <v>2</v>
      </c>
      <c r="F173" s="221">
        <v>-0.7142857142857143</v>
      </c>
      <c r="G173" s="195">
        <v>230</v>
      </c>
      <c r="H173" s="220">
        <v>1.233009708737864</v>
      </c>
      <c r="I173" s="202">
        <v>92</v>
      </c>
      <c r="J173" s="221">
        <v>-0.80508474576271183</v>
      </c>
      <c r="K173" s="195">
        <v>72</v>
      </c>
      <c r="L173" s="220">
        <v>-0.22580645161290325</v>
      </c>
      <c r="M173" s="202">
        <v>396</v>
      </c>
      <c r="N173" s="221">
        <v>-0.41333333333333333</v>
      </c>
      <c r="O173" s="195">
        <v>2619</v>
      </c>
      <c r="P173" s="220">
        <v>5.5149253731343286</v>
      </c>
      <c r="Q173" s="202">
        <v>3015</v>
      </c>
      <c r="R173" s="221">
        <v>1.7994428969359331</v>
      </c>
    </row>
    <row r="174" spans="2:18" ht="15" hidden="1" customHeight="1" outlineLevel="1">
      <c r="B174" s="63" t="s">
        <v>79</v>
      </c>
      <c r="C174" s="195">
        <v>0</v>
      </c>
      <c r="D174" s="220">
        <v>-1</v>
      </c>
      <c r="E174" s="202">
        <v>14</v>
      </c>
      <c r="F174" s="221">
        <v>1</v>
      </c>
      <c r="G174" s="195">
        <v>205</v>
      </c>
      <c r="H174" s="220">
        <v>0.65322580645161299</v>
      </c>
      <c r="I174" s="202">
        <v>333</v>
      </c>
      <c r="J174" s="221">
        <v>0.39915966386554613</v>
      </c>
      <c r="K174" s="195">
        <v>34</v>
      </c>
      <c r="L174" s="220">
        <v>-0.69369369369369371</v>
      </c>
      <c r="M174" s="202">
        <v>586</v>
      </c>
      <c r="N174" s="221">
        <v>0.21074380165289264</v>
      </c>
      <c r="O174" s="195">
        <v>1346</v>
      </c>
      <c r="P174" s="220">
        <v>1.0998439937597504</v>
      </c>
      <c r="Q174" s="202">
        <v>1932</v>
      </c>
      <c r="R174" s="221">
        <v>0.71733333333333338</v>
      </c>
    </row>
    <row r="175" spans="2:18" collapsed="1">
      <c r="B175" s="227">
        <v>1999</v>
      </c>
      <c r="C175" s="228">
        <v>80</v>
      </c>
      <c r="D175" s="229">
        <v>0.33333333333333326</v>
      </c>
      <c r="E175" s="228">
        <v>90</v>
      </c>
      <c r="F175" s="229">
        <v>0.45161290322580649</v>
      </c>
      <c r="G175" s="228">
        <v>3729</v>
      </c>
      <c r="H175" s="229">
        <v>0.41464339908952952</v>
      </c>
      <c r="I175" s="228">
        <v>2230</v>
      </c>
      <c r="J175" s="229">
        <v>-0.39533622559652926</v>
      </c>
      <c r="K175" s="228">
        <v>420</v>
      </c>
      <c r="L175" s="229">
        <v>-0.27335640138408301</v>
      </c>
      <c r="M175" s="228">
        <v>6549</v>
      </c>
      <c r="N175" s="229">
        <v>-6.7625284738040969E-2</v>
      </c>
      <c r="O175" s="228">
        <v>22901</v>
      </c>
      <c r="P175" s="229">
        <v>0.46754245434155717</v>
      </c>
      <c r="Q175" s="228">
        <v>29450</v>
      </c>
      <c r="R175" s="229">
        <v>0.30142737195633917</v>
      </c>
    </row>
    <row r="176" spans="2:18" ht="15" hidden="1" customHeight="1" outlineLevel="1">
      <c r="B176" s="63" t="s">
        <v>90</v>
      </c>
      <c r="C176" s="195">
        <v>21</v>
      </c>
      <c r="D176" s="220">
        <v>4.25</v>
      </c>
      <c r="E176" s="202">
        <v>13</v>
      </c>
      <c r="F176" s="221">
        <v>8.3333333333333259E-2</v>
      </c>
      <c r="G176" s="195">
        <v>164</v>
      </c>
      <c r="H176" s="220">
        <v>0.10810810810810811</v>
      </c>
      <c r="I176" s="202">
        <v>293</v>
      </c>
      <c r="J176" s="221">
        <v>-8.7227414330218078E-2</v>
      </c>
      <c r="K176" s="195">
        <v>69</v>
      </c>
      <c r="L176" s="220">
        <v>-0.41025641025641024</v>
      </c>
      <c r="M176" s="202">
        <v>560</v>
      </c>
      <c r="N176" s="221">
        <v>-6.9767441860465129E-2</v>
      </c>
      <c r="O176" s="195">
        <v>568</v>
      </c>
      <c r="P176" s="220">
        <v>6.9679849340866351E-2</v>
      </c>
      <c r="Q176" s="202">
        <v>1128</v>
      </c>
      <c r="R176" s="221">
        <v>-4.4130626654897975E-3</v>
      </c>
    </row>
    <row r="177" spans="2:18" ht="15" hidden="1" customHeight="1" outlineLevel="1">
      <c r="B177" s="63" t="s">
        <v>89</v>
      </c>
      <c r="C177" s="195">
        <v>7</v>
      </c>
      <c r="D177" s="220">
        <v>2.5</v>
      </c>
      <c r="E177" s="202">
        <v>11</v>
      </c>
      <c r="F177" s="221">
        <v>2.6666666666666665</v>
      </c>
      <c r="G177" s="195">
        <v>244</v>
      </c>
      <c r="H177" s="220">
        <v>0.40229885057471271</v>
      </c>
      <c r="I177" s="202">
        <v>138</v>
      </c>
      <c r="J177" s="221">
        <v>-0.75575221238938051</v>
      </c>
      <c r="K177" s="195">
        <v>73</v>
      </c>
      <c r="L177" s="220">
        <v>0.3035714285714286</v>
      </c>
      <c r="M177" s="202">
        <v>473</v>
      </c>
      <c r="N177" s="221">
        <v>-0.40874999999999995</v>
      </c>
      <c r="O177" s="195">
        <v>471</v>
      </c>
      <c r="P177" s="220">
        <v>8.0275229357798183E-2</v>
      </c>
      <c r="Q177" s="202">
        <v>944</v>
      </c>
      <c r="R177" s="221">
        <v>-0.2362459546925566</v>
      </c>
    </row>
    <row r="178" spans="2:18" ht="15" hidden="1" customHeight="1" outlineLevel="1">
      <c r="B178" s="63" t="s">
        <v>88</v>
      </c>
      <c r="C178" s="195">
        <v>1</v>
      </c>
      <c r="D178" s="220">
        <v>-0.5</v>
      </c>
      <c r="E178" s="202">
        <v>0</v>
      </c>
      <c r="F178" s="221">
        <v>-1</v>
      </c>
      <c r="G178" s="195">
        <v>225</v>
      </c>
      <c r="H178" s="220">
        <v>5.0810810810810807</v>
      </c>
      <c r="I178" s="202">
        <v>189</v>
      </c>
      <c r="J178" s="221">
        <v>-0.39228295819935688</v>
      </c>
      <c r="K178" s="195">
        <v>11</v>
      </c>
      <c r="L178" s="220">
        <v>-0.71052631578947367</v>
      </c>
      <c r="M178" s="202">
        <v>426</v>
      </c>
      <c r="N178" s="221">
        <v>8.6734693877551061E-2</v>
      </c>
      <c r="O178" s="195">
        <v>1578</v>
      </c>
      <c r="P178" s="220">
        <v>0.55467980295566499</v>
      </c>
      <c r="Q178" s="202">
        <v>2004</v>
      </c>
      <c r="R178" s="221">
        <v>0.42430703624733468</v>
      </c>
    </row>
    <row r="179" spans="2:18" ht="15" hidden="1" customHeight="1" outlineLevel="1">
      <c r="B179" s="63" t="s">
        <v>87</v>
      </c>
      <c r="C179" s="195">
        <v>4</v>
      </c>
      <c r="D179" s="220" t="s">
        <v>143</v>
      </c>
      <c r="E179" s="202">
        <v>3</v>
      </c>
      <c r="F179" s="221">
        <v>0</v>
      </c>
      <c r="G179" s="195">
        <v>170</v>
      </c>
      <c r="H179" s="220">
        <v>0.8085106382978724</v>
      </c>
      <c r="I179" s="202">
        <v>192</v>
      </c>
      <c r="J179" s="221">
        <v>0.14285714285714279</v>
      </c>
      <c r="K179" s="195">
        <v>5</v>
      </c>
      <c r="L179" s="220">
        <v>-0.76190476190476186</v>
      </c>
      <c r="M179" s="202">
        <v>374</v>
      </c>
      <c r="N179" s="221">
        <v>0.30769230769230771</v>
      </c>
      <c r="O179" s="195">
        <v>1933</v>
      </c>
      <c r="P179" s="220">
        <v>0.47444698703279942</v>
      </c>
      <c r="Q179" s="202">
        <v>2307</v>
      </c>
      <c r="R179" s="221">
        <v>0.44458359423919847</v>
      </c>
    </row>
    <row r="180" spans="2:18" ht="15" hidden="1" customHeight="1" outlineLevel="1">
      <c r="B180" s="63" t="s">
        <v>86</v>
      </c>
      <c r="C180" s="195">
        <v>0</v>
      </c>
      <c r="D180" s="220">
        <v>-1</v>
      </c>
      <c r="E180" s="202">
        <v>1</v>
      </c>
      <c r="F180" s="221">
        <v>-0.5</v>
      </c>
      <c r="G180" s="195">
        <v>175</v>
      </c>
      <c r="H180" s="220">
        <v>1.3972602739726026</v>
      </c>
      <c r="I180" s="202">
        <v>1243</v>
      </c>
      <c r="J180" s="221">
        <v>1.4420432220039294</v>
      </c>
      <c r="K180" s="195">
        <v>1</v>
      </c>
      <c r="L180" s="220" t="s">
        <v>143</v>
      </c>
      <c r="M180" s="202">
        <v>1420</v>
      </c>
      <c r="N180" s="221">
        <v>1.4108658743633278</v>
      </c>
      <c r="O180" s="195">
        <v>2723</v>
      </c>
      <c r="P180" s="220">
        <v>0.64432367149758463</v>
      </c>
      <c r="Q180" s="202">
        <v>4143</v>
      </c>
      <c r="R180" s="221">
        <v>0.84543429844097995</v>
      </c>
    </row>
    <row r="181" spans="2:18" ht="15" hidden="1" customHeight="1" outlineLevel="1">
      <c r="B181" s="63" t="s">
        <v>85</v>
      </c>
      <c r="C181" s="195">
        <v>0</v>
      </c>
      <c r="D181" s="220" t="s">
        <v>143</v>
      </c>
      <c r="E181" s="202">
        <v>1</v>
      </c>
      <c r="F181" s="221">
        <v>-0.66666666666666674</v>
      </c>
      <c r="G181" s="195">
        <v>641</v>
      </c>
      <c r="H181" s="220">
        <v>4.169354838709677</v>
      </c>
      <c r="I181" s="202">
        <v>40</v>
      </c>
      <c r="J181" s="221">
        <v>-0.87261146496815289</v>
      </c>
      <c r="K181" s="195">
        <v>2</v>
      </c>
      <c r="L181" s="220">
        <v>-0.7142857142857143</v>
      </c>
      <c r="M181" s="202">
        <v>684</v>
      </c>
      <c r="N181" s="221">
        <v>0.52678571428571419</v>
      </c>
      <c r="O181" s="195">
        <v>2394</v>
      </c>
      <c r="P181" s="220">
        <v>0.88801261829653</v>
      </c>
      <c r="Q181" s="202">
        <v>3078</v>
      </c>
      <c r="R181" s="221">
        <v>0.79370629370629375</v>
      </c>
    </row>
    <row r="182" spans="2:18" ht="15" hidden="1" customHeight="1" outlineLevel="1">
      <c r="B182" s="63" t="s">
        <v>84</v>
      </c>
      <c r="C182" s="195">
        <v>1</v>
      </c>
      <c r="D182" s="220" t="s">
        <v>143</v>
      </c>
      <c r="E182" s="202">
        <v>4</v>
      </c>
      <c r="F182" s="221">
        <v>0</v>
      </c>
      <c r="G182" s="195">
        <v>226</v>
      </c>
      <c r="H182" s="220">
        <v>-0.73505275498241507</v>
      </c>
      <c r="I182" s="202">
        <v>483</v>
      </c>
      <c r="J182" s="221">
        <v>0.78228782287822884</v>
      </c>
      <c r="K182" s="195">
        <v>1</v>
      </c>
      <c r="L182" s="220">
        <v>-0.92307692307692313</v>
      </c>
      <c r="M182" s="202">
        <v>715</v>
      </c>
      <c r="N182" s="221">
        <v>-0.37335670464504822</v>
      </c>
      <c r="O182" s="195">
        <v>1856</v>
      </c>
      <c r="P182" s="220">
        <v>0.46719367588932803</v>
      </c>
      <c r="Q182" s="202">
        <v>2571</v>
      </c>
      <c r="R182" s="221">
        <v>6.8578553615959992E-2</v>
      </c>
    </row>
    <row r="183" spans="2:18" ht="15" hidden="1" customHeight="1" outlineLevel="1">
      <c r="B183" s="63" t="s">
        <v>83</v>
      </c>
      <c r="C183" s="195">
        <v>8</v>
      </c>
      <c r="D183" s="220" t="s">
        <v>143</v>
      </c>
      <c r="E183" s="202">
        <v>2</v>
      </c>
      <c r="F183" s="221">
        <v>-0.7142857142857143</v>
      </c>
      <c r="G183" s="195">
        <v>350</v>
      </c>
      <c r="H183" s="220">
        <v>19.588235294117649</v>
      </c>
      <c r="I183" s="202">
        <v>53</v>
      </c>
      <c r="J183" s="221">
        <v>-0.86445012787723785</v>
      </c>
      <c r="K183" s="195">
        <v>29</v>
      </c>
      <c r="L183" s="220">
        <v>1.9</v>
      </c>
      <c r="M183" s="202">
        <v>442</v>
      </c>
      <c r="N183" s="221">
        <v>4.0000000000000036E-2</v>
      </c>
      <c r="O183" s="195">
        <v>1996</v>
      </c>
      <c r="P183" s="220">
        <v>0.4206405693950177</v>
      </c>
      <c r="Q183" s="202">
        <v>2438</v>
      </c>
      <c r="R183" s="221">
        <v>0.33224043715846996</v>
      </c>
    </row>
    <row r="184" spans="2:18" ht="15" hidden="1" customHeight="1" outlineLevel="1">
      <c r="B184" s="63" t="s">
        <v>82</v>
      </c>
      <c r="C184" s="195">
        <v>1</v>
      </c>
      <c r="D184" s="220" t="s">
        <v>143</v>
      </c>
      <c r="E184" s="202">
        <v>7</v>
      </c>
      <c r="F184" s="221">
        <v>-0.125</v>
      </c>
      <c r="G184" s="195">
        <v>142</v>
      </c>
      <c r="H184" s="220">
        <v>4.916666666666667</v>
      </c>
      <c r="I184" s="202">
        <v>180</v>
      </c>
      <c r="J184" s="221">
        <v>-0.296875</v>
      </c>
      <c r="K184" s="195">
        <v>26</v>
      </c>
      <c r="L184" s="220">
        <v>-0.1333333333333333</v>
      </c>
      <c r="M184" s="202">
        <v>356</v>
      </c>
      <c r="N184" s="221">
        <v>0.11949685534591192</v>
      </c>
      <c r="O184" s="195">
        <v>580</v>
      </c>
      <c r="P184" s="220">
        <v>2.1126760563380254E-2</v>
      </c>
      <c r="Q184" s="202">
        <v>936</v>
      </c>
      <c r="R184" s="221">
        <v>5.6433408577878152E-2</v>
      </c>
    </row>
    <row r="185" spans="2:18" ht="15" hidden="1" customHeight="1" outlineLevel="1">
      <c r="B185" s="63" t="s">
        <v>81</v>
      </c>
      <c r="C185" s="195">
        <v>13</v>
      </c>
      <c r="D185" s="220" t="s">
        <v>143</v>
      </c>
      <c r="E185" s="202">
        <v>6</v>
      </c>
      <c r="F185" s="221">
        <v>0.5</v>
      </c>
      <c r="G185" s="195">
        <v>72</v>
      </c>
      <c r="H185" s="220">
        <v>7.4626865671641784E-2</v>
      </c>
      <c r="I185" s="202">
        <v>167</v>
      </c>
      <c r="J185" s="221">
        <v>-0.50297619047619047</v>
      </c>
      <c r="K185" s="195">
        <v>157</v>
      </c>
      <c r="L185" s="220">
        <v>6.4761904761904763</v>
      </c>
      <c r="M185" s="202">
        <v>415</v>
      </c>
      <c r="N185" s="221">
        <v>-3.0373831775700966E-2</v>
      </c>
      <c r="O185" s="195">
        <v>463</v>
      </c>
      <c r="P185" s="220">
        <v>-0.11977186311787069</v>
      </c>
      <c r="Q185" s="202">
        <v>878</v>
      </c>
      <c r="R185" s="221">
        <v>-7.9664570230607912E-2</v>
      </c>
    </row>
    <row r="186" spans="2:18" ht="15" hidden="1" customHeight="1" outlineLevel="1">
      <c r="B186" s="63" t="s">
        <v>80</v>
      </c>
      <c r="C186" s="195">
        <v>0</v>
      </c>
      <c r="D186" s="220">
        <v>-1</v>
      </c>
      <c r="E186" s="202">
        <v>7</v>
      </c>
      <c r="F186" s="221">
        <v>0.16666666666666674</v>
      </c>
      <c r="G186" s="195">
        <v>103</v>
      </c>
      <c r="H186" s="220">
        <v>2.5517241379310347</v>
      </c>
      <c r="I186" s="202">
        <v>472</v>
      </c>
      <c r="J186" s="221">
        <v>0.65034965034965042</v>
      </c>
      <c r="K186" s="195">
        <v>93</v>
      </c>
      <c r="L186" s="220">
        <v>5.2</v>
      </c>
      <c r="M186" s="202">
        <v>675</v>
      </c>
      <c r="N186" s="221">
        <v>1.0029673590504453</v>
      </c>
      <c r="O186" s="195">
        <v>402</v>
      </c>
      <c r="P186" s="220">
        <v>-0.70353982300884954</v>
      </c>
      <c r="Q186" s="202">
        <v>1077</v>
      </c>
      <c r="R186" s="221">
        <v>-0.36385115180153571</v>
      </c>
    </row>
    <row r="187" spans="2:18" ht="15" hidden="1" customHeight="1" outlineLevel="1">
      <c r="B187" s="63" t="s">
        <v>79</v>
      </c>
      <c r="C187" s="195">
        <v>4</v>
      </c>
      <c r="D187" s="220" t="s">
        <v>143</v>
      </c>
      <c r="E187" s="202">
        <v>7</v>
      </c>
      <c r="F187" s="221" t="s">
        <v>143</v>
      </c>
      <c r="G187" s="195">
        <v>124</v>
      </c>
      <c r="H187" s="220">
        <v>2.263157894736842</v>
      </c>
      <c r="I187" s="202">
        <v>238</v>
      </c>
      <c r="J187" s="221">
        <v>0.39181286549707606</v>
      </c>
      <c r="K187" s="195">
        <v>111</v>
      </c>
      <c r="L187" s="220">
        <v>3.8260869565217392</v>
      </c>
      <c r="M187" s="202">
        <v>484</v>
      </c>
      <c r="N187" s="221">
        <v>1.0862068965517242</v>
      </c>
      <c r="O187" s="195">
        <v>641</v>
      </c>
      <c r="P187" s="220">
        <v>0.44369369369369371</v>
      </c>
      <c r="Q187" s="202">
        <v>1125</v>
      </c>
      <c r="R187" s="221">
        <v>0.66420118343195256</v>
      </c>
    </row>
    <row r="188" spans="2:18" collapsed="1">
      <c r="B188" s="227">
        <v>1998</v>
      </c>
      <c r="C188" s="228">
        <v>60</v>
      </c>
      <c r="D188" s="229">
        <v>3.2857142857142856</v>
      </c>
      <c r="E188" s="228">
        <v>62</v>
      </c>
      <c r="F188" s="229">
        <v>0.10714285714285721</v>
      </c>
      <c r="G188" s="228">
        <v>2636</v>
      </c>
      <c r="H188" s="229">
        <v>0.57091775923718702</v>
      </c>
      <c r="I188" s="228">
        <v>3688</v>
      </c>
      <c r="J188" s="229">
        <v>-5.411644011284944E-2</v>
      </c>
      <c r="K188" s="228">
        <v>578</v>
      </c>
      <c r="L188" s="229">
        <v>0.64672364672364679</v>
      </c>
      <c r="M188" s="228">
        <v>7024</v>
      </c>
      <c r="N188" s="229">
        <v>0.17105701900633541</v>
      </c>
      <c r="O188" s="228">
        <v>15605</v>
      </c>
      <c r="P188" s="229">
        <v>0.324590442237501</v>
      </c>
      <c r="Q188" s="228">
        <v>22629</v>
      </c>
      <c r="R188" s="229">
        <v>0.27279374543000179</v>
      </c>
    </row>
    <row r="189" spans="2:18" ht="15" hidden="1" customHeight="1" outlineLevel="1">
      <c r="B189" s="63" t="s">
        <v>90</v>
      </c>
      <c r="C189" s="195">
        <v>4</v>
      </c>
      <c r="D189" s="220">
        <v>3</v>
      </c>
      <c r="E189" s="202">
        <v>12</v>
      </c>
      <c r="F189" s="221">
        <v>2</v>
      </c>
      <c r="G189" s="195">
        <v>148</v>
      </c>
      <c r="H189" s="220">
        <v>4.92</v>
      </c>
      <c r="I189" s="202">
        <v>321</v>
      </c>
      <c r="J189" s="221">
        <v>0.8554913294797688</v>
      </c>
      <c r="K189" s="195">
        <v>117</v>
      </c>
      <c r="L189" s="220">
        <v>7.3571428571428577</v>
      </c>
      <c r="M189" s="202">
        <v>602</v>
      </c>
      <c r="N189" s="221">
        <v>1.774193548387097</v>
      </c>
      <c r="O189" s="195">
        <v>531</v>
      </c>
      <c r="P189" s="220">
        <v>3.7109375E-2</v>
      </c>
      <c r="Q189" s="202">
        <v>1133</v>
      </c>
      <c r="R189" s="221">
        <v>0.55418381344307277</v>
      </c>
    </row>
    <row r="190" spans="2:18" ht="15" hidden="1" customHeight="1" outlineLevel="1">
      <c r="B190" s="63" t="s">
        <v>89</v>
      </c>
      <c r="C190" s="195">
        <v>2</v>
      </c>
      <c r="D190" s="220" t="s">
        <v>143</v>
      </c>
      <c r="E190" s="202">
        <v>3</v>
      </c>
      <c r="F190" s="221">
        <v>-0.5714285714285714</v>
      </c>
      <c r="G190" s="195">
        <v>174</v>
      </c>
      <c r="H190" s="220">
        <v>4.612903225806452</v>
      </c>
      <c r="I190" s="202">
        <v>565</v>
      </c>
      <c r="J190" s="221">
        <v>1.1082089552238807</v>
      </c>
      <c r="K190" s="195">
        <v>56</v>
      </c>
      <c r="L190" s="220">
        <v>0.1914893617021276</v>
      </c>
      <c r="M190" s="202">
        <v>800</v>
      </c>
      <c r="N190" s="221">
        <v>1.2662889518413598</v>
      </c>
      <c r="O190" s="195">
        <v>436</v>
      </c>
      <c r="P190" s="220">
        <v>-0.19852941176470584</v>
      </c>
      <c r="Q190" s="202">
        <v>1236</v>
      </c>
      <c r="R190" s="221">
        <v>0.37792642140468224</v>
      </c>
    </row>
    <row r="191" spans="2:18" ht="15" hidden="1" customHeight="1" outlineLevel="1">
      <c r="B191" s="63" t="s">
        <v>88</v>
      </c>
      <c r="C191" s="195">
        <v>2</v>
      </c>
      <c r="D191" s="220">
        <v>0</v>
      </c>
      <c r="E191" s="202">
        <v>4</v>
      </c>
      <c r="F191" s="221">
        <v>-0.69230769230769229</v>
      </c>
      <c r="G191" s="195">
        <v>37</v>
      </c>
      <c r="H191" s="220">
        <v>-0.82211538461538458</v>
      </c>
      <c r="I191" s="202">
        <v>311</v>
      </c>
      <c r="J191" s="221">
        <v>-3.2051282051281937E-3</v>
      </c>
      <c r="K191" s="195">
        <v>38</v>
      </c>
      <c r="L191" s="220">
        <v>0.58333333333333326</v>
      </c>
      <c r="M191" s="202">
        <v>392</v>
      </c>
      <c r="N191" s="221">
        <v>-0.29874776386404289</v>
      </c>
      <c r="O191" s="195">
        <v>1015</v>
      </c>
      <c r="P191" s="220">
        <v>-0.32602921646746352</v>
      </c>
      <c r="Q191" s="202">
        <v>1407</v>
      </c>
      <c r="R191" s="221">
        <v>-0.31864406779661014</v>
      </c>
    </row>
    <row r="192" spans="2:18" ht="15" hidden="1" customHeight="1" outlineLevel="1">
      <c r="B192" s="63" t="s">
        <v>87</v>
      </c>
      <c r="C192" s="195">
        <v>0</v>
      </c>
      <c r="D192" s="220" t="s">
        <v>143</v>
      </c>
      <c r="E192" s="202">
        <v>3</v>
      </c>
      <c r="F192" s="221">
        <v>2</v>
      </c>
      <c r="G192" s="195">
        <v>94</v>
      </c>
      <c r="H192" s="220">
        <v>-0.74798927613941024</v>
      </c>
      <c r="I192" s="202">
        <v>168</v>
      </c>
      <c r="J192" s="221">
        <v>-0.23287671232876717</v>
      </c>
      <c r="K192" s="195">
        <v>21</v>
      </c>
      <c r="L192" s="220" t="s">
        <v>143</v>
      </c>
      <c r="M192" s="202">
        <v>286</v>
      </c>
      <c r="N192" s="221">
        <v>-0.51770657672849918</v>
      </c>
      <c r="O192" s="195">
        <v>1311</v>
      </c>
      <c r="P192" s="220">
        <v>-0.26348314606741574</v>
      </c>
      <c r="Q192" s="202">
        <v>1597</v>
      </c>
      <c r="R192" s="221">
        <v>-0.32701222081753056</v>
      </c>
    </row>
    <row r="193" spans="2:18" ht="15" hidden="1" customHeight="1" outlineLevel="1">
      <c r="B193" s="63" t="s">
        <v>86</v>
      </c>
      <c r="C193" s="195">
        <v>5</v>
      </c>
      <c r="D193" s="220" t="s">
        <v>143</v>
      </c>
      <c r="E193" s="202">
        <v>2</v>
      </c>
      <c r="F193" s="221">
        <v>-0.33333333333333337</v>
      </c>
      <c r="G193" s="195">
        <v>73</v>
      </c>
      <c r="H193" s="220">
        <v>-0.8542914171656687</v>
      </c>
      <c r="I193" s="202">
        <v>509</v>
      </c>
      <c r="J193" s="221">
        <v>2.0040080160320661E-2</v>
      </c>
      <c r="K193" s="195">
        <v>0</v>
      </c>
      <c r="L193" s="220">
        <v>-1</v>
      </c>
      <c r="M193" s="202">
        <v>589</v>
      </c>
      <c r="N193" s="221">
        <v>-0.49136442141623493</v>
      </c>
      <c r="O193" s="195">
        <v>1656</v>
      </c>
      <c r="P193" s="220">
        <v>-0.37367624810892586</v>
      </c>
      <c r="Q193" s="202">
        <v>2245</v>
      </c>
      <c r="R193" s="221">
        <v>-0.40952130457653868</v>
      </c>
    </row>
    <row r="194" spans="2:18" ht="15" hidden="1" customHeight="1" outlineLevel="1">
      <c r="B194" s="63" t="s">
        <v>85</v>
      </c>
      <c r="C194" s="195">
        <v>0</v>
      </c>
      <c r="D194" s="220">
        <v>-1</v>
      </c>
      <c r="E194" s="202">
        <v>3</v>
      </c>
      <c r="F194" s="221">
        <v>0</v>
      </c>
      <c r="G194" s="195">
        <v>124</v>
      </c>
      <c r="H194" s="220">
        <v>-0.56183745583038869</v>
      </c>
      <c r="I194" s="202">
        <v>314</v>
      </c>
      <c r="J194" s="221">
        <v>0.26104417670682722</v>
      </c>
      <c r="K194" s="195">
        <v>7</v>
      </c>
      <c r="L194" s="220">
        <v>-0.22222222222222221</v>
      </c>
      <c r="M194" s="202">
        <v>448</v>
      </c>
      <c r="N194" s="221">
        <v>-0.17798165137614674</v>
      </c>
      <c r="O194" s="195">
        <v>1268</v>
      </c>
      <c r="P194" s="220">
        <v>-0.41512915129151295</v>
      </c>
      <c r="Q194" s="202">
        <v>1716</v>
      </c>
      <c r="R194" s="221">
        <v>-0.36748986361960934</v>
      </c>
    </row>
    <row r="195" spans="2:18" ht="15" hidden="1" customHeight="1" outlineLevel="1">
      <c r="B195" s="63" t="s">
        <v>84</v>
      </c>
      <c r="C195" s="195">
        <v>0</v>
      </c>
      <c r="D195" s="220">
        <v>-1</v>
      </c>
      <c r="E195" s="202">
        <v>4</v>
      </c>
      <c r="F195" s="221">
        <v>0</v>
      </c>
      <c r="G195" s="195">
        <v>853</v>
      </c>
      <c r="H195" s="220">
        <v>1.9013605442176869</v>
      </c>
      <c r="I195" s="202">
        <v>271</v>
      </c>
      <c r="J195" s="221">
        <v>-5.2447552447552392E-2</v>
      </c>
      <c r="K195" s="195">
        <v>13</v>
      </c>
      <c r="L195" s="220">
        <v>-0.5185185185185186</v>
      </c>
      <c r="M195" s="202">
        <v>1141</v>
      </c>
      <c r="N195" s="221">
        <v>0.8643790849673203</v>
      </c>
      <c r="O195" s="195">
        <v>1265</v>
      </c>
      <c r="P195" s="220">
        <v>-0.53355457227138636</v>
      </c>
      <c r="Q195" s="202">
        <v>2406</v>
      </c>
      <c r="R195" s="221">
        <v>-0.276173285198556</v>
      </c>
    </row>
    <row r="196" spans="2:18" ht="15" hidden="1" customHeight="1" outlineLevel="1">
      <c r="B196" s="63" t="s">
        <v>83</v>
      </c>
      <c r="C196" s="195">
        <v>0</v>
      </c>
      <c r="D196" s="220">
        <v>-1</v>
      </c>
      <c r="E196" s="202">
        <v>7</v>
      </c>
      <c r="F196" s="221">
        <v>6</v>
      </c>
      <c r="G196" s="195">
        <v>17</v>
      </c>
      <c r="H196" s="220">
        <v>-0.94670846394984332</v>
      </c>
      <c r="I196" s="202">
        <v>391</v>
      </c>
      <c r="J196" s="221">
        <v>0.89805825242718451</v>
      </c>
      <c r="K196" s="195">
        <v>10</v>
      </c>
      <c r="L196" s="220">
        <v>-0.16666666666666663</v>
      </c>
      <c r="M196" s="202">
        <v>425</v>
      </c>
      <c r="N196" s="221">
        <v>-0.21150278293135438</v>
      </c>
      <c r="O196" s="195">
        <v>1405</v>
      </c>
      <c r="P196" s="220">
        <v>-0.31127450980392157</v>
      </c>
      <c r="Q196" s="202">
        <v>1830</v>
      </c>
      <c r="R196" s="221">
        <v>-0.29042264443582788</v>
      </c>
    </row>
    <row r="197" spans="2:18" ht="15" hidden="1" customHeight="1" outlineLevel="1">
      <c r="B197" s="63" t="s">
        <v>82</v>
      </c>
      <c r="C197" s="195">
        <v>0</v>
      </c>
      <c r="D197" s="220" t="s">
        <v>143</v>
      </c>
      <c r="E197" s="202">
        <v>8</v>
      </c>
      <c r="F197" s="221">
        <v>-0.38461538461538458</v>
      </c>
      <c r="G197" s="195">
        <v>24</v>
      </c>
      <c r="H197" s="220">
        <v>-0.46666666666666667</v>
      </c>
      <c r="I197" s="202">
        <v>256</v>
      </c>
      <c r="J197" s="221">
        <v>0.33333333333333326</v>
      </c>
      <c r="K197" s="195">
        <v>30</v>
      </c>
      <c r="L197" s="220">
        <v>-0.33333333333333337</v>
      </c>
      <c r="M197" s="202">
        <v>318</v>
      </c>
      <c r="N197" s="221">
        <v>7.7966101694915357E-2</v>
      </c>
      <c r="O197" s="195">
        <v>568</v>
      </c>
      <c r="P197" s="220">
        <v>-0.52745424292845255</v>
      </c>
      <c r="Q197" s="202">
        <v>886</v>
      </c>
      <c r="R197" s="221">
        <v>-0.40814963259853043</v>
      </c>
    </row>
    <row r="198" spans="2:18" ht="15" hidden="1" customHeight="1" outlineLevel="1">
      <c r="B198" s="63" t="s">
        <v>81</v>
      </c>
      <c r="C198" s="195">
        <v>0</v>
      </c>
      <c r="D198" s="220">
        <v>-1</v>
      </c>
      <c r="E198" s="202">
        <v>4</v>
      </c>
      <c r="F198" s="221">
        <v>0</v>
      </c>
      <c r="G198" s="195">
        <v>67</v>
      </c>
      <c r="H198" s="220">
        <v>0.55813953488372103</v>
      </c>
      <c r="I198" s="202">
        <v>336</v>
      </c>
      <c r="J198" s="221">
        <v>0.5</v>
      </c>
      <c r="K198" s="195">
        <v>21</v>
      </c>
      <c r="L198" s="220">
        <v>0.23529411764705888</v>
      </c>
      <c r="M198" s="202">
        <v>428</v>
      </c>
      <c r="N198" s="221">
        <v>0.47079037800687296</v>
      </c>
      <c r="O198" s="195">
        <v>526</v>
      </c>
      <c r="P198" s="220">
        <v>-0.57305194805194803</v>
      </c>
      <c r="Q198" s="202">
        <v>954</v>
      </c>
      <c r="R198" s="221">
        <v>-0.37360472751149043</v>
      </c>
    </row>
    <row r="199" spans="2:18" ht="15" hidden="1" customHeight="1" outlineLevel="1">
      <c r="B199" s="63" t="s">
        <v>80</v>
      </c>
      <c r="C199" s="195">
        <v>1</v>
      </c>
      <c r="D199" s="220">
        <v>-0.5</v>
      </c>
      <c r="E199" s="202">
        <v>6</v>
      </c>
      <c r="F199" s="221">
        <v>-0.4</v>
      </c>
      <c r="G199" s="195">
        <v>29</v>
      </c>
      <c r="H199" s="220">
        <v>1.0714285714285716</v>
      </c>
      <c r="I199" s="202">
        <v>286</v>
      </c>
      <c r="J199" s="221">
        <v>0.36190476190476195</v>
      </c>
      <c r="K199" s="195">
        <v>15</v>
      </c>
      <c r="L199" s="220">
        <v>0.66666666666666674</v>
      </c>
      <c r="M199" s="202">
        <v>337</v>
      </c>
      <c r="N199" s="221">
        <v>0.37551020408163271</v>
      </c>
      <c r="O199" s="195">
        <v>1356</v>
      </c>
      <c r="P199" s="220">
        <v>0.14237573715248519</v>
      </c>
      <c r="Q199" s="202">
        <v>1693</v>
      </c>
      <c r="R199" s="221">
        <v>0.1822625698324023</v>
      </c>
    </row>
    <row r="200" spans="2:18" ht="15" hidden="1" customHeight="1" outlineLevel="1">
      <c r="B200" s="63" t="s">
        <v>79</v>
      </c>
      <c r="C200" s="195">
        <v>0</v>
      </c>
      <c r="D200" s="220">
        <v>-1</v>
      </c>
      <c r="E200" s="202">
        <v>0</v>
      </c>
      <c r="F200" s="221">
        <v>-1</v>
      </c>
      <c r="G200" s="195">
        <v>38</v>
      </c>
      <c r="H200" s="220">
        <v>0.1875</v>
      </c>
      <c r="I200" s="202">
        <v>171</v>
      </c>
      <c r="J200" s="221">
        <v>-0.12307692307692308</v>
      </c>
      <c r="K200" s="195">
        <v>23</v>
      </c>
      <c r="L200" s="220">
        <v>0.76923076923076916</v>
      </c>
      <c r="M200" s="202">
        <v>232</v>
      </c>
      <c r="N200" s="221">
        <v>-8.3003952569169925E-2</v>
      </c>
      <c r="O200" s="195">
        <v>444</v>
      </c>
      <c r="P200" s="220">
        <v>-0.57673975214489992</v>
      </c>
      <c r="Q200" s="202">
        <v>676</v>
      </c>
      <c r="R200" s="221">
        <v>-0.48079877112135172</v>
      </c>
    </row>
    <row r="201" spans="2:18" collapsed="1">
      <c r="B201" s="227">
        <v>1997</v>
      </c>
      <c r="C201" s="228">
        <v>14</v>
      </c>
      <c r="D201" s="229">
        <v>-6.6666666666666652E-2</v>
      </c>
      <c r="E201" s="228">
        <v>56</v>
      </c>
      <c r="F201" s="229">
        <v>-0.22222222222222221</v>
      </c>
      <c r="G201" s="228">
        <v>1678</v>
      </c>
      <c r="H201" s="229">
        <v>-0.22601476014760147</v>
      </c>
      <c r="I201" s="228">
        <v>3899</v>
      </c>
      <c r="J201" s="229">
        <v>0.28552588196505102</v>
      </c>
      <c r="K201" s="228">
        <v>351</v>
      </c>
      <c r="L201" s="229">
        <v>-5.6451612903225756E-2</v>
      </c>
      <c r="M201" s="228">
        <v>5998</v>
      </c>
      <c r="N201" s="229">
        <v>5.97173144876324E-2</v>
      </c>
      <c r="O201" s="228">
        <v>11781</v>
      </c>
      <c r="P201" s="229">
        <v>-0.36579457364341084</v>
      </c>
      <c r="Q201" s="228">
        <v>17779</v>
      </c>
      <c r="R201" s="229">
        <v>-0.26642185179072453</v>
      </c>
    </row>
    <row r="202" spans="2:18" ht="15" hidden="1" customHeight="1" outlineLevel="1">
      <c r="B202" s="63" t="s">
        <v>90</v>
      </c>
      <c r="C202" s="195">
        <v>1</v>
      </c>
      <c r="D202" s="220" t="s">
        <v>143</v>
      </c>
      <c r="E202" s="202">
        <v>4</v>
      </c>
      <c r="F202" s="221">
        <v>-0.6</v>
      </c>
      <c r="G202" s="195">
        <v>25</v>
      </c>
      <c r="H202" s="220">
        <v>-0.16666666666666663</v>
      </c>
      <c r="I202" s="202">
        <v>173</v>
      </c>
      <c r="J202" s="221">
        <v>-0.38652482269503541</v>
      </c>
      <c r="K202" s="195">
        <v>14</v>
      </c>
      <c r="L202" s="220">
        <v>1.7999999999999998</v>
      </c>
      <c r="M202" s="202">
        <v>217</v>
      </c>
      <c r="N202" s="221">
        <v>-0.33639143730886845</v>
      </c>
      <c r="O202" s="195">
        <v>512</v>
      </c>
      <c r="P202" s="220">
        <v>-0.63480741797432239</v>
      </c>
      <c r="Q202" s="202">
        <v>729</v>
      </c>
      <c r="R202" s="221">
        <v>-0.578368999421631</v>
      </c>
    </row>
    <row r="203" spans="2:18" ht="15" hidden="1" customHeight="1" outlineLevel="1">
      <c r="B203" s="63" t="s">
        <v>89</v>
      </c>
      <c r="C203" s="195">
        <v>0</v>
      </c>
      <c r="D203" s="220">
        <v>-1</v>
      </c>
      <c r="E203" s="202">
        <v>7</v>
      </c>
      <c r="F203" s="221">
        <v>0.75</v>
      </c>
      <c r="G203" s="195">
        <v>31</v>
      </c>
      <c r="H203" s="220">
        <v>2.875</v>
      </c>
      <c r="I203" s="202">
        <v>268</v>
      </c>
      <c r="J203" s="221">
        <v>0.3267326732673268</v>
      </c>
      <c r="K203" s="195">
        <v>47</v>
      </c>
      <c r="L203" s="220">
        <v>5.7142857142857144</v>
      </c>
      <c r="M203" s="202">
        <v>353</v>
      </c>
      <c r="N203" s="221">
        <v>0.54148471615720517</v>
      </c>
      <c r="O203" s="195">
        <v>544</v>
      </c>
      <c r="P203" s="220">
        <v>-0.52695652173913043</v>
      </c>
      <c r="Q203" s="202">
        <v>897</v>
      </c>
      <c r="R203" s="221">
        <v>-0.34952864394488758</v>
      </c>
    </row>
    <row r="204" spans="2:18" ht="15" hidden="1" customHeight="1" outlineLevel="1">
      <c r="B204" s="63" t="s">
        <v>88</v>
      </c>
      <c r="C204" s="195">
        <v>2</v>
      </c>
      <c r="D204" s="220">
        <v>1</v>
      </c>
      <c r="E204" s="202">
        <v>13</v>
      </c>
      <c r="F204" s="221">
        <v>0.44444444444444442</v>
      </c>
      <c r="G204" s="195">
        <v>208</v>
      </c>
      <c r="H204" s="220">
        <v>-0.39358600583090375</v>
      </c>
      <c r="I204" s="202">
        <v>312</v>
      </c>
      <c r="J204" s="221">
        <v>0.33333333333333326</v>
      </c>
      <c r="K204" s="195">
        <v>24</v>
      </c>
      <c r="L204" s="220">
        <v>5</v>
      </c>
      <c r="M204" s="202">
        <v>559</v>
      </c>
      <c r="N204" s="221">
        <v>-5.4145516074450062E-2</v>
      </c>
      <c r="O204" s="195">
        <v>1506</v>
      </c>
      <c r="P204" s="220">
        <v>-0.27246376811594208</v>
      </c>
      <c r="Q204" s="202">
        <v>2065</v>
      </c>
      <c r="R204" s="221">
        <v>-0.22397594889139416</v>
      </c>
    </row>
    <row r="205" spans="2:18" ht="15" hidden="1" customHeight="1" outlineLevel="1">
      <c r="B205" s="63" t="s">
        <v>87</v>
      </c>
      <c r="C205" s="195">
        <v>0</v>
      </c>
      <c r="D205" s="220">
        <v>-1</v>
      </c>
      <c r="E205" s="202">
        <v>1</v>
      </c>
      <c r="F205" s="221">
        <v>-0.75</v>
      </c>
      <c r="G205" s="195">
        <v>373</v>
      </c>
      <c r="H205" s="220">
        <v>0.54132231404958686</v>
      </c>
      <c r="I205" s="202">
        <v>219</v>
      </c>
      <c r="J205" s="221">
        <v>-0.31347962382445138</v>
      </c>
      <c r="K205" s="195">
        <v>0</v>
      </c>
      <c r="L205" s="220">
        <v>-1</v>
      </c>
      <c r="M205" s="202">
        <v>593</v>
      </c>
      <c r="N205" s="221">
        <v>3.3101045296167309E-2</v>
      </c>
      <c r="O205" s="195">
        <v>1780</v>
      </c>
      <c r="P205" s="220">
        <v>-0.56890288205376605</v>
      </c>
      <c r="Q205" s="202">
        <v>2373</v>
      </c>
      <c r="R205" s="221">
        <v>-0.49542844992557944</v>
      </c>
    </row>
    <row r="206" spans="2:18" ht="15" hidden="1" customHeight="1" outlineLevel="1">
      <c r="B206" s="63" t="s">
        <v>86</v>
      </c>
      <c r="C206" s="195">
        <v>0</v>
      </c>
      <c r="D206" s="220">
        <v>-1</v>
      </c>
      <c r="E206" s="202">
        <v>3</v>
      </c>
      <c r="F206" s="221">
        <v>-0.5</v>
      </c>
      <c r="G206" s="195">
        <v>501</v>
      </c>
      <c r="H206" s="220">
        <v>0.98809523809523814</v>
      </c>
      <c r="I206" s="202">
        <v>499</v>
      </c>
      <c r="J206" s="221">
        <v>0.81454545454545446</v>
      </c>
      <c r="K206" s="195">
        <v>155</v>
      </c>
      <c r="L206" s="220" t="s">
        <v>143</v>
      </c>
      <c r="M206" s="202">
        <v>1158</v>
      </c>
      <c r="N206" s="221">
        <v>1.16044776119403</v>
      </c>
      <c r="O206" s="195">
        <v>2644</v>
      </c>
      <c r="P206" s="220">
        <v>-0.25205091937765201</v>
      </c>
      <c r="Q206" s="202">
        <v>3802</v>
      </c>
      <c r="R206" s="221">
        <v>-6.6077130926062377E-2</v>
      </c>
    </row>
    <row r="207" spans="2:18" ht="15" hidden="1" customHeight="1" outlineLevel="1">
      <c r="B207" s="63" t="s">
        <v>85</v>
      </c>
      <c r="C207" s="195">
        <v>1</v>
      </c>
      <c r="D207" s="220">
        <v>-0.5</v>
      </c>
      <c r="E207" s="202">
        <v>3</v>
      </c>
      <c r="F207" s="221">
        <v>2</v>
      </c>
      <c r="G207" s="195">
        <v>283</v>
      </c>
      <c r="H207" s="220">
        <v>3.5460992907800915E-3</v>
      </c>
      <c r="I207" s="202">
        <v>249</v>
      </c>
      <c r="J207" s="221">
        <v>-5.323193916349811E-2</v>
      </c>
      <c r="K207" s="195">
        <v>9</v>
      </c>
      <c r="L207" s="220">
        <v>3.5</v>
      </c>
      <c r="M207" s="202">
        <v>545</v>
      </c>
      <c r="N207" s="221">
        <v>-9.0909090909090384E-3</v>
      </c>
      <c r="O207" s="195">
        <v>2168</v>
      </c>
      <c r="P207" s="220">
        <v>-0.3979450152735351</v>
      </c>
      <c r="Q207" s="202">
        <v>2713</v>
      </c>
      <c r="R207" s="221">
        <v>-0.34642254878342571</v>
      </c>
    </row>
    <row r="208" spans="2:18" ht="15" hidden="1" customHeight="1" outlineLevel="1">
      <c r="B208" s="63" t="s">
        <v>84</v>
      </c>
      <c r="C208" s="195">
        <v>1</v>
      </c>
      <c r="D208" s="220">
        <v>0</v>
      </c>
      <c r="E208" s="202">
        <v>4</v>
      </c>
      <c r="F208" s="221">
        <v>-0.6</v>
      </c>
      <c r="G208" s="195">
        <v>294</v>
      </c>
      <c r="H208" s="220">
        <v>-0.50421585160202365</v>
      </c>
      <c r="I208" s="202">
        <v>286</v>
      </c>
      <c r="J208" s="221">
        <v>0</v>
      </c>
      <c r="K208" s="195">
        <v>27</v>
      </c>
      <c r="L208" s="220">
        <v>5.75</v>
      </c>
      <c r="M208" s="202">
        <v>612</v>
      </c>
      <c r="N208" s="221">
        <v>-0.31543624161073824</v>
      </c>
      <c r="O208" s="195">
        <v>2712</v>
      </c>
      <c r="P208" s="220">
        <v>-0.2744783306581059</v>
      </c>
      <c r="Q208" s="202">
        <v>3324</v>
      </c>
      <c r="R208" s="221">
        <v>-0.28238341968911918</v>
      </c>
    </row>
    <row r="209" spans="2:18" ht="15" hidden="1" customHeight="1" outlineLevel="1">
      <c r="B209" s="63" t="s">
        <v>83</v>
      </c>
      <c r="C209" s="195">
        <v>1</v>
      </c>
      <c r="D209" s="220">
        <v>-0.66666666666666674</v>
      </c>
      <c r="E209" s="202">
        <v>1</v>
      </c>
      <c r="F209" s="221">
        <v>-0.88888888888888884</v>
      </c>
      <c r="G209" s="195">
        <v>319</v>
      </c>
      <c r="H209" s="220">
        <v>-0.51223241590214075</v>
      </c>
      <c r="I209" s="202">
        <v>206</v>
      </c>
      <c r="J209" s="221">
        <v>-0.3354838709677419</v>
      </c>
      <c r="K209" s="195">
        <v>12</v>
      </c>
      <c r="L209" s="220">
        <v>11</v>
      </c>
      <c r="M209" s="202">
        <v>539</v>
      </c>
      <c r="N209" s="221">
        <v>-0.4483111566018424</v>
      </c>
      <c r="O209" s="195">
        <v>2040</v>
      </c>
      <c r="P209" s="220">
        <v>-8.5611833258628423E-2</v>
      </c>
      <c r="Q209" s="202">
        <v>2579</v>
      </c>
      <c r="R209" s="221">
        <v>-0.19607231920199497</v>
      </c>
    </row>
    <row r="210" spans="2:18" ht="15" hidden="1" customHeight="1" outlineLevel="1">
      <c r="B210" s="63" t="s">
        <v>82</v>
      </c>
      <c r="C210" s="195">
        <v>0</v>
      </c>
      <c r="D210" s="220">
        <v>-1</v>
      </c>
      <c r="E210" s="202">
        <v>13</v>
      </c>
      <c r="F210" s="221">
        <v>0.18181818181818188</v>
      </c>
      <c r="G210" s="195">
        <v>45</v>
      </c>
      <c r="H210" s="220">
        <v>-0.51086956521739135</v>
      </c>
      <c r="I210" s="202">
        <v>192</v>
      </c>
      <c r="J210" s="221">
        <v>-0.25291828793774318</v>
      </c>
      <c r="K210" s="195">
        <v>45</v>
      </c>
      <c r="L210" s="220">
        <v>44</v>
      </c>
      <c r="M210" s="202">
        <v>295</v>
      </c>
      <c r="N210" s="221">
        <v>-0.18732782369146006</v>
      </c>
      <c r="O210" s="195">
        <v>1202</v>
      </c>
      <c r="P210" s="220">
        <v>-0.26212400245549416</v>
      </c>
      <c r="Q210" s="202">
        <v>1497</v>
      </c>
      <c r="R210" s="221">
        <v>-0.24849397590361444</v>
      </c>
    </row>
    <row r="211" spans="2:18" ht="15" hidden="1" customHeight="1" outlineLevel="1">
      <c r="B211" s="63" t="s">
        <v>81</v>
      </c>
      <c r="C211" s="195">
        <v>3</v>
      </c>
      <c r="D211" s="220">
        <v>0</v>
      </c>
      <c r="E211" s="202">
        <v>4</v>
      </c>
      <c r="F211" s="221">
        <v>-0.82608695652173914</v>
      </c>
      <c r="G211" s="195">
        <v>43</v>
      </c>
      <c r="H211" s="220">
        <v>-0.54255319148936176</v>
      </c>
      <c r="I211" s="202">
        <v>224</v>
      </c>
      <c r="J211" s="221">
        <v>-0.48858447488584478</v>
      </c>
      <c r="K211" s="195">
        <v>17</v>
      </c>
      <c r="L211" s="220">
        <v>7.5</v>
      </c>
      <c r="M211" s="202">
        <v>291</v>
      </c>
      <c r="N211" s="221">
        <v>-0.48035714285714282</v>
      </c>
      <c r="O211" s="195">
        <v>1232</v>
      </c>
      <c r="P211" s="220">
        <v>0.39209039548022595</v>
      </c>
      <c r="Q211" s="202">
        <v>1523</v>
      </c>
      <c r="R211" s="221">
        <v>5.3979238754325198E-2</v>
      </c>
    </row>
    <row r="212" spans="2:18" ht="15" hidden="1" customHeight="1" outlineLevel="1">
      <c r="B212" s="63" t="s">
        <v>80</v>
      </c>
      <c r="C212" s="195">
        <v>2</v>
      </c>
      <c r="D212" s="220">
        <v>0</v>
      </c>
      <c r="E212" s="202">
        <v>10</v>
      </c>
      <c r="F212" s="221">
        <v>2.3333333333333335</v>
      </c>
      <c r="G212" s="195">
        <v>14</v>
      </c>
      <c r="H212" s="220">
        <v>-0.36363636363636365</v>
      </c>
      <c r="I212" s="202">
        <v>210</v>
      </c>
      <c r="J212" s="221">
        <v>-0.35582822085889576</v>
      </c>
      <c r="K212" s="195">
        <v>9</v>
      </c>
      <c r="L212" s="220">
        <v>3.5</v>
      </c>
      <c r="M212" s="202">
        <v>245</v>
      </c>
      <c r="N212" s="221">
        <v>-0.3098591549295775</v>
      </c>
      <c r="O212" s="195">
        <v>1187</v>
      </c>
      <c r="P212" s="220">
        <v>0.47087980173482036</v>
      </c>
      <c r="Q212" s="202">
        <v>1432</v>
      </c>
      <c r="R212" s="221">
        <v>0.2323580034423407</v>
      </c>
    </row>
    <row r="213" spans="2:18" ht="15" hidden="1" customHeight="1" outlineLevel="1">
      <c r="B213" s="63" t="s">
        <v>79</v>
      </c>
      <c r="C213" s="195">
        <v>4</v>
      </c>
      <c r="D213" s="220" t="s">
        <v>143</v>
      </c>
      <c r="E213" s="202">
        <v>9</v>
      </c>
      <c r="F213" s="221">
        <v>-0.4</v>
      </c>
      <c r="G213" s="195">
        <v>32</v>
      </c>
      <c r="H213" s="220">
        <v>0.14285714285714279</v>
      </c>
      <c r="I213" s="202">
        <v>195</v>
      </c>
      <c r="J213" s="221">
        <v>0.42335766423357657</v>
      </c>
      <c r="K213" s="195">
        <v>13</v>
      </c>
      <c r="L213" s="220">
        <v>-0.59375</v>
      </c>
      <c r="M213" s="202">
        <v>253</v>
      </c>
      <c r="N213" s="221">
        <v>0.19339622641509435</v>
      </c>
      <c r="O213" s="195">
        <v>1049</v>
      </c>
      <c r="P213" s="220">
        <v>0.63650546021840881</v>
      </c>
      <c r="Q213" s="202">
        <v>1302</v>
      </c>
      <c r="R213" s="221">
        <v>0.52637749120750299</v>
      </c>
    </row>
    <row r="214" spans="2:18" collapsed="1">
      <c r="B214" s="227">
        <v>1996</v>
      </c>
      <c r="C214" s="228">
        <v>15</v>
      </c>
      <c r="D214" s="229">
        <v>-0.48275862068965514</v>
      </c>
      <c r="E214" s="228">
        <v>72</v>
      </c>
      <c r="F214" s="229">
        <v>-0.31428571428571428</v>
      </c>
      <c r="G214" s="228">
        <v>2168</v>
      </c>
      <c r="H214" s="229">
        <v>-0.17878787878787883</v>
      </c>
      <c r="I214" s="228">
        <v>3033</v>
      </c>
      <c r="J214" s="229">
        <v>-8.8915590267347522E-2</v>
      </c>
      <c r="K214" s="228">
        <v>372</v>
      </c>
      <c r="L214" s="229">
        <v>4.7230769230769232</v>
      </c>
      <c r="M214" s="228">
        <v>5660</v>
      </c>
      <c r="N214" s="229">
        <v>-8.2360570687418977E-2</v>
      </c>
      <c r="O214" s="228">
        <v>18576</v>
      </c>
      <c r="P214" s="229">
        <v>-0.28050197536602373</v>
      </c>
      <c r="Q214" s="228">
        <v>24236</v>
      </c>
      <c r="R214" s="229">
        <v>-0.24229350340774092</v>
      </c>
    </row>
    <row r="215" spans="2:18" ht="15" hidden="1" customHeight="1" outlineLevel="1">
      <c r="B215" s="63" t="s">
        <v>90</v>
      </c>
      <c r="C215" s="195">
        <v>0</v>
      </c>
      <c r="D215" s="220" t="s">
        <v>143</v>
      </c>
      <c r="E215" s="202">
        <v>10</v>
      </c>
      <c r="F215" s="221">
        <v>-0.52380952380952384</v>
      </c>
      <c r="G215" s="195">
        <v>30</v>
      </c>
      <c r="H215" s="220">
        <v>-0.2857142857142857</v>
      </c>
      <c r="I215" s="202">
        <v>282</v>
      </c>
      <c r="J215" s="221">
        <v>-0.84112676056338032</v>
      </c>
      <c r="K215" s="195">
        <v>5</v>
      </c>
      <c r="L215" s="220">
        <v>-0.93055555555555558</v>
      </c>
      <c r="M215" s="202">
        <v>327</v>
      </c>
      <c r="N215" s="221">
        <v>-0.8287958115183246</v>
      </c>
      <c r="O215" s="195">
        <v>1402</v>
      </c>
      <c r="P215" s="220">
        <v>1.5819521178637199</v>
      </c>
      <c r="Q215" s="202">
        <v>1729</v>
      </c>
      <c r="R215" s="221">
        <v>-0.2951487973909499</v>
      </c>
    </row>
    <row r="216" spans="2:18" ht="15" hidden="1" customHeight="1" outlineLevel="1">
      <c r="B216" s="63" t="s">
        <v>89</v>
      </c>
      <c r="C216" s="195">
        <v>8</v>
      </c>
      <c r="D216" s="220">
        <v>0.60000000000000009</v>
      </c>
      <c r="E216" s="202">
        <v>4</v>
      </c>
      <c r="F216" s="221">
        <v>-0.7142857142857143</v>
      </c>
      <c r="G216" s="195">
        <v>8</v>
      </c>
      <c r="H216" s="220">
        <v>-0.89610389610389607</v>
      </c>
      <c r="I216" s="202">
        <v>202</v>
      </c>
      <c r="J216" s="221">
        <v>-0.23193916349809884</v>
      </c>
      <c r="K216" s="195">
        <v>7</v>
      </c>
      <c r="L216" s="220">
        <v>6</v>
      </c>
      <c r="M216" s="202">
        <v>229</v>
      </c>
      <c r="N216" s="221">
        <v>-0.36388888888888893</v>
      </c>
      <c r="O216" s="195">
        <v>1150</v>
      </c>
      <c r="P216" s="220">
        <v>0.21564482029598309</v>
      </c>
      <c r="Q216" s="202">
        <v>1379</v>
      </c>
      <c r="R216" s="221">
        <v>5.5895865237366005E-2</v>
      </c>
    </row>
    <row r="217" spans="2:18" ht="15" hidden="1" customHeight="1" outlineLevel="1">
      <c r="B217" s="63" t="s">
        <v>88</v>
      </c>
      <c r="C217" s="195">
        <v>1</v>
      </c>
      <c r="D217" s="220" t="s">
        <v>143</v>
      </c>
      <c r="E217" s="202">
        <v>9</v>
      </c>
      <c r="F217" s="221">
        <v>-0.59090909090909083</v>
      </c>
      <c r="G217" s="195">
        <v>343</v>
      </c>
      <c r="H217" s="220">
        <v>1.9316239316239314</v>
      </c>
      <c r="I217" s="202">
        <v>234</v>
      </c>
      <c r="J217" s="221">
        <v>-0.31176470588235294</v>
      </c>
      <c r="K217" s="195">
        <v>4</v>
      </c>
      <c r="L217" s="220" t="s">
        <v>143</v>
      </c>
      <c r="M217" s="202">
        <v>591</v>
      </c>
      <c r="N217" s="221">
        <v>0.2338204592901878</v>
      </c>
      <c r="O217" s="195">
        <v>2070</v>
      </c>
      <c r="P217" s="220">
        <v>0.51759530791788855</v>
      </c>
      <c r="Q217" s="202">
        <v>2661</v>
      </c>
      <c r="R217" s="221">
        <v>0.44384156266956043</v>
      </c>
    </row>
    <row r="218" spans="2:18" ht="15" hidden="1" customHeight="1" outlineLevel="1">
      <c r="B218" s="63" t="s">
        <v>87</v>
      </c>
      <c r="C218" s="195">
        <v>4</v>
      </c>
      <c r="D218" s="220" t="s">
        <v>143</v>
      </c>
      <c r="E218" s="202">
        <v>4</v>
      </c>
      <c r="F218" s="221">
        <v>-0.5</v>
      </c>
      <c r="G218" s="195">
        <v>242</v>
      </c>
      <c r="H218" s="220">
        <v>0.69230769230769229</v>
      </c>
      <c r="I218" s="202">
        <v>319</v>
      </c>
      <c r="J218" s="221">
        <v>-0.24228028503562948</v>
      </c>
      <c r="K218" s="195">
        <v>5</v>
      </c>
      <c r="L218" s="220" t="s">
        <v>143</v>
      </c>
      <c r="M218" s="202">
        <v>574</v>
      </c>
      <c r="N218" s="221">
        <v>3.4965034965035446E-3</v>
      </c>
      <c r="O218" s="195">
        <v>4129</v>
      </c>
      <c r="P218" s="220">
        <v>0.81734154929577474</v>
      </c>
      <c r="Q218" s="202">
        <v>4703</v>
      </c>
      <c r="R218" s="221">
        <v>0.65365682137834047</v>
      </c>
    </row>
    <row r="219" spans="2:18" ht="15" hidden="1" customHeight="1" outlineLevel="1">
      <c r="B219" s="63" t="s">
        <v>86</v>
      </c>
      <c r="C219" s="195">
        <v>3</v>
      </c>
      <c r="D219" s="220" t="s">
        <v>143</v>
      </c>
      <c r="E219" s="202">
        <v>6</v>
      </c>
      <c r="F219" s="221">
        <v>-0.625</v>
      </c>
      <c r="G219" s="195">
        <v>252</v>
      </c>
      <c r="H219" s="220">
        <v>0.61538461538461542</v>
      </c>
      <c r="I219" s="202">
        <v>275</v>
      </c>
      <c r="J219" s="221">
        <v>0.1652542372881356</v>
      </c>
      <c r="K219" s="195">
        <v>0</v>
      </c>
      <c r="L219" s="220">
        <v>-1</v>
      </c>
      <c r="M219" s="202">
        <v>536</v>
      </c>
      <c r="N219" s="221">
        <v>0.31051344743276288</v>
      </c>
      <c r="O219" s="195">
        <v>3535</v>
      </c>
      <c r="P219" s="220">
        <v>0.34257500949487274</v>
      </c>
      <c r="Q219" s="202">
        <v>4071</v>
      </c>
      <c r="R219" s="221">
        <v>0.3382642998027614</v>
      </c>
    </row>
    <row r="220" spans="2:18" ht="15" hidden="1" customHeight="1" outlineLevel="1">
      <c r="B220" s="63" t="s">
        <v>85</v>
      </c>
      <c r="C220" s="195">
        <v>2</v>
      </c>
      <c r="D220" s="220" t="s">
        <v>143</v>
      </c>
      <c r="E220" s="202">
        <v>1</v>
      </c>
      <c r="F220" s="221">
        <v>-0.94117647058823528</v>
      </c>
      <c r="G220" s="195">
        <v>282</v>
      </c>
      <c r="H220" s="220">
        <v>3.4761904761904763</v>
      </c>
      <c r="I220" s="202">
        <v>263</v>
      </c>
      <c r="J220" s="221">
        <v>-0.45548654244306419</v>
      </c>
      <c r="K220" s="195">
        <v>2</v>
      </c>
      <c r="L220" s="220">
        <v>1</v>
      </c>
      <c r="M220" s="202">
        <v>550</v>
      </c>
      <c r="N220" s="221">
        <v>-2.4822695035460973E-2</v>
      </c>
      <c r="O220" s="195">
        <v>3601</v>
      </c>
      <c r="P220" s="220">
        <v>-0.13686481303930964</v>
      </c>
      <c r="Q220" s="202">
        <v>4151</v>
      </c>
      <c r="R220" s="221">
        <v>-0.12352195945945943</v>
      </c>
    </row>
    <row r="221" spans="2:18" ht="15" hidden="1" customHeight="1" outlineLevel="1">
      <c r="B221" s="63" t="s">
        <v>84</v>
      </c>
      <c r="C221" s="195">
        <v>1</v>
      </c>
      <c r="D221" s="220" t="s">
        <v>143</v>
      </c>
      <c r="E221" s="202">
        <v>10</v>
      </c>
      <c r="F221" s="221">
        <v>0</v>
      </c>
      <c r="G221" s="195">
        <v>593</v>
      </c>
      <c r="H221" s="220">
        <v>8.721311475409836</v>
      </c>
      <c r="I221" s="202">
        <v>286</v>
      </c>
      <c r="J221" s="221">
        <v>2.1428571428571428</v>
      </c>
      <c r="K221" s="195">
        <v>4</v>
      </c>
      <c r="L221" s="220">
        <v>-0.19999999999999996</v>
      </c>
      <c r="M221" s="202">
        <v>894</v>
      </c>
      <c r="N221" s="221">
        <v>4.3532934131736525</v>
      </c>
      <c r="O221" s="195">
        <v>3738</v>
      </c>
      <c r="P221" s="220">
        <v>1.0976430976430978</v>
      </c>
      <c r="Q221" s="202">
        <v>4632</v>
      </c>
      <c r="R221" s="221">
        <v>1.3766033863519755</v>
      </c>
    </row>
    <row r="222" spans="2:18" ht="15" hidden="1" customHeight="1" outlineLevel="1">
      <c r="B222" s="63" t="s">
        <v>83</v>
      </c>
      <c r="C222" s="195">
        <v>3</v>
      </c>
      <c r="D222" s="220" t="s">
        <v>143</v>
      </c>
      <c r="E222" s="202">
        <v>9</v>
      </c>
      <c r="F222" s="221">
        <v>0.125</v>
      </c>
      <c r="G222" s="195">
        <v>654</v>
      </c>
      <c r="H222" s="220">
        <v>-0.38706654170571697</v>
      </c>
      <c r="I222" s="202">
        <v>310</v>
      </c>
      <c r="J222" s="221">
        <v>-0.16216216216216217</v>
      </c>
      <c r="K222" s="195">
        <v>1</v>
      </c>
      <c r="L222" s="220">
        <v>-0.75</v>
      </c>
      <c r="M222" s="202">
        <v>977</v>
      </c>
      <c r="N222" s="221">
        <v>-0.3257418909592823</v>
      </c>
      <c r="O222" s="195">
        <v>2231</v>
      </c>
      <c r="P222" s="220">
        <v>0.45912361020274695</v>
      </c>
      <c r="Q222" s="202">
        <v>3208</v>
      </c>
      <c r="R222" s="221">
        <v>7.723304231027539E-2</v>
      </c>
    </row>
    <row r="223" spans="2:18" ht="15" hidden="1" customHeight="1" outlineLevel="1">
      <c r="B223" s="63" t="s">
        <v>82</v>
      </c>
      <c r="C223" s="195">
        <v>2</v>
      </c>
      <c r="D223" s="220">
        <v>-0.5</v>
      </c>
      <c r="E223" s="202">
        <v>11</v>
      </c>
      <c r="F223" s="221">
        <v>-0.52173913043478259</v>
      </c>
      <c r="G223" s="195">
        <v>92</v>
      </c>
      <c r="H223" s="220">
        <v>0.73584905660377364</v>
      </c>
      <c r="I223" s="202">
        <v>257</v>
      </c>
      <c r="J223" s="221">
        <v>-4.1044776119402937E-2</v>
      </c>
      <c r="K223" s="195">
        <v>1</v>
      </c>
      <c r="L223" s="220">
        <v>-0.875</v>
      </c>
      <c r="M223" s="202">
        <v>363</v>
      </c>
      <c r="N223" s="221">
        <v>1.9662921348314599E-2</v>
      </c>
      <c r="O223" s="195">
        <v>1629</v>
      </c>
      <c r="P223" s="220">
        <v>0.23972602739726034</v>
      </c>
      <c r="Q223" s="202">
        <v>1992</v>
      </c>
      <c r="R223" s="221">
        <v>0.19281437125748502</v>
      </c>
    </row>
    <row r="224" spans="2:18" ht="15" hidden="1" customHeight="1" outlineLevel="1">
      <c r="B224" s="63" t="s">
        <v>81</v>
      </c>
      <c r="C224" s="195">
        <v>3</v>
      </c>
      <c r="D224" s="220">
        <v>2</v>
      </c>
      <c r="E224" s="202">
        <v>23</v>
      </c>
      <c r="F224" s="221">
        <v>0.21052631578947367</v>
      </c>
      <c r="G224" s="195">
        <v>94</v>
      </c>
      <c r="H224" s="220">
        <v>8.4</v>
      </c>
      <c r="I224" s="202">
        <v>438</v>
      </c>
      <c r="J224" s="221">
        <v>1.2461538461538462</v>
      </c>
      <c r="K224" s="195">
        <v>2</v>
      </c>
      <c r="L224" s="220">
        <v>1</v>
      </c>
      <c r="M224" s="202">
        <v>560</v>
      </c>
      <c r="N224" s="221">
        <v>1.4778761061946901</v>
      </c>
      <c r="O224" s="195">
        <v>885</v>
      </c>
      <c r="P224" s="220">
        <v>-0.11233701103309934</v>
      </c>
      <c r="Q224" s="202">
        <v>1445</v>
      </c>
      <c r="R224" s="221">
        <v>0.18152085036794774</v>
      </c>
    </row>
    <row r="225" spans="2:18" ht="15" hidden="1" customHeight="1" outlineLevel="1">
      <c r="B225" s="63" t="s">
        <v>80</v>
      </c>
      <c r="C225" s="195">
        <v>2</v>
      </c>
      <c r="D225" s="220">
        <v>-0.8</v>
      </c>
      <c r="E225" s="202">
        <v>3</v>
      </c>
      <c r="F225" s="221">
        <v>-0.85714285714285721</v>
      </c>
      <c r="G225" s="195">
        <v>22</v>
      </c>
      <c r="H225" s="220">
        <v>0</v>
      </c>
      <c r="I225" s="202">
        <v>326</v>
      </c>
      <c r="J225" s="221">
        <v>-9.4444444444444442E-2</v>
      </c>
      <c r="K225" s="195">
        <v>2</v>
      </c>
      <c r="L225" s="220" t="s">
        <v>143</v>
      </c>
      <c r="M225" s="202">
        <v>355</v>
      </c>
      <c r="N225" s="221">
        <v>-0.14043583535108961</v>
      </c>
      <c r="O225" s="195">
        <v>807</v>
      </c>
      <c r="P225" s="220">
        <v>-0.19057171514543636</v>
      </c>
      <c r="Q225" s="202">
        <v>1162</v>
      </c>
      <c r="R225" s="221">
        <v>-0.17588652482269507</v>
      </c>
    </row>
    <row r="226" spans="2:18" ht="15" hidden="1" customHeight="1" outlineLevel="1">
      <c r="B226" s="63" t="s">
        <v>79</v>
      </c>
      <c r="C226" s="195">
        <v>0</v>
      </c>
      <c r="D226" s="220">
        <v>-1</v>
      </c>
      <c r="E226" s="202">
        <v>15</v>
      </c>
      <c r="F226" s="221">
        <v>-0.2857142857142857</v>
      </c>
      <c r="G226" s="195">
        <v>28</v>
      </c>
      <c r="H226" s="220">
        <v>-3.4482758620689613E-2</v>
      </c>
      <c r="I226" s="202">
        <v>137</v>
      </c>
      <c r="J226" s="221">
        <v>-0.46484375</v>
      </c>
      <c r="K226" s="195">
        <v>32</v>
      </c>
      <c r="L226" s="220">
        <v>2.5555555555555554</v>
      </c>
      <c r="M226" s="202">
        <v>212</v>
      </c>
      <c r="N226" s="221">
        <v>-0.33750000000000002</v>
      </c>
      <c r="O226" s="195">
        <v>641</v>
      </c>
      <c r="P226" s="220">
        <v>-0.46494156928213692</v>
      </c>
      <c r="Q226" s="202">
        <v>853</v>
      </c>
      <c r="R226" s="221">
        <v>-0.43807641633728589</v>
      </c>
    </row>
    <row r="227" spans="2:18" collapsed="1">
      <c r="B227" s="227">
        <v>1995</v>
      </c>
      <c r="C227" s="228">
        <v>29</v>
      </c>
      <c r="D227" s="229">
        <v>0.15999999999999992</v>
      </c>
      <c r="E227" s="228">
        <v>105</v>
      </c>
      <c r="F227" s="229">
        <v>-0.47499999999999998</v>
      </c>
      <c r="G227" s="228">
        <v>2640</v>
      </c>
      <c r="H227" s="229">
        <v>0.43478260869565211</v>
      </c>
      <c r="I227" s="228">
        <v>3329</v>
      </c>
      <c r="J227" s="229">
        <v>-0.34183471727955717</v>
      </c>
      <c r="K227" s="228">
        <v>65</v>
      </c>
      <c r="L227" s="229">
        <v>-0.36274509803921573</v>
      </c>
      <c r="M227" s="228">
        <v>6168</v>
      </c>
      <c r="N227" s="229">
        <v>-0.14629757785467123</v>
      </c>
      <c r="O227" s="228">
        <v>25818</v>
      </c>
      <c r="P227" s="229">
        <v>0.30743910467412761</v>
      </c>
      <c r="Q227" s="228">
        <v>31986</v>
      </c>
      <c r="R227" s="229">
        <v>0.18589648524395663</v>
      </c>
    </row>
    <row r="228" spans="2:18" ht="15" hidden="1" customHeight="1" outlineLevel="1">
      <c r="B228" s="63" t="s">
        <v>90</v>
      </c>
      <c r="C228" s="195">
        <v>0</v>
      </c>
      <c r="D228" s="220" t="s">
        <v>143</v>
      </c>
      <c r="E228" s="202">
        <v>21</v>
      </c>
      <c r="F228" s="221">
        <v>4.25</v>
      </c>
      <c r="G228" s="195">
        <v>42</v>
      </c>
      <c r="H228" s="220">
        <v>1.2105263157894739</v>
      </c>
      <c r="I228" s="202">
        <v>1775</v>
      </c>
      <c r="J228" s="221">
        <v>10.833333333333334</v>
      </c>
      <c r="K228" s="195">
        <v>72</v>
      </c>
      <c r="L228" s="220">
        <v>11</v>
      </c>
      <c r="M228" s="202">
        <v>1910</v>
      </c>
      <c r="N228" s="221">
        <v>9.6703910614525146</v>
      </c>
      <c r="O228" s="195">
        <v>543</v>
      </c>
      <c r="P228" s="220">
        <v>-0.37152777777777779</v>
      </c>
      <c r="Q228" s="202">
        <v>2453</v>
      </c>
      <c r="R228" s="221">
        <v>1.3518696069031639</v>
      </c>
    </row>
    <row r="229" spans="2:18" ht="15" hidden="1" customHeight="1" outlineLevel="1">
      <c r="B229" s="63" t="s">
        <v>89</v>
      </c>
      <c r="C229" s="195">
        <v>5</v>
      </c>
      <c r="D229" s="220" t="s">
        <v>143</v>
      </c>
      <c r="E229" s="202">
        <v>14</v>
      </c>
      <c r="F229" s="221">
        <v>1</v>
      </c>
      <c r="G229" s="195">
        <v>77</v>
      </c>
      <c r="H229" s="220">
        <v>6</v>
      </c>
      <c r="I229" s="202">
        <v>263</v>
      </c>
      <c r="J229" s="221">
        <v>6.0483870967741993E-2</v>
      </c>
      <c r="K229" s="195">
        <v>1</v>
      </c>
      <c r="L229" s="220">
        <v>-0.5</v>
      </c>
      <c r="M229" s="202">
        <v>360</v>
      </c>
      <c r="N229" s="221">
        <v>0.34328358208955234</v>
      </c>
      <c r="O229" s="195">
        <v>946</v>
      </c>
      <c r="P229" s="220">
        <v>-5.7768924302788793E-2</v>
      </c>
      <c r="Q229" s="202">
        <v>1306</v>
      </c>
      <c r="R229" s="221">
        <v>2.6729559748427612E-2</v>
      </c>
    </row>
    <row r="230" spans="2:18" ht="15" hidden="1" customHeight="1" outlineLevel="1">
      <c r="B230" s="63" t="s">
        <v>88</v>
      </c>
      <c r="C230" s="195">
        <v>0</v>
      </c>
      <c r="D230" s="220">
        <v>-1</v>
      </c>
      <c r="E230" s="202">
        <v>22</v>
      </c>
      <c r="F230" s="221">
        <v>2.6666666666666665</v>
      </c>
      <c r="G230" s="195">
        <v>117</v>
      </c>
      <c r="H230" s="220">
        <v>2.25</v>
      </c>
      <c r="I230" s="202">
        <v>340</v>
      </c>
      <c r="J230" s="221">
        <v>-0.61538461538461542</v>
      </c>
      <c r="K230" s="195">
        <v>0</v>
      </c>
      <c r="L230" s="220">
        <v>-1</v>
      </c>
      <c r="M230" s="202">
        <v>479</v>
      </c>
      <c r="N230" s="221">
        <v>-0.48439181916038754</v>
      </c>
      <c r="O230" s="195">
        <v>1364</v>
      </c>
      <c r="P230" s="220">
        <v>-0.53462981917434327</v>
      </c>
      <c r="Q230" s="202">
        <v>1843</v>
      </c>
      <c r="R230" s="221">
        <v>-0.52253886010362693</v>
      </c>
    </row>
    <row r="231" spans="2:18" ht="15" hidden="1" customHeight="1" outlineLevel="1">
      <c r="B231" s="63" t="s">
        <v>87</v>
      </c>
      <c r="C231" s="195">
        <v>0</v>
      </c>
      <c r="D231" s="220">
        <v>-1</v>
      </c>
      <c r="E231" s="202">
        <v>8</v>
      </c>
      <c r="F231" s="221">
        <v>0.60000000000000009</v>
      </c>
      <c r="G231" s="195">
        <v>143</v>
      </c>
      <c r="H231" s="220">
        <v>1.4655172413793105</v>
      </c>
      <c r="I231" s="202">
        <v>421</v>
      </c>
      <c r="J231" s="221">
        <v>-0.41118881118881123</v>
      </c>
      <c r="K231" s="195">
        <v>0</v>
      </c>
      <c r="L231" s="220">
        <v>-1</v>
      </c>
      <c r="M231" s="202">
        <v>572</v>
      </c>
      <c r="N231" s="221">
        <v>-0.27226463104325704</v>
      </c>
      <c r="O231" s="195">
        <v>2272</v>
      </c>
      <c r="P231" s="220">
        <v>-8.5714285714285743E-2</v>
      </c>
      <c r="Q231" s="202">
        <v>2844</v>
      </c>
      <c r="R231" s="221">
        <v>-0.13054111892387654</v>
      </c>
    </row>
    <row r="232" spans="2:18" ht="15" hidden="1" customHeight="1" outlineLevel="1">
      <c r="B232" s="63" t="s">
        <v>86</v>
      </c>
      <c r="C232" s="195">
        <v>0</v>
      </c>
      <c r="D232" s="220">
        <v>-1</v>
      </c>
      <c r="E232" s="202">
        <v>16</v>
      </c>
      <c r="F232" s="221">
        <v>2.2000000000000002</v>
      </c>
      <c r="G232" s="195">
        <v>156</v>
      </c>
      <c r="H232" s="220">
        <v>-0.28767123287671237</v>
      </c>
      <c r="I232" s="202">
        <v>236</v>
      </c>
      <c r="J232" s="221">
        <v>-0.52419354838709675</v>
      </c>
      <c r="K232" s="195">
        <v>1</v>
      </c>
      <c r="L232" s="220">
        <v>-0.5</v>
      </c>
      <c r="M232" s="202">
        <v>409</v>
      </c>
      <c r="N232" s="221">
        <v>-0.43508287292817682</v>
      </c>
      <c r="O232" s="195">
        <v>2633</v>
      </c>
      <c r="P232" s="220">
        <v>0.44988986784140961</v>
      </c>
      <c r="Q232" s="202">
        <v>3042</v>
      </c>
      <c r="R232" s="221">
        <v>0.19763779527559056</v>
      </c>
    </row>
    <row r="233" spans="2:18" ht="15" hidden="1" customHeight="1" outlineLevel="1">
      <c r="B233" s="63" t="s">
        <v>85</v>
      </c>
      <c r="C233" s="195">
        <v>0</v>
      </c>
      <c r="D233" s="220" t="s">
        <v>143</v>
      </c>
      <c r="E233" s="202">
        <v>17</v>
      </c>
      <c r="F233" s="221">
        <v>1.8333333333333335</v>
      </c>
      <c r="G233" s="195">
        <v>63</v>
      </c>
      <c r="H233" s="220">
        <v>1.032258064516129</v>
      </c>
      <c r="I233" s="202">
        <v>483</v>
      </c>
      <c r="J233" s="221">
        <v>-0.51603206412825653</v>
      </c>
      <c r="K233" s="195">
        <v>1</v>
      </c>
      <c r="L233" s="220">
        <v>-0.5</v>
      </c>
      <c r="M233" s="202">
        <v>564</v>
      </c>
      <c r="N233" s="221">
        <v>-0.45612343297974922</v>
      </c>
      <c r="O233" s="195">
        <v>4172</v>
      </c>
      <c r="P233" s="220">
        <v>0.5509293680297398</v>
      </c>
      <c r="Q233" s="202">
        <v>4736</v>
      </c>
      <c r="R233" s="221">
        <v>0.27072712637510055</v>
      </c>
    </row>
    <row r="234" spans="2:18" ht="15" hidden="1" customHeight="1" outlineLevel="1">
      <c r="B234" s="63" t="s">
        <v>84</v>
      </c>
      <c r="C234" s="195">
        <v>0</v>
      </c>
      <c r="D234" s="220" t="s">
        <v>143</v>
      </c>
      <c r="E234" s="202">
        <v>10</v>
      </c>
      <c r="F234" s="221">
        <v>1.5</v>
      </c>
      <c r="G234" s="195">
        <v>61</v>
      </c>
      <c r="H234" s="220">
        <v>3.3898305084745672E-2</v>
      </c>
      <c r="I234" s="202">
        <v>91</v>
      </c>
      <c r="J234" s="221">
        <v>-0.8161616161616162</v>
      </c>
      <c r="K234" s="195">
        <v>5</v>
      </c>
      <c r="L234" s="220">
        <v>0.25</v>
      </c>
      <c r="M234" s="202">
        <v>167</v>
      </c>
      <c r="N234" s="221">
        <v>-0.70284697508896798</v>
      </c>
      <c r="O234" s="195">
        <v>1782</v>
      </c>
      <c r="P234" s="220">
        <v>-1.0549694614103267E-2</v>
      </c>
      <c r="Q234" s="202">
        <v>1949</v>
      </c>
      <c r="R234" s="221">
        <v>-0.17520101565806179</v>
      </c>
    </row>
    <row r="235" spans="2:18" ht="15" hidden="1" customHeight="1" outlineLevel="1">
      <c r="B235" s="63" t="s">
        <v>83</v>
      </c>
      <c r="C235" s="195">
        <v>0</v>
      </c>
      <c r="D235" s="220" t="s">
        <v>143</v>
      </c>
      <c r="E235" s="202">
        <v>8</v>
      </c>
      <c r="F235" s="221" t="s">
        <v>143</v>
      </c>
      <c r="G235" s="195">
        <v>1067</v>
      </c>
      <c r="H235" s="220">
        <v>5.7106918238993707</v>
      </c>
      <c r="I235" s="202">
        <v>370</v>
      </c>
      <c r="J235" s="221">
        <v>-0.33212996389891691</v>
      </c>
      <c r="K235" s="195">
        <v>4</v>
      </c>
      <c r="L235" s="220">
        <v>3</v>
      </c>
      <c r="M235" s="202">
        <v>1449</v>
      </c>
      <c r="N235" s="221">
        <v>1.0294117647058822</v>
      </c>
      <c r="O235" s="195">
        <v>1529</v>
      </c>
      <c r="P235" s="220">
        <v>-0.50211657440573099</v>
      </c>
      <c r="Q235" s="202">
        <v>2978</v>
      </c>
      <c r="R235" s="221">
        <v>-0.21321003963011886</v>
      </c>
    </row>
    <row r="236" spans="2:18" ht="15" hidden="1" customHeight="1" outlineLevel="1">
      <c r="B236" s="63" t="s">
        <v>82</v>
      </c>
      <c r="C236" s="195">
        <v>4</v>
      </c>
      <c r="D236" s="220">
        <v>-0.19999999999999996</v>
      </c>
      <c r="E236" s="202">
        <v>23</v>
      </c>
      <c r="F236" s="221">
        <v>2.8333333333333335</v>
      </c>
      <c r="G236" s="195">
        <v>53</v>
      </c>
      <c r="H236" s="220">
        <v>-0.10169491525423724</v>
      </c>
      <c r="I236" s="202">
        <v>268</v>
      </c>
      <c r="J236" s="221">
        <v>-0.62464985994397759</v>
      </c>
      <c r="K236" s="195">
        <v>8</v>
      </c>
      <c r="L236" s="220">
        <v>7</v>
      </c>
      <c r="M236" s="202">
        <v>356</v>
      </c>
      <c r="N236" s="221">
        <v>-0.54649681528662419</v>
      </c>
      <c r="O236" s="195">
        <v>1314</v>
      </c>
      <c r="P236" s="220">
        <v>-0.4741896758703481</v>
      </c>
      <c r="Q236" s="202">
        <v>1670</v>
      </c>
      <c r="R236" s="221">
        <v>-0.49147381242387334</v>
      </c>
    </row>
    <row r="237" spans="2:18" ht="15" hidden="1" customHeight="1" outlineLevel="1">
      <c r="B237" s="63" t="s">
        <v>81</v>
      </c>
      <c r="C237" s="195">
        <v>1</v>
      </c>
      <c r="D237" s="220" t="s">
        <v>143</v>
      </c>
      <c r="E237" s="202">
        <v>19</v>
      </c>
      <c r="F237" s="221">
        <v>1.375</v>
      </c>
      <c r="G237" s="195">
        <v>10</v>
      </c>
      <c r="H237" s="220">
        <v>-0.52380952380952384</v>
      </c>
      <c r="I237" s="202">
        <v>195</v>
      </c>
      <c r="J237" s="221">
        <v>-0.75985221674876846</v>
      </c>
      <c r="K237" s="195">
        <v>1</v>
      </c>
      <c r="L237" s="220">
        <v>-0.8</v>
      </c>
      <c r="M237" s="202">
        <v>226</v>
      </c>
      <c r="N237" s="221">
        <v>-0.7328605200945626</v>
      </c>
      <c r="O237" s="195">
        <v>997</v>
      </c>
      <c r="P237" s="220">
        <v>0.28978007761966373</v>
      </c>
      <c r="Q237" s="202">
        <v>1223</v>
      </c>
      <c r="R237" s="221">
        <v>-0.24459542927733169</v>
      </c>
    </row>
    <row r="238" spans="2:18" ht="15" hidden="1" customHeight="1" outlineLevel="1">
      <c r="B238" s="63" t="s">
        <v>80</v>
      </c>
      <c r="C238" s="195">
        <v>10</v>
      </c>
      <c r="D238" s="220" t="s">
        <v>143</v>
      </c>
      <c r="E238" s="202">
        <v>21</v>
      </c>
      <c r="F238" s="221">
        <v>4.25</v>
      </c>
      <c r="G238" s="195">
        <v>22</v>
      </c>
      <c r="H238" s="220">
        <v>-8.333333333333337E-2</v>
      </c>
      <c r="I238" s="202">
        <v>360</v>
      </c>
      <c r="J238" s="221">
        <v>-0.58285052143684823</v>
      </c>
      <c r="K238" s="195">
        <v>0</v>
      </c>
      <c r="L238" s="220">
        <v>-1</v>
      </c>
      <c r="M238" s="202">
        <v>413</v>
      </c>
      <c r="N238" s="221">
        <v>-0.5369955156950672</v>
      </c>
      <c r="O238" s="195">
        <v>997</v>
      </c>
      <c r="P238" s="220">
        <v>-0.24009146341463417</v>
      </c>
      <c r="Q238" s="202">
        <v>1410</v>
      </c>
      <c r="R238" s="221">
        <v>-0.36025408348457355</v>
      </c>
    </row>
    <row r="239" spans="2:18" ht="15" hidden="1" customHeight="1" outlineLevel="1">
      <c r="B239" s="63" t="s">
        <v>79</v>
      </c>
      <c r="C239" s="195">
        <v>5</v>
      </c>
      <c r="D239" s="220">
        <v>0.66666666666666674</v>
      </c>
      <c r="E239" s="202">
        <v>21</v>
      </c>
      <c r="F239" s="221">
        <v>4.25</v>
      </c>
      <c r="G239" s="195">
        <v>29</v>
      </c>
      <c r="H239" s="220">
        <v>0.15999999999999992</v>
      </c>
      <c r="I239" s="202">
        <v>256</v>
      </c>
      <c r="J239" s="221">
        <v>-0.75734597156398098</v>
      </c>
      <c r="K239" s="195">
        <v>9</v>
      </c>
      <c r="L239" s="220">
        <v>8</v>
      </c>
      <c r="M239" s="202">
        <v>320</v>
      </c>
      <c r="N239" s="221">
        <v>-0.70588235294117641</v>
      </c>
      <c r="O239" s="195">
        <v>1198</v>
      </c>
      <c r="P239" s="220">
        <v>-3.8523274478330705E-2</v>
      </c>
      <c r="Q239" s="202">
        <v>1518</v>
      </c>
      <c r="R239" s="221">
        <v>-0.34961439588688947</v>
      </c>
    </row>
    <row r="240" spans="2:18" collapsed="1">
      <c r="B240" s="227">
        <v>1994</v>
      </c>
      <c r="C240" s="228">
        <v>25</v>
      </c>
      <c r="D240" s="229">
        <v>0.38888888888888884</v>
      </c>
      <c r="E240" s="228">
        <v>200</v>
      </c>
      <c r="F240" s="229">
        <v>2.3898305084745761</v>
      </c>
      <c r="G240" s="228">
        <v>1840</v>
      </c>
      <c r="H240" s="229">
        <v>1.5520110957004163</v>
      </c>
      <c r="I240" s="228">
        <v>5058</v>
      </c>
      <c r="J240" s="229">
        <v>-0.36648296593186369</v>
      </c>
      <c r="K240" s="228">
        <v>102</v>
      </c>
      <c r="L240" s="229">
        <v>2.6428571428571428</v>
      </c>
      <c r="M240" s="228">
        <v>7225</v>
      </c>
      <c r="N240" s="229">
        <v>-0.1799091940976163</v>
      </c>
      <c r="O240" s="228">
        <v>19747</v>
      </c>
      <c r="P240" s="229">
        <v>-0.12204339320647339</v>
      </c>
      <c r="Q240" s="228">
        <v>26972</v>
      </c>
      <c r="R240" s="229">
        <v>-0.13832981918088305</v>
      </c>
    </row>
    <row r="241" spans="2:18" ht="15" hidden="1" customHeight="1" outlineLevel="1">
      <c r="B241" s="63" t="s">
        <v>90</v>
      </c>
      <c r="C241" s="195">
        <v>0</v>
      </c>
      <c r="D241" s="220" t="s">
        <v>143</v>
      </c>
      <c r="E241" s="202">
        <v>4</v>
      </c>
      <c r="F241" s="221">
        <v>-0.33333333333333337</v>
      </c>
      <c r="G241" s="195">
        <v>19</v>
      </c>
      <c r="H241" s="220">
        <v>-0.79120879120879117</v>
      </c>
      <c r="I241" s="202">
        <v>150</v>
      </c>
      <c r="J241" s="221">
        <v>-0.83388704318936879</v>
      </c>
      <c r="K241" s="195">
        <v>6</v>
      </c>
      <c r="L241" s="220" t="s">
        <v>143</v>
      </c>
      <c r="M241" s="202">
        <v>179</v>
      </c>
      <c r="N241" s="221">
        <v>-0.82099999999999995</v>
      </c>
      <c r="O241" s="195">
        <v>864</v>
      </c>
      <c r="P241" s="220">
        <v>-0.24804177545691908</v>
      </c>
      <c r="Q241" s="202">
        <v>1043</v>
      </c>
      <c r="R241" s="221">
        <v>-0.51465798045602607</v>
      </c>
    </row>
    <row r="242" spans="2:18" ht="15" hidden="1" customHeight="1" outlineLevel="1">
      <c r="B242" s="63" t="s">
        <v>89</v>
      </c>
      <c r="C242" s="195">
        <v>0</v>
      </c>
      <c r="D242" s="220">
        <v>-1</v>
      </c>
      <c r="E242" s="202">
        <v>7</v>
      </c>
      <c r="F242" s="221">
        <v>0.75</v>
      </c>
      <c r="G242" s="195">
        <v>11</v>
      </c>
      <c r="H242" s="220">
        <v>0</v>
      </c>
      <c r="I242" s="202">
        <v>248</v>
      </c>
      <c r="J242" s="221">
        <v>-0.70650887573964494</v>
      </c>
      <c r="K242" s="195">
        <v>2</v>
      </c>
      <c r="L242" s="220" t="s">
        <v>143</v>
      </c>
      <c r="M242" s="202">
        <v>268</v>
      </c>
      <c r="N242" s="221">
        <v>-0.68945538818076479</v>
      </c>
      <c r="O242" s="195">
        <v>1004</v>
      </c>
      <c r="P242" s="220">
        <v>-4.2897998093422318E-2</v>
      </c>
      <c r="Q242" s="202">
        <v>1272</v>
      </c>
      <c r="R242" s="221">
        <v>-0.33472803347280333</v>
      </c>
    </row>
    <row r="243" spans="2:18" ht="15" hidden="1" customHeight="1" outlineLevel="1">
      <c r="B243" s="63" t="s">
        <v>88</v>
      </c>
      <c r="C243" s="195">
        <v>1</v>
      </c>
      <c r="D243" s="220" t="s">
        <v>143</v>
      </c>
      <c r="E243" s="202">
        <v>6</v>
      </c>
      <c r="F243" s="221">
        <v>0.19999999999999996</v>
      </c>
      <c r="G243" s="195">
        <v>36</v>
      </c>
      <c r="H243" s="220">
        <v>0.5</v>
      </c>
      <c r="I243" s="202">
        <v>884</v>
      </c>
      <c r="J243" s="221">
        <v>-0.11511511511511507</v>
      </c>
      <c r="K243" s="195">
        <v>2</v>
      </c>
      <c r="L243" s="220">
        <v>1</v>
      </c>
      <c r="M243" s="202">
        <v>929</v>
      </c>
      <c r="N243" s="221">
        <v>-9.7181729834791009E-2</v>
      </c>
      <c r="O243" s="195">
        <v>2931</v>
      </c>
      <c r="P243" s="220">
        <v>0.93977498345466581</v>
      </c>
      <c r="Q243" s="202">
        <v>3860</v>
      </c>
      <c r="R243" s="221">
        <v>0.51968503937007871</v>
      </c>
    </row>
    <row r="244" spans="2:18" ht="15" hidden="1" customHeight="1" outlineLevel="1">
      <c r="B244" s="63" t="s">
        <v>87</v>
      </c>
      <c r="C244" s="195">
        <v>7</v>
      </c>
      <c r="D244" s="220" t="s">
        <v>143</v>
      </c>
      <c r="E244" s="202">
        <v>5</v>
      </c>
      <c r="F244" s="221">
        <v>-0.72222222222222221</v>
      </c>
      <c r="G244" s="195">
        <v>58</v>
      </c>
      <c r="H244" s="220">
        <v>-0.15942028985507251</v>
      </c>
      <c r="I244" s="202">
        <v>715</v>
      </c>
      <c r="J244" s="221">
        <v>0.14217252396166136</v>
      </c>
      <c r="K244" s="195">
        <v>1</v>
      </c>
      <c r="L244" s="220" t="s">
        <v>143</v>
      </c>
      <c r="M244" s="202">
        <v>786</v>
      </c>
      <c r="N244" s="221">
        <v>0.10238429172510521</v>
      </c>
      <c r="O244" s="195">
        <v>2485</v>
      </c>
      <c r="P244" s="220">
        <v>0.52923076923076917</v>
      </c>
      <c r="Q244" s="202">
        <v>3271</v>
      </c>
      <c r="R244" s="221">
        <v>0.39905902480752786</v>
      </c>
    </row>
    <row r="245" spans="2:18" ht="15" hidden="1" customHeight="1" outlineLevel="1">
      <c r="B245" s="63" t="s">
        <v>86</v>
      </c>
      <c r="C245" s="195">
        <v>2</v>
      </c>
      <c r="D245" s="220">
        <v>0</v>
      </c>
      <c r="E245" s="202">
        <v>5</v>
      </c>
      <c r="F245" s="221">
        <v>-0.16666666666666663</v>
      </c>
      <c r="G245" s="195">
        <v>219</v>
      </c>
      <c r="H245" s="220">
        <v>-0.68624641833810895</v>
      </c>
      <c r="I245" s="202">
        <v>496</v>
      </c>
      <c r="J245" s="221">
        <v>-0.72657111356119075</v>
      </c>
      <c r="K245" s="195">
        <v>2</v>
      </c>
      <c r="L245" s="220" t="s">
        <v>143</v>
      </c>
      <c r="M245" s="202">
        <v>724</v>
      </c>
      <c r="N245" s="221">
        <v>-0.71269841269841272</v>
      </c>
      <c r="O245" s="195">
        <v>1816</v>
      </c>
      <c r="P245" s="220">
        <v>0.29714285714285715</v>
      </c>
      <c r="Q245" s="202">
        <v>2540</v>
      </c>
      <c r="R245" s="221">
        <v>-0.35204081632653061</v>
      </c>
    </row>
    <row r="246" spans="2:18" ht="15" hidden="1" customHeight="1" outlineLevel="1">
      <c r="B246" s="63" t="s">
        <v>85</v>
      </c>
      <c r="C246" s="195">
        <v>0</v>
      </c>
      <c r="D246" s="220" t="s">
        <v>143</v>
      </c>
      <c r="E246" s="202">
        <v>6</v>
      </c>
      <c r="F246" s="221">
        <v>2</v>
      </c>
      <c r="G246" s="195">
        <v>31</v>
      </c>
      <c r="H246" s="220">
        <v>-0.86521739130434783</v>
      </c>
      <c r="I246" s="202">
        <v>998</v>
      </c>
      <c r="J246" s="221">
        <v>-9.6832579185520351E-2</v>
      </c>
      <c r="K246" s="195">
        <v>2</v>
      </c>
      <c r="L246" s="220">
        <v>-0.33333333333333337</v>
      </c>
      <c r="M246" s="202">
        <v>1037</v>
      </c>
      <c r="N246" s="221">
        <v>-0.2261194029850746</v>
      </c>
      <c r="O246" s="195">
        <v>2690</v>
      </c>
      <c r="P246" s="220">
        <v>0.59738717339667469</v>
      </c>
      <c r="Q246" s="202">
        <v>3727</v>
      </c>
      <c r="R246" s="221">
        <v>0.23247354497354489</v>
      </c>
    </row>
    <row r="247" spans="2:18" ht="15" hidden="1" customHeight="1" outlineLevel="1">
      <c r="B247" s="63" t="s">
        <v>84</v>
      </c>
      <c r="C247" s="195">
        <v>0</v>
      </c>
      <c r="D247" s="220" t="s">
        <v>143</v>
      </c>
      <c r="E247" s="202">
        <v>4</v>
      </c>
      <c r="F247" s="221" t="s">
        <v>143</v>
      </c>
      <c r="G247" s="195">
        <v>59</v>
      </c>
      <c r="H247" s="220">
        <v>-0.52032520325203246</v>
      </c>
      <c r="I247" s="202">
        <v>495</v>
      </c>
      <c r="J247" s="221">
        <v>-0.64718460441910186</v>
      </c>
      <c r="K247" s="195">
        <v>4</v>
      </c>
      <c r="L247" s="220">
        <v>-0.33333333333333337</v>
      </c>
      <c r="M247" s="202">
        <v>562</v>
      </c>
      <c r="N247" s="221">
        <v>-0.63315926892950392</v>
      </c>
      <c r="O247" s="195">
        <v>1801</v>
      </c>
      <c r="P247" s="220">
        <v>-0.39380679905755633</v>
      </c>
      <c r="Q247" s="202">
        <v>2363</v>
      </c>
      <c r="R247" s="221">
        <v>-0.47523872973573178</v>
      </c>
    </row>
    <row r="248" spans="2:18" ht="15" hidden="1" customHeight="1" outlineLevel="1">
      <c r="B248" s="63" t="s">
        <v>83</v>
      </c>
      <c r="C248" s="195">
        <v>0</v>
      </c>
      <c r="D248" s="220" t="s">
        <v>143</v>
      </c>
      <c r="E248" s="202">
        <v>0</v>
      </c>
      <c r="F248" s="221">
        <v>-1</v>
      </c>
      <c r="G248" s="195">
        <v>159</v>
      </c>
      <c r="H248" s="220">
        <v>-0.40671641791044777</v>
      </c>
      <c r="I248" s="202">
        <v>554</v>
      </c>
      <c r="J248" s="221">
        <v>-0.50269299820466784</v>
      </c>
      <c r="K248" s="195">
        <v>1</v>
      </c>
      <c r="L248" s="220">
        <v>-0.5</v>
      </c>
      <c r="M248" s="202">
        <v>714</v>
      </c>
      <c r="N248" s="221">
        <v>-0.48596112311015116</v>
      </c>
      <c r="O248" s="195">
        <v>3071</v>
      </c>
      <c r="P248" s="220">
        <v>1.4726247987117551</v>
      </c>
      <c r="Q248" s="202">
        <v>3785</v>
      </c>
      <c r="R248" s="221">
        <v>0.43861649562903837</v>
      </c>
    </row>
    <row r="249" spans="2:18" ht="15" hidden="1" customHeight="1" outlineLevel="1">
      <c r="B249" s="63" t="s">
        <v>82</v>
      </c>
      <c r="C249" s="195">
        <v>5</v>
      </c>
      <c r="D249" s="220">
        <v>0.66666666666666674</v>
      </c>
      <c r="E249" s="202">
        <v>6</v>
      </c>
      <c r="F249" s="221">
        <v>-0.6</v>
      </c>
      <c r="G249" s="195">
        <v>59</v>
      </c>
      <c r="H249" s="220">
        <v>-0.22368421052631582</v>
      </c>
      <c r="I249" s="202">
        <v>714</v>
      </c>
      <c r="J249" s="221">
        <v>-0.60508849557522126</v>
      </c>
      <c r="K249" s="195">
        <v>1</v>
      </c>
      <c r="L249" s="220" t="s">
        <v>143</v>
      </c>
      <c r="M249" s="202">
        <v>785</v>
      </c>
      <c r="N249" s="221">
        <v>-0.58727655099894849</v>
      </c>
      <c r="O249" s="195">
        <v>2499</v>
      </c>
      <c r="P249" s="220">
        <v>2.9856459330143541</v>
      </c>
      <c r="Q249" s="202">
        <v>3284</v>
      </c>
      <c r="R249" s="221">
        <v>0.29853697113483579</v>
      </c>
    </row>
    <row r="250" spans="2:18" ht="15" hidden="1" customHeight="1" outlineLevel="1">
      <c r="B250" s="63" t="s">
        <v>81</v>
      </c>
      <c r="C250" s="195">
        <v>0</v>
      </c>
      <c r="D250" s="220">
        <v>-1</v>
      </c>
      <c r="E250" s="202">
        <v>8</v>
      </c>
      <c r="F250" s="221">
        <v>-0.11111111111111116</v>
      </c>
      <c r="G250" s="195">
        <v>21</v>
      </c>
      <c r="H250" s="220">
        <v>-0.68181818181818188</v>
      </c>
      <c r="I250" s="202">
        <v>812</v>
      </c>
      <c r="J250" s="221">
        <v>3.1641025641025644</v>
      </c>
      <c r="K250" s="195">
        <v>5</v>
      </c>
      <c r="L250" s="220">
        <v>4</v>
      </c>
      <c r="M250" s="202">
        <v>846</v>
      </c>
      <c r="N250" s="221">
        <v>2.1102941176470589</v>
      </c>
      <c r="O250" s="195">
        <v>773</v>
      </c>
      <c r="P250" s="220">
        <v>0.33275862068965512</v>
      </c>
      <c r="Q250" s="202">
        <v>1619</v>
      </c>
      <c r="R250" s="221">
        <v>0.90023474178403751</v>
      </c>
    </row>
    <row r="251" spans="2:18" ht="15" hidden="1" customHeight="1" outlineLevel="1">
      <c r="B251" s="63" t="s">
        <v>80</v>
      </c>
      <c r="C251" s="195">
        <v>0</v>
      </c>
      <c r="D251" s="220">
        <v>-1</v>
      </c>
      <c r="E251" s="202">
        <v>4</v>
      </c>
      <c r="F251" s="221">
        <v>3</v>
      </c>
      <c r="G251" s="195">
        <v>24</v>
      </c>
      <c r="H251" s="220">
        <v>-0.74736842105263157</v>
      </c>
      <c r="I251" s="202">
        <v>863</v>
      </c>
      <c r="J251" s="221">
        <v>-0.20018535681186289</v>
      </c>
      <c r="K251" s="195">
        <v>1</v>
      </c>
      <c r="L251" s="220">
        <v>-0.5</v>
      </c>
      <c r="M251" s="202">
        <v>892</v>
      </c>
      <c r="N251" s="221">
        <v>-0.25104953820319065</v>
      </c>
      <c r="O251" s="195">
        <v>1312</v>
      </c>
      <c r="P251" s="220">
        <v>0.86099290780141846</v>
      </c>
      <c r="Q251" s="202">
        <v>2204</v>
      </c>
      <c r="R251" s="221">
        <v>0.16244725738396615</v>
      </c>
    </row>
    <row r="252" spans="2:18" ht="15" hidden="1" customHeight="1" outlineLevel="1">
      <c r="B252" s="63" t="s">
        <v>79</v>
      </c>
      <c r="C252" s="195">
        <v>3</v>
      </c>
      <c r="D252" s="220" t="s">
        <v>143</v>
      </c>
      <c r="E252" s="202">
        <v>4</v>
      </c>
      <c r="F252" s="221">
        <v>-0.5</v>
      </c>
      <c r="G252" s="195">
        <v>25</v>
      </c>
      <c r="H252" s="220">
        <v>-3.8461538461538436E-2</v>
      </c>
      <c r="I252" s="202">
        <v>1055</v>
      </c>
      <c r="J252" s="221">
        <v>-0.39087759815242495</v>
      </c>
      <c r="K252" s="195">
        <v>1</v>
      </c>
      <c r="L252" s="220">
        <v>-0.5</v>
      </c>
      <c r="M252" s="202">
        <v>1088</v>
      </c>
      <c r="N252" s="221">
        <v>-0.38461538461538458</v>
      </c>
      <c r="O252" s="195">
        <v>1246</v>
      </c>
      <c r="P252" s="220">
        <v>0.85692995529061111</v>
      </c>
      <c r="Q252" s="202">
        <v>2334</v>
      </c>
      <c r="R252" s="221">
        <v>-4.3050430504305015E-2</v>
      </c>
    </row>
    <row r="253" spans="2:18" collapsed="1">
      <c r="B253" s="227">
        <v>1993</v>
      </c>
      <c r="C253" s="228">
        <v>18</v>
      </c>
      <c r="D253" s="229">
        <v>-0.21739130434782605</v>
      </c>
      <c r="E253" s="228">
        <v>59</v>
      </c>
      <c r="F253" s="229">
        <v>-0.25316455696202533</v>
      </c>
      <c r="G253" s="228">
        <v>721</v>
      </c>
      <c r="H253" s="229">
        <v>-0.59425998874507591</v>
      </c>
      <c r="I253" s="228">
        <v>7984</v>
      </c>
      <c r="J253" s="229">
        <v>-0.41393232034060046</v>
      </c>
      <c r="K253" s="228">
        <v>28</v>
      </c>
      <c r="L253" s="229">
        <v>0.64705882352941169</v>
      </c>
      <c r="M253" s="228">
        <v>8810</v>
      </c>
      <c r="N253" s="229">
        <v>-0.43230878278239582</v>
      </c>
      <c r="O253" s="228">
        <v>22492</v>
      </c>
      <c r="P253" s="229">
        <v>0.4783751807545682</v>
      </c>
      <c r="Q253" s="228">
        <v>31302</v>
      </c>
      <c r="R253" s="229">
        <v>1.8514300588943433E-2</v>
      </c>
    </row>
    <row r="254" spans="2:18" ht="15" hidden="1" customHeight="1" outlineLevel="1">
      <c r="B254" s="63" t="s">
        <v>90</v>
      </c>
      <c r="C254" s="195">
        <v>0</v>
      </c>
      <c r="D254" s="220">
        <v>-1</v>
      </c>
      <c r="E254" s="202">
        <v>6</v>
      </c>
      <c r="F254" s="221">
        <v>-0.25</v>
      </c>
      <c r="G254" s="195">
        <v>91</v>
      </c>
      <c r="H254" s="220">
        <v>4.6875</v>
      </c>
      <c r="I254" s="202">
        <v>903</v>
      </c>
      <c r="J254" s="221">
        <v>23.405405405405407</v>
      </c>
      <c r="K254" s="195">
        <v>0</v>
      </c>
      <c r="L254" s="220">
        <v>-1</v>
      </c>
      <c r="M254" s="202">
        <v>1000</v>
      </c>
      <c r="N254" s="221">
        <v>12.333333333333334</v>
      </c>
      <c r="O254" s="195">
        <v>1149</v>
      </c>
      <c r="P254" s="220">
        <v>1.2618110236220472</v>
      </c>
      <c r="Q254" s="202">
        <v>2149</v>
      </c>
      <c r="R254" s="221">
        <v>2.6861063464837049</v>
      </c>
    </row>
    <row r="255" spans="2:18" ht="15" hidden="1" customHeight="1" outlineLevel="1">
      <c r="B255" s="63" t="s">
        <v>89</v>
      </c>
      <c r="C255" s="195">
        <v>3</v>
      </c>
      <c r="D255" s="220">
        <v>-0.4</v>
      </c>
      <c r="E255" s="202">
        <v>4</v>
      </c>
      <c r="F255" s="221">
        <v>0.33333333333333326</v>
      </c>
      <c r="G255" s="195">
        <v>11</v>
      </c>
      <c r="H255" s="220">
        <v>-0.65625</v>
      </c>
      <c r="I255" s="202">
        <v>845</v>
      </c>
      <c r="J255" s="221">
        <v>18.651162790697676</v>
      </c>
      <c r="K255" s="195">
        <v>0</v>
      </c>
      <c r="L255" s="220">
        <v>-1</v>
      </c>
      <c r="M255" s="202">
        <v>863</v>
      </c>
      <c r="N255" s="221">
        <v>9.2738095238095237</v>
      </c>
      <c r="O255" s="195">
        <v>1049</v>
      </c>
      <c r="P255" s="220">
        <v>0.91074681238615662</v>
      </c>
      <c r="Q255" s="202">
        <v>1912</v>
      </c>
      <c r="R255" s="221">
        <v>2.0205371248025275</v>
      </c>
    </row>
    <row r="256" spans="2:18" ht="15" hidden="1" customHeight="1" outlineLevel="1">
      <c r="B256" s="63" t="s">
        <v>88</v>
      </c>
      <c r="C256" s="195">
        <v>0</v>
      </c>
      <c r="D256" s="220">
        <v>-1</v>
      </c>
      <c r="E256" s="202">
        <v>5</v>
      </c>
      <c r="F256" s="221">
        <v>-0.66666666666666674</v>
      </c>
      <c r="G256" s="195">
        <v>24</v>
      </c>
      <c r="H256" s="220">
        <v>4.3478260869565188E-2</v>
      </c>
      <c r="I256" s="202">
        <v>999</v>
      </c>
      <c r="J256" s="221">
        <v>-0.36409929980903888</v>
      </c>
      <c r="K256" s="195">
        <v>1</v>
      </c>
      <c r="L256" s="220">
        <v>0</v>
      </c>
      <c r="M256" s="202">
        <v>1029</v>
      </c>
      <c r="N256" s="221">
        <v>-0.36166253101736978</v>
      </c>
      <c r="O256" s="195">
        <v>1511</v>
      </c>
      <c r="P256" s="220">
        <v>0.68450390189520616</v>
      </c>
      <c r="Q256" s="202">
        <v>2540</v>
      </c>
      <c r="R256" s="221">
        <v>1.2355520127540931E-2</v>
      </c>
    </row>
    <row r="257" spans="2:18" ht="15" hidden="1" customHeight="1" outlineLevel="1">
      <c r="B257" s="63" t="s">
        <v>87</v>
      </c>
      <c r="C257" s="195">
        <v>0</v>
      </c>
      <c r="D257" s="220">
        <v>-1</v>
      </c>
      <c r="E257" s="202">
        <v>18</v>
      </c>
      <c r="F257" s="221">
        <v>-0.3571428571428571</v>
      </c>
      <c r="G257" s="195">
        <v>69</v>
      </c>
      <c r="H257" s="220">
        <v>-2.8169014084507005E-2</v>
      </c>
      <c r="I257" s="202">
        <v>626</v>
      </c>
      <c r="J257" s="221">
        <v>-0.56406685236768794</v>
      </c>
      <c r="K257" s="195">
        <v>0</v>
      </c>
      <c r="L257" s="220" t="s">
        <v>143</v>
      </c>
      <c r="M257" s="202">
        <v>713</v>
      </c>
      <c r="N257" s="221">
        <v>-0.53701298701298694</v>
      </c>
      <c r="O257" s="195">
        <v>1625</v>
      </c>
      <c r="P257" s="220">
        <v>-3.0429594272076366E-2</v>
      </c>
      <c r="Q257" s="202">
        <v>2338</v>
      </c>
      <c r="R257" s="221">
        <v>-0.27300995024875618</v>
      </c>
    </row>
    <row r="258" spans="2:18" ht="15" hidden="1" customHeight="1" outlineLevel="1">
      <c r="B258" s="63" t="s">
        <v>86</v>
      </c>
      <c r="C258" s="195">
        <v>2</v>
      </c>
      <c r="D258" s="220">
        <v>-0.8666666666666667</v>
      </c>
      <c r="E258" s="202">
        <v>6</v>
      </c>
      <c r="F258" s="221">
        <v>-0.53846153846153844</v>
      </c>
      <c r="G258" s="195">
        <v>698</v>
      </c>
      <c r="H258" s="220">
        <v>11.03448275862069</v>
      </c>
      <c r="I258" s="202">
        <v>1814</v>
      </c>
      <c r="J258" s="221">
        <v>8.5577498503889959E-2</v>
      </c>
      <c r="K258" s="195">
        <v>0</v>
      </c>
      <c r="L258" s="220">
        <v>-1</v>
      </c>
      <c r="M258" s="202">
        <v>2520</v>
      </c>
      <c r="N258" s="221">
        <v>0.43263217737350756</v>
      </c>
      <c r="O258" s="195">
        <v>1400</v>
      </c>
      <c r="P258" s="220">
        <v>0.63170163170163174</v>
      </c>
      <c r="Q258" s="202">
        <v>3920</v>
      </c>
      <c r="R258" s="221">
        <v>0.49789835689721063</v>
      </c>
    </row>
    <row r="259" spans="2:18" ht="15" hidden="1" customHeight="1" outlineLevel="1">
      <c r="B259" s="63" t="s">
        <v>85</v>
      </c>
      <c r="C259" s="195">
        <v>0</v>
      </c>
      <c r="D259" s="220">
        <v>-1</v>
      </c>
      <c r="E259" s="202">
        <v>2</v>
      </c>
      <c r="F259" s="221">
        <v>-0.5</v>
      </c>
      <c r="G259" s="195">
        <v>230</v>
      </c>
      <c r="H259" s="220">
        <v>9</v>
      </c>
      <c r="I259" s="202">
        <v>1105</v>
      </c>
      <c r="J259" s="221">
        <v>-0.2452185792349727</v>
      </c>
      <c r="K259" s="195">
        <v>3</v>
      </c>
      <c r="L259" s="220">
        <v>0</v>
      </c>
      <c r="M259" s="202">
        <v>1340</v>
      </c>
      <c r="N259" s="221">
        <v>-0.10367892976588633</v>
      </c>
      <c r="O259" s="195">
        <v>1684</v>
      </c>
      <c r="P259" s="220">
        <v>-0.38741360494725352</v>
      </c>
      <c r="Q259" s="202">
        <v>3024</v>
      </c>
      <c r="R259" s="221">
        <v>-0.28746465598491988</v>
      </c>
    </row>
    <row r="260" spans="2:18" ht="15" hidden="1" customHeight="1" outlineLevel="1">
      <c r="B260" s="63" t="s">
        <v>84</v>
      </c>
      <c r="C260" s="195">
        <v>0</v>
      </c>
      <c r="D260" s="220">
        <v>-1</v>
      </c>
      <c r="E260" s="202">
        <v>0</v>
      </c>
      <c r="F260" s="221">
        <v>-1</v>
      </c>
      <c r="G260" s="195">
        <v>123</v>
      </c>
      <c r="H260" s="220">
        <v>0.80882352941176472</v>
      </c>
      <c r="I260" s="202">
        <v>1403</v>
      </c>
      <c r="J260" s="221">
        <v>0.15283483976992596</v>
      </c>
      <c r="K260" s="195">
        <v>6</v>
      </c>
      <c r="L260" s="220" t="s">
        <v>143</v>
      </c>
      <c r="M260" s="202">
        <v>1532</v>
      </c>
      <c r="N260" s="221">
        <v>0.18944099378881996</v>
      </c>
      <c r="O260" s="195">
        <v>2971</v>
      </c>
      <c r="P260" s="220">
        <v>3.7612179487179489</v>
      </c>
      <c r="Q260" s="202">
        <v>4503</v>
      </c>
      <c r="R260" s="221">
        <v>1.3551255230125525</v>
      </c>
    </row>
    <row r="261" spans="2:18" ht="15" hidden="1" customHeight="1" outlineLevel="1">
      <c r="B261" s="63" t="s">
        <v>83</v>
      </c>
      <c r="C261" s="195">
        <v>0</v>
      </c>
      <c r="D261" s="220" t="s">
        <v>143</v>
      </c>
      <c r="E261" s="202">
        <v>5</v>
      </c>
      <c r="F261" s="221">
        <v>-0.375</v>
      </c>
      <c r="G261" s="195">
        <v>268</v>
      </c>
      <c r="H261" s="220">
        <v>5.7</v>
      </c>
      <c r="I261" s="202">
        <v>1114</v>
      </c>
      <c r="J261" s="221">
        <v>30.828571428571429</v>
      </c>
      <c r="K261" s="195">
        <v>2</v>
      </c>
      <c r="L261" s="220" t="s">
        <v>143</v>
      </c>
      <c r="M261" s="202">
        <v>1389</v>
      </c>
      <c r="N261" s="221">
        <v>15.734939759036145</v>
      </c>
      <c r="O261" s="195">
        <v>1242</v>
      </c>
      <c r="P261" s="220">
        <v>1.9712918660287082</v>
      </c>
      <c r="Q261" s="202">
        <v>2631</v>
      </c>
      <c r="R261" s="221">
        <v>4.2514970059880239</v>
      </c>
    </row>
    <row r="262" spans="2:18" ht="15" hidden="1" customHeight="1" outlineLevel="1">
      <c r="B262" s="63" t="s">
        <v>82</v>
      </c>
      <c r="C262" s="195">
        <v>3</v>
      </c>
      <c r="D262" s="220" t="s">
        <v>143</v>
      </c>
      <c r="E262" s="202">
        <v>15</v>
      </c>
      <c r="F262" s="221">
        <v>14</v>
      </c>
      <c r="G262" s="195">
        <v>76</v>
      </c>
      <c r="H262" s="220">
        <v>3.2222222222222223</v>
      </c>
      <c r="I262" s="202">
        <v>1808</v>
      </c>
      <c r="J262" s="221">
        <v>0.50541215653621974</v>
      </c>
      <c r="K262" s="195">
        <v>0</v>
      </c>
      <c r="L262" s="220" t="s">
        <v>143</v>
      </c>
      <c r="M262" s="202">
        <v>1902</v>
      </c>
      <c r="N262" s="221">
        <v>0.55901639344262288</v>
      </c>
      <c r="O262" s="195">
        <v>627</v>
      </c>
      <c r="P262" s="220">
        <v>0.25651302605210424</v>
      </c>
      <c r="Q262" s="202">
        <v>2529</v>
      </c>
      <c r="R262" s="221">
        <v>0.47120418848167533</v>
      </c>
    </row>
    <row r="263" spans="2:18" ht="15" hidden="1" customHeight="1" outlineLevel="1">
      <c r="B263" s="63" t="s">
        <v>81</v>
      </c>
      <c r="C263" s="195">
        <v>1</v>
      </c>
      <c r="D263" s="220" t="s">
        <v>143</v>
      </c>
      <c r="E263" s="202">
        <v>9</v>
      </c>
      <c r="F263" s="221">
        <v>-0.3571428571428571</v>
      </c>
      <c r="G263" s="195">
        <v>66</v>
      </c>
      <c r="H263" s="220">
        <v>0.43478260869565211</v>
      </c>
      <c r="I263" s="202">
        <v>195</v>
      </c>
      <c r="J263" s="221">
        <v>-0.8549107142857143</v>
      </c>
      <c r="K263" s="195">
        <v>1</v>
      </c>
      <c r="L263" s="220" t="s">
        <v>143</v>
      </c>
      <c r="M263" s="202">
        <v>272</v>
      </c>
      <c r="N263" s="221">
        <v>-0.80626780626780625</v>
      </c>
      <c r="O263" s="195">
        <v>580</v>
      </c>
      <c r="P263" s="220">
        <v>-0.26767676767676762</v>
      </c>
      <c r="Q263" s="202">
        <v>852</v>
      </c>
      <c r="R263" s="221">
        <v>-0.61202185792349728</v>
      </c>
    </row>
    <row r="264" spans="2:18" ht="15" hidden="1" customHeight="1" outlineLevel="1">
      <c r="B264" s="63" t="s">
        <v>80</v>
      </c>
      <c r="C264" s="195">
        <v>14</v>
      </c>
      <c r="D264" s="220">
        <v>3.666666666666667</v>
      </c>
      <c r="E264" s="202">
        <v>1</v>
      </c>
      <c r="F264" s="221">
        <v>-0.83333333333333337</v>
      </c>
      <c r="G264" s="195">
        <v>95</v>
      </c>
      <c r="H264" s="220">
        <v>5.333333333333333</v>
      </c>
      <c r="I264" s="202">
        <v>1079</v>
      </c>
      <c r="J264" s="221">
        <v>3.6503362151777186E-2</v>
      </c>
      <c r="K264" s="195">
        <v>2</v>
      </c>
      <c r="L264" s="220" t="s">
        <v>143</v>
      </c>
      <c r="M264" s="202">
        <v>1191</v>
      </c>
      <c r="N264" s="221">
        <v>0.11830985915492964</v>
      </c>
      <c r="O264" s="195">
        <v>705</v>
      </c>
      <c r="P264" s="220">
        <v>2.1900452488687785</v>
      </c>
      <c r="Q264" s="202">
        <v>1896</v>
      </c>
      <c r="R264" s="221">
        <v>0.47433903576982894</v>
      </c>
    </row>
    <row r="265" spans="2:18" ht="15" hidden="1" customHeight="1" outlineLevel="1">
      <c r="B265" s="63" t="s">
        <v>79</v>
      </c>
      <c r="C265" s="195">
        <v>0</v>
      </c>
      <c r="D265" s="220" t="s">
        <v>143</v>
      </c>
      <c r="E265" s="202">
        <v>8</v>
      </c>
      <c r="F265" s="221">
        <v>1.6666666666666665</v>
      </c>
      <c r="G265" s="195">
        <v>26</v>
      </c>
      <c r="H265" s="220">
        <v>2.7142857142857144</v>
      </c>
      <c r="I265" s="202">
        <v>1732</v>
      </c>
      <c r="J265" s="221">
        <v>11.735294117647058</v>
      </c>
      <c r="K265" s="195">
        <v>2</v>
      </c>
      <c r="L265" s="220">
        <v>1</v>
      </c>
      <c r="M265" s="202">
        <v>1768</v>
      </c>
      <c r="N265" s="221">
        <v>11.027210884353741</v>
      </c>
      <c r="O265" s="195">
        <v>671</v>
      </c>
      <c r="P265" s="220">
        <v>1.5513307984790874</v>
      </c>
      <c r="Q265" s="202">
        <v>2439</v>
      </c>
      <c r="R265" s="221">
        <v>4.9487804878048784</v>
      </c>
    </row>
    <row r="266" spans="2:18" collapsed="1">
      <c r="B266" s="227">
        <v>1992</v>
      </c>
      <c r="C266" s="228">
        <v>23</v>
      </c>
      <c r="D266" s="229">
        <v>-0.46511627906976749</v>
      </c>
      <c r="E266" s="228">
        <v>79</v>
      </c>
      <c r="F266" s="229">
        <v>-0.24761904761904763</v>
      </c>
      <c r="G266" s="228">
        <v>1777</v>
      </c>
      <c r="H266" s="229">
        <v>3.261390887290168</v>
      </c>
      <c r="I266" s="228">
        <v>13623</v>
      </c>
      <c r="J266" s="229">
        <v>0.21677384780278675</v>
      </c>
      <c r="K266" s="228">
        <v>17</v>
      </c>
      <c r="L266" s="229">
        <v>0.54545454545454541</v>
      </c>
      <c r="M266" s="228">
        <v>15519</v>
      </c>
      <c r="N266" s="229">
        <v>0.31829765545361877</v>
      </c>
      <c r="O266" s="228">
        <v>15214</v>
      </c>
      <c r="P266" s="229">
        <v>0.51322856574497711</v>
      </c>
      <c r="Q266" s="228">
        <v>30733</v>
      </c>
      <c r="R266" s="229">
        <v>0.40809126729588563</v>
      </c>
    </row>
    <row r="267" spans="2:18" ht="15" hidden="1" customHeight="1" outlineLevel="1">
      <c r="B267" s="63" t="s">
        <v>90</v>
      </c>
      <c r="C267" s="195">
        <v>11</v>
      </c>
      <c r="D267" s="220" t="s">
        <v>143</v>
      </c>
      <c r="E267" s="202">
        <v>8</v>
      </c>
      <c r="F267" s="221">
        <v>-0.11111111111111116</v>
      </c>
      <c r="G267" s="195">
        <v>16</v>
      </c>
      <c r="H267" s="220">
        <v>6.6666666666666652E-2</v>
      </c>
      <c r="I267" s="202">
        <v>37</v>
      </c>
      <c r="J267" s="221">
        <v>-0.94979647218453189</v>
      </c>
      <c r="K267" s="195">
        <v>3</v>
      </c>
      <c r="L267" s="220">
        <v>2</v>
      </c>
      <c r="M267" s="202">
        <v>75</v>
      </c>
      <c r="N267" s="221">
        <v>-0.90157480314960625</v>
      </c>
      <c r="O267" s="195">
        <v>508</v>
      </c>
      <c r="P267" s="220">
        <v>2.9076923076923076</v>
      </c>
      <c r="Q267" s="202">
        <v>583</v>
      </c>
      <c r="R267" s="221">
        <v>-0.3464125560538116</v>
      </c>
    </row>
    <row r="268" spans="2:18" ht="15" hidden="1" customHeight="1" outlineLevel="1">
      <c r="B268" s="63" t="s">
        <v>89</v>
      </c>
      <c r="C268" s="195">
        <v>5</v>
      </c>
      <c r="D268" s="220" t="s">
        <v>143</v>
      </c>
      <c r="E268" s="202">
        <v>3</v>
      </c>
      <c r="F268" s="221">
        <v>-0.72727272727272729</v>
      </c>
      <c r="G268" s="195">
        <v>32</v>
      </c>
      <c r="H268" s="220">
        <v>-0.4285714285714286</v>
      </c>
      <c r="I268" s="202">
        <v>43</v>
      </c>
      <c r="J268" s="221">
        <v>-0.9417344173441734</v>
      </c>
      <c r="K268" s="195">
        <v>1</v>
      </c>
      <c r="L268" s="220">
        <v>0</v>
      </c>
      <c r="M268" s="202">
        <v>84</v>
      </c>
      <c r="N268" s="221">
        <v>-0.8957816377171216</v>
      </c>
      <c r="O268" s="195">
        <v>549</v>
      </c>
      <c r="P268" s="220">
        <v>1.0036496350364965</v>
      </c>
      <c r="Q268" s="202">
        <v>633</v>
      </c>
      <c r="R268" s="221">
        <v>-0.41388888888888886</v>
      </c>
    </row>
    <row r="269" spans="2:18" ht="15" hidden="1" customHeight="1" outlineLevel="1">
      <c r="B269" s="63" t="s">
        <v>88</v>
      </c>
      <c r="C269" s="195">
        <v>2</v>
      </c>
      <c r="D269" s="220" t="s">
        <v>143</v>
      </c>
      <c r="E269" s="202">
        <v>15</v>
      </c>
      <c r="F269" s="221">
        <v>0.875</v>
      </c>
      <c r="G269" s="195">
        <v>23</v>
      </c>
      <c r="H269" s="220">
        <v>-0.90763052208835338</v>
      </c>
      <c r="I269" s="202">
        <v>1571</v>
      </c>
      <c r="J269" s="221">
        <v>2.5462753950338599</v>
      </c>
      <c r="K269" s="195">
        <v>1</v>
      </c>
      <c r="L269" s="220" t="s">
        <v>143</v>
      </c>
      <c r="M269" s="202">
        <v>1612</v>
      </c>
      <c r="N269" s="221">
        <v>1.3028571428571429</v>
      </c>
      <c r="O269" s="195">
        <v>897</v>
      </c>
      <c r="P269" s="220">
        <v>0.84948453608247432</v>
      </c>
      <c r="Q269" s="202">
        <v>2509</v>
      </c>
      <c r="R269" s="221">
        <v>1.1172995780590718</v>
      </c>
    </row>
    <row r="270" spans="2:18" ht="15" hidden="1" customHeight="1" outlineLevel="1">
      <c r="B270" s="63" t="s">
        <v>87</v>
      </c>
      <c r="C270" s="195">
        <v>5</v>
      </c>
      <c r="D270" s="220" t="s">
        <v>143</v>
      </c>
      <c r="E270" s="202">
        <v>28</v>
      </c>
      <c r="F270" s="221">
        <v>4.5999999999999996</v>
      </c>
      <c r="G270" s="195">
        <v>71</v>
      </c>
      <c r="H270" s="220">
        <v>-0.71370967741935476</v>
      </c>
      <c r="I270" s="202">
        <v>1436</v>
      </c>
      <c r="J270" s="221">
        <v>7.7030303030303031</v>
      </c>
      <c r="K270" s="195">
        <v>0</v>
      </c>
      <c r="L270" s="220">
        <v>-1</v>
      </c>
      <c r="M270" s="202">
        <v>1540</v>
      </c>
      <c r="N270" s="221">
        <v>2.6579572446555821</v>
      </c>
      <c r="O270" s="195">
        <v>1676</v>
      </c>
      <c r="P270" s="220">
        <v>2.7244444444444444</v>
      </c>
      <c r="Q270" s="202">
        <v>3216</v>
      </c>
      <c r="R270" s="221">
        <v>2.6923076923076925</v>
      </c>
    </row>
    <row r="271" spans="2:18" ht="15" hidden="1" customHeight="1" outlineLevel="1">
      <c r="B271" s="63" t="s">
        <v>86</v>
      </c>
      <c r="C271" s="195">
        <v>15</v>
      </c>
      <c r="D271" s="220" t="s">
        <v>143</v>
      </c>
      <c r="E271" s="202">
        <v>13</v>
      </c>
      <c r="F271" s="221">
        <v>-0.86170212765957444</v>
      </c>
      <c r="G271" s="195">
        <v>58</v>
      </c>
      <c r="H271" s="220">
        <v>-0.61073825503355705</v>
      </c>
      <c r="I271" s="202">
        <v>1671</v>
      </c>
      <c r="J271" s="221">
        <v>23.940298507462686</v>
      </c>
      <c r="K271" s="195">
        <v>2</v>
      </c>
      <c r="L271" s="220" t="s">
        <v>143</v>
      </c>
      <c r="M271" s="202">
        <v>1759</v>
      </c>
      <c r="N271" s="221">
        <v>4.6741935483870964</v>
      </c>
      <c r="O271" s="195">
        <v>858</v>
      </c>
      <c r="P271" s="220">
        <v>0.40886699507389168</v>
      </c>
      <c r="Q271" s="202">
        <v>2617</v>
      </c>
      <c r="R271" s="221">
        <v>1.8476605005440696</v>
      </c>
    </row>
    <row r="272" spans="2:18" ht="15" hidden="1" customHeight="1" outlineLevel="1">
      <c r="B272" s="63" t="s">
        <v>85</v>
      </c>
      <c r="C272" s="195">
        <v>1</v>
      </c>
      <c r="D272" s="220" t="s">
        <v>143</v>
      </c>
      <c r="E272" s="202">
        <v>4</v>
      </c>
      <c r="F272" s="221">
        <v>0.33333333333333326</v>
      </c>
      <c r="G272" s="195">
        <v>23</v>
      </c>
      <c r="H272" s="220">
        <v>-0.59649122807017552</v>
      </c>
      <c r="I272" s="202">
        <v>1464</v>
      </c>
      <c r="J272" s="221">
        <v>28.877551020408163</v>
      </c>
      <c r="K272" s="195">
        <v>3</v>
      </c>
      <c r="L272" s="220" t="s">
        <v>143</v>
      </c>
      <c r="M272" s="202">
        <v>1495</v>
      </c>
      <c r="N272" s="221">
        <v>12.715596330275229</v>
      </c>
      <c r="O272" s="195">
        <v>2749</v>
      </c>
      <c r="P272" s="220">
        <v>3.4699186991869917</v>
      </c>
      <c r="Q272" s="202">
        <v>4244</v>
      </c>
      <c r="R272" s="221">
        <v>4.8618784530386741</v>
      </c>
    </row>
    <row r="273" spans="2:18" ht="15" hidden="1" customHeight="1" outlineLevel="1">
      <c r="B273" s="63" t="s">
        <v>84</v>
      </c>
      <c r="C273" s="195">
        <v>1</v>
      </c>
      <c r="D273" s="220" t="s">
        <v>143</v>
      </c>
      <c r="E273" s="202">
        <v>2</v>
      </c>
      <c r="F273" s="221">
        <v>1</v>
      </c>
      <c r="G273" s="195">
        <v>68</v>
      </c>
      <c r="H273" s="220">
        <v>1.7200000000000002</v>
      </c>
      <c r="I273" s="202">
        <v>1217</v>
      </c>
      <c r="J273" s="221">
        <v>12.829545454545455</v>
      </c>
      <c r="K273" s="195">
        <v>0</v>
      </c>
      <c r="L273" s="220">
        <v>-1</v>
      </c>
      <c r="M273" s="202">
        <v>1288</v>
      </c>
      <c r="N273" s="221">
        <v>10.199999999999999</v>
      </c>
      <c r="O273" s="195">
        <v>624</v>
      </c>
      <c r="P273" s="220">
        <v>0.18181818181818188</v>
      </c>
      <c r="Q273" s="202">
        <v>1912</v>
      </c>
      <c r="R273" s="221">
        <v>1.9735614307931573</v>
      </c>
    </row>
    <row r="274" spans="2:18" ht="15" hidden="1" customHeight="1" outlineLevel="1">
      <c r="B274" s="63" t="s">
        <v>83</v>
      </c>
      <c r="C274" s="195">
        <v>0</v>
      </c>
      <c r="D274" s="220" t="s">
        <v>143</v>
      </c>
      <c r="E274" s="202">
        <v>8</v>
      </c>
      <c r="F274" s="221">
        <v>7</v>
      </c>
      <c r="G274" s="195">
        <v>40</v>
      </c>
      <c r="H274" s="220">
        <v>1.8571428571428572</v>
      </c>
      <c r="I274" s="202">
        <v>35</v>
      </c>
      <c r="J274" s="221">
        <v>-0.48529411764705888</v>
      </c>
      <c r="K274" s="195">
        <v>0</v>
      </c>
      <c r="L274" s="220">
        <v>-1</v>
      </c>
      <c r="M274" s="202">
        <v>83</v>
      </c>
      <c r="N274" s="221">
        <v>-2.352941176470591E-2</v>
      </c>
      <c r="O274" s="195">
        <v>418</v>
      </c>
      <c r="P274" s="220">
        <v>0.21159420289855069</v>
      </c>
      <c r="Q274" s="202">
        <v>501</v>
      </c>
      <c r="R274" s="221">
        <v>0.16511627906976734</v>
      </c>
    </row>
    <row r="275" spans="2:18" ht="15" hidden="1" customHeight="1" outlineLevel="1">
      <c r="B275" s="63" t="s">
        <v>82</v>
      </c>
      <c r="C275" s="195">
        <v>0</v>
      </c>
      <c r="D275" s="220" t="s">
        <v>143</v>
      </c>
      <c r="E275" s="202">
        <v>1</v>
      </c>
      <c r="F275" s="221" t="s">
        <v>143</v>
      </c>
      <c r="G275" s="195">
        <v>18</v>
      </c>
      <c r="H275" s="220">
        <v>-0.60869565217391308</v>
      </c>
      <c r="I275" s="202">
        <v>1201</v>
      </c>
      <c r="J275" s="221">
        <v>19.016666666666666</v>
      </c>
      <c r="K275" s="195">
        <v>0</v>
      </c>
      <c r="L275" s="220">
        <v>-1</v>
      </c>
      <c r="M275" s="202">
        <v>1220</v>
      </c>
      <c r="N275" s="221">
        <v>10.090909090909092</v>
      </c>
      <c r="O275" s="195">
        <v>499</v>
      </c>
      <c r="P275" s="220">
        <v>0.1188340807174888</v>
      </c>
      <c r="Q275" s="202">
        <v>1719</v>
      </c>
      <c r="R275" s="221">
        <v>2.0917266187050361</v>
      </c>
    </row>
    <row r="276" spans="2:18" ht="15" hidden="1" customHeight="1" outlineLevel="1">
      <c r="B276" s="63" t="s">
        <v>81</v>
      </c>
      <c r="C276" s="195">
        <v>0</v>
      </c>
      <c r="D276" s="220">
        <v>-1</v>
      </c>
      <c r="E276" s="202">
        <v>14</v>
      </c>
      <c r="F276" s="221">
        <v>13</v>
      </c>
      <c r="G276" s="195">
        <v>46</v>
      </c>
      <c r="H276" s="220">
        <v>0.4838709677419355</v>
      </c>
      <c r="I276" s="202">
        <v>1344</v>
      </c>
      <c r="J276" s="221">
        <v>19.059701492537314</v>
      </c>
      <c r="K276" s="195">
        <v>0</v>
      </c>
      <c r="L276" s="220">
        <v>-1</v>
      </c>
      <c r="M276" s="202">
        <v>1404</v>
      </c>
      <c r="N276" s="221">
        <v>12.121495327102803</v>
      </c>
      <c r="O276" s="195">
        <v>792</v>
      </c>
      <c r="P276" s="220">
        <v>0.41176470588235303</v>
      </c>
      <c r="Q276" s="202">
        <v>2196</v>
      </c>
      <c r="R276" s="221">
        <v>2.2874251497005988</v>
      </c>
    </row>
    <row r="277" spans="2:18" ht="15" hidden="1" customHeight="1" outlineLevel="1">
      <c r="B277" s="63" t="s">
        <v>80</v>
      </c>
      <c r="C277" s="195">
        <v>3</v>
      </c>
      <c r="D277" s="220">
        <v>-0.4</v>
      </c>
      <c r="E277" s="202">
        <v>6</v>
      </c>
      <c r="F277" s="221">
        <v>5</v>
      </c>
      <c r="G277" s="195">
        <v>15</v>
      </c>
      <c r="H277" s="220">
        <v>-0.86363636363636365</v>
      </c>
      <c r="I277" s="202">
        <v>1041</v>
      </c>
      <c r="J277" s="221">
        <v>15.265625</v>
      </c>
      <c r="K277" s="195">
        <v>0</v>
      </c>
      <c r="L277" s="220">
        <v>-1</v>
      </c>
      <c r="M277" s="202">
        <v>1065</v>
      </c>
      <c r="N277" s="221">
        <v>4.756756756756757</v>
      </c>
      <c r="O277" s="195">
        <v>221</v>
      </c>
      <c r="P277" s="220">
        <v>-0.43908629441624369</v>
      </c>
      <c r="Q277" s="202">
        <v>1286</v>
      </c>
      <c r="R277" s="221">
        <v>1.2210708117443869</v>
      </c>
    </row>
    <row r="278" spans="2:18" ht="15" hidden="1" customHeight="1" outlineLevel="1">
      <c r="B278" s="63" t="s">
        <v>79</v>
      </c>
      <c r="C278" s="195">
        <v>0</v>
      </c>
      <c r="D278" s="220" t="s">
        <v>143</v>
      </c>
      <c r="E278" s="202">
        <v>3</v>
      </c>
      <c r="F278" s="221">
        <v>-0.4</v>
      </c>
      <c r="G278" s="195">
        <v>7</v>
      </c>
      <c r="H278" s="220">
        <v>-0.68181818181818188</v>
      </c>
      <c r="I278" s="202">
        <v>136</v>
      </c>
      <c r="J278" s="221">
        <v>1.125</v>
      </c>
      <c r="K278" s="195">
        <v>1</v>
      </c>
      <c r="L278" s="220">
        <v>-0.8</v>
      </c>
      <c r="M278" s="202">
        <v>147</v>
      </c>
      <c r="N278" s="221">
        <v>0.53125</v>
      </c>
      <c r="O278" s="195">
        <v>263</v>
      </c>
      <c r="P278" s="220">
        <v>-7.7192982456140369E-2</v>
      </c>
      <c r="Q278" s="202">
        <v>410</v>
      </c>
      <c r="R278" s="221">
        <v>7.6115485564304475E-2</v>
      </c>
    </row>
    <row r="279" spans="2:18" collapsed="1">
      <c r="B279" s="227">
        <v>1991</v>
      </c>
      <c r="C279" s="228">
        <v>43</v>
      </c>
      <c r="D279" s="229">
        <v>4.375</v>
      </c>
      <c r="E279" s="228">
        <v>105</v>
      </c>
      <c r="F279" s="229">
        <v>-0.24460431654676262</v>
      </c>
      <c r="G279" s="228">
        <v>417</v>
      </c>
      <c r="H279" s="229">
        <v>-0.59197651663405093</v>
      </c>
      <c r="I279" s="228">
        <v>11196</v>
      </c>
      <c r="J279" s="229">
        <v>3.2896551724137932</v>
      </c>
      <c r="K279" s="228">
        <v>11</v>
      </c>
      <c r="L279" s="229">
        <v>-0.59259259259259256</v>
      </c>
      <c r="M279" s="228">
        <v>11772</v>
      </c>
      <c r="N279" s="229">
        <v>2.0930110352075668</v>
      </c>
      <c r="O279" s="228">
        <v>10054</v>
      </c>
      <c r="P279" s="229">
        <v>0.96290511518937905</v>
      </c>
      <c r="Q279" s="228">
        <v>21826</v>
      </c>
      <c r="R279" s="229">
        <v>1.4446684587813619</v>
      </c>
    </row>
    <row r="280" spans="2:18" ht="15" hidden="1" customHeight="1" outlineLevel="1">
      <c r="B280" s="63" t="s">
        <v>90</v>
      </c>
      <c r="C280" s="195">
        <v>0</v>
      </c>
      <c r="D280" s="220" t="s">
        <v>143</v>
      </c>
      <c r="E280" s="202">
        <v>9</v>
      </c>
      <c r="F280" s="221">
        <v>0.28571428571428581</v>
      </c>
      <c r="G280" s="195">
        <v>15</v>
      </c>
      <c r="H280" s="220">
        <v>-0.34782608695652173</v>
      </c>
      <c r="I280" s="202">
        <v>737</v>
      </c>
      <c r="J280" s="221">
        <v>13.450980392156863</v>
      </c>
      <c r="K280" s="195">
        <v>1</v>
      </c>
      <c r="L280" s="220">
        <v>-0.8</v>
      </c>
      <c r="M280" s="202">
        <v>762</v>
      </c>
      <c r="N280" s="221">
        <v>7.8604651162790695</v>
      </c>
      <c r="O280" s="195">
        <v>130</v>
      </c>
      <c r="P280" s="220">
        <v>-0.67171717171717171</v>
      </c>
      <c r="Q280" s="202">
        <v>892</v>
      </c>
      <c r="R280" s="221">
        <v>0.85062240663900424</v>
      </c>
    </row>
    <row r="281" spans="2:18" ht="15" hidden="1" customHeight="1" outlineLevel="1">
      <c r="B281" s="63" t="s">
        <v>89</v>
      </c>
      <c r="C281" s="195">
        <v>0</v>
      </c>
      <c r="D281" s="220">
        <v>-1</v>
      </c>
      <c r="E281" s="202">
        <v>11</v>
      </c>
      <c r="F281" s="221" t="s">
        <v>143</v>
      </c>
      <c r="G281" s="195">
        <v>56</v>
      </c>
      <c r="H281" s="220">
        <v>1.1538461538461537</v>
      </c>
      <c r="I281" s="202">
        <v>738</v>
      </c>
      <c r="J281" s="221">
        <v>24.448275862068964</v>
      </c>
      <c r="K281" s="195">
        <v>1</v>
      </c>
      <c r="L281" s="220" t="s">
        <v>143</v>
      </c>
      <c r="M281" s="202">
        <v>806</v>
      </c>
      <c r="N281" s="221">
        <v>11.793650793650794</v>
      </c>
      <c r="O281" s="195">
        <v>274</v>
      </c>
      <c r="P281" s="220">
        <v>-0.32678132678132676</v>
      </c>
      <c r="Q281" s="202">
        <v>1080</v>
      </c>
      <c r="R281" s="221">
        <v>1.2978723404255321</v>
      </c>
    </row>
    <row r="282" spans="2:18" ht="15" hidden="1" customHeight="1" outlineLevel="1">
      <c r="B282" s="63" t="s">
        <v>88</v>
      </c>
      <c r="C282" s="195">
        <v>0</v>
      </c>
      <c r="D282" s="220" t="s">
        <v>143</v>
      </c>
      <c r="E282" s="202">
        <v>8</v>
      </c>
      <c r="F282" s="221">
        <v>7</v>
      </c>
      <c r="G282" s="195">
        <v>249</v>
      </c>
      <c r="H282" s="220">
        <v>1.7065217391304346</v>
      </c>
      <c r="I282" s="202">
        <v>443</v>
      </c>
      <c r="J282" s="221">
        <v>16.03846153846154</v>
      </c>
      <c r="K282" s="195">
        <v>0</v>
      </c>
      <c r="L282" s="220">
        <v>-1</v>
      </c>
      <c r="M282" s="202">
        <v>700</v>
      </c>
      <c r="N282" s="221">
        <v>4.785123966942149</v>
      </c>
      <c r="O282" s="195">
        <v>485</v>
      </c>
      <c r="P282" s="220">
        <v>-7.088122605363989E-2</v>
      </c>
      <c r="Q282" s="202">
        <v>1185</v>
      </c>
      <c r="R282" s="221">
        <v>0.84292379471228607</v>
      </c>
    </row>
    <row r="283" spans="2:18" ht="15" hidden="1" customHeight="1" outlineLevel="1">
      <c r="B283" s="63" t="s">
        <v>87</v>
      </c>
      <c r="C283" s="195">
        <v>0</v>
      </c>
      <c r="D283" s="220" t="s">
        <v>143</v>
      </c>
      <c r="E283" s="202">
        <v>5</v>
      </c>
      <c r="F283" s="221">
        <v>1.5</v>
      </c>
      <c r="G283" s="195">
        <v>248</v>
      </c>
      <c r="H283" s="220">
        <v>0.96825396825396814</v>
      </c>
      <c r="I283" s="202">
        <v>165</v>
      </c>
      <c r="J283" s="221">
        <v>5.1111111111111107</v>
      </c>
      <c r="K283" s="195">
        <v>3</v>
      </c>
      <c r="L283" s="220" t="s">
        <v>143</v>
      </c>
      <c r="M283" s="202">
        <v>421</v>
      </c>
      <c r="N283" s="221">
        <v>1.7161290322580647</v>
      </c>
      <c r="O283" s="195">
        <v>450</v>
      </c>
      <c r="P283" s="220">
        <v>-0.10358565737051795</v>
      </c>
      <c r="Q283" s="202">
        <v>871</v>
      </c>
      <c r="R283" s="221">
        <v>0.32572298325722993</v>
      </c>
    </row>
    <row r="284" spans="2:18" ht="15" hidden="1" customHeight="1" outlineLevel="1">
      <c r="B284" s="63" t="s">
        <v>86</v>
      </c>
      <c r="C284" s="195">
        <v>0</v>
      </c>
      <c r="D284" s="220" t="s">
        <v>143</v>
      </c>
      <c r="E284" s="202">
        <v>94</v>
      </c>
      <c r="F284" s="221">
        <v>10.75</v>
      </c>
      <c r="G284" s="195">
        <v>149</v>
      </c>
      <c r="H284" s="220">
        <v>1.0985915492957745</v>
      </c>
      <c r="I284" s="202">
        <v>67</v>
      </c>
      <c r="J284" s="221">
        <v>0.1964285714285714</v>
      </c>
      <c r="K284" s="195">
        <v>0</v>
      </c>
      <c r="L284" s="220">
        <v>-1</v>
      </c>
      <c r="M284" s="202">
        <v>310</v>
      </c>
      <c r="N284" s="221">
        <v>1.2627737226277373</v>
      </c>
      <c r="O284" s="195">
        <v>609</v>
      </c>
      <c r="P284" s="220">
        <v>-1.9323671497584516E-2</v>
      </c>
      <c r="Q284" s="202">
        <v>919</v>
      </c>
      <c r="R284" s="221">
        <v>0.21240105540897103</v>
      </c>
    </row>
    <row r="285" spans="2:18" ht="15" hidden="1" customHeight="1" outlineLevel="1">
      <c r="B285" s="63" t="s">
        <v>85</v>
      </c>
      <c r="C285" s="195">
        <v>0</v>
      </c>
      <c r="D285" s="220" t="s">
        <v>143</v>
      </c>
      <c r="E285" s="202">
        <v>3</v>
      </c>
      <c r="F285" s="221">
        <v>0</v>
      </c>
      <c r="G285" s="195">
        <v>57</v>
      </c>
      <c r="H285" s="220">
        <v>-0.14925373134328357</v>
      </c>
      <c r="I285" s="202">
        <v>49</v>
      </c>
      <c r="J285" s="221">
        <v>1.2272727272727271</v>
      </c>
      <c r="K285" s="195">
        <v>0</v>
      </c>
      <c r="L285" s="220">
        <v>-1</v>
      </c>
      <c r="M285" s="202">
        <v>109</v>
      </c>
      <c r="N285" s="221">
        <v>0.17204301075268824</v>
      </c>
      <c r="O285" s="195">
        <v>615</v>
      </c>
      <c r="P285" s="220">
        <v>8.8495575221238854E-2</v>
      </c>
      <c r="Q285" s="202">
        <v>724</v>
      </c>
      <c r="R285" s="221">
        <v>0.10030395136778125</v>
      </c>
    </row>
    <row r="286" spans="2:18" ht="15" hidden="1" customHeight="1" outlineLevel="1">
      <c r="B286" s="63" t="s">
        <v>84</v>
      </c>
      <c r="C286" s="195">
        <v>0</v>
      </c>
      <c r="D286" s="220" t="s">
        <v>143</v>
      </c>
      <c r="E286" s="202">
        <v>1</v>
      </c>
      <c r="F286" s="221">
        <v>-0.5</v>
      </c>
      <c r="G286" s="195">
        <v>25</v>
      </c>
      <c r="H286" s="220">
        <v>-0.75</v>
      </c>
      <c r="I286" s="202">
        <v>88</v>
      </c>
      <c r="J286" s="221">
        <v>-0.40939597315436238</v>
      </c>
      <c r="K286" s="195">
        <v>1</v>
      </c>
      <c r="L286" s="220">
        <v>0</v>
      </c>
      <c r="M286" s="202">
        <v>115</v>
      </c>
      <c r="N286" s="221">
        <v>-0.54365079365079372</v>
      </c>
      <c r="O286" s="195">
        <v>528</v>
      </c>
      <c r="P286" s="220">
        <v>-0.32567049808429116</v>
      </c>
      <c r="Q286" s="202">
        <v>643</v>
      </c>
      <c r="R286" s="221">
        <v>-0.37874396135265698</v>
      </c>
    </row>
    <row r="287" spans="2:18" ht="15" hidden="1" customHeight="1" outlineLevel="1">
      <c r="B287" s="63" t="s">
        <v>83</v>
      </c>
      <c r="C287" s="195">
        <v>0</v>
      </c>
      <c r="D287" s="220" t="s">
        <v>143</v>
      </c>
      <c r="E287" s="202">
        <v>1</v>
      </c>
      <c r="F287" s="221">
        <v>-0.5</v>
      </c>
      <c r="G287" s="195">
        <v>14</v>
      </c>
      <c r="H287" s="220">
        <v>-0.91304347826086962</v>
      </c>
      <c r="I287" s="202">
        <v>68</v>
      </c>
      <c r="J287" s="221">
        <v>2.2380952380952381</v>
      </c>
      <c r="K287" s="195">
        <v>2</v>
      </c>
      <c r="L287" s="220" t="s">
        <v>143</v>
      </c>
      <c r="M287" s="202">
        <v>85</v>
      </c>
      <c r="N287" s="221">
        <v>-0.53804347826086962</v>
      </c>
      <c r="O287" s="195">
        <v>345</v>
      </c>
      <c r="P287" s="220">
        <v>0.25912408759124084</v>
      </c>
      <c r="Q287" s="202">
        <v>430</v>
      </c>
      <c r="R287" s="221">
        <v>-6.1135371179039333E-2</v>
      </c>
    </row>
    <row r="288" spans="2:18" ht="15" hidden="1" customHeight="1" outlineLevel="1">
      <c r="B288" s="63" t="s">
        <v>82</v>
      </c>
      <c r="C288" s="195">
        <v>0</v>
      </c>
      <c r="D288" s="220">
        <v>-1</v>
      </c>
      <c r="E288" s="202">
        <v>0</v>
      </c>
      <c r="F288" s="221">
        <v>-1</v>
      </c>
      <c r="G288" s="195">
        <v>46</v>
      </c>
      <c r="H288" s="220">
        <v>-0.42500000000000004</v>
      </c>
      <c r="I288" s="202">
        <v>60</v>
      </c>
      <c r="J288" s="221">
        <v>1.1428571428571428</v>
      </c>
      <c r="K288" s="195">
        <v>4</v>
      </c>
      <c r="L288" s="220">
        <v>-0.33333333333333337</v>
      </c>
      <c r="M288" s="202">
        <v>110</v>
      </c>
      <c r="N288" s="221">
        <v>-0.16666666666666663</v>
      </c>
      <c r="O288" s="195">
        <v>446</v>
      </c>
      <c r="P288" s="220">
        <v>-0.19784172661870503</v>
      </c>
      <c r="Q288" s="202">
        <v>556</v>
      </c>
      <c r="R288" s="221">
        <v>-0.19186046511627908</v>
      </c>
    </row>
    <row r="289" spans="2:18" ht="15" hidden="1" customHeight="1" outlineLevel="1">
      <c r="B289" s="63" t="s">
        <v>81</v>
      </c>
      <c r="C289" s="195">
        <v>3</v>
      </c>
      <c r="D289" s="220" t="s">
        <v>143</v>
      </c>
      <c r="E289" s="202">
        <v>1</v>
      </c>
      <c r="F289" s="221">
        <v>-0.88888888888888884</v>
      </c>
      <c r="G289" s="195">
        <v>31</v>
      </c>
      <c r="H289" s="220">
        <v>-0.35416666666666663</v>
      </c>
      <c r="I289" s="202">
        <v>67</v>
      </c>
      <c r="J289" s="221">
        <v>-0.73199999999999998</v>
      </c>
      <c r="K289" s="195">
        <v>5</v>
      </c>
      <c r="L289" s="220">
        <v>-0.16666666666666663</v>
      </c>
      <c r="M289" s="202">
        <v>107</v>
      </c>
      <c r="N289" s="221">
        <v>-0.65814696485623003</v>
      </c>
      <c r="O289" s="195">
        <v>561</v>
      </c>
      <c r="P289" s="220">
        <v>-0.27706185567010311</v>
      </c>
      <c r="Q289" s="202">
        <v>668</v>
      </c>
      <c r="R289" s="221">
        <v>-0.3865932047750229</v>
      </c>
    </row>
    <row r="290" spans="2:18" ht="15" hidden="1" customHeight="1" outlineLevel="1">
      <c r="B290" s="63" t="s">
        <v>80</v>
      </c>
      <c r="C290" s="195">
        <v>5</v>
      </c>
      <c r="D290" s="220" t="s">
        <v>143</v>
      </c>
      <c r="E290" s="202">
        <v>1</v>
      </c>
      <c r="F290" s="221">
        <v>0</v>
      </c>
      <c r="G290" s="195">
        <v>110</v>
      </c>
      <c r="H290" s="220">
        <v>2.6666666666666665</v>
      </c>
      <c r="I290" s="202">
        <v>64</v>
      </c>
      <c r="J290" s="221">
        <v>0.60000000000000009</v>
      </c>
      <c r="K290" s="195">
        <v>5</v>
      </c>
      <c r="L290" s="220">
        <v>-0.16666666666666663</v>
      </c>
      <c r="M290" s="202">
        <v>185</v>
      </c>
      <c r="N290" s="221">
        <v>1.4025974025974026</v>
      </c>
      <c r="O290" s="195">
        <v>394</v>
      </c>
      <c r="P290" s="220">
        <v>1.8970588235294117</v>
      </c>
      <c r="Q290" s="202">
        <v>579</v>
      </c>
      <c r="R290" s="221">
        <v>1.7183098591549295</v>
      </c>
    </row>
    <row r="291" spans="2:18" ht="15" hidden="1" customHeight="1" outlineLevel="1">
      <c r="B291" s="63" t="s">
        <v>79</v>
      </c>
      <c r="C291" s="195">
        <v>0</v>
      </c>
      <c r="D291" s="220" t="s">
        <v>143</v>
      </c>
      <c r="E291" s="202">
        <v>5</v>
      </c>
      <c r="F291" s="221">
        <v>1.5</v>
      </c>
      <c r="G291" s="195">
        <v>22</v>
      </c>
      <c r="H291" s="220">
        <v>-0.52173913043478259</v>
      </c>
      <c r="I291" s="202">
        <v>64</v>
      </c>
      <c r="J291" s="221">
        <v>-0.83113456464379953</v>
      </c>
      <c r="K291" s="195">
        <v>5</v>
      </c>
      <c r="L291" s="220">
        <v>0</v>
      </c>
      <c r="M291" s="202">
        <v>96</v>
      </c>
      <c r="N291" s="221">
        <v>-0.77777777777777779</v>
      </c>
      <c r="O291" s="195">
        <v>285</v>
      </c>
      <c r="P291" s="220">
        <v>2.9583333333333335</v>
      </c>
      <c r="Q291" s="202">
        <v>381</v>
      </c>
      <c r="R291" s="221">
        <v>-0.24404761904761907</v>
      </c>
    </row>
    <row r="292" spans="2:18" collapsed="1">
      <c r="B292" s="227">
        <v>1990</v>
      </c>
      <c r="C292" s="228">
        <v>8</v>
      </c>
      <c r="D292" s="229">
        <v>-0.67999999999999994</v>
      </c>
      <c r="E292" s="228">
        <v>139</v>
      </c>
      <c r="F292" s="229">
        <v>2.6578947368421053</v>
      </c>
      <c r="G292" s="228">
        <v>1022</v>
      </c>
      <c r="H292" s="229">
        <v>0.17471264367816097</v>
      </c>
      <c r="I292" s="228">
        <v>2610</v>
      </c>
      <c r="J292" s="229">
        <v>1.4211502782931356</v>
      </c>
      <c r="K292" s="228">
        <v>27</v>
      </c>
      <c r="L292" s="229">
        <v>-0.20588235294117652</v>
      </c>
      <c r="M292" s="228">
        <v>3806</v>
      </c>
      <c r="N292" s="229">
        <v>0.86112469437652805</v>
      </c>
      <c r="O292" s="228">
        <v>5122</v>
      </c>
      <c r="P292" s="229">
        <v>-8.6987522281639973E-2</v>
      </c>
      <c r="Q292" s="228">
        <v>8928</v>
      </c>
      <c r="R292" s="229">
        <v>0.16629653821032009</v>
      </c>
    </row>
    <row r="293" spans="2:18" ht="15" hidden="1" customHeight="1" outlineLevel="1">
      <c r="B293" s="63" t="s">
        <v>90</v>
      </c>
      <c r="C293" s="195">
        <v>0</v>
      </c>
      <c r="D293" s="220" t="s">
        <v>143</v>
      </c>
      <c r="E293" s="202">
        <v>7</v>
      </c>
      <c r="F293" s="221">
        <v>0.75</v>
      </c>
      <c r="G293" s="195">
        <v>23</v>
      </c>
      <c r="H293" s="220">
        <v>-0.36111111111111116</v>
      </c>
      <c r="I293" s="202">
        <v>51</v>
      </c>
      <c r="J293" s="221">
        <v>-0.8045977011494253</v>
      </c>
      <c r="K293" s="195">
        <v>5</v>
      </c>
      <c r="L293" s="220">
        <v>-0.375</v>
      </c>
      <c r="M293" s="202">
        <v>86</v>
      </c>
      <c r="N293" s="221">
        <v>-0.72168284789644011</v>
      </c>
      <c r="O293" s="195">
        <v>396</v>
      </c>
      <c r="P293" s="220">
        <v>4.8235294117647056</v>
      </c>
      <c r="Q293" s="202">
        <v>482</v>
      </c>
      <c r="R293" s="221">
        <v>0.27851458885941649</v>
      </c>
    </row>
    <row r="294" spans="2:18" ht="15" hidden="1" customHeight="1" outlineLevel="1">
      <c r="B294" s="63" t="s">
        <v>89</v>
      </c>
      <c r="C294" s="195">
        <v>8</v>
      </c>
      <c r="D294" s="220" t="s">
        <v>143</v>
      </c>
      <c r="E294" s="202">
        <v>0</v>
      </c>
      <c r="F294" s="221">
        <v>-1</v>
      </c>
      <c r="G294" s="195">
        <v>26</v>
      </c>
      <c r="H294" s="220">
        <v>-0.35</v>
      </c>
      <c r="I294" s="202">
        <v>29</v>
      </c>
      <c r="J294" s="221">
        <v>-0.86635944700460832</v>
      </c>
      <c r="K294" s="195">
        <v>0</v>
      </c>
      <c r="L294" s="220">
        <v>-1</v>
      </c>
      <c r="M294" s="202">
        <v>63</v>
      </c>
      <c r="N294" s="221">
        <v>-0.76923076923076916</v>
      </c>
      <c r="O294" s="195">
        <v>407</v>
      </c>
      <c r="P294" s="220">
        <v>6.2678571428571432</v>
      </c>
      <c r="Q294" s="202">
        <v>470</v>
      </c>
      <c r="R294" s="221">
        <v>0.4285714285714286</v>
      </c>
    </row>
    <row r="295" spans="2:18" ht="15" hidden="1" customHeight="1" outlineLevel="1">
      <c r="B295" s="63" t="s">
        <v>88</v>
      </c>
      <c r="C295" s="195">
        <v>0</v>
      </c>
      <c r="D295" s="220" t="s">
        <v>143</v>
      </c>
      <c r="E295" s="202">
        <v>1</v>
      </c>
      <c r="F295" s="221">
        <v>-0.8</v>
      </c>
      <c r="G295" s="195">
        <v>92</v>
      </c>
      <c r="H295" s="220">
        <v>-0.18584070796460173</v>
      </c>
      <c r="I295" s="202">
        <v>26</v>
      </c>
      <c r="J295" s="221">
        <v>-0.61764705882352944</v>
      </c>
      <c r="K295" s="195">
        <v>2</v>
      </c>
      <c r="L295" s="220">
        <v>-0.33333333333333337</v>
      </c>
      <c r="M295" s="202">
        <v>121</v>
      </c>
      <c r="N295" s="221">
        <v>-0.35978835978835977</v>
      </c>
      <c r="O295" s="195">
        <v>522</v>
      </c>
      <c r="P295" s="220">
        <v>1.139344262295082</v>
      </c>
      <c r="Q295" s="202">
        <v>643</v>
      </c>
      <c r="R295" s="221">
        <v>0.48498845265588919</v>
      </c>
    </row>
    <row r="296" spans="2:18" ht="15" hidden="1" customHeight="1" outlineLevel="1">
      <c r="B296" s="63" t="s">
        <v>87</v>
      </c>
      <c r="C296" s="195">
        <v>0</v>
      </c>
      <c r="D296" s="220" t="s">
        <v>143</v>
      </c>
      <c r="E296" s="202">
        <v>2</v>
      </c>
      <c r="F296" s="221">
        <v>-0.66666666666666674</v>
      </c>
      <c r="G296" s="195">
        <v>126</v>
      </c>
      <c r="H296" s="220">
        <v>-0.30000000000000004</v>
      </c>
      <c r="I296" s="202">
        <v>27</v>
      </c>
      <c r="J296" s="221">
        <v>-0.34146341463414631</v>
      </c>
      <c r="K296" s="195">
        <v>0</v>
      </c>
      <c r="L296" s="220" t="s">
        <v>143</v>
      </c>
      <c r="M296" s="202">
        <v>155</v>
      </c>
      <c r="N296" s="221">
        <v>-0.31718061674008813</v>
      </c>
      <c r="O296" s="195">
        <v>502</v>
      </c>
      <c r="P296" s="220">
        <v>-0.25739644970414199</v>
      </c>
      <c r="Q296" s="202">
        <v>657</v>
      </c>
      <c r="R296" s="221">
        <v>-0.27242524916943522</v>
      </c>
    </row>
    <row r="297" spans="2:18" ht="15" hidden="1" customHeight="1" outlineLevel="1">
      <c r="B297" s="63" t="s">
        <v>86</v>
      </c>
      <c r="C297" s="195">
        <v>0</v>
      </c>
      <c r="D297" s="220" t="s">
        <v>143</v>
      </c>
      <c r="E297" s="202">
        <v>8</v>
      </c>
      <c r="F297" s="221">
        <v>0.60000000000000009</v>
      </c>
      <c r="G297" s="195">
        <v>71</v>
      </c>
      <c r="H297" s="220">
        <v>-0.61202185792349728</v>
      </c>
      <c r="I297" s="202">
        <v>56</v>
      </c>
      <c r="J297" s="221">
        <v>0.75</v>
      </c>
      <c r="K297" s="195">
        <v>2</v>
      </c>
      <c r="L297" s="220">
        <v>1</v>
      </c>
      <c r="M297" s="202">
        <v>137</v>
      </c>
      <c r="N297" s="221">
        <v>-0.38009049773755654</v>
      </c>
      <c r="O297" s="195">
        <v>621</v>
      </c>
      <c r="P297" s="220">
        <v>0.10892857142857149</v>
      </c>
      <c r="Q297" s="202">
        <v>758</v>
      </c>
      <c r="R297" s="221">
        <v>-2.944942381562099E-2</v>
      </c>
    </row>
    <row r="298" spans="2:18" ht="15" hidden="1" customHeight="1" outlineLevel="1">
      <c r="B298" s="63" t="s">
        <v>85</v>
      </c>
      <c r="C298" s="195">
        <v>0</v>
      </c>
      <c r="D298" s="220" t="s">
        <v>143</v>
      </c>
      <c r="E298" s="202">
        <v>3</v>
      </c>
      <c r="F298" s="221">
        <v>2</v>
      </c>
      <c r="G298" s="195">
        <v>67</v>
      </c>
      <c r="H298" s="220">
        <v>-0.67632850241545894</v>
      </c>
      <c r="I298" s="202">
        <v>22</v>
      </c>
      <c r="J298" s="221">
        <v>-0.92057761732851984</v>
      </c>
      <c r="K298" s="195">
        <v>1</v>
      </c>
      <c r="L298" s="220">
        <v>0</v>
      </c>
      <c r="M298" s="202">
        <v>93</v>
      </c>
      <c r="N298" s="221">
        <v>-0.80864197530864201</v>
      </c>
      <c r="O298" s="195">
        <v>565</v>
      </c>
      <c r="P298" s="220">
        <v>-0.52078032230703986</v>
      </c>
      <c r="Q298" s="202">
        <v>658</v>
      </c>
      <c r="R298" s="221">
        <v>-0.60480480480480481</v>
      </c>
    </row>
    <row r="299" spans="2:18" ht="15" hidden="1" customHeight="1" outlineLevel="1">
      <c r="B299" s="63" t="s">
        <v>84</v>
      </c>
      <c r="C299" s="195">
        <v>0</v>
      </c>
      <c r="D299" s="220" t="s">
        <v>143</v>
      </c>
      <c r="E299" s="202">
        <v>2</v>
      </c>
      <c r="F299" s="221" t="s">
        <v>143</v>
      </c>
      <c r="G299" s="195">
        <v>100</v>
      </c>
      <c r="H299" s="220">
        <v>1.2727272727272729</v>
      </c>
      <c r="I299" s="202">
        <v>149</v>
      </c>
      <c r="J299" s="221">
        <v>3.0270270270270272</v>
      </c>
      <c r="K299" s="195">
        <v>1</v>
      </c>
      <c r="L299" s="220">
        <v>0</v>
      </c>
      <c r="M299" s="202">
        <v>252</v>
      </c>
      <c r="N299" s="221">
        <v>2.0731707317073171</v>
      </c>
      <c r="O299" s="195">
        <v>783</v>
      </c>
      <c r="P299" s="220">
        <v>3.9840637450199168E-2</v>
      </c>
      <c r="Q299" s="202">
        <v>1035</v>
      </c>
      <c r="R299" s="221">
        <v>0.23952095808383222</v>
      </c>
    </row>
    <row r="300" spans="2:18" ht="15" hidden="1" customHeight="1" outlineLevel="1">
      <c r="B300" s="63" t="s">
        <v>83</v>
      </c>
      <c r="C300" s="195">
        <v>0</v>
      </c>
      <c r="D300" s="220" t="s">
        <v>143</v>
      </c>
      <c r="E300" s="202">
        <v>2</v>
      </c>
      <c r="F300" s="221" t="s">
        <v>143</v>
      </c>
      <c r="G300" s="195">
        <v>161</v>
      </c>
      <c r="H300" s="220">
        <v>1.6833333333333331</v>
      </c>
      <c r="I300" s="202">
        <v>21</v>
      </c>
      <c r="J300" s="221">
        <v>-0.91025641025641024</v>
      </c>
      <c r="K300" s="195">
        <v>0</v>
      </c>
      <c r="L300" s="220">
        <v>-1</v>
      </c>
      <c r="M300" s="202">
        <v>184</v>
      </c>
      <c r="N300" s="221">
        <v>-0.3783783783783784</v>
      </c>
      <c r="O300" s="195">
        <v>274</v>
      </c>
      <c r="P300" s="220">
        <v>-0.17964071856287422</v>
      </c>
      <c r="Q300" s="202">
        <v>458</v>
      </c>
      <c r="R300" s="221">
        <v>-0.27301587301587305</v>
      </c>
    </row>
    <row r="301" spans="2:18" ht="15" hidden="1" customHeight="1" outlineLevel="1">
      <c r="B301" s="63" t="s">
        <v>82</v>
      </c>
      <c r="C301" s="195">
        <v>17</v>
      </c>
      <c r="D301" s="220" t="s">
        <v>143</v>
      </c>
      <c r="E301" s="202">
        <v>1</v>
      </c>
      <c r="F301" s="221">
        <v>-0.75</v>
      </c>
      <c r="G301" s="195">
        <v>80</v>
      </c>
      <c r="H301" s="220">
        <v>1.0512820512820511</v>
      </c>
      <c r="I301" s="202">
        <v>28</v>
      </c>
      <c r="J301" s="221">
        <v>-0.43999999999999995</v>
      </c>
      <c r="K301" s="195">
        <v>6</v>
      </c>
      <c r="L301" s="220">
        <v>1</v>
      </c>
      <c r="M301" s="202">
        <v>132</v>
      </c>
      <c r="N301" s="221">
        <v>0.375</v>
      </c>
      <c r="O301" s="195">
        <v>556</v>
      </c>
      <c r="P301" s="220">
        <v>4.0545454545454547</v>
      </c>
      <c r="Q301" s="202">
        <v>688</v>
      </c>
      <c r="R301" s="221">
        <v>2.3398058252427183</v>
      </c>
    </row>
    <row r="302" spans="2:18" ht="15" hidden="1" customHeight="1" outlineLevel="1">
      <c r="B302" s="63" t="s">
        <v>81</v>
      </c>
      <c r="C302" s="195">
        <v>0</v>
      </c>
      <c r="D302" s="220" t="s">
        <v>143</v>
      </c>
      <c r="E302" s="202">
        <v>9</v>
      </c>
      <c r="F302" s="221">
        <v>2</v>
      </c>
      <c r="G302" s="195">
        <v>48</v>
      </c>
      <c r="H302" s="220">
        <v>-0.22580645161290325</v>
      </c>
      <c r="I302" s="202">
        <v>250</v>
      </c>
      <c r="J302" s="221">
        <v>2.0864197530864197</v>
      </c>
      <c r="K302" s="195">
        <v>6</v>
      </c>
      <c r="L302" s="220">
        <v>-0.1428571428571429</v>
      </c>
      <c r="M302" s="202">
        <v>313</v>
      </c>
      <c r="N302" s="221">
        <v>1.0457516339869279</v>
      </c>
      <c r="O302" s="195">
        <v>776</v>
      </c>
      <c r="P302" s="220">
        <v>9.486486486486486</v>
      </c>
      <c r="Q302" s="202">
        <v>1089</v>
      </c>
      <c r="R302" s="221">
        <v>3.7973568281938324</v>
      </c>
    </row>
    <row r="303" spans="2:18" ht="15" hidden="1" customHeight="1" outlineLevel="1">
      <c r="B303" s="63" t="s">
        <v>80</v>
      </c>
      <c r="C303" s="195">
        <v>0</v>
      </c>
      <c r="D303" s="220" t="s">
        <v>143</v>
      </c>
      <c r="E303" s="202">
        <v>1</v>
      </c>
      <c r="F303" s="221">
        <v>-0.9</v>
      </c>
      <c r="G303" s="195">
        <v>30</v>
      </c>
      <c r="H303" s="220">
        <v>-0.26829268292682928</v>
      </c>
      <c r="I303" s="202">
        <v>40</v>
      </c>
      <c r="J303" s="221">
        <v>-0.38461538461538458</v>
      </c>
      <c r="K303" s="195">
        <v>6</v>
      </c>
      <c r="L303" s="220">
        <v>2</v>
      </c>
      <c r="M303" s="202">
        <v>77</v>
      </c>
      <c r="N303" s="221">
        <v>-0.34745762711864403</v>
      </c>
      <c r="O303" s="195">
        <v>136</v>
      </c>
      <c r="P303" s="220">
        <v>0.27102803738317749</v>
      </c>
      <c r="Q303" s="202">
        <v>213</v>
      </c>
      <c r="R303" s="221">
        <v>-5.3333333333333344E-2</v>
      </c>
    </row>
    <row r="304" spans="2:18" ht="15" hidden="1" customHeight="1" outlineLevel="1">
      <c r="B304" s="63" t="s">
        <v>79</v>
      </c>
      <c r="C304" s="195">
        <v>0</v>
      </c>
      <c r="D304" s="220" t="s">
        <v>143</v>
      </c>
      <c r="E304" s="202">
        <v>2</v>
      </c>
      <c r="F304" s="221">
        <v>-0.6</v>
      </c>
      <c r="G304" s="195">
        <v>46</v>
      </c>
      <c r="H304" s="220">
        <v>-0.24590163934426235</v>
      </c>
      <c r="I304" s="202">
        <v>379</v>
      </c>
      <c r="J304" s="221">
        <v>4.7424242424242422</v>
      </c>
      <c r="K304" s="195">
        <v>5</v>
      </c>
      <c r="L304" s="220">
        <v>0.66666666666666674</v>
      </c>
      <c r="M304" s="202">
        <v>432</v>
      </c>
      <c r="N304" s="221">
        <v>2.2000000000000002</v>
      </c>
      <c r="O304" s="195">
        <v>72</v>
      </c>
      <c r="P304" s="220" t="s">
        <v>143</v>
      </c>
      <c r="Q304" s="202">
        <v>504</v>
      </c>
      <c r="R304" s="221">
        <v>2.7333333333333334</v>
      </c>
    </row>
    <row r="305" spans="2:18" collapsed="1">
      <c r="B305" s="227">
        <v>1989</v>
      </c>
      <c r="C305" s="228">
        <v>25</v>
      </c>
      <c r="D305" s="229" t="s">
        <v>143</v>
      </c>
      <c r="E305" s="228">
        <v>38</v>
      </c>
      <c r="F305" s="229">
        <v>-0.26923076923076927</v>
      </c>
      <c r="G305" s="228">
        <v>870</v>
      </c>
      <c r="H305" s="229">
        <v>-0.18386491557223261</v>
      </c>
      <c r="I305" s="228">
        <v>1078</v>
      </c>
      <c r="J305" s="229">
        <v>-0.24562631210636809</v>
      </c>
      <c r="K305" s="228">
        <v>34</v>
      </c>
      <c r="L305" s="229">
        <v>-0.10526315789473684</v>
      </c>
      <c r="M305" s="228">
        <v>2045</v>
      </c>
      <c r="N305" s="229">
        <v>-0.20889748549323017</v>
      </c>
      <c r="O305" s="228">
        <v>5610</v>
      </c>
      <c r="P305" s="229">
        <v>0.34823359769286233</v>
      </c>
      <c r="Q305" s="228">
        <v>7655</v>
      </c>
      <c r="R305" s="229">
        <v>0.134746516454195</v>
      </c>
    </row>
    <row r="306" spans="2:18" ht="15" hidden="1" customHeight="1" outlineLevel="1">
      <c r="B306" s="63" t="s">
        <v>90</v>
      </c>
      <c r="C306" s="195">
        <v>0</v>
      </c>
      <c r="D306" s="220" t="s">
        <v>143</v>
      </c>
      <c r="E306" s="202">
        <v>4</v>
      </c>
      <c r="F306" s="221">
        <v>-0.4285714285714286</v>
      </c>
      <c r="G306" s="195">
        <v>36</v>
      </c>
      <c r="H306" s="220">
        <v>-0.16279069767441856</v>
      </c>
      <c r="I306" s="202">
        <v>261</v>
      </c>
      <c r="J306" s="221">
        <v>3.4237288135593218</v>
      </c>
      <c r="K306" s="195">
        <v>8</v>
      </c>
      <c r="L306" s="220">
        <v>1</v>
      </c>
      <c r="M306" s="202">
        <v>309</v>
      </c>
      <c r="N306" s="221">
        <v>1.7345132743362832</v>
      </c>
      <c r="O306" s="195">
        <v>68</v>
      </c>
      <c r="P306" s="220">
        <v>1.7200000000000002</v>
      </c>
      <c r="Q306" s="202">
        <v>377</v>
      </c>
      <c r="R306" s="221">
        <v>1.7318840579710146</v>
      </c>
    </row>
    <row r="307" spans="2:18" ht="15" hidden="1" customHeight="1" outlineLevel="1">
      <c r="B307" s="63" t="s">
        <v>89</v>
      </c>
      <c r="C307" s="195">
        <v>0</v>
      </c>
      <c r="D307" s="220" t="s">
        <v>143</v>
      </c>
      <c r="E307" s="202">
        <v>9</v>
      </c>
      <c r="F307" s="221">
        <v>8</v>
      </c>
      <c r="G307" s="195">
        <v>40</v>
      </c>
      <c r="H307" s="220">
        <v>-0.66386554621848737</v>
      </c>
      <c r="I307" s="202">
        <v>217</v>
      </c>
      <c r="J307" s="221">
        <v>5.5757575757575761</v>
      </c>
      <c r="K307" s="195">
        <v>7</v>
      </c>
      <c r="L307" s="220">
        <v>2.5</v>
      </c>
      <c r="M307" s="202">
        <v>273</v>
      </c>
      <c r="N307" s="221">
        <v>0.76129032258064511</v>
      </c>
      <c r="O307" s="195">
        <v>56</v>
      </c>
      <c r="P307" s="220">
        <v>-8.1967213114754078E-2</v>
      </c>
      <c r="Q307" s="202">
        <v>329</v>
      </c>
      <c r="R307" s="221">
        <v>0.52314814814814814</v>
      </c>
    </row>
    <row r="308" spans="2:18" ht="15" hidden="1" customHeight="1" outlineLevel="1">
      <c r="B308" s="63" t="s">
        <v>88</v>
      </c>
      <c r="C308" s="195">
        <v>0</v>
      </c>
      <c r="D308" s="220">
        <v>-1</v>
      </c>
      <c r="E308" s="202">
        <v>5</v>
      </c>
      <c r="F308" s="221">
        <v>0.66666666666666674</v>
      </c>
      <c r="G308" s="195">
        <v>113</v>
      </c>
      <c r="H308" s="220">
        <v>-0.68784530386740328</v>
      </c>
      <c r="I308" s="202">
        <v>68</v>
      </c>
      <c r="J308" s="221">
        <v>0.88888888888888884</v>
      </c>
      <c r="K308" s="195">
        <v>3</v>
      </c>
      <c r="L308" s="220">
        <v>-0.84210526315789469</v>
      </c>
      <c r="M308" s="202">
        <v>189</v>
      </c>
      <c r="N308" s="221">
        <v>-0.55106888361045137</v>
      </c>
      <c r="O308" s="195">
        <v>244</v>
      </c>
      <c r="P308" s="220">
        <v>0.25773195876288657</v>
      </c>
      <c r="Q308" s="202">
        <v>433</v>
      </c>
      <c r="R308" s="221">
        <v>-0.29593495934959346</v>
      </c>
    </row>
    <row r="309" spans="2:18" ht="15" hidden="1" customHeight="1" outlineLevel="1">
      <c r="B309" s="63" t="s">
        <v>87</v>
      </c>
      <c r="C309" s="195">
        <v>0</v>
      </c>
      <c r="D309" s="220" t="s">
        <v>143</v>
      </c>
      <c r="E309" s="202">
        <v>6</v>
      </c>
      <c r="F309" s="221">
        <v>0.5</v>
      </c>
      <c r="G309" s="195">
        <v>180</v>
      </c>
      <c r="H309" s="220">
        <v>5.666666666666667</v>
      </c>
      <c r="I309" s="202">
        <v>41</v>
      </c>
      <c r="J309" s="221">
        <v>-0.73548387096774193</v>
      </c>
      <c r="K309" s="195">
        <v>0</v>
      </c>
      <c r="L309" s="220" t="s">
        <v>143</v>
      </c>
      <c r="M309" s="202">
        <v>227</v>
      </c>
      <c r="N309" s="221">
        <v>0.22043010752688175</v>
      </c>
      <c r="O309" s="195">
        <v>676</v>
      </c>
      <c r="P309" s="220">
        <v>0.69849246231155782</v>
      </c>
      <c r="Q309" s="202">
        <v>903</v>
      </c>
      <c r="R309" s="221">
        <v>0.54623287671232879</v>
      </c>
    </row>
    <row r="310" spans="2:18" ht="15" hidden="1" customHeight="1" outlineLevel="1">
      <c r="B310" s="63" t="s">
        <v>86</v>
      </c>
      <c r="C310" s="195">
        <v>0</v>
      </c>
      <c r="D310" s="220" t="s">
        <v>143</v>
      </c>
      <c r="E310" s="202">
        <v>5</v>
      </c>
      <c r="F310" s="221" t="s">
        <v>143</v>
      </c>
      <c r="G310" s="195">
        <v>183</v>
      </c>
      <c r="H310" s="220">
        <v>2.8936170212765959</v>
      </c>
      <c r="I310" s="202">
        <v>32</v>
      </c>
      <c r="J310" s="221">
        <v>0.18518518518518512</v>
      </c>
      <c r="K310" s="195">
        <v>1</v>
      </c>
      <c r="L310" s="220" t="s">
        <v>143</v>
      </c>
      <c r="M310" s="202">
        <v>221</v>
      </c>
      <c r="N310" s="221">
        <v>1.9864864864864864</v>
      </c>
      <c r="O310" s="195">
        <v>560</v>
      </c>
      <c r="P310" s="220">
        <v>0.75548589341692796</v>
      </c>
      <c r="Q310" s="202">
        <v>781</v>
      </c>
      <c r="R310" s="221">
        <v>0.98727735368956737</v>
      </c>
    </row>
    <row r="311" spans="2:18" ht="15" hidden="1" customHeight="1" outlineLevel="1">
      <c r="B311" s="63" t="s">
        <v>85</v>
      </c>
      <c r="C311" s="195">
        <v>0</v>
      </c>
      <c r="D311" s="220" t="s">
        <v>143</v>
      </c>
      <c r="E311" s="202">
        <v>1</v>
      </c>
      <c r="F311" s="221">
        <v>-0.75</v>
      </c>
      <c r="G311" s="195">
        <v>207</v>
      </c>
      <c r="H311" s="220">
        <v>5.2727272727272725</v>
      </c>
      <c r="I311" s="202">
        <v>277</v>
      </c>
      <c r="J311" s="221">
        <v>7.935483870967742</v>
      </c>
      <c r="K311" s="195">
        <v>1</v>
      </c>
      <c r="L311" s="220">
        <v>-0.75</v>
      </c>
      <c r="M311" s="202">
        <v>486</v>
      </c>
      <c r="N311" s="221">
        <v>5.75</v>
      </c>
      <c r="O311" s="195">
        <v>1179</v>
      </c>
      <c r="P311" s="220">
        <v>2.5405405405405403</v>
      </c>
      <c r="Q311" s="202">
        <v>1665</v>
      </c>
      <c r="R311" s="221">
        <v>3.1111111111111107</v>
      </c>
    </row>
    <row r="312" spans="2:18" ht="15" hidden="1" customHeight="1" outlineLevel="1">
      <c r="B312" s="63" t="s">
        <v>84</v>
      </c>
      <c r="C312" s="195">
        <v>0</v>
      </c>
      <c r="D312" s="220">
        <v>-1</v>
      </c>
      <c r="E312" s="202">
        <v>0</v>
      </c>
      <c r="F312" s="221">
        <v>-1</v>
      </c>
      <c r="G312" s="195">
        <v>44</v>
      </c>
      <c r="H312" s="220">
        <v>4.7619047619047672E-2</v>
      </c>
      <c r="I312" s="202">
        <v>37</v>
      </c>
      <c r="J312" s="221">
        <v>-0.24489795918367352</v>
      </c>
      <c r="K312" s="195">
        <v>1</v>
      </c>
      <c r="L312" s="220">
        <v>-0.5</v>
      </c>
      <c r="M312" s="202">
        <v>82</v>
      </c>
      <c r="N312" s="221">
        <v>-0.17171717171717171</v>
      </c>
      <c r="O312" s="195">
        <v>753</v>
      </c>
      <c r="P312" s="220">
        <v>0.58193277310924363</v>
      </c>
      <c r="Q312" s="202">
        <v>835</v>
      </c>
      <c r="R312" s="221">
        <v>0.45217391304347831</v>
      </c>
    </row>
    <row r="313" spans="2:18" ht="15" hidden="1" customHeight="1" outlineLevel="1">
      <c r="B313" s="63" t="s">
        <v>83</v>
      </c>
      <c r="C313" s="195">
        <v>0</v>
      </c>
      <c r="D313" s="220" t="s">
        <v>143</v>
      </c>
      <c r="E313" s="202">
        <v>0</v>
      </c>
      <c r="F313" s="221" t="s">
        <v>143</v>
      </c>
      <c r="G313" s="195">
        <v>60</v>
      </c>
      <c r="H313" s="220">
        <v>-0.5419847328244275</v>
      </c>
      <c r="I313" s="202">
        <v>234</v>
      </c>
      <c r="J313" s="221">
        <v>4.8499999999999996</v>
      </c>
      <c r="K313" s="195">
        <v>2</v>
      </c>
      <c r="L313" s="220" t="s">
        <v>143</v>
      </c>
      <c r="M313" s="202">
        <v>296</v>
      </c>
      <c r="N313" s="221">
        <v>0.73099415204678353</v>
      </c>
      <c r="O313" s="195">
        <v>334</v>
      </c>
      <c r="P313" s="220">
        <v>-0.43676222596964587</v>
      </c>
      <c r="Q313" s="202">
        <v>630</v>
      </c>
      <c r="R313" s="221">
        <v>-0.17539267015706805</v>
      </c>
    </row>
    <row r="314" spans="2:18" ht="15" hidden="1" customHeight="1" outlineLevel="1">
      <c r="B314" s="63" t="s">
        <v>82</v>
      </c>
      <c r="C314" s="195">
        <v>0</v>
      </c>
      <c r="D314" s="220" t="s">
        <v>143</v>
      </c>
      <c r="E314" s="202">
        <v>4</v>
      </c>
      <c r="F314" s="221">
        <v>-0.33333333333333337</v>
      </c>
      <c r="G314" s="195">
        <v>39</v>
      </c>
      <c r="H314" s="220">
        <v>0.14705882352941169</v>
      </c>
      <c r="I314" s="202">
        <v>50</v>
      </c>
      <c r="J314" s="221">
        <v>-7.407407407407407E-2</v>
      </c>
      <c r="K314" s="195">
        <v>3</v>
      </c>
      <c r="L314" s="220" t="s">
        <v>143</v>
      </c>
      <c r="M314" s="202">
        <v>96</v>
      </c>
      <c r="N314" s="221">
        <v>2.1276595744680771E-2</v>
      </c>
      <c r="O314" s="195">
        <v>110</v>
      </c>
      <c r="P314" s="220">
        <v>-0.67647058823529416</v>
      </c>
      <c r="Q314" s="202">
        <v>206</v>
      </c>
      <c r="R314" s="221">
        <v>-0.52534562211981561</v>
      </c>
    </row>
    <row r="315" spans="2:18" ht="15" hidden="1" customHeight="1" outlineLevel="1">
      <c r="B315" s="63" t="s">
        <v>81</v>
      </c>
      <c r="C315" s="195">
        <v>0</v>
      </c>
      <c r="D315" s="220" t="s">
        <v>143</v>
      </c>
      <c r="E315" s="202">
        <v>3</v>
      </c>
      <c r="F315" s="221">
        <v>-0.4</v>
      </c>
      <c r="G315" s="195">
        <v>62</v>
      </c>
      <c r="H315" s="220">
        <v>2.263157894736842</v>
      </c>
      <c r="I315" s="202">
        <v>81</v>
      </c>
      <c r="J315" s="221">
        <v>0.4464285714285714</v>
      </c>
      <c r="K315" s="195">
        <v>7</v>
      </c>
      <c r="L315" s="220">
        <v>-0.69565217391304346</v>
      </c>
      <c r="M315" s="202">
        <v>153</v>
      </c>
      <c r="N315" s="221">
        <v>0.4854368932038835</v>
      </c>
      <c r="O315" s="195">
        <v>74</v>
      </c>
      <c r="P315" s="220">
        <v>-0.66055045871559637</v>
      </c>
      <c r="Q315" s="202">
        <v>227</v>
      </c>
      <c r="R315" s="221">
        <v>-0.29283489096573212</v>
      </c>
    </row>
    <row r="316" spans="2:18" ht="15" hidden="1" customHeight="1" outlineLevel="1">
      <c r="B316" s="63" t="s">
        <v>80</v>
      </c>
      <c r="C316" s="195">
        <v>0</v>
      </c>
      <c r="D316" s="220" t="s">
        <v>143</v>
      </c>
      <c r="E316" s="202">
        <v>10</v>
      </c>
      <c r="F316" s="221">
        <v>0.4285714285714286</v>
      </c>
      <c r="G316" s="195">
        <v>41</v>
      </c>
      <c r="H316" s="220">
        <v>0.5185185185185186</v>
      </c>
      <c r="I316" s="202">
        <v>65</v>
      </c>
      <c r="J316" s="221">
        <v>0.41304347826086962</v>
      </c>
      <c r="K316" s="195">
        <v>2</v>
      </c>
      <c r="L316" s="220">
        <v>-0.85714285714285721</v>
      </c>
      <c r="M316" s="202">
        <v>118</v>
      </c>
      <c r="N316" s="221">
        <v>0.25531914893617014</v>
      </c>
      <c r="O316" s="195">
        <v>107</v>
      </c>
      <c r="P316" s="220">
        <v>-0.48803827751196172</v>
      </c>
      <c r="Q316" s="202">
        <v>225</v>
      </c>
      <c r="R316" s="221">
        <v>-0.25742574257425743</v>
      </c>
    </row>
    <row r="317" spans="2:18" ht="15" hidden="1" customHeight="1" outlineLevel="1">
      <c r="B317" s="63" t="s">
        <v>79</v>
      </c>
      <c r="C317" s="195">
        <v>0</v>
      </c>
      <c r="D317" s="220" t="s">
        <v>143</v>
      </c>
      <c r="E317" s="202">
        <v>5</v>
      </c>
      <c r="F317" s="221">
        <v>1.5</v>
      </c>
      <c r="G317" s="195">
        <v>61</v>
      </c>
      <c r="H317" s="220">
        <v>0.8484848484848484</v>
      </c>
      <c r="I317" s="202">
        <v>66</v>
      </c>
      <c r="J317" s="221">
        <v>-8.333333333333337E-2</v>
      </c>
      <c r="K317" s="195">
        <v>3</v>
      </c>
      <c r="L317" s="220">
        <v>-0.25</v>
      </c>
      <c r="M317" s="202">
        <v>135</v>
      </c>
      <c r="N317" s="221">
        <v>0.21621621621621623</v>
      </c>
      <c r="O317" s="195">
        <v>0</v>
      </c>
      <c r="P317" s="220">
        <v>-1</v>
      </c>
      <c r="Q317" s="202">
        <v>135</v>
      </c>
      <c r="R317" s="221">
        <v>-0.74907063197026025</v>
      </c>
    </row>
    <row r="318" spans="2:18" collapsed="1">
      <c r="B318" s="227">
        <v>1988</v>
      </c>
      <c r="C318" s="228">
        <v>0</v>
      </c>
      <c r="D318" s="229">
        <v>-1</v>
      </c>
      <c r="E318" s="228">
        <v>52</v>
      </c>
      <c r="F318" s="229">
        <v>0.23809523809523814</v>
      </c>
      <c r="G318" s="228">
        <v>1066</v>
      </c>
      <c r="H318" s="229">
        <v>0.16248636859323873</v>
      </c>
      <c r="I318" s="228">
        <v>1429</v>
      </c>
      <c r="J318" s="229">
        <v>1.1717325227963524</v>
      </c>
      <c r="K318" s="228">
        <v>38</v>
      </c>
      <c r="L318" s="229">
        <v>-0.47222222222222221</v>
      </c>
      <c r="M318" s="228">
        <v>2585</v>
      </c>
      <c r="N318" s="229">
        <v>0.52687536916715882</v>
      </c>
      <c r="O318" s="228">
        <v>4161</v>
      </c>
      <c r="P318" s="229">
        <v>0.15808516559977726</v>
      </c>
      <c r="Q318" s="228">
        <v>6746</v>
      </c>
      <c r="R318" s="229">
        <v>0.27620128641695052</v>
      </c>
    </row>
    <row r="319" spans="2:18" ht="15" hidden="1" customHeight="1" outlineLevel="1">
      <c r="B319" s="63" t="s">
        <v>90</v>
      </c>
      <c r="C319" s="195">
        <v>0</v>
      </c>
      <c r="D319" s="220" t="s">
        <v>143</v>
      </c>
      <c r="E319" s="202">
        <v>7</v>
      </c>
      <c r="F319" s="221">
        <v>-0.125</v>
      </c>
      <c r="G319" s="195">
        <v>43</v>
      </c>
      <c r="H319" s="220">
        <v>1.5294117647058822</v>
      </c>
      <c r="I319" s="202">
        <v>59</v>
      </c>
      <c r="J319" s="221">
        <v>-0.21333333333333337</v>
      </c>
      <c r="K319" s="195">
        <v>4</v>
      </c>
      <c r="L319" s="220">
        <v>1</v>
      </c>
      <c r="M319" s="202">
        <v>113</v>
      </c>
      <c r="N319" s="221">
        <v>0.10784313725490202</v>
      </c>
      <c r="O319" s="195">
        <v>25</v>
      </c>
      <c r="P319" s="220">
        <v>-0.90706319702602234</v>
      </c>
      <c r="Q319" s="202">
        <v>138</v>
      </c>
      <c r="R319" s="221">
        <v>-0.62803234501347704</v>
      </c>
    </row>
    <row r="320" spans="2:18" ht="15" hidden="1" customHeight="1" outlineLevel="1">
      <c r="B320" s="63" t="s">
        <v>89</v>
      </c>
      <c r="C320" s="195">
        <v>0</v>
      </c>
      <c r="D320" s="220">
        <v>-1</v>
      </c>
      <c r="E320" s="202">
        <v>1</v>
      </c>
      <c r="F320" s="221">
        <v>-0.75</v>
      </c>
      <c r="G320" s="195">
        <v>119</v>
      </c>
      <c r="H320" s="220">
        <v>18.833333333333332</v>
      </c>
      <c r="I320" s="202">
        <v>33</v>
      </c>
      <c r="J320" s="221">
        <v>0.13793103448275867</v>
      </c>
      <c r="K320" s="195">
        <v>2</v>
      </c>
      <c r="L320" s="220">
        <v>-0.5</v>
      </c>
      <c r="M320" s="202">
        <v>155</v>
      </c>
      <c r="N320" s="221">
        <v>1.7192982456140351</v>
      </c>
      <c r="O320" s="195">
        <v>61</v>
      </c>
      <c r="P320" s="220">
        <v>-0.81626506024096379</v>
      </c>
      <c r="Q320" s="202">
        <v>216</v>
      </c>
      <c r="R320" s="221">
        <v>-0.44473007712082258</v>
      </c>
    </row>
    <row r="321" spans="2:18" ht="15" hidden="1" customHeight="1" outlineLevel="1">
      <c r="B321" s="63" t="s">
        <v>88</v>
      </c>
      <c r="C321" s="195">
        <v>1</v>
      </c>
      <c r="D321" s="220" t="s">
        <v>143</v>
      </c>
      <c r="E321" s="202">
        <v>3</v>
      </c>
      <c r="F321" s="221">
        <v>0.5</v>
      </c>
      <c r="G321" s="195">
        <v>362</v>
      </c>
      <c r="H321" s="220">
        <v>23.133333333333333</v>
      </c>
      <c r="I321" s="202">
        <v>36</v>
      </c>
      <c r="J321" s="221">
        <v>0.63636363636363646</v>
      </c>
      <c r="K321" s="195">
        <v>19</v>
      </c>
      <c r="L321" s="220">
        <v>2.1666666666666665</v>
      </c>
      <c r="M321" s="202">
        <v>421</v>
      </c>
      <c r="N321" s="221">
        <v>8.3555555555555561</v>
      </c>
      <c r="O321" s="195">
        <v>194</v>
      </c>
      <c r="P321" s="220">
        <v>-0.51378446115288223</v>
      </c>
      <c r="Q321" s="202">
        <v>615</v>
      </c>
      <c r="R321" s="221">
        <v>0.38513513513513509</v>
      </c>
    </row>
    <row r="322" spans="2:18" ht="15" hidden="1" customHeight="1" outlineLevel="1">
      <c r="B322" s="63" t="s">
        <v>87</v>
      </c>
      <c r="C322" s="195">
        <v>0</v>
      </c>
      <c r="D322" s="220" t="s">
        <v>143</v>
      </c>
      <c r="E322" s="202">
        <v>4</v>
      </c>
      <c r="F322" s="221">
        <v>3</v>
      </c>
      <c r="G322" s="195">
        <v>27</v>
      </c>
      <c r="H322" s="220">
        <v>3.5</v>
      </c>
      <c r="I322" s="202">
        <v>155</v>
      </c>
      <c r="J322" s="221">
        <v>3.84375</v>
      </c>
      <c r="K322" s="195">
        <v>0</v>
      </c>
      <c r="L322" s="220">
        <v>-1</v>
      </c>
      <c r="M322" s="202">
        <v>186</v>
      </c>
      <c r="N322" s="221">
        <v>3.3255813953488369</v>
      </c>
      <c r="O322" s="195">
        <v>398</v>
      </c>
      <c r="P322" s="220">
        <v>-7.870370370370372E-2</v>
      </c>
      <c r="Q322" s="202">
        <v>584</v>
      </c>
      <c r="R322" s="221">
        <v>0.22947368421052627</v>
      </c>
    </row>
    <row r="323" spans="2:18" ht="15" hidden="1" customHeight="1" outlineLevel="1">
      <c r="B323" s="63" t="s">
        <v>86</v>
      </c>
      <c r="C323" s="195">
        <v>0</v>
      </c>
      <c r="D323" s="220" t="s">
        <v>143</v>
      </c>
      <c r="E323" s="202">
        <v>0</v>
      </c>
      <c r="F323" s="221">
        <v>-1</v>
      </c>
      <c r="G323" s="195">
        <v>47</v>
      </c>
      <c r="H323" s="220">
        <v>3.2727272727272725</v>
      </c>
      <c r="I323" s="202">
        <v>27</v>
      </c>
      <c r="J323" s="221">
        <v>0.28571428571428581</v>
      </c>
      <c r="K323" s="195">
        <v>0</v>
      </c>
      <c r="L323" s="220" t="s">
        <v>143</v>
      </c>
      <c r="M323" s="202">
        <v>74</v>
      </c>
      <c r="N323" s="221">
        <v>0.94736842105263164</v>
      </c>
      <c r="O323" s="195">
        <v>319</v>
      </c>
      <c r="P323" s="220">
        <v>-0.42522522522522521</v>
      </c>
      <c r="Q323" s="202">
        <v>393</v>
      </c>
      <c r="R323" s="221">
        <v>-0.33726812816188867</v>
      </c>
    </row>
    <row r="324" spans="2:18" ht="15" hidden="1" customHeight="1" outlineLevel="1">
      <c r="B324" s="63" t="s">
        <v>85</v>
      </c>
      <c r="C324" s="195">
        <v>0</v>
      </c>
      <c r="D324" s="220" t="s">
        <v>143</v>
      </c>
      <c r="E324" s="202">
        <v>4</v>
      </c>
      <c r="F324" s="221" t="s">
        <v>143</v>
      </c>
      <c r="G324" s="195">
        <v>33</v>
      </c>
      <c r="H324" s="220">
        <v>7.25</v>
      </c>
      <c r="I324" s="202">
        <v>31</v>
      </c>
      <c r="J324" s="221">
        <v>-0.67021276595744683</v>
      </c>
      <c r="K324" s="195">
        <v>4</v>
      </c>
      <c r="L324" s="220" t="s">
        <v>143</v>
      </c>
      <c r="M324" s="202">
        <v>72</v>
      </c>
      <c r="N324" s="221">
        <v>-0.26530612244897955</v>
      </c>
      <c r="O324" s="195">
        <v>333</v>
      </c>
      <c r="P324" s="220">
        <v>-0.37988826815642462</v>
      </c>
      <c r="Q324" s="202">
        <v>405</v>
      </c>
      <c r="R324" s="221">
        <v>-0.36220472440944884</v>
      </c>
    </row>
    <row r="325" spans="2:18" ht="15" hidden="1" customHeight="1" outlineLevel="1">
      <c r="B325" s="63" t="s">
        <v>84</v>
      </c>
      <c r="C325" s="195">
        <v>3</v>
      </c>
      <c r="D325" s="220">
        <v>-0.4</v>
      </c>
      <c r="E325" s="202">
        <v>3</v>
      </c>
      <c r="F325" s="221">
        <v>2</v>
      </c>
      <c r="G325" s="195">
        <v>42</v>
      </c>
      <c r="H325" s="220">
        <v>4.25</v>
      </c>
      <c r="I325" s="202">
        <v>49</v>
      </c>
      <c r="J325" s="221">
        <v>-0.4555555555555556</v>
      </c>
      <c r="K325" s="195">
        <v>2</v>
      </c>
      <c r="L325" s="220">
        <v>0</v>
      </c>
      <c r="M325" s="202">
        <v>99</v>
      </c>
      <c r="N325" s="221">
        <v>-6.6037735849056589E-2</v>
      </c>
      <c r="O325" s="195">
        <v>476</v>
      </c>
      <c r="P325" s="220">
        <v>-0.25039370078740153</v>
      </c>
      <c r="Q325" s="202">
        <v>575</v>
      </c>
      <c r="R325" s="221">
        <v>-0.22402159244264508</v>
      </c>
    </row>
    <row r="326" spans="2:18" ht="15" hidden="1" customHeight="1" outlineLevel="1">
      <c r="B326" s="63" t="s">
        <v>83</v>
      </c>
      <c r="C326" s="195">
        <v>0</v>
      </c>
      <c r="D326" s="220" t="s">
        <v>143</v>
      </c>
      <c r="E326" s="202">
        <v>0</v>
      </c>
      <c r="F326" s="221" t="s">
        <v>143</v>
      </c>
      <c r="G326" s="195">
        <v>131</v>
      </c>
      <c r="H326" s="220">
        <v>15.375</v>
      </c>
      <c r="I326" s="202">
        <v>40</v>
      </c>
      <c r="J326" s="221">
        <v>-0.56989247311827951</v>
      </c>
      <c r="K326" s="195">
        <v>0</v>
      </c>
      <c r="L326" s="220">
        <v>-1</v>
      </c>
      <c r="M326" s="202">
        <v>171</v>
      </c>
      <c r="N326" s="221">
        <v>0.64423076923076916</v>
      </c>
      <c r="O326" s="195">
        <v>593</v>
      </c>
      <c r="P326" s="220">
        <v>0.16046966731898249</v>
      </c>
      <c r="Q326" s="202">
        <v>764</v>
      </c>
      <c r="R326" s="221">
        <v>0.24227642276422756</v>
      </c>
    </row>
    <row r="327" spans="2:18" ht="15" hidden="1" customHeight="1" outlineLevel="1">
      <c r="B327" s="63" t="s">
        <v>82</v>
      </c>
      <c r="C327" s="195">
        <v>0</v>
      </c>
      <c r="D327" s="220">
        <v>-1</v>
      </c>
      <c r="E327" s="202">
        <v>6</v>
      </c>
      <c r="F327" s="221">
        <v>-0.33333333333333337</v>
      </c>
      <c r="G327" s="195">
        <v>34</v>
      </c>
      <c r="H327" s="220">
        <v>0.2592592592592593</v>
      </c>
      <c r="I327" s="202">
        <v>54</v>
      </c>
      <c r="J327" s="221">
        <v>0</v>
      </c>
      <c r="K327" s="195">
        <v>0</v>
      </c>
      <c r="L327" s="220">
        <v>-1</v>
      </c>
      <c r="M327" s="202">
        <v>94</v>
      </c>
      <c r="N327" s="221">
        <v>-6.9306930693069257E-2</v>
      </c>
      <c r="O327" s="195">
        <v>340</v>
      </c>
      <c r="P327" s="220">
        <v>8.6261980830670826E-2</v>
      </c>
      <c r="Q327" s="202">
        <v>434</v>
      </c>
      <c r="R327" s="221">
        <v>4.8309178743961345E-2</v>
      </c>
    </row>
    <row r="328" spans="2:18" ht="15" hidden="1" customHeight="1" outlineLevel="1">
      <c r="B328" s="63" t="s">
        <v>81</v>
      </c>
      <c r="C328" s="195">
        <v>0</v>
      </c>
      <c r="D328" s="220" t="s">
        <v>143</v>
      </c>
      <c r="E328" s="202">
        <v>5</v>
      </c>
      <c r="F328" s="221">
        <v>-0.375</v>
      </c>
      <c r="G328" s="195">
        <v>19</v>
      </c>
      <c r="H328" s="220">
        <v>0.72727272727272729</v>
      </c>
      <c r="I328" s="202">
        <v>56</v>
      </c>
      <c r="J328" s="221">
        <v>-0.3411764705882353</v>
      </c>
      <c r="K328" s="195">
        <v>23</v>
      </c>
      <c r="L328" s="220" t="s">
        <v>143</v>
      </c>
      <c r="M328" s="202">
        <v>103</v>
      </c>
      <c r="N328" s="221">
        <v>-9.6153846153845812E-3</v>
      </c>
      <c r="O328" s="195">
        <v>218</v>
      </c>
      <c r="P328" s="220">
        <v>-0.34730538922155685</v>
      </c>
      <c r="Q328" s="202">
        <v>321</v>
      </c>
      <c r="R328" s="221">
        <v>-0.26712328767123283</v>
      </c>
    </row>
    <row r="329" spans="2:18" ht="15" hidden="1" customHeight="1" outlineLevel="1">
      <c r="B329" s="63" t="s">
        <v>80</v>
      </c>
      <c r="C329" s="195">
        <v>0</v>
      </c>
      <c r="D329" s="220" t="s">
        <v>143</v>
      </c>
      <c r="E329" s="202">
        <v>7</v>
      </c>
      <c r="F329" s="221">
        <v>0.39999999999999991</v>
      </c>
      <c r="G329" s="195">
        <v>27</v>
      </c>
      <c r="H329" s="220">
        <v>-0.94578313253012047</v>
      </c>
      <c r="I329" s="202">
        <v>46</v>
      </c>
      <c r="J329" s="221">
        <v>-0.39473684210526316</v>
      </c>
      <c r="K329" s="195">
        <v>14</v>
      </c>
      <c r="L329" s="220">
        <v>0.27272727272727271</v>
      </c>
      <c r="M329" s="202">
        <v>94</v>
      </c>
      <c r="N329" s="221">
        <v>-0.84067796610169498</v>
      </c>
      <c r="O329" s="195">
        <v>209</v>
      </c>
      <c r="P329" s="220">
        <v>-0.27177700348432055</v>
      </c>
      <c r="Q329" s="202">
        <v>303</v>
      </c>
      <c r="R329" s="221">
        <v>-0.65450399087799316</v>
      </c>
    </row>
    <row r="330" spans="2:18" ht="15" hidden="1" customHeight="1" outlineLevel="1">
      <c r="B330" s="63" t="s">
        <v>79</v>
      </c>
      <c r="C330" s="195">
        <v>0</v>
      </c>
      <c r="D330" s="220">
        <v>-1</v>
      </c>
      <c r="E330" s="202">
        <v>2</v>
      </c>
      <c r="F330" s="221">
        <v>0</v>
      </c>
      <c r="G330" s="195">
        <v>33</v>
      </c>
      <c r="H330" s="220">
        <v>0.83333333333333326</v>
      </c>
      <c r="I330" s="202">
        <v>72</v>
      </c>
      <c r="J330" s="221">
        <v>-0.1910112359550562</v>
      </c>
      <c r="K330" s="195">
        <v>4</v>
      </c>
      <c r="L330" s="220">
        <v>-0.6</v>
      </c>
      <c r="M330" s="202">
        <v>111</v>
      </c>
      <c r="N330" s="221">
        <v>-7.4999999999999956E-2</v>
      </c>
      <c r="O330" s="195">
        <v>427</v>
      </c>
      <c r="P330" s="220">
        <v>8.3756345177665059E-2</v>
      </c>
      <c r="Q330" s="202">
        <v>538</v>
      </c>
      <c r="R330" s="221">
        <v>4.6692607003891107E-2</v>
      </c>
    </row>
    <row r="331" spans="2:18" collapsed="1">
      <c r="B331" s="227">
        <v>1987</v>
      </c>
      <c r="C331" s="228">
        <v>4</v>
      </c>
      <c r="D331" s="229">
        <v>-0.84615384615384615</v>
      </c>
      <c r="E331" s="228">
        <v>42</v>
      </c>
      <c r="F331" s="229">
        <v>-8.6956521739130488E-2</v>
      </c>
      <c r="G331" s="228">
        <v>917</v>
      </c>
      <c r="H331" s="229">
        <v>0.45786963434022265</v>
      </c>
      <c r="I331" s="228">
        <v>658</v>
      </c>
      <c r="J331" s="229">
        <v>-0.13421052631578945</v>
      </c>
      <c r="K331" s="228">
        <v>72</v>
      </c>
      <c r="L331" s="229">
        <v>0.53191489361702127</v>
      </c>
      <c r="M331" s="228">
        <v>1693</v>
      </c>
      <c r="N331" s="229">
        <v>0.12267904509283811</v>
      </c>
      <c r="O331" s="228">
        <v>3593</v>
      </c>
      <c r="P331" s="229">
        <v>-0.28111244497799115</v>
      </c>
      <c r="Q331" s="228">
        <v>5286</v>
      </c>
      <c r="R331" s="229">
        <v>-0.18751921303412233</v>
      </c>
    </row>
    <row r="332" spans="2:18" ht="15" hidden="1" customHeight="1" outlineLevel="1">
      <c r="B332" s="63" t="s">
        <v>90</v>
      </c>
      <c r="C332" s="195">
        <v>0</v>
      </c>
      <c r="D332" s="220" t="s">
        <v>143</v>
      </c>
      <c r="E332" s="202">
        <v>8</v>
      </c>
      <c r="F332" s="221">
        <v>1.6666666666666665</v>
      </c>
      <c r="G332" s="195">
        <v>17</v>
      </c>
      <c r="H332" s="220">
        <v>-0.10526315789473684</v>
      </c>
      <c r="I332" s="202">
        <v>75</v>
      </c>
      <c r="J332" s="221">
        <v>1.2058823529411766</v>
      </c>
      <c r="K332" s="195">
        <v>2</v>
      </c>
      <c r="L332" s="220">
        <v>-0.33333333333333337</v>
      </c>
      <c r="M332" s="202">
        <v>102</v>
      </c>
      <c r="N332" s="221">
        <v>0.72881355932203395</v>
      </c>
      <c r="O332" s="195">
        <v>269</v>
      </c>
      <c r="P332" s="220">
        <v>-0.25069637883008355</v>
      </c>
      <c r="Q332" s="202">
        <v>371</v>
      </c>
      <c r="R332" s="221">
        <v>-0.11244019138755978</v>
      </c>
    </row>
    <row r="333" spans="2:18" ht="15" hidden="1" customHeight="1" outlineLevel="1">
      <c r="B333" s="63" t="s">
        <v>89</v>
      </c>
      <c r="C333" s="195">
        <v>14</v>
      </c>
      <c r="D333" s="220">
        <v>2.5</v>
      </c>
      <c r="E333" s="202">
        <v>4</v>
      </c>
      <c r="F333" s="221">
        <v>3</v>
      </c>
      <c r="G333" s="195">
        <v>6</v>
      </c>
      <c r="H333" s="220">
        <v>2</v>
      </c>
      <c r="I333" s="202">
        <v>29</v>
      </c>
      <c r="J333" s="221">
        <v>-6.4516129032258118E-2</v>
      </c>
      <c r="K333" s="195">
        <v>4</v>
      </c>
      <c r="L333" s="220">
        <v>0</v>
      </c>
      <c r="M333" s="202">
        <v>57</v>
      </c>
      <c r="N333" s="221">
        <v>0.35714285714285721</v>
      </c>
      <c r="O333" s="195">
        <v>332</v>
      </c>
      <c r="P333" s="220">
        <v>-0.50887573964497035</v>
      </c>
      <c r="Q333" s="202">
        <v>389</v>
      </c>
      <c r="R333" s="221">
        <v>-0.45821727019498604</v>
      </c>
    </row>
    <row r="334" spans="2:18" ht="15" hidden="1" customHeight="1" outlineLevel="1">
      <c r="B334" s="63" t="s">
        <v>88</v>
      </c>
      <c r="C334" s="195">
        <v>0</v>
      </c>
      <c r="D334" s="220" t="s">
        <v>143</v>
      </c>
      <c r="E334" s="202">
        <v>2</v>
      </c>
      <c r="F334" s="221">
        <v>-0.7142857142857143</v>
      </c>
      <c r="G334" s="195">
        <v>15</v>
      </c>
      <c r="H334" s="220">
        <v>7.1428571428571397E-2</v>
      </c>
      <c r="I334" s="202">
        <v>22</v>
      </c>
      <c r="J334" s="221">
        <v>-0.29032258064516125</v>
      </c>
      <c r="K334" s="195">
        <v>6</v>
      </c>
      <c r="L334" s="220">
        <v>-0.66666666666666674</v>
      </c>
      <c r="M334" s="202">
        <v>45</v>
      </c>
      <c r="N334" s="221">
        <v>-0.3571428571428571</v>
      </c>
      <c r="O334" s="195">
        <v>399</v>
      </c>
      <c r="P334" s="220">
        <v>-0.17731958762886602</v>
      </c>
      <c r="Q334" s="202">
        <v>444</v>
      </c>
      <c r="R334" s="221">
        <v>-0.19999999999999996</v>
      </c>
    </row>
    <row r="335" spans="2:18" ht="15" hidden="1" customHeight="1" outlineLevel="1">
      <c r="B335" s="63" t="s">
        <v>87</v>
      </c>
      <c r="C335" s="195">
        <v>0</v>
      </c>
      <c r="D335" s="220" t="s">
        <v>143</v>
      </c>
      <c r="E335" s="202">
        <v>1</v>
      </c>
      <c r="F335" s="221">
        <v>-0.66666666666666674</v>
      </c>
      <c r="G335" s="195">
        <v>6</v>
      </c>
      <c r="H335" s="220">
        <v>-0.97769516728624539</v>
      </c>
      <c r="I335" s="202">
        <v>32</v>
      </c>
      <c r="J335" s="221">
        <v>-0.6</v>
      </c>
      <c r="K335" s="195">
        <v>4</v>
      </c>
      <c r="L335" s="220">
        <v>1</v>
      </c>
      <c r="M335" s="202">
        <v>43</v>
      </c>
      <c r="N335" s="221">
        <v>-0.87853107344632764</v>
      </c>
      <c r="O335" s="195">
        <v>432</v>
      </c>
      <c r="P335" s="220">
        <v>0.6875</v>
      </c>
      <c r="Q335" s="202">
        <v>475</v>
      </c>
      <c r="R335" s="221">
        <v>-0.22131147540983609</v>
      </c>
    </row>
    <row r="336" spans="2:18" ht="15" hidden="1" customHeight="1" outlineLevel="1">
      <c r="B336" s="63" t="s">
        <v>86</v>
      </c>
      <c r="C336" s="195">
        <v>0</v>
      </c>
      <c r="D336" s="220" t="s">
        <v>143</v>
      </c>
      <c r="E336" s="202">
        <v>6</v>
      </c>
      <c r="F336" s="221" t="s">
        <v>143</v>
      </c>
      <c r="G336" s="195">
        <v>11</v>
      </c>
      <c r="H336" s="220">
        <v>0</v>
      </c>
      <c r="I336" s="202">
        <v>21</v>
      </c>
      <c r="J336" s="221">
        <v>-0.66666666666666674</v>
      </c>
      <c r="K336" s="195">
        <v>0</v>
      </c>
      <c r="L336" s="220" t="s">
        <v>143</v>
      </c>
      <c r="M336" s="202">
        <v>38</v>
      </c>
      <c r="N336" s="221">
        <v>-0.48648648648648651</v>
      </c>
      <c r="O336" s="195">
        <v>555</v>
      </c>
      <c r="P336" s="220">
        <v>0.29069767441860472</v>
      </c>
      <c r="Q336" s="202">
        <v>593</v>
      </c>
      <c r="R336" s="221">
        <v>0.17658730158730163</v>
      </c>
    </row>
    <row r="337" spans="2:18" ht="15" hidden="1" customHeight="1" outlineLevel="1">
      <c r="B337" s="63" t="s">
        <v>85</v>
      </c>
      <c r="C337" s="195">
        <v>0</v>
      </c>
      <c r="D337" s="220" t="s">
        <v>143</v>
      </c>
      <c r="E337" s="202">
        <v>0</v>
      </c>
      <c r="F337" s="221" t="s">
        <v>143</v>
      </c>
      <c r="G337" s="195">
        <v>4</v>
      </c>
      <c r="H337" s="220">
        <v>0</v>
      </c>
      <c r="I337" s="202">
        <v>94</v>
      </c>
      <c r="J337" s="221">
        <v>-0.47486033519553073</v>
      </c>
      <c r="K337" s="195">
        <v>0</v>
      </c>
      <c r="L337" s="220" t="s">
        <v>143</v>
      </c>
      <c r="M337" s="202">
        <v>98</v>
      </c>
      <c r="N337" s="221">
        <v>-0.46448087431693985</v>
      </c>
      <c r="O337" s="195">
        <v>537</v>
      </c>
      <c r="P337" s="220">
        <v>1.018796992481203</v>
      </c>
      <c r="Q337" s="202">
        <v>635</v>
      </c>
      <c r="R337" s="221">
        <v>0.41425389755011133</v>
      </c>
    </row>
    <row r="338" spans="2:18" ht="15" hidden="1" customHeight="1" outlineLevel="1">
      <c r="B338" s="63" t="s">
        <v>84</v>
      </c>
      <c r="C338" s="195">
        <v>5</v>
      </c>
      <c r="D338" s="220" t="s">
        <v>143</v>
      </c>
      <c r="E338" s="202">
        <v>1</v>
      </c>
      <c r="F338" s="221" t="s">
        <v>143</v>
      </c>
      <c r="G338" s="195">
        <v>8</v>
      </c>
      <c r="H338" s="220">
        <v>1.6666666666666665</v>
      </c>
      <c r="I338" s="202">
        <v>90</v>
      </c>
      <c r="J338" s="221">
        <v>1.1428571428571428</v>
      </c>
      <c r="K338" s="195">
        <v>2</v>
      </c>
      <c r="L338" s="220">
        <v>-0.8666666666666667</v>
      </c>
      <c r="M338" s="202">
        <v>106</v>
      </c>
      <c r="N338" s="221">
        <v>0.76666666666666661</v>
      </c>
      <c r="O338" s="195">
        <v>635</v>
      </c>
      <c r="P338" s="220">
        <v>0.57568238213399514</v>
      </c>
      <c r="Q338" s="202">
        <v>741</v>
      </c>
      <c r="R338" s="221">
        <v>0.60043196544276456</v>
      </c>
    </row>
    <row r="339" spans="2:18" ht="15" hidden="1" customHeight="1" outlineLevel="1">
      <c r="B339" s="63" t="s">
        <v>83</v>
      </c>
      <c r="C339" s="195">
        <v>0</v>
      </c>
      <c r="D339" s="220" t="s">
        <v>143</v>
      </c>
      <c r="E339" s="202">
        <v>0</v>
      </c>
      <c r="F339" s="221" t="s">
        <v>143</v>
      </c>
      <c r="G339" s="195">
        <v>8</v>
      </c>
      <c r="H339" s="220">
        <v>3</v>
      </c>
      <c r="I339" s="202">
        <v>93</v>
      </c>
      <c r="J339" s="221">
        <v>0.9375</v>
      </c>
      <c r="K339" s="195">
        <v>3</v>
      </c>
      <c r="L339" s="220">
        <v>-0.25</v>
      </c>
      <c r="M339" s="202">
        <v>104</v>
      </c>
      <c r="N339" s="221">
        <v>0.92592592592592582</v>
      </c>
      <c r="O339" s="195">
        <v>511</v>
      </c>
      <c r="P339" s="220">
        <v>1.1203319502074689</v>
      </c>
      <c r="Q339" s="202">
        <v>615</v>
      </c>
      <c r="R339" s="221">
        <v>1.0847457627118646</v>
      </c>
    </row>
    <row r="340" spans="2:18" ht="15" hidden="1" customHeight="1" outlineLevel="1">
      <c r="B340" s="63" t="s">
        <v>82</v>
      </c>
      <c r="C340" s="195">
        <v>6</v>
      </c>
      <c r="D340" s="220">
        <v>0.5</v>
      </c>
      <c r="E340" s="202">
        <v>9</v>
      </c>
      <c r="F340" s="221">
        <v>2</v>
      </c>
      <c r="G340" s="195">
        <v>27</v>
      </c>
      <c r="H340" s="220">
        <v>5.75</v>
      </c>
      <c r="I340" s="202">
        <v>54</v>
      </c>
      <c r="J340" s="221">
        <v>-0.12903225806451613</v>
      </c>
      <c r="K340" s="195">
        <v>5</v>
      </c>
      <c r="L340" s="220">
        <v>0.66666666666666674</v>
      </c>
      <c r="M340" s="202">
        <v>101</v>
      </c>
      <c r="N340" s="221">
        <v>0.32894736842105265</v>
      </c>
      <c r="O340" s="195">
        <v>313</v>
      </c>
      <c r="P340" s="220">
        <v>1.2944983818770295E-2</v>
      </c>
      <c r="Q340" s="202">
        <v>414</v>
      </c>
      <c r="R340" s="221">
        <v>7.5324675324675239E-2</v>
      </c>
    </row>
    <row r="341" spans="2:18" ht="15" hidden="1" customHeight="1" outlineLevel="1">
      <c r="B341" s="63" t="s">
        <v>81</v>
      </c>
      <c r="C341" s="195">
        <v>0</v>
      </c>
      <c r="D341" s="220" t="s">
        <v>143</v>
      </c>
      <c r="E341" s="202">
        <v>8</v>
      </c>
      <c r="F341" s="221">
        <v>7</v>
      </c>
      <c r="G341" s="195">
        <v>11</v>
      </c>
      <c r="H341" s="220">
        <v>2.6666666666666665</v>
      </c>
      <c r="I341" s="202">
        <v>85</v>
      </c>
      <c r="J341" s="221">
        <v>0.66666666666666674</v>
      </c>
      <c r="K341" s="195">
        <v>0</v>
      </c>
      <c r="L341" s="220" t="s">
        <v>143</v>
      </c>
      <c r="M341" s="202">
        <v>104</v>
      </c>
      <c r="N341" s="221">
        <v>0.89090909090909087</v>
      </c>
      <c r="O341" s="195">
        <v>334</v>
      </c>
      <c r="P341" s="220">
        <v>3.3947368421052628</v>
      </c>
      <c r="Q341" s="202">
        <v>438</v>
      </c>
      <c r="R341" s="221">
        <v>2.3435114503816794</v>
      </c>
    </row>
    <row r="342" spans="2:18" ht="15" hidden="1" customHeight="1" outlineLevel="1">
      <c r="B342" s="63" t="s">
        <v>80</v>
      </c>
      <c r="C342" s="195">
        <v>0</v>
      </c>
      <c r="D342" s="220" t="s">
        <v>143</v>
      </c>
      <c r="E342" s="202">
        <v>5</v>
      </c>
      <c r="F342" s="221">
        <v>-0.16666666666666663</v>
      </c>
      <c r="G342" s="195">
        <v>498</v>
      </c>
      <c r="H342" s="220">
        <v>497</v>
      </c>
      <c r="I342" s="202">
        <v>76</v>
      </c>
      <c r="J342" s="221">
        <v>1.1111111111111112</v>
      </c>
      <c r="K342" s="195">
        <v>11</v>
      </c>
      <c r="L342" s="220" t="s">
        <v>143</v>
      </c>
      <c r="M342" s="202">
        <v>590</v>
      </c>
      <c r="N342" s="221">
        <v>12.720930232558139</v>
      </c>
      <c r="O342" s="195">
        <v>287</v>
      </c>
      <c r="P342" s="220">
        <v>6.9722222222222223</v>
      </c>
      <c r="Q342" s="202">
        <v>877</v>
      </c>
      <c r="R342" s="221">
        <v>10.101265822784811</v>
      </c>
    </row>
    <row r="343" spans="2:18" ht="15" hidden="1" customHeight="1" outlineLevel="1">
      <c r="B343" s="63" t="s">
        <v>79</v>
      </c>
      <c r="C343" s="195">
        <v>1</v>
      </c>
      <c r="D343" s="220" t="s">
        <v>143</v>
      </c>
      <c r="E343" s="202">
        <v>2</v>
      </c>
      <c r="F343" s="221">
        <v>-0.33333333333333337</v>
      </c>
      <c r="G343" s="195">
        <v>18</v>
      </c>
      <c r="H343" s="220">
        <v>8</v>
      </c>
      <c r="I343" s="202">
        <v>89</v>
      </c>
      <c r="J343" s="221">
        <v>4.2352941176470589</v>
      </c>
      <c r="K343" s="195">
        <v>10</v>
      </c>
      <c r="L343" s="220" t="s">
        <v>143</v>
      </c>
      <c r="M343" s="202">
        <v>120</v>
      </c>
      <c r="N343" s="221">
        <v>4.4545454545454541</v>
      </c>
      <c r="O343" s="195">
        <v>394</v>
      </c>
      <c r="P343" s="220">
        <v>2.8627450980392157</v>
      </c>
      <c r="Q343" s="202">
        <v>514</v>
      </c>
      <c r="R343" s="221">
        <v>3.145161290322581</v>
      </c>
    </row>
    <row r="344" spans="2:18" collapsed="1">
      <c r="B344" s="227">
        <v>1986</v>
      </c>
      <c r="C344" s="228">
        <v>26</v>
      </c>
      <c r="D344" s="229">
        <v>2.25</v>
      </c>
      <c r="E344" s="228">
        <v>46</v>
      </c>
      <c r="F344" s="229">
        <v>0.70370370370370372</v>
      </c>
      <c r="G344" s="228">
        <v>629</v>
      </c>
      <c r="H344" s="229">
        <v>0.88323353293413165</v>
      </c>
      <c r="I344" s="228">
        <v>760</v>
      </c>
      <c r="J344" s="229">
        <v>0.12759643916913954</v>
      </c>
      <c r="K344" s="228">
        <v>47</v>
      </c>
      <c r="L344" s="229">
        <v>-4.081632653061229E-2</v>
      </c>
      <c r="M344" s="228">
        <v>1508</v>
      </c>
      <c r="N344" s="229">
        <v>0.38095238095238093</v>
      </c>
      <c r="O344" s="228">
        <v>4998</v>
      </c>
      <c r="P344" s="229">
        <v>0.3734542456718879</v>
      </c>
      <c r="Q344" s="228">
        <v>6506</v>
      </c>
      <c r="R344" s="229">
        <v>0.37518495032762633</v>
      </c>
    </row>
    <row r="345" spans="2:18" ht="15" hidden="1" customHeight="1" outlineLevel="1">
      <c r="B345" s="63" t="s">
        <v>90</v>
      </c>
      <c r="C345" s="195">
        <v>0</v>
      </c>
      <c r="D345" s="220" t="s">
        <v>143</v>
      </c>
      <c r="E345" s="202">
        <v>3</v>
      </c>
      <c r="F345" s="221" t="s">
        <v>143</v>
      </c>
      <c r="G345" s="195">
        <v>19</v>
      </c>
      <c r="H345" s="220" t="s">
        <v>143</v>
      </c>
      <c r="I345" s="202">
        <v>34</v>
      </c>
      <c r="J345" s="221" t="s">
        <v>143</v>
      </c>
      <c r="K345" s="195">
        <v>3</v>
      </c>
      <c r="L345" s="220" t="s">
        <v>143</v>
      </c>
      <c r="M345" s="202">
        <v>59</v>
      </c>
      <c r="N345" s="221" t="s">
        <v>143</v>
      </c>
      <c r="O345" s="195">
        <v>359</v>
      </c>
      <c r="P345" s="220" t="s">
        <v>143</v>
      </c>
      <c r="Q345" s="202">
        <v>418</v>
      </c>
      <c r="R345" s="221" t="s">
        <v>143</v>
      </c>
    </row>
    <row r="346" spans="2:18" ht="15" hidden="1" customHeight="1" outlineLevel="1">
      <c r="B346" s="63" t="s">
        <v>89</v>
      </c>
      <c r="C346" s="195">
        <v>4</v>
      </c>
      <c r="D346" s="220" t="s">
        <v>143</v>
      </c>
      <c r="E346" s="202">
        <v>1</v>
      </c>
      <c r="F346" s="221" t="s">
        <v>143</v>
      </c>
      <c r="G346" s="195">
        <v>2</v>
      </c>
      <c r="H346" s="220" t="s">
        <v>143</v>
      </c>
      <c r="I346" s="202">
        <v>31</v>
      </c>
      <c r="J346" s="221" t="s">
        <v>143</v>
      </c>
      <c r="K346" s="195">
        <v>4</v>
      </c>
      <c r="L346" s="220" t="s">
        <v>143</v>
      </c>
      <c r="M346" s="202">
        <v>42</v>
      </c>
      <c r="N346" s="221" t="s">
        <v>143</v>
      </c>
      <c r="O346" s="195">
        <v>676</v>
      </c>
      <c r="P346" s="220" t="s">
        <v>143</v>
      </c>
      <c r="Q346" s="202">
        <v>718</v>
      </c>
      <c r="R346" s="221" t="s">
        <v>143</v>
      </c>
    </row>
    <row r="347" spans="2:18" ht="15" hidden="1" customHeight="1" outlineLevel="1">
      <c r="B347" s="63" t="s">
        <v>88</v>
      </c>
      <c r="C347" s="195">
        <v>0</v>
      </c>
      <c r="D347" s="220" t="s">
        <v>143</v>
      </c>
      <c r="E347" s="202">
        <v>7</v>
      </c>
      <c r="F347" s="221" t="s">
        <v>143</v>
      </c>
      <c r="G347" s="195">
        <v>14</v>
      </c>
      <c r="H347" s="220" t="s">
        <v>143</v>
      </c>
      <c r="I347" s="202">
        <v>31</v>
      </c>
      <c r="J347" s="221" t="s">
        <v>143</v>
      </c>
      <c r="K347" s="195">
        <v>18</v>
      </c>
      <c r="L347" s="220" t="s">
        <v>143</v>
      </c>
      <c r="M347" s="202">
        <v>70</v>
      </c>
      <c r="N347" s="221" t="s">
        <v>143</v>
      </c>
      <c r="O347" s="195">
        <v>485</v>
      </c>
      <c r="P347" s="220" t="s">
        <v>143</v>
      </c>
      <c r="Q347" s="202">
        <v>555</v>
      </c>
      <c r="R347" s="221" t="s">
        <v>143</v>
      </c>
    </row>
    <row r="348" spans="2:18" ht="15" hidden="1" customHeight="1" outlineLevel="1">
      <c r="B348" s="63" t="s">
        <v>87</v>
      </c>
      <c r="C348" s="195">
        <v>0</v>
      </c>
      <c r="D348" s="220" t="s">
        <v>143</v>
      </c>
      <c r="E348" s="202">
        <v>3</v>
      </c>
      <c r="F348" s="221" t="s">
        <v>143</v>
      </c>
      <c r="G348" s="195">
        <v>269</v>
      </c>
      <c r="H348" s="220" t="s">
        <v>143</v>
      </c>
      <c r="I348" s="202">
        <v>80</v>
      </c>
      <c r="J348" s="221" t="s">
        <v>143</v>
      </c>
      <c r="K348" s="195">
        <v>2</v>
      </c>
      <c r="L348" s="220" t="s">
        <v>143</v>
      </c>
      <c r="M348" s="202">
        <v>354</v>
      </c>
      <c r="N348" s="221" t="s">
        <v>143</v>
      </c>
      <c r="O348" s="195">
        <v>256</v>
      </c>
      <c r="P348" s="220" t="s">
        <v>143</v>
      </c>
      <c r="Q348" s="202">
        <v>610</v>
      </c>
      <c r="R348" s="221" t="s">
        <v>143</v>
      </c>
    </row>
    <row r="349" spans="2:18" ht="15" hidden="1" customHeight="1" outlineLevel="1">
      <c r="B349" s="63" t="s">
        <v>86</v>
      </c>
      <c r="C349" s="195">
        <v>0</v>
      </c>
      <c r="D349" s="220" t="s">
        <v>143</v>
      </c>
      <c r="E349" s="202">
        <v>0</v>
      </c>
      <c r="F349" s="221" t="s">
        <v>143</v>
      </c>
      <c r="G349" s="195">
        <v>11</v>
      </c>
      <c r="H349" s="220" t="s">
        <v>143</v>
      </c>
      <c r="I349" s="202">
        <v>63</v>
      </c>
      <c r="J349" s="221" t="s">
        <v>143</v>
      </c>
      <c r="K349" s="195">
        <v>0</v>
      </c>
      <c r="L349" s="220" t="s">
        <v>143</v>
      </c>
      <c r="M349" s="202">
        <v>74</v>
      </c>
      <c r="N349" s="221" t="s">
        <v>143</v>
      </c>
      <c r="O349" s="195">
        <v>430</v>
      </c>
      <c r="P349" s="220" t="s">
        <v>143</v>
      </c>
      <c r="Q349" s="202">
        <v>504</v>
      </c>
      <c r="R349" s="221" t="s">
        <v>143</v>
      </c>
    </row>
    <row r="350" spans="2:18" ht="15" hidden="1" customHeight="1" outlineLevel="1">
      <c r="B350" s="63" t="s">
        <v>85</v>
      </c>
      <c r="C350" s="195">
        <v>0</v>
      </c>
      <c r="D350" s="220" t="s">
        <v>143</v>
      </c>
      <c r="E350" s="202">
        <v>0</v>
      </c>
      <c r="F350" s="221" t="s">
        <v>143</v>
      </c>
      <c r="G350" s="195">
        <v>4</v>
      </c>
      <c r="H350" s="220" t="s">
        <v>143</v>
      </c>
      <c r="I350" s="202">
        <v>179</v>
      </c>
      <c r="J350" s="221" t="s">
        <v>143</v>
      </c>
      <c r="K350" s="195">
        <v>0</v>
      </c>
      <c r="L350" s="220" t="s">
        <v>143</v>
      </c>
      <c r="M350" s="202">
        <v>183</v>
      </c>
      <c r="N350" s="221" t="s">
        <v>143</v>
      </c>
      <c r="O350" s="195">
        <v>266</v>
      </c>
      <c r="P350" s="220" t="s">
        <v>143</v>
      </c>
      <c r="Q350" s="202">
        <v>449</v>
      </c>
      <c r="R350" s="221" t="s">
        <v>143</v>
      </c>
    </row>
    <row r="351" spans="2:18" ht="15" hidden="1" customHeight="1" outlineLevel="1">
      <c r="B351" s="63" t="s">
        <v>84</v>
      </c>
      <c r="C351" s="195">
        <v>0</v>
      </c>
      <c r="D351" s="220" t="s">
        <v>143</v>
      </c>
      <c r="E351" s="202">
        <v>0</v>
      </c>
      <c r="F351" s="221" t="s">
        <v>143</v>
      </c>
      <c r="G351" s="195">
        <v>3</v>
      </c>
      <c r="H351" s="220" t="s">
        <v>143</v>
      </c>
      <c r="I351" s="202">
        <v>42</v>
      </c>
      <c r="J351" s="221" t="s">
        <v>143</v>
      </c>
      <c r="K351" s="195">
        <v>15</v>
      </c>
      <c r="L351" s="220" t="s">
        <v>143</v>
      </c>
      <c r="M351" s="202">
        <v>60</v>
      </c>
      <c r="N351" s="221" t="s">
        <v>143</v>
      </c>
      <c r="O351" s="195">
        <v>403</v>
      </c>
      <c r="P351" s="220" t="s">
        <v>143</v>
      </c>
      <c r="Q351" s="202">
        <v>463</v>
      </c>
      <c r="R351" s="221" t="s">
        <v>143</v>
      </c>
    </row>
    <row r="352" spans="2:18" ht="15" hidden="1" customHeight="1" outlineLevel="1">
      <c r="B352" s="63" t="s">
        <v>83</v>
      </c>
      <c r="C352" s="195">
        <v>0</v>
      </c>
      <c r="D352" s="220" t="s">
        <v>143</v>
      </c>
      <c r="E352" s="202">
        <v>0</v>
      </c>
      <c r="F352" s="221" t="s">
        <v>143</v>
      </c>
      <c r="G352" s="195">
        <v>2</v>
      </c>
      <c r="H352" s="220" t="s">
        <v>143</v>
      </c>
      <c r="I352" s="202">
        <v>48</v>
      </c>
      <c r="J352" s="221" t="s">
        <v>143</v>
      </c>
      <c r="K352" s="195">
        <v>4</v>
      </c>
      <c r="L352" s="220" t="s">
        <v>143</v>
      </c>
      <c r="M352" s="202">
        <v>54</v>
      </c>
      <c r="N352" s="221" t="s">
        <v>143</v>
      </c>
      <c r="O352" s="195">
        <v>241</v>
      </c>
      <c r="P352" s="220" t="s">
        <v>143</v>
      </c>
      <c r="Q352" s="202">
        <v>295</v>
      </c>
      <c r="R352" s="221" t="s">
        <v>143</v>
      </c>
    </row>
    <row r="353" spans="2:18" ht="15" hidden="1" customHeight="1" outlineLevel="1">
      <c r="B353" s="63" t="s">
        <v>82</v>
      </c>
      <c r="C353" s="195">
        <v>4</v>
      </c>
      <c r="D353" s="220" t="s">
        <v>143</v>
      </c>
      <c r="E353" s="202">
        <v>3</v>
      </c>
      <c r="F353" s="221" t="s">
        <v>143</v>
      </c>
      <c r="G353" s="195">
        <v>4</v>
      </c>
      <c r="H353" s="220" t="s">
        <v>143</v>
      </c>
      <c r="I353" s="202">
        <v>62</v>
      </c>
      <c r="J353" s="221" t="s">
        <v>143</v>
      </c>
      <c r="K353" s="195">
        <v>3</v>
      </c>
      <c r="L353" s="220" t="s">
        <v>143</v>
      </c>
      <c r="M353" s="202">
        <v>76</v>
      </c>
      <c r="N353" s="221" t="s">
        <v>143</v>
      </c>
      <c r="O353" s="195">
        <v>309</v>
      </c>
      <c r="P353" s="220" t="s">
        <v>143</v>
      </c>
      <c r="Q353" s="202">
        <v>385</v>
      </c>
      <c r="R353" s="221" t="s">
        <v>143</v>
      </c>
    </row>
    <row r="354" spans="2:18" ht="15" hidden="1" customHeight="1" outlineLevel="1">
      <c r="B354" s="63" t="s">
        <v>81</v>
      </c>
      <c r="C354" s="195">
        <v>0</v>
      </c>
      <c r="D354" s="220" t="s">
        <v>143</v>
      </c>
      <c r="E354" s="202">
        <v>1</v>
      </c>
      <c r="F354" s="221" t="s">
        <v>143</v>
      </c>
      <c r="G354" s="195">
        <v>3</v>
      </c>
      <c r="H354" s="220" t="s">
        <v>143</v>
      </c>
      <c r="I354" s="202">
        <v>51</v>
      </c>
      <c r="J354" s="221" t="s">
        <v>143</v>
      </c>
      <c r="K354" s="195">
        <v>0</v>
      </c>
      <c r="L354" s="220" t="s">
        <v>143</v>
      </c>
      <c r="M354" s="202">
        <v>55</v>
      </c>
      <c r="N354" s="221" t="s">
        <v>143</v>
      </c>
      <c r="O354" s="195">
        <v>76</v>
      </c>
      <c r="P354" s="220" t="s">
        <v>143</v>
      </c>
      <c r="Q354" s="202">
        <v>131</v>
      </c>
      <c r="R354" s="221" t="s">
        <v>143</v>
      </c>
    </row>
    <row r="355" spans="2:18" ht="15" hidden="1" customHeight="1" outlineLevel="1">
      <c r="B355" s="63" t="s">
        <v>80</v>
      </c>
      <c r="C355" s="195">
        <v>0</v>
      </c>
      <c r="D355" s="220" t="s">
        <v>143</v>
      </c>
      <c r="E355" s="202">
        <v>6</v>
      </c>
      <c r="F355" s="221" t="s">
        <v>143</v>
      </c>
      <c r="G355" s="195">
        <v>1</v>
      </c>
      <c r="H355" s="220" t="s">
        <v>143</v>
      </c>
      <c r="I355" s="202">
        <v>36</v>
      </c>
      <c r="J355" s="221" t="s">
        <v>143</v>
      </c>
      <c r="K355" s="195">
        <v>0</v>
      </c>
      <c r="L355" s="220" t="s">
        <v>143</v>
      </c>
      <c r="M355" s="202">
        <v>43</v>
      </c>
      <c r="N355" s="221" t="s">
        <v>143</v>
      </c>
      <c r="O355" s="195">
        <v>36</v>
      </c>
      <c r="P355" s="220" t="s">
        <v>143</v>
      </c>
      <c r="Q355" s="202">
        <v>79</v>
      </c>
      <c r="R355" s="221" t="s">
        <v>143</v>
      </c>
    </row>
    <row r="356" spans="2:18" ht="15" hidden="1" customHeight="1" outlineLevel="1">
      <c r="B356" s="63" t="s">
        <v>79</v>
      </c>
      <c r="C356" s="195">
        <v>0</v>
      </c>
      <c r="D356" s="220" t="s">
        <v>143</v>
      </c>
      <c r="E356" s="202">
        <v>3</v>
      </c>
      <c r="F356" s="221" t="s">
        <v>143</v>
      </c>
      <c r="G356" s="195">
        <v>2</v>
      </c>
      <c r="H356" s="220" t="s">
        <v>143</v>
      </c>
      <c r="I356" s="202">
        <v>17</v>
      </c>
      <c r="J356" s="221" t="s">
        <v>143</v>
      </c>
      <c r="K356" s="195">
        <v>0</v>
      </c>
      <c r="L356" s="220" t="s">
        <v>143</v>
      </c>
      <c r="M356" s="202">
        <v>22</v>
      </c>
      <c r="N356" s="221" t="s">
        <v>143</v>
      </c>
      <c r="O356" s="195">
        <v>102</v>
      </c>
      <c r="P356" s="220" t="s">
        <v>143</v>
      </c>
      <c r="Q356" s="202">
        <v>124</v>
      </c>
      <c r="R356" s="221" t="s">
        <v>143</v>
      </c>
    </row>
    <row r="357" spans="2:18" hidden="1" collapsed="1">
      <c r="B357" s="227">
        <v>1985</v>
      </c>
      <c r="C357" s="228">
        <v>8</v>
      </c>
      <c r="D357" s="229" t="s">
        <v>143</v>
      </c>
      <c r="E357" s="228">
        <v>27</v>
      </c>
      <c r="F357" s="229" t="s">
        <v>143</v>
      </c>
      <c r="G357" s="228">
        <v>334</v>
      </c>
      <c r="H357" s="229" t="s">
        <v>143</v>
      </c>
      <c r="I357" s="228">
        <v>674</v>
      </c>
      <c r="J357" s="229" t="s">
        <v>143</v>
      </c>
      <c r="K357" s="228">
        <v>49</v>
      </c>
      <c r="L357" s="229" t="s">
        <v>143</v>
      </c>
      <c r="M357" s="228">
        <v>1092</v>
      </c>
      <c r="N357" s="229" t="s">
        <v>143</v>
      </c>
      <c r="O357" s="228">
        <v>3639</v>
      </c>
      <c r="P357" s="229" t="s">
        <v>143</v>
      </c>
      <c r="Q357" s="228">
        <v>4731</v>
      </c>
      <c r="R357" s="229" t="s">
        <v>143</v>
      </c>
    </row>
    <row r="358" spans="2:18" ht="15" hidden="1" customHeight="1" outlineLevel="1">
      <c r="B358" s="63" t="s">
        <v>90</v>
      </c>
      <c r="C358" s="195" t="s">
        <v>143</v>
      </c>
      <c r="D358" s="220" t="s">
        <v>143</v>
      </c>
      <c r="E358" s="202" t="s">
        <v>143</v>
      </c>
      <c r="F358" s="221" t="s">
        <v>143</v>
      </c>
      <c r="G358" s="195" t="s">
        <v>143</v>
      </c>
      <c r="H358" s="220" t="s">
        <v>143</v>
      </c>
      <c r="I358" s="202" t="s">
        <v>143</v>
      </c>
      <c r="J358" s="221" t="s">
        <v>143</v>
      </c>
      <c r="K358" s="195" t="s">
        <v>143</v>
      </c>
      <c r="L358" s="220" t="s">
        <v>143</v>
      </c>
      <c r="M358" s="202" t="s">
        <v>143</v>
      </c>
      <c r="N358" s="221" t="s">
        <v>143</v>
      </c>
      <c r="O358" s="195" t="s">
        <v>143</v>
      </c>
      <c r="P358" s="220" t="s">
        <v>143</v>
      </c>
      <c r="Q358" s="202" t="s">
        <v>143</v>
      </c>
      <c r="R358" s="221" t="s">
        <v>143</v>
      </c>
    </row>
    <row r="359" spans="2:18" ht="15" hidden="1" customHeight="1" outlineLevel="1">
      <c r="B359" s="63" t="s">
        <v>89</v>
      </c>
      <c r="C359" s="195" t="s">
        <v>143</v>
      </c>
      <c r="D359" s="220" t="s">
        <v>143</v>
      </c>
      <c r="E359" s="202" t="s">
        <v>143</v>
      </c>
      <c r="F359" s="221" t="s">
        <v>143</v>
      </c>
      <c r="G359" s="195" t="s">
        <v>143</v>
      </c>
      <c r="H359" s="220" t="s">
        <v>143</v>
      </c>
      <c r="I359" s="202" t="s">
        <v>143</v>
      </c>
      <c r="J359" s="221" t="s">
        <v>143</v>
      </c>
      <c r="K359" s="195" t="s">
        <v>143</v>
      </c>
      <c r="L359" s="220" t="s">
        <v>143</v>
      </c>
      <c r="M359" s="202" t="s">
        <v>143</v>
      </c>
      <c r="N359" s="221" t="s">
        <v>143</v>
      </c>
      <c r="O359" s="195" t="s">
        <v>143</v>
      </c>
      <c r="P359" s="220" t="s">
        <v>143</v>
      </c>
      <c r="Q359" s="202" t="s">
        <v>143</v>
      </c>
      <c r="R359" s="221" t="s">
        <v>143</v>
      </c>
    </row>
    <row r="360" spans="2:18" ht="15" hidden="1" customHeight="1" outlineLevel="1">
      <c r="B360" s="63" t="s">
        <v>88</v>
      </c>
      <c r="C360" s="195" t="s">
        <v>143</v>
      </c>
      <c r="D360" s="220" t="s">
        <v>143</v>
      </c>
      <c r="E360" s="202" t="s">
        <v>143</v>
      </c>
      <c r="F360" s="221" t="s">
        <v>143</v>
      </c>
      <c r="G360" s="195" t="s">
        <v>143</v>
      </c>
      <c r="H360" s="220" t="s">
        <v>143</v>
      </c>
      <c r="I360" s="202" t="s">
        <v>143</v>
      </c>
      <c r="J360" s="221" t="s">
        <v>143</v>
      </c>
      <c r="K360" s="195" t="s">
        <v>143</v>
      </c>
      <c r="L360" s="220" t="s">
        <v>143</v>
      </c>
      <c r="M360" s="202" t="s">
        <v>143</v>
      </c>
      <c r="N360" s="221" t="s">
        <v>143</v>
      </c>
      <c r="O360" s="195" t="s">
        <v>143</v>
      </c>
      <c r="P360" s="220" t="s">
        <v>143</v>
      </c>
      <c r="Q360" s="202" t="s">
        <v>143</v>
      </c>
      <c r="R360" s="221" t="s">
        <v>143</v>
      </c>
    </row>
    <row r="361" spans="2:18" ht="15" hidden="1" customHeight="1" outlineLevel="1">
      <c r="B361" s="63" t="s">
        <v>87</v>
      </c>
      <c r="C361" s="195" t="s">
        <v>143</v>
      </c>
      <c r="D361" s="220" t="s">
        <v>143</v>
      </c>
      <c r="E361" s="202" t="s">
        <v>143</v>
      </c>
      <c r="F361" s="221" t="s">
        <v>143</v>
      </c>
      <c r="G361" s="195" t="s">
        <v>143</v>
      </c>
      <c r="H361" s="220" t="s">
        <v>143</v>
      </c>
      <c r="I361" s="202" t="s">
        <v>143</v>
      </c>
      <c r="J361" s="221" t="s">
        <v>143</v>
      </c>
      <c r="K361" s="195" t="s">
        <v>143</v>
      </c>
      <c r="L361" s="220" t="s">
        <v>143</v>
      </c>
      <c r="M361" s="202" t="s">
        <v>143</v>
      </c>
      <c r="N361" s="221" t="s">
        <v>143</v>
      </c>
      <c r="O361" s="195" t="s">
        <v>143</v>
      </c>
      <c r="P361" s="220" t="s">
        <v>143</v>
      </c>
      <c r="Q361" s="202" t="s">
        <v>143</v>
      </c>
      <c r="R361" s="221" t="s">
        <v>143</v>
      </c>
    </row>
    <row r="362" spans="2:18" ht="15" hidden="1" customHeight="1" outlineLevel="1">
      <c r="B362" s="63" t="s">
        <v>86</v>
      </c>
      <c r="C362" s="195" t="s">
        <v>143</v>
      </c>
      <c r="D362" s="220" t="s">
        <v>143</v>
      </c>
      <c r="E362" s="202" t="s">
        <v>143</v>
      </c>
      <c r="F362" s="221" t="s">
        <v>143</v>
      </c>
      <c r="G362" s="195" t="s">
        <v>143</v>
      </c>
      <c r="H362" s="220" t="s">
        <v>143</v>
      </c>
      <c r="I362" s="202" t="s">
        <v>143</v>
      </c>
      <c r="J362" s="221" t="s">
        <v>143</v>
      </c>
      <c r="K362" s="195" t="s">
        <v>143</v>
      </c>
      <c r="L362" s="220" t="s">
        <v>143</v>
      </c>
      <c r="M362" s="202" t="s">
        <v>143</v>
      </c>
      <c r="N362" s="221" t="s">
        <v>143</v>
      </c>
      <c r="O362" s="195" t="s">
        <v>143</v>
      </c>
      <c r="P362" s="220" t="s">
        <v>143</v>
      </c>
      <c r="Q362" s="202" t="s">
        <v>143</v>
      </c>
      <c r="R362" s="221" t="s">
        <v>143</v>
      </c>
    </row>
    <row r="363" spans="2:18" ht="15" hidden="1" customHeight="1" outlineLevel="1">
      <c r="B363" s="63" t="s">
        <v>85</v>
      </c>
      <c r="C363" s="195" t="s">
        <v>143</v>
      </c>
      <c r="D363" s="220" t="s">
        <v>143</v>
      </c>
      <c r="E363" s="202" t="s">
        <v>143</v>
      </c>
      <c r="F363" s="221" t="s">
        <v>143</v>
      </c>
      <c r="G363" s="195" t="s">
        <v>143</v>
      </c>
      <c r="H363" s="220" t="s">
        <v>143</v>
      </c>
      <c r="I363" s="202" t="s">
        <v>143</v>
      </c>
      <c r="J363" s="221" t="s">
        <v>143</v>
      </c>
      <c r="K363" s="195" t="s">
        <v>143</v>
      </c>
      <c r="L363" s="220" t="s">
        <v>143</v>
      </c>
      <c r="M363" s="202" t="s">
        <v>143</v>
      </c>
      <c r="N363" s="221" t="s">
        <v>143</v>
      </c>
      <c r="O363" s="195" t="s">
        <v>143</v>
      </c>
      <c r="P363" s="220" t="s">
        <v>143</v>
      </c>
      <c r="Q363" s="202" t="s">
        <v>143</v>
      </c>
      <c r="R363" s="221" t="s">
        <v>143</v>
      </c>
    </row>
    <row r="364" spans="2:18" ht="15" hidden="1" customHeight="1" outlineLevel="1">
      <c r="B364" s="63" t="s">
        <v>84</v>
      </c>
      <c r="C364" s="195" t="s">
        <v>143</v>
      </c>
      <c r="D364" s="220" t="s">
        <v>143</v>
      </c>
      <c r="E364" s="202" t="s">
        <v>143</v>
      </c>
      <c r="F364" s="221" t="s">
        <v>143</v>
      </c>
      <c r="G364" s="195" t="s">
        <v>143</v>
      </c>
      <c r="H364" s="220" t="s">
        <v>143</v>
      </c>
      <c r="I364" s="202" t="s">
        <v>143</v>
      </c>
      <c r="J364" s="221" t="s">
        <v>143</v>
      </c>
      <c r="K364" s="195" t="s">
        <v>143</v>
      </c>
      <c r="L364" s="220" t="s">
        <v>143</v>
      </c>
      <c r="M364" s="202" t="s">
        <v>143</v>
      </c>
      <c r="N364" s="221" t="s">
        <v>143</v>
      </c>
      <c r="O364" s="195" t="s">
        <v>143</v>
      </c>
      <c r="P364" s="220" t="s">
        <v>143</v>
      </c>
      <c r="Q364" s="202" t="s">
        <v>143</v>
      </c>
      <c r="R364" s="221" t="s">
        <v>143</v>
      </c>
    </row>
    <row r="365" spans="2:18" ht="15" hidden="1" customHeight="1" outlineLevel="1">
      <c r="B365" s="63" t="s">
        <v>83</v>
      </c>
      <c r="C365" s="195" t="s">
        <v>143</v>
      </c>
      <c r="D365" s="220" t="s">
        <v>143</v>
      </c>
      <c r="E365" s="202" t="s">
        <v>143</v>
      </c>
      <c r="F365" s="221" t="s">
        <v>143</v>
      </c>
      <c r="G365" s="195" t="s">
        <v>143</v>
      </c>
      <c r="H365" s="220" t="s">
        <v>143</v>
      </c>
      <c r="I365" s="202" t="s">
        <v>143</v>
      </c>
      <c r="J365" s="221" t="s">
        <v>143</v>
      </c>
      <c r="K365" s="195" t="s">
        <v>143</v>
      </c>
      <c r="L365" s="220" t="s">
        <v>143</v>
      </c>
      <c r="M365" s="202" t="s">
        <v>143</v>
      </c>
      <c r="N365" s="221" t="s">
        <v>143</v>
      </c>
      <c r="O365" s="195" t="s">
        <v>143</v>
      </c>
      <c r="P365" s="220" t="s">
        <v>143</v>
      </c>
      <c r="Q365" s="202" t="s">
        <v>143</v>
      </c>
      <c r="R365" s="221" t="s">
        <v>143</v>
      </c>
    </row>
    <row r="366" spans="2:18" ht="15" hidden="1" customHeight="1" outlineLevel="1">
      <c r="B366" s="63" t="s">
        <v>82</v>
      </c>
      <c r="C366" s="195" t="s">
        <v>143</v>
      </c>
      <c r="D366" s="220" t="s">
        <v>143</v>
      </c>
      <c r="E366" s="202" t="s">
        <v>143</v>
      </c>
      <c r="F366" s="221" t="s">
        <v>143</v>
      </c>
      <c r="G366" s="195" t="s">
        <v>143</v>
      </c>
      <c r="H366" s="220" t="s">
        <v>143</v>
      </c>
      <c r="I366" s="202" t="s">
        <v>143</v>
      </c>
      <c r="J366" s="221" t="s">
        <v>143</v>
      </c>
      <c r="K366" s="195" t="s">
        <v>143</v>
      </c>
      <c r="L366" s="220" t="s">
        <v>143</v>
      </c>
      <c r="M366" s="202" t="s">
        <v>143</v>
      </c>
      <c r="N366" s="221" t="s">
        <v>143</v>
      </c>
      <c r="O366" s="195" t="s">
        <v>143</v>
      </c>
      <c r="P366" s="220" t="s">
        <v>143</v>
      </c>
      <c r="Q366" s="202" t="s">
        <v>143</v>
      </c>
      <c r="R366" s="221" t="s">
        <v>143</v>
      </c>
    </row>
    <row r="367" spans="2:18" ht="15" hidden="1" customHeight="1" outlineLevel="1">
      <c r="B367" s="63" t="s">
        <v>81</v>
      </c>
      <c r="C367" s="195" t="s">
        <v>143</v>
      </c>
      <c r="D367" s="220" t="s">
        <v>143</v>
      </c>
      <c r="E367" s="202" t="s">
        <v>143</v>
      </c>
      <c r="F367" s="221" t="s">
        <v>143</v>
      </c>
      <c r="G367" s="195" t="s">
        <v>143</v>
      </c>
      <c r="H367" s="220" t="s">
        <v>143</v>
      </c>
      <c r="I367" s="202" t="s">
        <v>143</v>
      </c>
      <c r="J367" s="221" t="s">
        <v>143</v>
      </c>
      <c r="K367" s="195" t="s">
        <v>143</v>
      </c>
      <c r="L367" s="220" t="s">
        <v>143</v>
      </c>
      <c r="M367" s="202" t="s">
        <v>143</v>
      </c>
      <c r="N367" s="221" t="s">
        <v>143</v>
      </c>
      <c r="O367" s="195" t="s">
        <v>143</v>
      </c>
      <c r="P367" s="220" t="s">
        <v>143</v>
      </c>
      <c r="Q367" s="202" t="s">
        <v>143</v>
      </c>
      <c r="R367" s="221" t="s">
        <v>143</v>
      </c>
    </row>
    <row r="368" spans="2:18" ht="15" hidden="1" customHeight="1" outlineLevel="1">
      <c r="B368" s="63" t="s">
        <v>80</v>
      </c>
      <c r="C368" s="195" t="s">
        <v>143</v>
      </c>
      <c r="D368" s="220" t="s">
        <v>143</v>
      </c>
      <c r="E368" s="202" t="s">
        <v>143</v>
      </c>
      <c r="F368" s="221" t="s">
        <v>143</v>
      </c>
      <c r="G368" s="195" t="s">
        <v>143</v>
      </c>
      <c r="H368" s="220" t="s">
        <v>143</v>
      </c>
      <c r="I368" s="202" t="s">
        <v>143</v>
      </c>
      <c r="J368" s="221" t="s">
        <v>143</v>
      </c>
      <c r="K368" s="195" t="s">
        <v>143</v>
      </c>
      <c r="L368" s="220" t="s">
        <v>143</v>
      </c>
      <c r="M368" s="202" t="s">
        <v>143</v>
      </c>
      <c r="N368" s="221" t="s">
        <v>143</v>
      </c>
      <c r="O368" s="195" t="s">
        <v>143</v>
      </c>
      <c r="P368" s="220" t="s">
        <v>143</v>
      </c>
      <c r="Q368" s="202" t="s">
        <v>143</v>
      </c>
      <c r="R368" s="221" t="s">
        <v>143</v>
      </c>
    </row>
    <row r="369" spans="2:18" ht="15" hidden="1" customHeight="1" outlineLevel="1">
      <c r="B369" s="63" t="s">
        <v>79</v>
      </c>
      <c r="C369" s="195" t="s">
        <v>143</v>
      </c>
      <c r="D369" s="220" t="s">
        <v>143</v>
      </c>
      <c r="E369" s="202" t="s">
        <v>143</v>
      </c>
      <c r="F369" s="221" t="s">
        <v>143</v>
      </c>
      <c r="G369" s="195" t="s">
        <v>143</v>
      </c>
      <c r="H369" s="220" t="s">
        <v>143</v>
      </c>
      <c r="I369" s="202" t="s">
        <v>143</v>
      </c>
      <c r="J369" s="221" t="s">
        <v>143</v>
      </c>
      <c r="K369" s="195" t="s">
        <v>143</v>
      </c>
      <c r="L369" s="220" t="s">
        <v>143</v>
      </c>
      <c r="M369" s="202" t="s">
        <v>143</v>
      </c>
      <c r="N369" s="221" t="s">
        <v>143</v>
      </c>
      <c r="O369" s="195" t="s">
        <v>143</v>
      </c>
      <c r="P369" s="220" t="s">
        <v>143</v>
      </c>
      <c r="Q369" s="202" t="s">
        <v>143</v>
      </c>
      <c r="R369" s="221" t="s">
        <v>143</v>
      </c>
    </row>
    <row r="370" spans="2:18" hidden="1" collapsed="1">
      <c r="B370" s="227">
        <v>1984</v>
      </c>
      <c r="C370" s="228" t="s">
        <v>143</v>
      </c>
      <c r="D370" s="229" t="s">
        <v>143</v>
      </c>
      <c r="E370" s="228" t="s">
        <v>143</v>
      </c>
      <c r="F370" s="229" t="s">
        <v>143</v>
      </c>
      <c r="G370" s="228" t="s">
        <v>143</v>
      </c>
      <c r="H370" s="229" t="s">
        <v>143</v>
      </c>
      <c r="I370" s="228" t="s">
        <v>143</v>
      </c>
      <c r="J370" s="229" t="s">
        <v>143</v>
      </c>
      <c r="K370" s="228" t="s">
        <v>143</v>
      </c>
      <c r="L370" s="229" t="s">
        <v>143</v>
      </c>
      <c r="M370" s="228" t="s">
        <v>143</v>
      </c>
      <c r="N370" s="229" t="s">
        <v>143</v>
      </c>
      <c r="O370" s="228" t="s">
        <v>143</v>
      </c>
      <c r="P370" s="229" t="s">
        <v>143</v>
      </c>
      <c r="Q370" s="228" t="s">
        <v>143</v>
      </c>
      <c r="R370" s="229" t="s">
        <v>143</v>
      </c>
    </row>
    <row r="371" spans="2:18" ht="15" hidden="1" customHeight="1" outlineLevel="1">
      <c r="B371" s="63" t="s">
        <v>90</v>
      </c>
      <c r="C371" s="195" t="s">
        <v>143</v>
      </c>
      <c r="D371" s="220" t="s">
        <v>143</v>
      </c>
      <c r="E371" s="202" t="s">
        <v>143</v>
      </c>
      <c r="F371" s="221" t="s">
        <v>143</v>
      </c>
      <c r="G371" s="195" t="s">
        <v>143</v>
      </c>
      <c r="H371" s="220" t="s">
        <v>143</v>
      </c>
      <c r="I371" s="202" t="s">
        <v>143</v>
      </c>
      <c r="J371" s="221" t="s">
        <v>143</v>
      </c>
      <c r="K371" s="195" t="s">
        <v>143</v>
      </c>
      <c r="L371" s="220" t="s">
        <v>143</v>
      </c>
      <c r="M371" s="202" t="s">
        <v>143</v>
      </c>
      <c r="N371" s="221" t="s">
        <v>143</v>
      </c>
      <c r="O371" s="195" t="s">
        <v>143</v>
      </c>
      <c r="P371" s="220" t="s">
        <v>143</v>
      </c>
      <c r="Q371" s="202" t="s">
        <v>143</v>
      </c>
      <c r="R371" s="221" t="s">
        <v>143</v>
      </c>
    </row>
    <row r="372" spans="2:18" ht="15" hidden="1" customHeight="1" outlineLevel="1">
      <c r="B372" s="63" t="s">
        <v>89</v>
      </c>
      <c r="C372" s="195" t="s">
        <v>143</v>
      </c>
      <c r="D372" s="220" t="s">
        <v>143</v>
      </c>
      <c r="E372" s="202" t="s">
        <v>143</v>
      </c>
      <c r="F372" s="221" t="s">
        <v>143</v>
      </c>
      <c r="G372" s="195" t="s">
        <v>143</v>
      </c>
      <c r="H372" s="220" t="s">
        <v>143</v>
      </c>
      <c r="I372" s="202" t="s">
        <v>143</v>
      </c>
      <c r="J372" s="221" t="s">
        <v>143</v>
      </c>
      <c r="K372" s="195" t="s">
        <v>143</v>
      </c>
      <c r="L372" s="220" t="s">
        <v>143</v>
      </c>
      <c r="M372" s="202" t="s">
        <v>143</v>
      </c>
      <c r="N372" s="221" t="s">
        <v>143</v>
      </c>
      <c r="O372" s="195" t="s">
        <v>143</v>
      </c>
      <c r="P372" s="220" t="s">
        <v>143</v>
      </c>
      <c r="Q372" s="202" t="s">
        <v>143</v>
      </c>
      <c r="R372" s="221" t="s">
        <v>143</v>
      </c>
    </row>
    <row r="373" spans="2:18" ht="15" hidden="1" customHeight="1" outlineLevel="1">
      <c r="B373" s="63" t="s">
        <v>88</v>
      </c>
      <c r="C373" s="195" t="s">
        <v>143</v>
      </c>
      <c r="D373" s="220" t="s">
        <v>143</v>
      </c>
      <c r="E373" s="202" t="s">
        <v>143</v>
      </c>
      <c r="F373" s="221" t="s">
        <v>143</v>
      </c>
      <c r="G373" s="195" t="s">
        <v>143</v>
      </c>
      <c r="H373" s="220" t="s">
        <v>143</v>
      </c>
      <c r="I373" s="202" t="s">
        <v>143</v>
      </c>
      <c r="J373" s="221" t="s">
        <v>143</v>
      </c>
      <c r="K373" s="195" t="s">
        <v>143</v>
      </c>
      <c r="L373" s="220" t="s">
        <v>143</v>
      </c>
      <c r="M373" s="202" t="s">
        <v>143</v>
      </c>
      <c r="N373" s="221" t="s">
        <v>143</v>
      </c>
      <c r="O373" s="195" t="s">
        <v>143</v>
      </c>
      <c r="P373" s="220" t="s">
        <v>143</v>
      </c>
      <c r="Q373" s="202" t="s">
        <v>143</v>
      </c>
      <c r="R373" s="221" t="s">
        <v>143</v>
      </c>
    </row>
    <row r="374" spans="2:18" ht="15" hidden="1" customHeight="1" outlineLevel="1">
      <c r="B374" s="63" t="s">
        <v>87</v>
      </c>
      <c r="C374" s="195" t="s">
        <v>143</v>
      </c>
      <c r="D374" s="220" t="s">
        <v>143</v>
      </c>
      <c r="E374" s="202" t="s">
        <v>143</v>
      </c>
      <c r="F374" s="221" t="s">
        <v>143</v>
      </c>
      <c r="G374" s="195" t="s">
        <v>143</v>
      </c>
      <c r="H374" s="220" t="s">
        <v>143</v>
      </c>
      <c r="I374" s="202" t="s">
        <v>143</v>
      </c>
      <c r="J374" s="221" t="s">
        <v>143</v>
      </c>
      <c r="K374" s="195" t="s">
        <v>143</v>
      </c>
      <c r="L374" s="220" t="s">
        <v>143</v>
      </c>
      <c r="M374" s="202" t="s">
        <v>143</v>
      </c>
      <c r="N374" s="221" t="s">
        <v>143</v>
      </c>
      <c r="O374" s="195" t="s">
        <v>143</v>
      </c>
      <c r="P374" s="220" t="s">
        <v>143</v>
      </c>
      <c r="Q374" s="202" t="s">
        <v>143</v>
      </c>
      <c r="R374" s="221" t="s">
        <v>143</v>
      </c>
    </row>
    <row r="375" spans="2:18" ht="15" hidden="1" customHeight="1" outlineLevel="1">
      <c r="B375" s="63" t="s">
        <v>86</v>
      </c>
      <c r="C375" s="195" t="s">
        <v>143</v>
      </c>
      <c r="D375" s="220" t="s">
        <v>143</v>
      </c>
      <c r="E375" s="202" t="s">
        <v>143</v>
      </c>
      <c r="F375" s="221" t="s">
        <v>143</v>
      </c>
      <c r="G375" s="195" t="s">
        <v>143</v>
      </c>
      <c r="H375" s="220" t="s">
        <v>143</v>
      </c>
      <c r="I375" s="202" t="s">
        <v>143</v>
      </c>
      <c r="J375" s="221" t="s">
        <v>143</v>
      </c>
      <c r="K375" s="195" t="s">
        <v>143</v>
      </c>
      <c r="L375" s="220" t="s">
        <v>143</v>
      </c>
      <c r="M375" s="202" t="s">
        <v>143</v>
      </c>
      <c r="N375" s="221" t="s">
        <v>143</v>
      </c>
      <c r="O375" s="195" t="s">
        <v>143</v>
      </c>
      <c r="P375" s="220" t="s">
        <v>143</v>
      </c>
      <c r="Q375" s="202" t="s">
        <v>143</v>
      </c>
      <c r="R375" s="221" t="s">
        <v>143</v>
      </c>
    </row>
    <row r="376" spans="2:18" ht="15" hidden="1" customHeight="1" outlineLevel="1">
      <c r="B376" s="63" t="s">
        <v>85</v>
      </c>
      <c r="C376" s="195" t="s">
        <v>143</v>
      </c>
      <c r="D376" s="220" t="s">
        <v>143</v>
      </c>
      <c r="E376" s="202" t="s">
        <v>143</v>
      </c>
      <c r="F376" s="221" t="s">
        <v>143</v>
      </c>
      <c r="G376" s="195" t="s">
        <v>143</v>
      </c>
      <c r="H376" s="220" t="s">
        <v>143</v>
      </c>
      <c r="I376" s="202" t="s">
        <v>143</v>
      </c>
      <c r="J376" s="221" t="s">
        <v>143</v>
      </c>
      <c r="K376" s="195" t="s">
        <v>143</v>
      </c>
      <c r="L376" s="220" t="s">
        <v>143</v>
      </c>
      <c r="M376" s="202" t="s">
        <v>143</v>
      </c>
      <c r="N376" s="221" t="s">
        <v>143</v>
      </c>
      <c r="O376" s="195" t="s">
        <v>143</v>
      </c>
      <c r="P376" s="220" t="s">
        <v>143</v>
      </c>
      <c r="Q376" s="202" t="s">
        <v>143</v>
      </c>
      <c r="R376" s="221" t="s">
        <v>143</v>
      </c>
    </row>
    <row r="377" spans="2:18" ht="15" hidden="1" customHeight="1" outlineLevel="1">
      <c r="B377" s="63" t="s">
        <v>84</v>
      </c>
      <c r="C377" s="195" t="s">
        <v>143</v>
      </c>
      <c r="D377" s="220" t="s">
        <v>143</v>
      </c>
      <c r="E377" s="202" t="s">
        <v>143</v>
      </c>
      <c r="F377" s="221" t="s">
        <v>143</v>
      </c>
      <c r="G377" s="195" t="s">
        <v>143</v>
      </c>
      <c r="H377" s="220" t="s">
        <v>143</v>
      </c>
      <c r="I377" s="202" t="s">
        <v>143</v>
      </c>
      <c r="J377" s="221" t="s">
        <v>143</v>
      </c>
      <c r="K377" s="195" t="s">
        <v>143</v>
      </c>
      <c r="L377" s="220" t="s">
        <v>143</v>
      </c>
      <c r="M377" s="202" t="s">
        <v>143</v>
      </c>
      <c r="N377" s="221" t="s">
        <v>143</v>
      </c>
      <c r="O377" s="195" t="s">
        <v>143</v>
      </c>
      <c r="P377" s="220" t="s">
        <v>143</v>
      </c>
      <c r="Q377" s="202" t="s">
        <v>143</v>
      </c>
      <c r="R377" s="221" t="s">
        <v>143</v>
      </c>
    </row>
    <row r="378" spans="2:18" ht="15" hidden="1" customHeight="1" outlineLevel="1">
      <c r="B378" s="63" t="s">
        <v>83</v>
      </c>
      <c r="C378" s="195" t="s">
        <v>143</v>
      </c>
      <c r="D378" s="220" t="s">
        <v>143</v>
      </c>
      <c r="E378" s="202" t="s">
        <v>143</v>
      </c>
      <c r="F378" s="221" t="s">
        <v>143</v>
      </c>
      <c r="G378" s="195" t="s">
        <v>143</v>
      </c>
      <c r="H378" s="220" t="s">
        <v>143</v>
      </c>
      <c r="I378" s="202" t="s">
        <v>143</v>
      </c>
      <c r="J378" s="221" t="s">
        <v>143</v>
      </c>
      <c r="K378" s="195" t="s">
        <v>143</v>
      </c>
      <c r="L378" s="220" t="s">
        <v>143</v>
      </c>
      <c r="M378" s="202" t="s">
        <v>143</v>
      </c>
      <c r="N378" s="221" t="s">
        <v>143</v>
      </c>
      <c r="O378" s="195" t="s">
        <v>143</v>
      </c>
      <c r="P378" s="220" t="s">
        <v>143</v>
      </c>
      <c r="Q378" s="202" t="s">
        <v>143</v>
      </c>
      <c r="R378" s="221" t="s">
        <v>143</v>
      </c>
    </row>
    <row r="379" spans="2:18" ht="15" hidden="1" customHeight="1" outlineLevel="1">
      <c r="B379" s="63" t="s">
        <v>82</v>
      </c>
      <c r="C379" s="195" t="s">
        <v>143</v>
      </c>
      <c r="D379" s="220" t="s">
        <v>143</v>
      </c>
      <c r="E379" s="202" t="s">
        <v>143</v>
      </c>
      <c r="F379" s="221" t="s">
        <v>143</v>
      </c>
      <c r="G379" s="195" t="s">
        <v>143</v>
      </c>
      <c r="H379" s="220" t="s">
        <v>143</v>
      </c>
      <c r="I379" s="202" t="s">
        <v>143</v>
      </c>
      <c r="J379" s="221" t="s">
        <v>143</v>
      </c>
      <c r="K379" s="195" t="s">
        <v>143</v>
      </c>
      <c r="L379" s="220" t="s">
        <v>143</v>
      </c>
      <c r="M379" s="202" t="s">
        <v>143</v>
      </c>
      <c r="N379" s="221" t="s">
        <v>143</v>
      </c>
      <c r="O379" s="195" t="s">
        <v>143</v>
      </c>
      <c r="P379" s="220" t="s">
        <v>143</v>
      </c>
      <c r="Q379" s="202" t="s">
        <v>143</v>
      </c>
      <c r="R379" s="221" t="s">
        <v>143</v>
      </c>
    </row>
    <row r="380" spans="2:18" ht="15" hidden="1" customHeight="1" outlineLevel="1">
      <c r="B380" s="63" t="s">
        <v>81</v>
      </c>
      <c r="C380" s="195" t="s">
        <v>143</v>
      </c>
      <c r="D380" s="220" t="s">
        <v>143</v>
      </c>
      <c r="E380" s="202" t="s">
        <v>143</v>
      </c>
      <c r="F380" s="221" t="s">
        <v>143</v>
      </c>
      <c r="G380" s="195" t="s">
        <v>143</v>
      </c>
      <c r="H380" s="220" t="s">
        <v>143</v>
      </c>
      <c r="I380" s="202" t="s">
        <v>143</v>
      </c>
      <c r="J380" s="221" t="s">
        <v>143</v>
      </c>
      <c r="K380" s="195" t="s">
        <v>143</v>
      </c>
      <c r="L380" s="220" t="s">
        <v>143</v>
      </c>
      <c r="M380" s="202" t="s">
        <v>143</v>
      </c>
      <c r="N380" s="221" t="s">
        <v>143</v>
      </c>
      <c r="O380" s="195" t="s">
        <v>143</v>
      </c>
      <c r="P380" s="220" t="s">
        <v>143</v>
      </c>
      <c r="Q380" s="202" t="s">
        <v>143</v>
      </c>
      <c r="R380" s="221" t="s">
        <v>143</v>
      </c>
    </row>
    <row r="381" spans="2:18" ht="15" hidden="1" customHeight="1" outlineLevel="1">
      <c r="B381" s="63" t="s">
        <v>80</v>
      </c>
      <c r="C381" s="195" t="s">
        <v>143</v>
      </c>
      <c r="D381" s="220" t="s">
        <v>143</v>
      </c>
      <c r="E381" s="202" t="s">
        <v>143</v>
      </c>
      <c r="F381" s="221" t="s">
        <v>143</v>
      </c>
      <c r="G381" s="195" t="s">
        <v>143</v>
      </c>
      <c r="H381" s="220" t="s">
        <v>143</v>
      </c>
      <c r="I381" s="202" t="s">
        <v>143</v>
      </c>
      <c r="J381" s="221" t="s">
        <v>143</v>
      </c>
      <c r="K381" s="195" t="s">
        <v>143</v>
      </c>
      <c r="L381" s="220" t="s">
        <v>143</v>
      </c>
      <c r="M381" s="202" t="s">
        <v>143</v>
      </c>
      <c r="N381" s="221" t="s">
        <v>143</v>
      </c>
      <c r="O381" s="195" t="s">
        <v>143</v>
      </c>
      <c r="P381" s="220" t="s">
        <v>143</v>
      </c>
      <c r="Q381" s="202" t="s">
        <v>143</v>
      </c>
      <c r="R381" s="221" t="s">
        <v>143</v>
      </c>
    </row>
    <row r="382" spans="2:18" ht="15" hidden="1" customHeight="1" outlineLevel="1">
      <c r="B382" s="63" t="s">
        <v>79</v>
      </c>
      <c r="C382" s="195" t="s">
        <v>143</v>
      </c>
      <c r="D382" s="220" t="s">
        <v>143</v>
      </c>
      <c r="E382" s="202" t="s">
        <v>143</v>
      </c>
      <c r="F382" s="221" t="s">
        <v>143</v>
      </c>
      <c r="G382" s="195" t="s">
        <v>143</v>
      </c>
      <c r="H382" s="220" t="s">
        <v>143</v>
      </c>
      <c r="I382" s="202" t="s">
        <v>143</v>
      </c>
      <c r="J382" s="221" t="s">
        <v>143</v>
      </c>
      <c r="K382" s="195" t="s">
        <v>143</v>
      </c>
      <c r="L382" s="220" t="s">
        <v>143</v>
      </c>
      <c r="M382" s="202" t="s">
        <v>143</v>
      </c>
      <c r="N382" s="221" t="s">
        <v>143</v>
      </c>
      <c r="O382" s="195" t="s">
        <v>143</v>
      </c>
      <c r="P382" s="220" t="s">
        <v>143</v>
      </c>
      <c r="Q382" s="202" t="s">
        <v>143</v>
      </c>
      <c r="R382" s="221" t="s">
        <v>143</v>
      </c>
    </row>
    <row r="383" spans="2:18" hidden="1" collapsed="1">
      <c r="B383" s="227">
        <v>1983</v>
      </c>
      <c r="C383" s="228" t="s">
        <v>143</v>
      </c>
      <c r="D383" s="229" t="s">
        <v>143</v>
      </c>
      <c r="E383" s="228" t="s">
        <v>143</v>
      </c>
      <c r="F383" s="229" t="s">
        <v>143</v>
      </c>
      <c r="G383" s="228" t="s">
        <v>143</v>
      </c>
      <c r="H383" s="229" t="s">
        <v>143</v>
      </c>
      <c r="I383" s="228" t="s">
        <v>143</v>
      </c>
      <c r="J383" s="229" t="s">
        <v>143</v>
      </c>
      <c r="K383" s="228" t="s">
        <v>143</v>
      </c>
      <c r="L383" s="229" t="s">
        <v>143</v>
      </c>
      <c r="M383" s="228" t="s">
        <v>143</v>
      </c>
      <c r="N383" s="229" t="s">
        <v>143</v>
      </c>
      <c r="O383" s="228" t="s">
        <v>143</v>
      </c>
      <c r="P383" s="229" t="s">
        <v>143</v>
      </c>
      <c r="Q383" s="228" t="s">
        <v>143</v>
      </c>
      <c r="R383" s="229" t="s">
        <v>143</v>
      </c>
    </row>
    <row r="384" spans="2:18" ht="15" hidden="1" customHeight="1" outlineLevel="1">
      <c r="B384" s="63" t="s">
        <v>90</v>
      </c>
      <c r="C384" s="195" t="s">
        <v>143</v>
      </c>
      <c r="D384" s="220" t="s">
        <v>143</v>
      </c>
      <c r="E384" s="202" t="s">
        <v>143</v>
      </c>
      <c r="F384" s="221" t="s">
        <v>143</v>
      </c>
      <c r="G384" s="195" t="s">
        <v>143</v>
      </c>
      <c r="H384" s="220" t="s">
        <v>143</v>
      </c>
      <c r="I384" s="202" t="s">
        <v>143</v>
      </c>
      <c r="J384" s="221" t="s">
        <v>143</v>
      </c>
      <c r="K384" s="195" t="s">
        <v>143</v>
      </c>
      <c r="L384" s="220" t="s">
        <v>143</v>
      </c>
      <c r="M384" s="202" t="s">
        <v>143</v>
      </c>
      <c r="N384" s="221" t="s">
        <v>143</v>
      </c>
      <c r="O384" s="195" t="s">
        <v>143</v>
      </c>
      <c r="P384" s="220" t="s">
        <v>143</v>
      </c>
      <c r="Q384" s="202" t="s">
        <v>143</v>
      </c>
      <c r="R384" s="221" t="s">
        <v>143</v>
      </c>
    </row>
    <row r="385" spans="2:18" ht="15" hidden="1" customHeight="1" outlineLevel="1">
      <c r="B385" s="63" t="s">
        <v>89</v>
      </c>
      <c r="C385" s="195" t="s">
        <v>143</v>
      </c>
      <c r="D385" s="220" t="s">
        <v>143</v>
      </c>
      <c r="E385" s="202" t="s">
        <v>143</v>
      </c>
      <c r="F385" s="221" t="s">
        <v>143</v>
      </c>
      <c r="G385" s="195" t="s">
        <v>143</v>
      </c>
      <c r="H385" s="220" t="s">
        <v>143</v>
      </c>
      <c r="I385" s="202" t="s">
        <v>143</v>
      </c>
      <c r="J385" s="221" t="s">
        <v>143</v>
      </c>
      <c r="K385" s="195" t="s">
        <v>143</v>
      </c>
      <c r="L385" s="220" t="s">
        <v>143</v>
      </c>
      <c r="M385" s="202" t="s">
        <v>143</v>
      </c>
      <c r="N385" s="221" t="s">
        <v>143</v>
      </c>
      <c r="O385" s="195" t="s">
        <v>143</v>
      </c>
      <c r="P385" s="220" t="s">
        <v>143</v>
      </c>
      <c r="Q385" s="202" t="s">
        <v>143</v>
      </c>
      <c r="R385" s="221" t="s">
        <v>143</v>
      </c>
    </row>
    <row r="386" spans="2:18" ht="15" hidden="1" customHeight="1" outlineLevel="1">
      <c r="B386" s="63" t="s">
        <v>88</v>
      </c>
      <c r="C386" s="195" t="s">
        <v>143</v>
      </c>
      <c r="D386" s="220" t="s">
        <v>143</v>
      </c>
      <c r="E386" s="202" t="s">
        <v>143</v>
      </c>
      <c r="F386" s="221" t="s">
        <v>143</v>
      </c>
      <c r="G386" s="195" t="s">
        <v>143</v>
      </c>
      <c r="H386" s="220" t="s">
        <v>143</v>
      </c>
      <c r="I386" s="202" t="s">
        <v>143</v>
      </c>
      <c r="J386" s="221" t="s">
        <v>143</v>
      </c>
      <c r="K386" s="195" t="s">
        <v>143</v>
      </c>
      <c r="L386" s="220" t="s">
        <v>143</v>
      </c>
      <c r="M386" s="202" t="s">
        <v>143</v>
      </c>
      <c r="N386" s="221" t="s">
        <v>143</v>
      </c>
      <c r="O386" s="195" t="s">
        <v>143</v>
      </c>
      <c r="P386" s="220" t="s">
        <v>143</v>
      </c>
      <c r="Q386" s="202" t="s">
        <v>143</v>
      </c>
      <c r="R386" s="221" t="s">
        <v>143</v>
      </c>
    </row>
    <row r="387" spans="2:18" ht="15" hidden="1" customHeight="1" outlineLevel="1">
      <c r="B387" s="63" t="s">
        <v>87</v>
      </c>
      <c r="C387" s="195" t="s">
        <v>143</v>
      </c>
      <c r="D387" s="220" t="s">
        <v>143</v>
      </c>
      <c r="E387" s="202" t="s">
        <v>143</v>
      </c>
      <c r="F387" s="221" t="s">
        <v>143</v>
      </c>
      <c r="G387" s="195" t="s">
        <v>143</v>
      </c>
      <c r="H387" s="220" t="s">
        <v>143</v>
      </c>
      <c r="I387" s="202" t="s">
        <v>143</v>
      </c>
      <c r="J387" s="221" t="s">
        <v>143</v>
      </c>
      <c r="K387" s="195" t="s">
        <v>143</v>
      </c>
      <c r="L387" s="220" t="s">
        <v>143</v>
      </c>
      <c r="M387" s="202" t="s">
        <v>143</v>
      </c>
      <c r="N387" s="221" t="s">
        <v>143</v>
      </c>
      <c r="O387" s="195" t="s">
        <v>143</v>
      </c>
      <c r="P387" s="220" t="s">
        <v>143</v>
      </c>
      <c r="Q387" s="202" t="s">
        <v>143</v>
      </c>
      <c r="R387" s="221" t="s">
        <v>143</v>
      </c>
    </row>
    <row r="388" spans="2:18" ht="15" hidden="1" customHeight="1" outlineLevel="1">
      <c r="B388" s="63" t="s">
        <v>86</v>
      </c>
      <c r="C388" s="195" t="s">
        <v>143</v>
      </c>
      <c r="D388" s="220" t="s">
        <v>143</v>
      </c>
      <c r="E388" s="202" t="s">
        <v>143</v>
      </c>
      <c r="F388" s="221" t="s">
        <v>143</v>
      </c>
      <c r="G388" s="195" t="s">
        <v>143</v>
      </c>
      <c r="H388" s="220" t="s">
        <v>143</v>
      </c>
      <c r="I388" s="202" t="s">
        <v>143</v>
      </c>
      <c r="J388" s="221" t="s">
        <v>143</v>
      </c>
      <c r="K388" s="195" t="s">
        <v>143</v>
      </c>
      <c r="L388" s="220" t="s">
        <v>143</v>
      </c>
      <c r="M388" s="202" t="s">
        <v>143</v>
      </c>
      <c r="N388" s="221" t="s">
        <v>143</v>
      </c>
      <c r="O388" s="195" t="s">
        <v>143</v>
      </c>
      <c r="P388" s="220" t="s">
        <v>143</v>
      </c>
      <c r="Q388" s="202" t="s">
        <v>143</v>
      </c>
      <c r="R388" s="221" t="s">
        <v>143</v>
      </c>
    </row>
    <row r="389" spans="2:18" ht="15" hidden="1" customHeight="1" outlineLevel="1">
      <c r="B389" s="63" t="s">
        <v>85</v>
      </c>
      <c r="C389" s="195" t="s">
        <v>143</v>
      </c>
      <c r="D389" s="220" t="s">
        <v>143</v>
      </c>
      <c r="E389" s="202" t="s">
        <v>143</v>
      </c>
      <c r="F389" s="221" t="s">
        <v>143</v>
      </c>
      <c r="G389" s="195" t="s">
        <v>143</v>
      </c>
      <c r="H389" s="220" t="s">
        <v>143</v>
      </c>
      <c r="I389" s="202" t="s">
        <v>143</v>
      </c>
      <c r="J389" s="221" t="s">
        <v>143</v>
      </c>
      <c r="K389" s="195" t="s">
        <v>143</v>
      </c>
      <c r="L389" s="220" t="s">
        <v>143</v>
      </c>
      <c r="M389" s="202" t="s">
        <v>143</v>
      </c>
      <c r="N389" s="221" t="s">
        <v>143</v>
      </c>
      <c r="O389" s="195" t="s">
        <v>143</v>
      </c>
      <c r="P389" s="220" t="s">
        <v>143</v>
      </c>
      <c r="Q389" s="202" t="s">
        <v>143</v>
      </c>
      <c r="R389" s="221" t="s">
        <v>143</v>
      </c>
    </row>
    <row r="390" spans="2:18" ht="15" hidden="1" customHeight="1" outlineLevel="1">
      <c r="B390" s="63" t="s">
        <v>84</v>
      </c>
      <c r="C390" s="195" t="s">
        <v>143</v>
      </c>
      <c r="D390" s="220" t="s">
        <v>143</v>
      </c>
      <c r="E390" s="202" t="s">
        <v>143</v>
      </c>
      <c r="F390" s="221" t="s">
        <v>143</v>
      </c>
      <c r="G390" s="195" t="s">
        <v>143</v>
      </c>
      <c r="H390" s="220" t="s">
        <v>143</v>
      </c>
      <c r="I390" s="202" t="s">
        <v>143</v>
      </c>
      <c r="J390" s="221" t="s">
        <v>143</v>
      </c>
      <c r="K390" s="195" t="s">
        <v>143</v>
      </c>
      <c r="L390" s="220" t="s">
        <v>143</v>
      </c>
      <c r="M390" s="202" t="s">
        <v>143</v>
      </c>
      <c r="N390" s="221" t="s">
        <v>143</v>
      </c>
      <c r="O390" s="195" t="s">
        <v>143</v>
      </c>
      <c r="P390" s="220" t="s">
        <v>143</v>
      </c>
      <c r="Q390" s="202" t="s">
        <v>143</v>
      </c>
      <c r="R390" s="221" t="s">
        <v>143</v>
      </c>
    </row>
    <row r="391" spans="2:18" ht="15" hidden="1" customHeight="1" outlineLevel="1">
      <c r="B391" s="63" t="s">
        <v>83</v>
      </c>
      <c r="C391" s="195" t="s">
        <v>143</v>
      </c>
      <c r="D391" s="220" t="s">
        <v>143</v>
      </c>
      <c r="E391" s="202" t="s">
        <v>143</v>
      </c>
      <c r="F391" s="221" t="s">
        <v>143</v>
      </c>
      <c r="G391" s="195" t="s">
        <v>143</v>
      </c>
      <c r="H391" s="220" t="s">
        <v>143</v>
      </c>
      <c r="I391" s="202" t="s">
        <v>143</v>
      </c>
      <c r="J391" s="221" t="s">
        <v>143</v>
      </c>
      <c r="K391" s="195" t="s">
        <v>143</v>
      </c>
      <c r="L391" s="220" t="s">
        <v>143</v>
      </c>
      <c r="M391" s="202" t="s">
        <v>143</v>
      </c>
      <c r="N391" s="221" t="s">
        <v>143</v>
      </c>
      <c r="O391" s="195" t="s">
        <v>143</v>
      </c>
      <c r="P391" s="220" t="s">
        <v>143</v>
      </c>
      <c r="Q391" s="202" t="s">
        <v>143</v>
      </c>
      <c r="R391" s="221" t="s">
        <v>143</v>
      </c>
    </row>
    <row r="392" spans="2:18" ht="15" hidden="1" customHeight="1" outlineLevel="1">
      <c r="B392" s="63" t="s">
        <v>82</v>
      </c>
      <c r="C392" s="195" t="s">
        <v>143</v>
      </c>
      <c r="D392" s="220" t="s">
        <v>143</v>
      </c>
      <c r="E392" s="202" t="s">
        <v>143</v>
      </c>
      <c r="F392" s="221" t="s">
        <v>143</v>
      </c>
      <c r="G392" s="195" t="s">
        <v>143</v>
      </c>
      <c r="H392" s="220" t="s">
        <v>143</v>
      </c>
      <c r="I392" s="202" t="s">
        <v>143</v>
      </c>
      <c r="J392" s="221" t="s">
        <v>143</v>
      </c>
      <c r="K392" s="195" t="s">
        <v>143</v>
      </c>
      <c r="L392" s="220" t="s">
        <v>143</v>
      </c>
      <c r="M392" s="202" t="s">
        <v>143</v>
      </c>
      <c r="N392" s="221" t="s">
        <v>143</v>
      </c>
      <c r="O392" s="195" t="s">
        <v>143</v>
      </c>
      <c r="P392" s="220" t="s">
        <v>143</v>
      </c>
      <c r="Q392" s="202" t="s">
        <v>143</v>
      </c>
      <c r="R392" s="221" t="s">
        <v>143</v>
      </c>
    </row>
    <row r="393" spans="2:18" ht="15" hidden="1" customHeight="1" outlineLevel="1">
      <c r="B393" s="63" t="s">
        <v>81</v>
      </c>
      <c r="C393" s="195" t="s">
        <v>143</v>
      </c>
      <c r="D393" s="220" t="s">
        <v>143</v>
      </c>
      <c r="E393" s="202" t="s">
        <v>143</v>
      </c>
      <c r="F393" s="221" t="s">
        <v>143</v>
      </c>
      <c r="G393" s="195" t="s">
        <v>143</v>
      </c>
      <c r="H393" s="220" t="s">
        <v>143</v>
      </c>
      <c r="I393" s="202" t="s">
        <v>143</v>
      </c>
      <c r="J393" s="221" t="s">
        <v>143</v>
      </c>
      <c r="K393" s="195" t="s">
        <v>143</v>
      </c>
      <c r="L393" s="220" t="s">
        <v>143</v>
      </c>
      <c r="M393" s="202" t="s">
        <v>143</v>
      </c>
      <c r="N393" s="221" t="s">
        <v>143</v>
      </c>
      <c r="O393" s="195" t="s">
        <v>143</v>
      </c>
      <c r="P393" s="220" t="s">
        <v>143</v>
      </c>
      <c r="Q393" s="202" t="s">
        <v>143</v>
      </c>
      <c r="R393" s="221" t="s">
        <v>143</v>
      </c>
    </row>
    <row r="394" spans="2:18" ht="15" hidden="1" customHeight="1" outlineLevel="1">
      <c r="B394" s="63" t="s">
        <v>80</v>
      </c>
      <c r="C394" s="195" t="s">
        <v>143</v>
      </c>
      <c r="D394" s="220" t="s">
        <v>143</v>
      </c>
      <c r="E394" s="202" t="s">
        <v>143</v>
      </c>
      <c r="F394" s="221" t="s">
        <v>143</v>
      </c>
      <c r="G394" s="195" t="s">
        <v>143</v>
      </c>
      <c r="H394" s="220" t="s">
        <v>143</v>
      </c>
      <c r="I394" s="202" t="s">
        <v>143</v>
      </c>
      <c r="J394" s="221" t="s">
        <v>143</v>
      </c>
      <c r="K394" s="195" t="s">
        <v>143</v>
      </c>
      <c r="L394" s="220" t="s">
        <v>143</v>
      </c>
      <c r="M394" s="202" t="s">
        <v>143</v>
      </c>
      <c r="N394" s="221" t="s">
        <v>143</v>
      </c>
      <c r="O394" s="195" t="s">
        <v>143</v>
      </c>
      <c r="P394" s="220" t="s">
        <v>143</v>
      </c>
      <c r="Q394" s="202" t="s">
        <v>143</v>
      </c>
      <c r="R394" s="221" t="s">
        <v>143</v>
      </c>
    </row>
    <row r="395" spans="2:18" ht="15" hidden="1" customHeight="1" outlineLevel="1">
      <c r="B395" s="63" t="s">
        <v>79</v>
      </c>
      <c r="C395" s="195" t="s">
        <v>143</v>
      </c>
      <c r="D395" s="220" t="s">
        <v>143</v>
      </c>
      <c r="E395" s="202" t="s">
        <v>143</v>
      </c>
      <c r="F395" s="221" t="s">
        <v>143</v>
      </c>
      <c r="G395" s="195" t="s">
        <v>143</v>
      </c>
      <c r="H395" s="220" t="s">
        <v>143</v>
      </c>
      <c r="I395" s="202" t="s">
        <v>143</v>
      </c>
      <c r="J395" s="221" t="s">
        <v>143</v>
      </c>
      <c r="K395" s="195" t="s">
        <v>143</v>
      </c>
      <c r="L395" s="220" t="s">
        <v>143</v>
      </c>
      <c r="M395" s="202" t="s">
        <v>143</v>
      </c>
      <c r="N395" s="221" t="s">
        <v>143</v>
      </c>
      <c r="O395" s="195" t="s">
        <v>143</v>
      </c>
      <c r="P395" s="220" t="s">
        <v>143</v>
      </c>
      <c r="Q395" s="202" t="s">
        <v>143</v>
      </c>
      <c r="R395" s="221" t="s">
        <v>143</v>
      </c>
    </row>
    <row r="396" spans="2:18" hidden="1" collapsed="1">
      <c r="B396" s="227">
        <v>1982</v>
      </c>
      <c r="C396" s="228" t="s">
        <v>143</v>
      </c>
      <c r="D396" s="229" t="s">
        <v>143</v>
      </c>
      <c r="E396" s="228" t="s">
        <v>143</v>
      </c>
      <c r="F396" s="229" t="s">
        <v>143</v>
      </c>
      <c r="G396" s="228" t="s">
        <v>143</v>
      </c>
      <c r="H396" s="229" t="s">
        <v>143</v>
      </c>
      <c r="I396" s="228" t="s">
        <v>143</v>
      </c>
      <c r="J396" s="229" t="s">
        <v>143</v>
      </c>
      <c r="K396" s="228" t="s">
        <v>143</v>
      </c>
      <c r="L396" s="229" t="s">
        <v>143</v>
      </c>
      <c r="M396" s="228" t="s">
        <v>143</v>
      </c>
      <c r="N396" s="229" t="s">
        <v>143</v>
      </c>
      <c r="O396" s="228" t="s">
        <v>143</v>
      </c>
      <c r="P396" s="229" t="s">
        <v>143</v>
      </c>
      <c r="Q396" s="228" t="s">
        <v>143</v>
      </c>
      <c r="R396" s="229" t="s">
        <v>143</v>
      </c>
    </row>
    <row r="397" spans="2:18" ht="15" hidden="1" customHeight="1" outlineLevel="1">
      <c r="B397" s="63" t="s">
        <v>90</v>
      </c>
      <c r="C397" s="195" t="s">
        <v>143</v>
      </c>
      <c r="D397" s="220" t="s">
        <v>143</v>
      </c>
      <c r="E397" s="202" t="s">
        <v>143</v>
      </c>
      <c r="F397" s="221" t="s">
        <v>143</v>
      </c>
      <c r="G397" s="195" t="s">
        <v>143</v>
      </c>
      <c r="H397" s="220" t="s">
        <v>143</v>
      </c>
      <c r="I397" s="202" t="s">
        <v>143</v>
      </c>
      <c r="J397" s="221" t="s">
        <v>143</v>
      </c>
      <c r="K397" s="195" t="s">
        <v>143</v>
      </c>
      <c r="L397" s="220" t="s">
        <v>143</v>
      </c>
      <c r="M397" s="202" t="s">
        <v>143</v>
      </c>
      <c r="N397" s="221" t="s">
        <v>143</v>
      </c>
      <c r="O397" s="195" t="s">
        <v>143</v>
      </c>
      <c r="P397" s="220" t="s">
        <v>143</v>
      </c>
      <c r="Q397" s="202" t="s">
        <v>143</v>
      </c>
      <c r="R397" s="221" t="s">
        <v>143</v>
      </c>
    </row>
    <row r="398" spans="2:18" ht="15" hidden="1" customHeight="1" outlineLevel="1">
      <c r="B398" s="63" t="s">
        <v>89</v>
      </c>
      <c r="C398" s="195" t="s">
        <v>143</v>
      </c>
      <c r="D398" s="220" t="s">
        <v>143</v>
      </c>
      <c r="E398" s="202" t="s">
        <v>143</v>
      </c>
      <c r="F398" s="221" t="s">
        <v>143</v>
      </c>
      <c r="G398" s="195" t="s">
        <v>143</v>
      </c>
      <c r="H398" s="220" t="s">
        <v>143</v>
      </c>
      <c r="I398" s="202" t="s">
        <v>143</v>
      </c>
      <c r="J398" s="221" t="s">
        <v>143</v>
      </c>
      <c r="K398" s="195" t="s">
        <v>143</v>
      </c>
      <c r="L398" s="220" t="s">
        <v>143</v>
      </c>
      <c r="M398" s="202" t="s">
        <v>143</v>
      </c>
      <c r="N398" s="221" t="s">
        <v>143</v>
      </c>
      <c r="O398" s="195" t="s">
        <v>143</v>
      </c>
      <c r="P398" s="220" t="s">
        <v>143</v>
      </c>
      <c r="Q398" s="202" t="s">
        <v>143</v>
      </c>
      <c r="R398" s="221" t="s">
        <v>143</v>
      </c>
    </row>
    <row r="399" spans="2:18" ht="15" hidden="1" customHeight="1" outlineLevel="1">
      <c r="B399" s="63" t="s">
        <v>88</v>
      </c>
      <c r="C399" s="195" t="s">
        <v>143</v>
      </c>
      <c r="D399" s="220" t="s">
        <v>143</v>
      </c>
      <c r="E399" s="202" t="s">
        <v>143</v>
      </c>
      <c r="F399" s="221" t="s">
        <v>143</v>
      </c>
      <c r="G399" s="195" t="s">
        <v>143</v>
      </c>
      <c r="H399" s="220" t="s">
        <v>143</v>
      </c>
      <c r="I399" s="202" t="s">
        <v>143</v>
      </c>
      <c r="J399" s="221" t="s">
        <v>143</v>
      </c>
      <c r="K399" s="195" t="s">
        <v>143</v>
      </c>
      <c r="L399" s="220" t="s">
        <v>143</v>
      </c>
      <c r="M399" s="202" t="s">
        <v>143</v>
      </c>
      <c r="N399" s="221" t="s">
        <v>143</v>
      </c>
      <c r="O399" s="195" t="s">
        <v>143</v>
      </c>
      <c r="P399" s="220" t="s">
        <v>143</v>
      </c>
      <c r="Q399" s="202" t="s">
        <v>143</v>
      </c>
      <c r="R399" s="221" t="s">
        <v>143</v>
      </c>
    </row>
    <row r="400" spans="2:18" ht="15" hidden="1" customHeight="1" outlineLevel="1">
      <c r="B400" s="63" t="s">
        <v>87</v>
      </c>
      <c r="C400" s="195" t="s">
        <v>143</v>
      </c>
      <c r="D400" s="220" t="s">
        <v>143</v>
      </c>
      <c r="E400" s="202" t="s">
        <v>143</v>
      </c>
      <c r="F400" s="221" t="s">
        <v>143</v>
      </c>
      <c r="G400" s="195" t="s">
        <v>143</v>
      </c>
      <c r="H400" s="220" t="s">
        <v>143</v>
      </c>
      <c r="I400" s="202" t="s">
        <v>143</v>
      </c>
      <c r="J400" s="221" t="s">
        <v>143</v>
      </c>
      <c r="K400" s="195" t="s">
        <v>143</v>
      </c>
      <c r="L400" s="220" t="s">
        <v>143</v>
      </c>
      <c r="M400" s="202" t="s">
        <v>143</v>
      </c>
      <c r="N400" s="221" t="s">
        <v>143</v>
      </c>
      <c r="O400" s="195" t="s">
        <v>143</v>
      </c>
      <c r="P400" s="220" t="s">
        <v>143</v>
      </c>
      <c r="Q400" s="202" t="s">
        <v>143</v>
      </c>
      <c r="R400" s="221" t="s">
        <v>143</v>
      </c>
    </row>
    <row r="401" spans="2:18" ht="15" hidden="1" customHeight="1" outlineLevel="1">
      <c r="B401" s="63" t="s">
        <v>86</v>
      </c>
      <c r="C401" s="195" t="s">
        <v>143</v>
      </c>
      <c r="D401" s="220" t="s">
        <v>143</v>
      </c>
      <c r="E401" s="202" t="s">
        <v>143</v>
      </c>
      <c r="F401" s="221" t="s">
        <v>143</v>
      </c>
      <c r="G401" s="195" t="s">
        <v>143</v>
      </c>
      <c r="H401" s="220" t="s">
        <v>143</v>
      </c>
      <c r="I401" s="202" t="s">
        <v>143</v>
      </c>
      <c r="J401" s="221" t="s">
        <v>143</v>
      </c>
      <c r="K401" s="195" t="s">
        <v>143</v>
      </c>
      <c r="L401" s="220" t="s">
        <v>143</v>
      </c>
      <c r="M401" s="202" t="s">
        <v>143</v>
      </c>
      <c r="N401" s="221" t="s">
        <v>143</v>
      </c>
      <c r="O401" s="195" t="s">
        <v>143</v>
      </c>
      <c r="P401" s="220" t="s">
        <v>143</v>
      </c>
      <c r="Q401" s="202" t="s">
        <v>143</v>
      </c>
      <c r="R401" s="221" t="s">
        <v>143</v>
      </c>
    </row>
    <row r="402" spans="2:18" ht="15" hidden="1" customHeight="1" outlineLevel="1">
      <c r="B402" s="63" t="s">
        <v>85</v>
      </c>
      <c r="C402" s="195" t="s">
        <v>143</v>
      </c>
      <c r="D402" s="220" t="s">
        <v>143</v>
      </c>
      <c r="E402" s="202" t="s">
        <v>143</v>
      </c>
      <c r="F402" s="221" t="s">
        <v>143</v>
      </c>
      <c r="G402" s="195" t="s">
        <v>143</v>
      </c>
      <c r="H402" s="220" t="s">
        <v>143</v>
      </c>
      <c r="I402" s="202" t="s">
        <v>143</v>
      </c>
      <c r="J402" s="221" t="s">
        <v>143</v>
      </c>
      <c r="K402" s="195" t="s">
        <v>143</v>
      </c>
      <c r="L402" s="220" t="s">
        <v>143</v>
      </c>
      <c r="M402" s="202" t="s">
        <v>143</v>
      </c>
      <c r="N402" s="221" t="s">
        <v>143</v>
      </c>
      <c r="O402" s="195" t="s">
        <v>143</v>
      </c>
      <c r="P402" s="220" t="s">
        <v>143</v>
      </c>
      <c r="Q402" s="202" t="s">
        <v>143</v>
      </c>
      <c r="R402" s="221" t="s">
        <v>143</v>
      </c>
    </row>
    <row r="403" spans="2:18" ht="15" hidden="1" customHeight="1" outlineLevel="1">
      <c r="B403" s="63" t="s">
        <v>84</v>
      </c>
      <c r="C403" s="195" t="s">
        <v>143</v>
      </c>
      <c r="D403" s="220" t="s">
        <v>143</v>
      </c>
      <c r="E403" s="202" t="s">
        <v>143</v>
      </c>
      <c r="F403" s="221" t="s">
        <v>143</v>
      </c>
      <c r="G403" s="195" t="s">
        <v>143</v>
      </c>
      <c r="H403" s="220" t="s">
        <v>143</v>
      </c>
      <c r="I403" s="202" t="s">
        <v>143</v>
      </c>
      <c r="J403" s="221" t="s">
        <v>143</v>
      </c>
      <c r="K403" s="195" t="s">
        <v>143</v>
      </c>
      <c r="L403" s="220" t="s">
        <v>143</v>
      </c>
      <c r="M403" s="202" t="s">
        <v>143</v>
      </c>
      <c r="N403" s="221" t="s">
        <v>143</v>
      </c>
      <c r="O403" s="195" t="s">
        <v>143</v>
      </c>
      <c r="P403" s="220" t="s">
        <v>143</v>
      </c>
      <c r="Q403" s="202" t="s">
        <v>143</v>
      </c>
      <c r="R403" s="221" t="s">
        <v>143</v>
      </c>
    </row>
    <row r="404" spans="2:18" ht="15" hidden="1" customHeight="1" outlineLevel="1">
      <c r="B404" s="63" t="s">
        <v>83</v>
      </c>
      <c r="C404" s="195" t="s">
        <v>143</v>
      </c>
      <c r="D404" s="220" t="s">
        <v>143</v>
      </c>
      <c r="E404" s="202" t="s">
        <v>143</v>
      </c>
      <c r="F404" s="221" t="s">
        <v>143</v>
      </c>
      <c r="G404" s="195" t="s">
        <v>143</v>
      </c>
      <c r="H404" s="220" t="s">
        <v>143</v>
      </c>
      <c r="I404" s="202" t="s">
        <v>143</v>
      </c>
      <c r="J404" s="221" t="s">
        <v>143</v>
      </c>
      <c r="K404" s="195" t="s">
        <v>143</v>
      </c>
      <c r="L404" s="220" t="s">
        <v>143</v>
      </c>
      <c r="M404" s="202" t="s">
        <v>143</v>
      </c>
      <c r="N404" s="221" t="s">
        <v>143</v>
      </c>
      <c r="O404" s="195" t="s">
        <v>143</v>
      </c>
      <c r="P404" s="220" t="s">
        <v>143</v>
      </c>
      <c r="Q404" s="202" t="s">
        <v>143</v>
      </c>
      <c r="R404" s="221" t="s">
        <v>143</v>
      </c>
    </row>
    <row r="405" spans="2:18" ht="15" hidden="1" customHeight="1" outlineLevel="1">
      <c r="B405" s="63" t="s">
        <v>82</v>
      </c>
      <c r="C405" s="195" t="s">
        <v>143</v>
      </c>
      <c r="D405" s="220" t="s">
        <v>143</v>
      </c>
      <c r="E405" s="202" t="s">
        <v>143</v>
      </c>
      <c r="F405" s="221" t="s">
        <v>143</v>
      </c>
      <c r="G405" s="195" t="s">
        <v>143</v>
      </c>
      <c r="H405" s="220" t="s">
        <v>143</v>
      </c>
      <c r="I405" s="202" t="s">
        <v>143</v>
      </c>
      <c r="J405" s="221" t="s">
        <v>143</v>
      </c>
      <c r="K405" s="195" t="s">
        <v>143</v>
      </c>
      <c r="L405" s="220" t="s">
        <v>143</v>
      </c>
      <c r="M405" s="202" t="s">
        <v>143</v>
      </c>
      <c r="N405" s="221" t="s">
        <v>143</v>
      </c>
      <c r="O405" s="195" t="s">
        <v>143</v>
      </c>
      <c r="P405" s="220" t="s">
        <v>143</v>
      </c>
      <c r="Q405" s="202" t="s">
        <v>143</v>
      </c>
      <c r="R405" s="221" t="s">
        <v>143</v>
      </c>
    </row>
    <row r="406" spans="2:18" ht="15" hidden="1" customHeight="1" outlineLevel="1">
      <c r="B406" s="63" t="s">
        <v>81</v>
      </c>
      <c r="C406" s="195" t="s">
        <v>143</v>
      </c>
      <c r="D406" s="220" t="s">
        <v>143</v>
      </c>
      <c r="E406" s="202" t="s">
        <v>143</v>
      </c>
      <c r="F406" s="221" t="s">
        <v>143</v>
      </c>
      <c r="G406" s="195" t="s">
        <v>143</v>
      </c>
      <c r="H406" s="220" t="s">
        <v>143</v>
      </c>
      <c r="I406" s="202" t="s">
        <v>143</v>
      </c>
      <c r="J406" s="221" t="s">
        <v>143</v>
      </c>
      <c r="K406" s="195" t="s">
        <v>143</v>
      </c>
      <c r="L406" s="220" t="s">
        <v>143</v>
      </c>
      <c r="M406" s="202" t="s">
        <v>143</v>
      </c>
      <c r="N406" s="221" t="s">
        <v>143</v>
      </c>
      <c r="O406" s="195" t="s">
        <v>143</v>
      </c>
      <c r="P406" s="220" t="s">
        <v>143</v>
      </c>
      <c r="Q406" s="202" t="s">
        <v>143</v>
      </c>
      <c r="R406" s="221" t="s">
        <v>143</v>
      </c>
    </row>
    <row r="407" spans="2:18" ht="15" hidden="1" customHeight="1" outlineLevel="1">
      <c r="B407" s="63" t="s">
        <v>80</v>
      </c>
      <c r="C407" s="195" t="s">
        <v>143</v>
      </c>
      <c r="D407" s="220" t="s">
        <v>143</v>
      </c>
      <c r="E407" s="202" t="s">
        <v>143</v>
      </c>
      <c r="F407" s="221" t="s">
        <v>143</v>
      </c>
      <c r="G407" s="195" t="s">
        <v>143</v>
      </c>
      <c r="H407" s="220" t="s">
        <v>143</v>
      </c>
      <c r="I407" s="202" t="s">
        <v>143</v>
      </c>
      <c r="J407" s="221" t="s">
        <v>143</v>
      </c>
      <c r="K407" s="195" t="s">
        <v>143</v>
      </c>
      <c r="L407" s="220" t="s">
        <v>143</v>
      </c>
      <c r="M407" s="202" t="s">
        <v>143</v>
      </c>
      <c r="N407" s="221" t="s">
        <v>143</v>
      </c>
      <c r="O407" s="195" t="s">
        <v>143</v>
      </c>
      <c r="P407" s="220" t="s">
        <v>143</v>
      </c>
      <c r="Q407" s="202" t="s">
        <v>143</v>
      </c>
      <c r="R407" s="221" t="s">
        <v>143</v>
      </c>
    </row>
    <row r="408" spans="2:18" ht="15" hidden="1" customHeight="1" outlineLevel="1">
      <c r="B408" s="63" t="s">
        <v>79</v>
      </c>
      <c r="C408" s="195" t="s">
        <v>143</v>
      </c>
      <c r="D408" s="220" t="s">
        <v>143</v>
      </c>
      <c r="E408" s="202" t="s">
        <v>143</v>
      </c>
      <c r="F408" s="221" t="s">
        <v>143</v>
      </c>
      <c r="G408" s="195" t="s">
        <v>143</v>
      </c>
      <c r="H408" s="220" t="s">
        <v>143</v>
      </c>
      <c r="I408" s="202" t="s">
        <v>143</v>
      </c>
      <c r="J408" s="221" t="s">
        <v>143</v>
      </c>
      <c r="K408" s="195" t="s">
        <v>143</v>
      </c>
      <c r="L408" s="220" t="s">
        <v>143</v>
      </c>
      <c r="M408" s="202" t="s">
        <v>143</v>
      </c>
      <c r="N408" s="221" t="s">
        <v>143</v>
      </c>
      <c r="O408" s="195" t="s">
        <v>143</v>
      </c>
      <c r="P408" s="220" t="s">
        <v>143</v>
      </c>
      <c r="Q408" s="202" t="s">
        <v>143</v>
      </c>
      <c r="R408" s="221" t="s">
        <v>143</v>
      </c>
    </row>
    <row r="409" spans="2:18" hidden="1" collapsed="1">
      <c r="B409" s="227">
        <v>1981</v>
      </c>
      <c r="C409" s="228" t="s">
        <v>143</v>
      </c>
      <c r="D409" s="229" t="s">
        <v>143</v>
      </c>
      <c r="E409" s="228" t="s">
        <v>143</v>
      </c>
      <c r="F409" s="229" t="s">
        <v>143</v>
      </c>
      <c r="G409" s="228" t="s">
        <v>143</v>
      </c>
      <c r="H409" s="229" t="s">
        <v>143</v>
      </c>
      <c r="I409" s="228" t="s">
        <v>143</v>
      </c>
      <c r="J409" s="229" t="s">
        <v>143</v>
      </c>
      <c r="K409" s="228" t="s">
        <v>143</v>
      </c>
      <c r="L409" s="229" t="s">
        <v>143</v>
      </c>
      <c r="M409" s="228" t="s">
        <v>143</v>
      </c>
      <c r="N409" s="229" t="s">
        <v>143</v>
      </c>
      <c r="O409" s="228" t="s">
        <v>143</v>
      </c>
      <c r="P409" s="229" t="s">
        <v>143</v>
      </c>
      <c r="Q409" s="228" t="s">
        <v>143</v>
      </c>
      <c r="R409" s="229" t="s">
        <v>143</v>
      </c>
    </row>
    <row r="410" spans="2:18" ht="15" hidden="1" customHeight="1" outlineLevel="1">
      <c r="B410" s="63" t="s">
        <v>90</v>
      </c>
      <c r="C410" s="195" t="s">
        <v>143</v>
      </c>
      <c r="D410" s="220" t="s">
        <v>143</v>
      </c>
      <c r="E410" s="202" t="s">
        <v>143</v>
      </c>
      <c r="F410" s="221" t="s">
        <v>143</v>
      </c>
      <c r="G410" s="195" t="s">
        <v>143</v>
      </c>
      <c r="H410" s="220" t="s">
        <v>143</v>
      </c>
      <c r="I410" s="202" t="s">
        <v>143</v>
      </c>
      <c r="J410" s="221" t="s">
        <v>143</v>
      </c>
      <c r="K410" s="195" t="s">
        <v>143</v>
      </c>
      <c r="L410" s="220" t="s">
        <v>143</v>
      </c>
      <c r="M410" s="202" t="s">
        <v>143</v>
      </c>
      <c r="N410" s="221" t="s">
        <v>143</v>
      </c>
      <c r="O410" s="195" t="s">
        <v>143</v>
      </c>
      <c r="P410" s="220" t="s">
        <v>143</v>
      </c>
      <c r="Q410" s="202" t="s">
        <v>143</v>
      </c>
      <c r="R410" s="221" t="s">
        <v>143</v>
      </c>
    </row>
    <row r="411" spans="2:18" ht="15" hidden="1" customHeight="1" outlineLevel="1">
      <c r="B411" s="63" t="s">
        <v>89</v>
      </c>
      <c r="C411" s="195" t="s">
        <v>143</v>
      </c>
      <c r="D411" s="220" t="s">
        <v>143</v>
      </c>
      <c r="E411" s="202" t="s">
        <v>143</v>
      </c>
      <c r="F411" s="221" t="s">
        <v>143</v>
      </c>
      <c r="G411" s="195" t="s">
        <v>143</v>
      </c>
      <c r="H411" s="220" t="s">
        <v>143</v>
      </c>
      <c r="I411" s="202" t="s">
        <v>143</v>
      </c>
      <c r="J411" s="221" t="s">
        <v>143</v>
      </c>
      <c r="K411" s="195" t="s">
        <v>143</v>
      </c>
      <c r="L411" s="220" t="s">
        <v>143</v>
      </c>
      <c r="M411" s="202" t="s">
        <v>143</v>
      </c>
      <c r="N411" s="221" t="s">
        <v>143</v>
      </c>
      <c r="O411" s="195" t="s">
        <v>143</v>
      </c>
      <c r="P411" s="220" t="s">
        <v>143</v>
      </c>
      <c r="Q411" s="202" t="s">
        <v>143</v>
      </c>
      <c r="R411" s="221" t="s">
        <v>143</v>
      </c>
    </row>
    <row r="412" spans="2:18" ht="15" hidden="1" customHeight="1" outlineLevel="1">
      <c r="B412" s="63" t="s">
        <v>88</v>
      </c>
      <c r="C412" s="195" t="s">
        <v>143</v>
      </c>
      <c r="D412" s="220" t="s">
        <v>143</v>
      </c>
      <c r="E412" s="202" t="s">
        <v>143</v>
      </c>
      <c r="F412" s="221" t="s">
        <v>143</v>
      </c>
      <c r="G412" s="195" t="s">
        <v>143</v>
      </c>
      <c r="H412" s="220" t="s">
        <v>143</v>
      </c>
      <c r="I412" s="202" t="s">
        <v>143</v>
      </c>
      <c r="J412" s="221" t="s">
        <v>143</v>
      </c>
      <c r="K412" s="195" t="s">
        <v>143</v>
      </c>
      <c r="L412" s="220" t="s">
        <v>143</v>
      </c>
      <c r="M412" s="202" t="s">
        <v>143</v>
      </c>
      <c r="N412" s="221" t="s">
        <v>143</v>
      </c>
      <c r="O412" s="195" t="s">
        <v>143</v>
      </c>
      <c r="P412" s="220" t="s">
        <v>143</v>
      </c>
      <c r="Q412" s="202" t="s">
        <v>143</v>
      </c>
      <c r="R412" s="221" t="s">
        <v>143</v>
      </c>
    </row>
    <row r="413" spans="2:18" ht="15" hidden="1" customHeight="1" outlineLevel="1">
      <c r="B413" s="63" t="s">
        <v>87</v>
      </c>
      <c r="C413" s="195" t="s">
        <v>143</v>
      </c>
      <c r="D413" s="220" t="s">
        <v>143</v>
      </c>
      <c r="E413" s="202" t="s">
        <v>143</v>
      </c>
      <c r="F413" s="221" t="s">
        <v>143</v>
      </c>
      <c r="G413" s="195" t="s">
        <v>143</v>
      </c>
      <c r="H413" s="220" t="s">
        <v>143</v>
      </c>
      <c r="I413" s="202" t="s">
        <v>143</v>
      </c>
      <c r="J413" s="221" t="s">
        <v>143</v>
      </c>
      <c r="K413" s="195" t="s">
        <v>143</v>
      </c>
      <c r="L413" s="220" t="s">
        <v>143</v>
      </c>
      <c r="M413" s="202" t="s">
        <v>143</v>
      </c>
      <c r="N413" s="221" t="s">
        <v>143</v>
      </c>
      <c r="O413" s="195" t="s">
        <v>143</v>
      </c>
      <c r="P413" s="220" t="s">
        <v>143</v>
      </c>
      <c r="Q413" s="202" t="s">
        <v>143</v>
      </c>
      <c r="R413" s="221" t="s">
        <v>143</v>
      </c>
    </row>
    <row r="414" spans="2:18" ht="15" hidden="1" customHeight="1" outlineLevel="1">
      <c r="B414" s="63" t="s">
        <v>86</v>
      </c>
      <c r="C414" s="195" t="s">
        <v>143</v>
      </c>
      <c r="D414" s="220" t="s">
        <v>143</v>
      </c>
      <c r="E414" s="202" t="s">
        <v>143</v>
      </c>
      <c r="F414" s="221" t="s">
        <v>143</v>
      </c>
      <c r="G414" s="195" t="s">
        <v>143</v>
      </c>
      <c r="H414" s="220" t="s">
        <v>143</v>
      </c>
      <c r="I414" s="202" t="s">
        <v>143</v>
      </c>
      <c r="J414" s="221" t="s">
        <v>143</v>
      </c>
      <c r="K414" s="195" t="s">
        <v>143</v>
      </c>
      <c r="L414" s="220" t="s">
        <v>143</v>
      </c>
      <c r="M414" s="202" t="s">
        <v>143</v>
      </c>
      <c r="N414" s="221" t="s">
        <v>143</v>
      </c>
      <c r="O414" s="195" t="s">
        <v>143</v>
      </c>
      <c r="P414" s="220" t="s">
        <v>143</v>
      </c>
      <c r="Q414" s="202" t="s">
        <v>143</v>
      </c>
      <c r="R414" s="221" t="s">
        <v>143</v>
      </c>
    </row>
    <row r="415" spans="2:18" ht="15" hidden="1" customHeight="1" outlineLevel="1">
      <c r="B415" s="63" t="s">
        <v>85</v>
      </c>
      <c r="C415" s="195" t="s">
        <v>143</v>
      </c>
      <c r="D415" s="220" t="s">
        <v>143</v>
      </c>
      <c r="E415" s="202" t="s">
        <v>143</v>
      </c>
      <c r="F415" s="221" t="s">
        <v>143</v>
      </c>
      <c r="G415" s="195" t="s">
        <v>143</v>
      </c>
      <c r="H415" s="220" t="s">
        <v>143</v>
      </c>
      <c r="I415" s="202" t="s">
        <v>143</v>
      </c>
      <c r="J415" s="221" t="s">
        <v>143</v>
      </c>
      <c r="K415" s="195" t="s">
        <v>143</v>
      </c>
      <c r="L415" s="220" t="s">
        <v>143</v>
      </c>
      <c r="M415" s="202" t="s">
        <v>143</v>
      </c>
      <c r="N415" s="221" t="s">
        <v>143</v>
      </c>
      <c r="O415" s="195" t="s">
        <v>143</v>
      </c>
      <c r="P415" s="220" t="s">
        <v>143</v>
      </c>
      <c r="Q415" s="202" t="s">
        <v>143</v>
      </c>
      <c r="R415" s="221" t="s">
        <v>143</v>
      </c>
    </row>
    <row r="416" spans="2:18" ht="15" hidden="1" customHeight="1" outlineLevel="1">
      <c r="B416" s="63" t="s">
        <v>84</v>
      </c>
      <c r="C416" s="195" t="s">
        <v>143</v>
      </c>
      <c r="D416" s="220" t="s">
        <v>143</v>
      </c>
      <c r="E416" s="202" t="s">
        <v>143</v>
      </c>
      <c r="F416" s="221" t="s">
        <v>143</v>
      </c>
      <c r="G416" s="195" t="s">
        <v>143</v>
      </c>
      <c r="H416" s="220" t="s">
        <v>143</v>
      </c>
      <c r="I416" s="202" t="s">
        <v>143</v>
      </c>
      <c r="J416" s="221" t="s">
        <v>143</v>
      </c>
      <c r="K416" s="195" t="s">
        <v>143</v>
      </c>
      <c r="L416" s="220" t="s">
        <v>143</v>
      </c>
      <c r="M416" s="202" t="s">
        <v>143</v>
      </c>
      <c r="N416" s="221" t="s">
        <v>143</v>
      </c>
      <c r="O416" s="195" t="s">
        <v>143</v>
      </c>
      <c r="P416" s="220" t="s">
        <v>143</v>
      </c>
      <c r="Q416" s="202" t="s">
        <v>143</v>
      </c>
      <c r="R416" s="221" t="s">
        <v>143</v>
      </c>
    </row>
    <row r="417" spans="2:18" ht="15" hidden="1" customHeight="1" outlineLevel="1">
      <c r="B417" s="63" t="s">
        <v>83</v>
      </c>
      <c r="C417" s="195" t="s">
        <v>143</v>
      </c>
      <c r="D417" s="220" t="s">
        <v>143</v>
      </c>
      <c r="E417" s="202" t="s">
        <v>143</v>
      </c>
      <c r="F417" s="221" t="s">
        <v>143</v>
      </c>
      <c r="G417" s="195" t="s">
        <v>143</v>
      </c>
      <c r="H417" s="220" t="s">
        <v>143</v>
      </c>
      <c r="I417" s="202" t="s">
        <v>143</v>
      </c>
      <c r="J417" s="221" t="s">
        <v>143</v>
      </c>
      <c r="K417" s="195" t="s">
        <v>143</v>
      </c>
      <c r="L417" s="220" t="s">
        <v>143</v>
      </c>
      <c r="M417" s="202" t="s">
        <v>143</v>
      </c>
      <c r="N417" s="221" t="s">
        <v>143</v>
      </c>
      <c r="O417" s="195" t="s">
        <v>143</v>
      </c>
      <c r="P417" s="220" t="s">
        <v>143</v>
      </c>
      <c r="Q417" s="202" t="s">
        <v>143</v>
      </c>
      <c r="R417" s="221" t="s">
        <v>143</v>
      </c>
    </row>
    <row r="418" spans="2:18" ht="15" hidden="1" customHeight="1" outlineLevel="1">
      <c r="B418" s="63" t="s">
        <v>82</v>
      </c>
      <c r="C418" s="195" t="s">
        <v>143</v>
      </c>
      <c r="D418" s="220" t="s">
        <v>143</v>
      </c>
      <c r="E418" s="202" t="s">
        <v>143</v>
      </c>
      <c r="F418" s="221" t="s">
        <v>143</v>
      </c>
      <c r="G418" s="195" t="s">
        <v>143</v>
      </c>
      <c r="H418" s="220" t="s">
        <v>143</v>
      </c>
      <c r="I418" s="202" t="s">
        <v>143</v>
      </c>
      <c r="J418" s="221" t="s">
        <v>143</v>
      </c>
      <c r="K418" s="195" t="s">
        <v>143</v>
      </c>
      <c r="L418" s="220" t="s">
        <v>143</v>
      </c>
      <c r="M418" s="202" t="s">
        <v>143</v>
      </c>
      <c r="N418" s="221" t="s">
        <v>143</v>
      </c>
      <c r="O418" s="195" t="s">
        <v>143</v>
      </c>
      <c r="P418" s="220" t="s">
        <v>143</v>
      </c>
      <c r="Q418" s="202" t="s">
        <v>143</v>
      </c>
      <c r="R418" s="221" t="s">
        <v>143</v>
      </c>
    </row>
    <row r="419" spans="2:18" ht="15" hidden="1" customHeight="1" outlineLevel="1">
      <c r="B419" s="63" t="s">
        <v>81</v>
      </c>
      <c r="C419" s="195" t="s">
        <v>143</v>
      </c>
      <c r="D419" s="220" t="s">
        <v>143</v>
      </c>
      <c r="E419" s="202" t="s">
        <v>143</v>
      </c>
      <c r="F419" s="221" t="s">
        <v>143</v>
      </c>
      <c r="G419" s="195" t="s">
        <v>143</v>
      </c>
      <c r="H419" s="220" t="s">
        <v>143</v>
      </c>
      <c r="I419" s="202" t="s">
        <v>143</v>
      </c>
      <c r="J419" s="221" t="s">
        <v>143</v>
      </c>
      <c r="K419" s="195" t="s">
        <v>143</v>
      </c>
      <c r="L419" s="220" t="s">
        <v>143</v>
      </c>
      <c r="M419" s="202" t="s">
        <v>143</v>
      </c>
      <c r="N419" s="221" t="s">
        <v>143</v>
      </c>
      <c r="O419" s="195" t="s">
        <v>143</v>
      </c>
      <c r="P419" s="220" t="s">
        <v>143</v>
      </c>
      <c r="Q419" s="202" t="s">
        <v>143</v>
      </c>
      <c r="R419" s="221" t="s">
        <v>143</v>
      </c>
    </row>
    <row r="420" spans="2:18" ht="15" hidden="1" customHeight="1" outlineLevel="1">
      <c r="B420" s="63" t="s">
        <v>80</v>
      </c>
      <c r="C420" s="195" t="s">
        <v>143</v>
      </c>
      <c r="D420" s="220" t="s">
        <v>143</v>
      </c>
      <c r="E420" s="202" t="s">
        <v>143</v>
      </c>
      <c r="F420" s="221" t="s">
        <v>143</v>
      </c>
      <c r="G420" s="195" t="s">
        <v>143</v>
      </c>
      <c r="H420" s="220" t="s">
        <v>143</v>
      </c>
      <c r="I420" s="202" t="s">
        <v>143</v>
      </c>
      <c r="J420" s="221" t="s">
        <v>143</v>
      </c>
      <c r="K420" s="195" t="s">
        <v>143</v>
      </c>
      <c r="L420" s="220" t="s">
        <v>143</v>
      </c>
      <c r="M420" s="202" t="s">
        <v>143</v>
      </c>
      <c r="N420" s="221" t="s">
        <v>143</v>
      </c>
      <c r="O420" s="195" t="s">
        <v>143</v>
      </c>
      <c r="P420" s="220" t="s">
        <v>143</v>
      </c>
      <c r="Q420" s="202" t="s">
        <v>143</v>
      </c>
      <c r="R420" s="221" t="s">
        <v>143</v>
      </c>
    </row>
    <row r="421" spans="2:18" ht="15" hidden="1" customHeight="1" outlineLevel="1">
      <c r="B421" s="63" t="s">
        <v>79</v>
      </c>
      <c r="C421" s="195" t="s">
        <v>143</v>
      </c>
      <c r="D421" s="220" t="s">
        <v>143</v>
      </c>
      <c r="E421" s="202" t="s">
        <v>143</v>
      </c>
      <c r="F421" s="221" t="s">
        <v>143</v>
      </c>
      <c r="G421" s="195" t="s">
        <v>143</v>
      </c>
      <c r="H421" s="220" t="s">
        <v>143</v>
      </c>
      <c r="I421" s="202" t="s">
        <v>143</v>
      </c>
      <c r="J421" s="221" t="s">
        <v>143</v>
      </c>
      <c r="K421" s="195" t="s">
        <v>143</v>
      </c>
      <c r="L421" s="220" t="s">
        <v>143</v>
      </c>
      <c r="M421" s="202" t="s">
        <v>143</v>
      </c>
      <c r="N421" s="221" t="s">
        <v>143</v>
      </c>
      <c r="O421" s="195" t="s">
        <v>143</v>
      </c>
      <c r="P421" s="220" t="s">
        <v>143</v>
      </c>
      <c r="Q421" s="202" t="s">
        <v>143</v>
      </c>
      <c r="R421" s="221" t="s">
        <v>143</v>
      </c>
    </row>
    <row r="422" spans="2:18" hidden="1" collapsed="1">
      <c r="B422" s="227">
        <v>1980</v>
      </c>
      <c r="C422" s="228" t="s">
        <v>143</v>
      </c>
      <c r="D422" s="229" t="s">
        <v>143</v>
      </c>
      <c r="E422" s="228" t="s">
        <v>143</v>
      </c>
      <c r="F422" s="229" t="s">
        <v>143</v>
      </c>
      <c r="G422" s="228" t="s">
        <v>143</v>
      </c>
      <c r="H422" s="229" t="s">
        <v>143</v>
      </c>
      <c r="I422" s="228" t="s">
        <v>143</v>
      </c>
      <c r="J422" s="229" t="s">
        <v>143</v>
      </c>
      <c r="K422" s="228" t="s">
        <v>143</v>
      </c>
      <c r="L422" s="229" t="s">
        <v>143</v>
      </c>
      <c r="M422" s="228" t="s">
        <v>143</v>
      </c>
      <c r="N422" s="229" t="s">
        <v>143</v>
      </c>
      <c r="O422" s="228" t="s">
        <v>143</v>
      </c>
      <c r="P422" s="229" t="s">
        <v>143</v>
      </c>
      <c r="Q422" s="228" t="s">
        <v>143</v>
      </c>
      <c r="R422" s="229" t="s">
        <v>143</v>
      </c>
    </row>
    <row r="423" spans="2:18" ht="15" hidden="1" customHeight="1" outlineLevel="1">
      <c r="B423" s="63" t="s">
        <v>90</v>
      </c>
      <c r="C423" s="195" t="s">
        <v>143</v>
      </c>
      <c r="D423" s="220" t="s">
        <v>143</v>
      </c>
      <c r="E423" s="202" t="s">
        <v>143</v>
      </c>
      <c r="F423" s="221" t="s">
        <v>143</v>
      </c>
      <c r="G423" s="195" t="s">
        <v>143</v>
      </c>
      <c r="H423" s="220" t="s">
        <v>143</v>
      </c>
      <c r="I423" s="202" t="s">
        <v>143</v>
      </c>
      <c r="J423" s="221" t="s">
        <v>143</v>
      </c>
      <c r="K423" s="195" t="s">
        <v>143</v>
      </c>
      <c r="L423" s="220" t="s">
        <v>143</v>
      </c>
      <c r="M423" s="202" t="s">
        <v>143</v>
      </c>
      <c r="N423" s="221" t="s">
        <v>143</v>
      </c>
      <c r="O423" s="195" t="s">
        <v>143</v>
      </c>
      <c r="P423" s="220" t="s">
        <v>143</v>
      </c>
      <c r="Q423" s="202" t="s">
        <v>143</v>
      </c>
      <c r="R423" s="221" t="s">
        <v>143</v>
      </c>
    </row>
    <row r="424" spans="2:18" ht="15" hidden="1" customHeight="1" outlineLevel="1">
      <c r="B424" s="63" t="s">
        <v>89</v>
      </c>
      <c r="C424" s="195" t="s">
        <v>143</v>
      </c>
      <c r="D424" s="220" t="s">
        <v>143</v>
      </c>
      <c r="E424" s="202" t="s">
        <v>143</v>
      </c>
      <c r="F424" s="221" t="s">
        <v>143</v>
      </c>
      <c r="G424" s="195" t="s">
        <v>143</v>
      </c>
      <c r="H424" s="220" t="s">
        <v>143</v>
      </c>
      <c r="I424" s="202" t="s">
        <v>143</v>
      </c>
      <c r="J424" s="221" t="s">
        <v>143</v>
      </c>
      <c r="K424" s="195" t="s">
        <v>143</v>
      </c>
      <c r="L424" s="220" t="s">
        <v>143</v>
      </c>
      <c r="M424" s="202" t="s">
        <v>143</v>
      </c>
      <c r="N424" s="221" t="s">
        <v>143</v>
      </c>
      <c r="O424" s="195" t="s">
        <v>143</v>
      </c>
      <c r="P424" s="220" t="s">
        <v>143</v>
      </c>
      <c r="Q424" s="202" t="s">
        <v>143</v>
      </c>
      <c r="R424" s="221" t="s">
        <v>143</v>
      </c>
    </row>
    <row r="425" spans="2:18" ht="15" hidden="1" customHeight="1" outlineLevel="1">
      <c r="B425" s="63" t="s">
        <v>88</v>
      </c>
      <c r="C425" s="195" t="s">
        <v>143</v>
      </c>
      <c r="D425" s="220" t="s">
        <v>143</v>
      </c>
      <c r="E425" s="202" t="s">
        <v>143</v>
      </c>
      <c r="F425" s="221" t="s">
        <v>143</v>
      </c>
      <c r="G425" s="195" t="s">
        <v>143</v>
      </c>
      <c r="H425" s="220" t="s">
        <v>143</v>
      </c>
      <c r="I425" s="202" t="s">
        <v>143</v>
      </c>
      <c r="J425" s="221" t="s">
        <v>143</v>
      </c>
      <c r="K425" s="195" t="s">
        <v>143</v>
      </c>
      <c r="L425" s="220" t="s">
        <v>143</v>
      </c>
      <c r="M425" s="202" t="s">
        <v>143</v>
      </c>
      <c r="N425" s="221" t="s">
        <v>143</v>
      </c>
      <c r="O425" s="195" t="s">
        <v>143</v>
      </c>
      <c r="P425" s="220" t="s">
        <v>143</v>
      </c>
      <c r="Q425" s="202" t="s">
        <v>143</v>
      </c>
      <c r="R425" s="221" t="s">
        <v>143</v>
      </c>
    </row>
    <row r="426" spans="2:18" ht="15" hidden="1" customHeight="1" outlineLevel="1">
      <c r="B426" s="63" t="s">
        <v>87</v>
      </c>
      <c r="C426" s="195" t="s">
        <v>143</v>
      </c>
      <c r="D426" s="220" t="s">
        <v>143</v>
      </c>
      <c r="E426" s="202" t="s">
        <v>143</v>
      </c>
      <c r="F426" s="221" t="s">
        <v>143</v>
      </c>
      <c r="G426" s="195" t="s">
        <v>143</v>
      </c>
      <c r="H426" s="220" t="s">
        <v>143</v>
      </c>
      <c r="I426" s="202" t="s">
        <v>143</v>
      </c>
      <c r="J426" s="221" t="s">
        <v>143</v>
      </c>
      <c r="K426" s="195" t="s">
        <v>143</v>
      </c>
      <c r="L426" s="220" t="s">
        <v>143</v>
      </c>
      <c r="M426" s="202" t="s">
        <v>143</v>
      </c>
      <c r="N426" s="221" t="s">
        <v>143</v>
      </c>
      <c r="O426" s="195" t="s">
        <v>143</v>
      </c>
      <c r="P426" s="220" t="s">
        <v>143</v>
      </c>
      <c r="Q426" s="202" t="s">
        <v>143</v>
      </c>
      <c r="R426" s="221" t="s">
        <v>143</v>
      </c>
    </row>
    <row r="427" spans="2:18" ht="15" hidden="1" customHeight="1" outlineLevel="1">
      <c r="B427" s="63" t="s">
        <v>86</v>
      </c>
      <c r="C427" s="195" t="s">
        <v>143</v>
      </c>
      <c r="D427" s="220" t="s">
        <v>143</v>
      </c>
      <c r="E427" s="202" t="s">
        <v>143</v>
      </c>
      <c r="F427" s="221" t="s">
        <v>143</v>
      </c>
      <c r="G427" s="195" t="s">
        <v>143</v>
      </c>
      <c r="H427" s="220" t="s">
        <v>143</v>
      </c>
      <c r="I427" s="202" t="s">
        <v>143</v>
      </c>
      <c r="J427" s="221" t="s">
        <v>143</v>
      </c>
      <c r="K427" s="195" t="s">
        <v>143</v>
      </c>
      <c r="L427" s="220" t="s">
        <v>143</v>
      </c>
      <c r="M427" s="202" t="s">
        <v>143</v>
      </c>
      <c r="N427" s="221" t="s">
        <v>143</v>
      </c>
      <c r="O427" s="195" t="s">
        <v>143</v>
      </c>
      <c r="P427" s="220" t="s">
        <v>143</v>
      </c>
      <c r="Q427" s="202" t="s">
        <v>143</v>
      </c>
      <c r="R427" s="221" t="s">
        <v>143</v>
      </c>
    </row>
    <row r="428" spans="2:18" ht="15" hidden="1" customHeight="1" outlineLevel="1">
      <c r="B428" s="63" t="s">
        <v>85</v>
      </c>
      <c r="C428" s="195" t="s">
        <v>143</v>
      </c>
      <c r="D428" s="220" t="s">
        <v>143</v>
      </c>
      <c r="E428" s="202" t="s">
        <v>143</v>
      </c>
      <c r="F428" s="221" t="s">
        <v>143</v>
      </c>
      <c r="G428" s="195" t="s">
        <v>143</v>
      </c>
      <c r="H428" s="220" t="s">
        <v>143</v>
      </c>
      <c r="I428" s="202" t="s">
        <v>143</v>
      </c>
      <c r="J428" s="221" t="s">
        <v>143</v>
      </c>
      <c r="K428" s="195" t="s">
        <v>143</v>
      </c>
      <c r="L428" s="220" t="s">
        <v>143</v>
      </c>
      <c r="M428" s="202" t="s">
        <v>143</v>
      </c>
      <c r="N428" s="221" t="s">
        <v>143</v>
      </c>
      <c r="O428" s="195" t="s">
        <v>143</v>
      </c>
      <c r="P428" s="220" t="s">
        <v>143</v>
      </c>
      <c r="Q428" s="202" t="s">
        <v>143</v>
      </c>
      <c r="R428" s="221" t="s">
        <v>143</v>
      </c>
    </row>
    <row r="429" spans="2:18" ht="15" hidden="1" customHeight="1" outlineLevel="1">
      <c r="B429" s="63" t="s">
        <v>84</v>
      </c>
      <c r="C429" s="195" t="s">
        <v>143</v>
      </c>
      <c r="D429" s="220" t="s">
        <v>143</v>
      </c>
      <c r="E429" s="202" t="s">
        <v>143</v>
      </c>
      <c r="F429" s="221" t="s">
        <v>143</v>
      </c>
      <c r="G429" s="195" t="s">
        <v>143</v>
      </c>
      <c r="H429" s="220" t="s">
        <v>143</v>
      </c>
      <c r="I429" s="202" t="s">
        <v>143</v>
      </c>
      <c r="J429" s="221" t="s">
        <v>143</v>
      </c>
      <c r="K429" s="195" t="s">
        <v>143</v>
      </c>
      <c r="L429" s="220" t="s">
        <v>143</v>
      </c>
      <c r="M429" s="202" t="s">
        <v>143</v>
      </c>
      <c r="N429" s="221" t="s">
        <v>143</v>
      </c>
      <c r="O429" s="195" t="s">
        <v>143</v>
      </c>
      <c r="P429" s="220" t="s">
        <v>143</v>
      </c>
      <c r="Q429" s="202" t="s">
        <v>143</v>
      </c>
      <c r="R429" s="221" t="s">
        <v>143</v>
      </c>
    </row>
    <row r="430" spans="2:18" ht="15" hidden="1" customHeight="1" outlineLevel="1">
      <c r="B430" s="63" t="s">
        <v>83</v>
      </c>
      <c r="C430" s="195" t="s">
        <v>143</v>
      </c>
      <c r="D430" s="220" t="s">
        <v>143</v>
      </c>
      <c r="E430" s="202" t="s">
        <v>143</v>
      </c>
      <c r="F430" s="221" t="s">
        <v>143</v>
      </c>
      <c r="G430" s="195" t="s">
        <v>143</v>
      </c>
      <c r="H430" s="220" t="s">
        <v>143</v>
      </c>
      <c r="I430" s="202" t="s">
        <v>143</v>
      </c>
      <c r="J430" s="221" t="s">
        <v>143</v>
      </c>
      <c r="K430" s="195" t="s">
        <v>143</v>
      </c>
      <c r="L430" s="220" t="s">
        <v>143</v>
      </c>
      <c r="M430" s="202" t="s">
        <v>143</v>
      </c>
      <c r="N430" s="221" t="s">
        <v>143</v>
      </c>
      <c r="O430" s="195" t="s">
        <v>143</v>
      </c>
      <c r="P430" s="220" t="s">
        <v>143</v>
      </c>
      <c r="Q430" s="202" t="s">
        <v>143</v>
      </c>
      <c r="R430" s="221" t="s">
        <v>143</v>
      </c>
    </row>
    <row r="431" spans="2:18" ht="15" hidden="1" customHeight="1" outlineLevel="1">
      <c r="B431" s="63" t="s">
        <v>82</v>
      </c>
      <c r="C431" s="195" t="s">
        <v>143</v>
      </c>
      <c r="D431" s="220" t="s">
        <v>143</v>
      </c>
      <c r="E431" s="202" t="s">
        <v>143</v>
      </c>
      <c r="F431" s="221" t="s">
        <v>143</v>
      </c>
      <c r="G431" s="195" t="s">
        <v>143</v>
      </c>
      <c r="H431" s="220" t="s">
        <v>143</v>
      </c>
      <c r="I431" s="202" t="s">
        <v>143</v>
      </c>
      <c r="J431" s="221" t="s">
        <v>143</v>
      </c>
      <c r="K431" s="195" t="s">
        <v>143</v>
      </c>
      <c r="L431" s="220" t="s">
        <v>143</v>
      </c>
      <c r="M431" s="202" t="s">
        <v>143</v>
      </c>
      <c r="N431" s="221" t="s">
        <v>143</v>
      </c>
      <c r="O431" s="195" t="s">
        <v>143</v>
      </c>
      <c r="P431" s="220" t="s">
        <v>143</v>
      </c>
      <c r="Q431" s="202" t="s">
        <v>143</v>
      </c>
      <c r="R431" s="221" t="s">
        <v>143</v>
      </c>
    </row>
    <row r="432" spans="2:18" ht="15" hidden="1" customHeight="1" outlineLevel="1">
      <c r="B432" s="63" t="s">
        <v>81</v>
      </c>
      <c r="C432" s="195" t="s">
        <v>143</v>
      </c>
      <c r="D432" s="220" t="s">
        <v>143</v>
      </c>
      <c r="E432" s="202" t="s">
        <v>143</v>
      </c>
      <c r="F432" s="221" t="s">
        <v>143</v>
      </c>
      <c r="G432" s="195" t="s">
        <v>143</v>
      </c>
      <c r="H432" s="220" t="s">
        <v>143</v>
      </c>
      <c r="I432" s="202" t="s">
        <v>143</v>
      </c>
      <c r="J432" s="221" t="s">
        <v>143</v>
      </c>
      <c r="K432" s="195" t="s">
        <v>143</v>
      </c>
      <c r="L432" s="220" t="s">
        <v>143</v>
      </c>
      <c r="M432" s="202" t="s">
        <v>143</v>
      </c>
      <c r="N432" s="221" t="s">
        <v>143</v>
      </c>
      <c r="O432" s="195" t="s">
        <v>143</v>
      </c>
      <c r="P432" s="220" t="s">
        <v>143</v>
      </c>
      <c r="Q432" s="202" t="s">
        <v>143</v>
      </c>
      <c r="R432" s="221" t="s">
        <v>143</v>
      </c>
    </row>
    <row r="433" spans="2:18" ht="15" hidden="1" customHeight="1" outlineLevel="1">
      <c r="B433" s="63" t="s">
        <v>80</v>
      </c>
      <c r="C433" s="195" t="s">
        <v>143</v>
      </c>
      <c r="D433" s="220" t="s">
        <v>143</v>
      </c>
      <c r="E433" s="202" t="s">
        <v>143</v>
      </c>
      <c r="F433" s="221" t="s">
        <v>143</v>
      </c>
      <c r="G433" s="195" t="s">
        <v>143</v>
      </c>
      <c r="H433" s="220" t="s">
        <v>143</v>
      </c>
      <c r="I433" s="202" t="s">
        <v>143</v>
      </c>
      <c r="J433" s="221" t="s">
        <v>143</v>
      </c>
      <c r="K433" s="195" t="s">
        <v>143</v>
      </c>
      <c r="L433" s="220" t="s">
        <v>143</v>
      </c>
      <c r="M433" s="202" t="s">
        <v>143</v>
      </c>
      <c r="N433" s="221" t="s">
        <v>143</v>
      </c>
      <c r="O433" s="195" t="s">
        <v>143</v>
      </c>
      <c r="P433" s="220" t="s">
        <v>143</v>
      </c>
      <c r="Q433" s="202" t="s">
        <v>143</v>
      </c>
      <c r="R433" s="221" t="s">
        <v>143</v>
      </c>
    </row>
    <row r="434" spans="2:18" ht="15" hidden="1" customHeight="1" outlineLevel="1">
      <c r="B434" s="63" t="s">
        <v>79</v>
      </c>
      <c r="C434" s="195" t="s">
        <v>143</v>
      </c>
      <c r="D434" s="220" t="s">
        <v>143</v>
      </c>
      <c r="E434" s="202" t="s">
        <v>143</v>
      </c>
      <c r="F434" s="221" t="s">
        <v>143</v>
      </c>
      <c r="G434" s="195" t="s">
        <v>143</v>
      </c>
      <c r="H434" s="220" t="s">
        <v>143</v>
      </c>
      <c r="I434" s="202" t="s">
        <v>143</v>
      </c>
      <c r="J434" s="221" t="s">
        <v>143</v>
      </c>
      <c r="K434" s="195" t="s">
        <v>143</v>
      </c>
      <c r="L434" s="220" t="s">
        <v>143</v>
      </c>
      <c r="M434" s="202" t="s">
        <v>143</v>
      </c>
      <c r="N434" s="221" t="s">
        <v>143</v>
      </c>
      <c r="O434" s="195" t="s">
        <v>143</v>
      </c>
      <c r="P434" s="220" t="s">
        <v>143</v>
      </c>
      <c r="Q434" s="202" t="s">
        <v>143</v>
      </c>
      <c r="R434" s="221" t="s">
        <v>143</v>
      </c>
    </row>
    <row r="435" spans="2:18" hidden="1" collapsed="1">
      <c r="B435" s="227">
        <v>1979</v>
      </c>
      <c r="C435" s="228" t="s">
        <v>143</v>
      </c>
      <c r="D435" s="229" t="s">
        <v>143</v>
      </c>
      <c r="E435" s="228" t="s">
        <v>143</v>
      </c>
      <c r="F435" s="229" t="s">
        <v>143</v>
      </c>
      <c r="G435" s="228" t="s">
        <v>143</v>
      </c>
      <c r="H435" s="229" t="s">
        <v>143</v>
      </c>
      <c r="I435" s="228" t="s">
        <v>143</v>
      </c>
      <c r="J435" s="229" t="s">
        <v>143</v>
      </c>
      <c r="K435" s="228" t="s">
        <v>143</v>
      </c>
      <c r="L435" s="229" t="s">
        <v>143</v>
      </c>
      <c r="M435" s="228" t="s">
        <v>143</v>
      </c>
      <c r="N435" s="229" t="s">
        <v>143</v>
      </c>
      <c r="O435" s="228" t="s">
        <v>143</v>
      </c>
      <c r="P435" s="229" t="s">
        <v>143</v>
      </c>
      <c r="Q435" s="228" t="s">
        <v>143</v>
      </c>
      <c r="R435" s="229" t="s">
        <v>143</v>
      </c>
    </row>
    <row r="436" spans="2:18" ht="15" hidden="1" customHeight="1" outlineLevel="1">
      <c r="B436" s="63" t="s">
        <v>90</v>
      </c>
      <c r="C436" s="195" t="s">
        <v>143</v>
      </c>
      <c r="D436" s="195"/>
      <c r="E436" s="202" t="s">
        <v>143</v>
      </c>
      <c r="F436" s="202"/>
      <c r="G436" s="195" t="s">
        <v>143</v>
      </c>
      <c r="H436" s="195"/>
      <c r="I436" s="202" t="s">
        <v>143</v>
      </c>
      <c r="J436" s="202"/>
      <c r="K436" s="195" t="s">
        <v>143</v>
      </c>
      <c r="L436" s="195"/>
      <c r="M436" s="202" t="s">
        <v>143</v>
      </c>
      <c r="N436" s="202"/>
      <c r="O436" s="195" t="s">
        <v>143</v>
      </c>
      <c r="P436" s="195"/>
      <c r="Q436" s="202" t="s">
        <v>143</v>
      </c>
      <c r="R436" s="202"/>
    </row>
    <row r="437" spans="2:18" ht="15" hidden="1" customHeight="1" outlineLevel="1">
      <c r="B437" s="63" t="s">
        <v>89</v>
      </c>
      <c r="C437" s="195" t="s">
        <v>143</v>
      </c>
      <c r="D437" s="195"/>
      <c r="E437" s="202" t="s">
        <v>143</v>
      </c>
      <c r="F437" s="202"/>
      <c r="G437" s="195" t="s">
        <v>143</v>
      </c>
      <c r="H437" s="195"/>
      <c r="I437" s="202" t="s">
        <v>143</v>
      </c>
      <c r="J437" s="202"/>
      <c r="K437" s="195" t="s">
        <v>143</v>
      </c>
      <c r="L437" s="195"/>
      <c r="M437" s="202" t="s">
        <v>143</v>
      </c>
      <c r="N437" s="202"/>
      <c r="O437" s="195" t="s">
        <v>143</v>
      </c>
      <c r="P437" s="195"/>
      <c r="Q437" s="202" t="s">
        <v>143</v>
      </c>
      <c r="R437" s="202"/>
    </row>
    <row r="438" spans="2:18" ht="15" hidden="1" customHeight="1" outlineLevel="1">
      <c r="B438" s="63" t="s">
        <v>88</v>
      </c>
      <c r="C438" s="195" t="s">
        <v>143</v>
      </c>
      <c r="D438" s="195"/>
      <c r="E438" s="202" t="s">
        <v>143</v>
      </c>
      <c r="F438" s="202"/>
      <c r="G438" s="195" t="s">
        <v>143</v>
      </c>
      <c r="H438" s="195"/>
      <c r="I438" s="202" t="s">
        <v>143</v>
      </c>
      <c r="J438" s="202"/>
      <c r="K438" s="195" t="s">
        <v>143</v>
      </c>
      <c r="L438" s="195"/>
      <c r="M438" s="202" t="s">
        <v>143</v>
      </c>
      <c r="N438" s="202"/>
      <c r="O438" s="195" t="s">
        <v>143</v>
      </c>
      <c r="P438" s="195"/>
      <c r="Q438" s="202" t="s">
        <v>143</v>
      </c>
      <c r="R438" s="202"/>
    </row>
    <row r="439" spans="2:18" ht="15" hidden="1" customHeight="1" outlineLevel="1">
      <c r="B439" s="63" t="s">
        <v>87</v>
      </c>
      <c r="C439" s="195" t="s">
        <v>143</v>
      </c>
      <c r="D439" s="195"/>
      <c r="E439" s="202" t="s">
        <v>143</v>
      </c>
      <c r="F439" s="202"/>
      <c r="G439" s="195" t="s">
        <v>143</v>
      </c>
      <c r="H439" s="195"/>
      <c r="I439" s="202" t="s">
        <v>143</v>
      </c>
      <c r="J439" s="202"/>
      <c r="K439" s="195" t="s">
        <v>143</v>
      </c>
      <c r="L439" s="195"/>
      <c r="M439" s="202" t="s">
        <v>143</v>
      </c>
      <c r="N439" s="202"/>
      <c r="O439" s="195" t="s">
        <v>143</v>
      </c>
      <c r="P439" s="195"/>
      <c r="Q439" s="202" t="s">
        <v>143</v>
      </c>
      <c r="R439" s="202"/>
    </row>
    <row r="440" spans="2:18" ht="15" hidden="1" customHeight="1" outlineLevel="1">
      <c r="B440" s="63" t="s">
        <v>86</v>
      </c>
      <c r="C440" s="195" t="s">
        <v>143</v>
      </c>
      <c r="D440" s="195"/>
      <c r="E440" s="202" t="s">
        <v>143</v>
      </c>
      <c r="F440" s="202"/>
      <c r="G440" s="195" t="s">
        <v>143</v>
      </c>
      <c r="H440" s="195"/>
      <c r="I440" s="202" t="s">
        <v>143</v>
      </c>
      <c r="J440" s="202"/>
      <c r="K440" s="195" t="s">
        <v>143</v>
      </c>
      <c r="L440" s="195"/>
      <c r="M440" s="202" t="s">
        <v>143</v>
      </c>
      <c r="N440" s="202"/>
      <c r="O440" s="195" t="s">
        <v>143</v>
      </c>
      <c r="P440" s="195"/>
      <c r="Q440" s="202" t="s">
        <v>143</v>
      </c>
      <c r="R440" s="202"/>
    </row>
    <row r="441" spans="2:18" ht="15" hidden="1" customHeight="1" outlineLevel="1">
      <c r="B441" s="63" t="s">
        <v>85</v>
      </c>
      <c r="C441" s="195" t="s">
        <v>143</v>
      </c>
      <c r="D441" s="195"/>
      <c r="E441" s="202" t="s">
        <v>143</v>
      </c>
      <c r="F441" s="202"/>
      <c r="G441" s="195" t="s">
        <v>143</v>
      </c>
      <c r="H441" s="195"/>
      <c r="I441" s="202" t="s">
        <v>143</v>
      </c>
      <c r="J441" s="202"/>
      <c r="K441" s="195" t="s">
        <v>143</v>
      </c>
      <c r="L441" s="195"/>
      <c r="M441" s="202" t="s">
        <v>143</v>
      </c>
      <c r="N441" s="202"/>
      <c r="O441" s="195" t="s">
        <v>143</v>
      </c>
      <c r="P441" s="195"/>
      <c r="Q441" s="202" t="s">
        <v>143</v>
      </c>
      <c r="R441" s="202"/>
    </row>
    <row r="442" spans="2:18" ht="15" hidden="1" customHeight="1" outlineLevel="1">
      <c r="B442" s="63" t="s">
        <v>84</v>
      </c>
      <c r="C442" s="195" t="s">
        <v>143</v>
      </c>
      <c r="D442" s="195"/>
      <c r="E442" s="202" t="s">
        <v>143</v>
      </c>
      <c r="F442" s="202"/>
      <c r="G442" s="195" t="s">
        <v>143</v>
      </c>
      <c r="H442" s="195"/>
      <c r="I442" s="202" t="s">
        <v>143</v>
      </c>
      <c r="J442" s="202"/>
      <c r="K442" s="195" t="s">
        <v>143</v>
      </c>
      <c r="L442" s="195"/>
      <c r="M442" s="202" t="s">
        <v>143</v>
      </c>
      <c r="N442" s="202"/>
      <c r="O442" s="195" t="s">
        <v>143</v>
      </c>
      <c r="P442" s="195"/>
      <c r="Q442" s="202" t="s">
        <v>143</v>
      </c>
      <c r="R442" s="202"/>
    </row>
    <row r="443" spans="2:18" ht="15" hidden="1" customHeight="1" outlineLevel="1">
      <c r="B443" s="63" t="s">
        <v>83</v>
      </c>
      <c r="C443" s="195" t="s">
        <v>143</v>
      </c>
      <c r="D443" s="195"/>
      <c r="E443" s="202" t="s">
        <v>143</v>
      </c>
      <c r="F443" s="202"/>
      <c r="G443" s="195" t="s">
        <v>143</v>
      </c>
      <c r="H443" s="195"/>
      <c r="I443" s="202" t="s">
        <v>143</v>
      </c>
      <c r="J443" s="202"/>
      <c r="K443" s="195" t="s">
        <v>143</v>
      </c>
      <c r="L443" s="195"/>
      <c r="M443" s="202" t="s">
        <v>143</v>
      </c>
      <c r="N443" s="202"/>
      <c r="O443" s="195" t="s">
        <v>143</v>
      </c>
      <c r="P443" s="195"/>
      <c r="Q443" s="202" t="s">
        <v>143</v>
      </c>
      <c r="R443" s="202"/>
    </row>
    <row r="444" spans="2:18" ht="15" hidden="1" customHeight="1" outlineLevel="1">
      <c r="B444" s="63" t="s">
        <v>82</v>
      </c>
      <c r="C444" s="195" t="s">
        <v>143</v>
      </c>
      <c r="D444" s="195"/>
      <c r="E444" s="202" t="s">
        <v>143</v>
      </c>
      <c r="F444" s="202"/>
      <c r="G444" s="195" t="s">
        <v>143</v>
      </c>
      <c r="H444" s="195"/>
      <c r="I444" s="202" t="s">
        <v>143</v>
      </c>
      <c r="J444" s="202"/>
      <c r="K444" s="195" t="s">
        <v>143</v>
      </c>
      <c r="L444" s="195"/>
      <c r="M444" s="202" t="s">
        <v>143</v>
      </c>
      <c r="N444" s="202"/>
      <c r="O444" s="195" t="s">
        <v>143</v>
      </c>
      <c r="P444" s="195"/>
      <c r="Q444" s="202" t="s">
        <v>143</v>
      </c>
      <c r="R444" s="202"/>
    </row>
    <row r="445" spans="2:18" ht="15" hidden="1" customHeight="1" outlineLevel="1">
      <c r="B445" s="63" t="s">
        <v>81</v>
      </c>
      <c r="C445" s="195" t="s">
        <v>143</v>
      </c>
      <c r="D445" s="195"/>
      <c r="E445" s="202" t="s">
        <v>143</v>
      </c>
      <c r="F445" s="202"/>
      <c r="G445" s="195" t="s">
        <v>143</v>
      </c>
      <c r="H445" s="195"/>
      <c r="I445" s="202" t="s">
        <v>143</v>
      </c>
      <c r="J445" s="202"/>
      <c r="K445" s="195" t="s">
        <v>143</v>
      </c>
      <c r="L445" s="195"/>
      <c r="M445" s="202" t="s">
        <v>143</v>
      </c>
      <c r="N445" s="202"/>
      <c r="O445" s="195" t="s">
        <v>143</v>
      </c>
      <c r="P445" s="195"/>
      <c r="Q445" s="202" t="s">
        <v>143</v>
      </c>
      <c r="R445" s="202"/>
    </row>
    <row r="446" spans="2:18" ht="15" hidden="1" customHeight="1" outlineLevel="1">
      <c r="B446" s="63" t="s">
        <v>80</v>
      </c>
      <c r="C446" s="195" t="s">
        <v>143</v>
      </c>
      <c r="D446" s="195"/>
      <c r="E446" s="202" t="s">
        <v>143</v>
      </c>
      <c r="F446" s="202"/>
      <c r="G446" s="195" t="s">
        <v>143</v>
      </c>
      <c r="H446" s="195"/>
      <c r="I446" s="202" t="s">
        <v>143</v>
      </c>
      <c r="J446" s="202"/>
      <c r="K446" s="195" t="s">
        <v>143</v>
      </c>
      <c r="L446" s="195"/>
      <c r="M446" s="202" t="s">
        <v>143</v>
      </c>
      <c r="N446" s="202"/>
      <c r="O446" s="195" t="s">
        <v>143</v>
      </c>
      <c r="P446" s="195"/>
      <c r="Q446" s="202" t="s">
        <v>143</v>
      </c>
      <c r="R446" s="202"/>
    </row>
    <row r="447" spans="2:18" ht="15" hidden="1" customHeight="1" outlineLevel="1">
      <c r="B447" s="63" t="s">
        <v>79</v>
      </c>
      <c r="C447" s="195" t="s">
        <v>143</v>
      </c>
      <c r="D447" s="195"/>
      <c r="E447" s="202" t="s">
        <v>143</v>
      </c>
      <c r="F447" s="202"/>
      <c r="G447" s="195" t="s">
        <v>143</v>
      </c>
      <c r="H447" s="195"/>
      <c r="I447" s="202" t="s">
        <v>143</v>
      </c>
      <c r="J447" s="202"/>
      <c r="K447" s="195" t="s">
        <v>143</v>
      </c>
      <c r="L447" s="195"/>
      <c r="M447" s="202" t="s">
        <v>143</v>
      </c>
      <c r="N447" s="202"/>
      <c r="O447" s="195" t="s">
        <v>143</v>
      </c>
      <c r="P447" s="195"/>
      <c r="Q447" s="202" t="s">
        <v>143</v>
      </c>
      <c r="R447" s="202"/>
    </row>
    <row r="448" spans="2:18" hidden="1" collapsed="1">
      <c r="B448" s="227">
        <v>1978</v>
      </c>
      <c r="C448" s="228" t="s">
        <v>143</v>
      </c>
      <c r="D448" s="228"/>
      <c r="E448" s="228" t="s">
        <v>143</v>
      </c>
      <c r="F448" s="228"/>
      <c r="G448" s="228" t="s">
        <v>143</v>
      </c>
      <c r="H448" s="228"/>
      <c r="I448" s="228" t="s">
        <v>143</v>
      </c>
      <c r="J448" s="228"/>
      <c r="K448" s="228" t="s">
        <v>143</v>
      </c>
      <c r="L448" s="228"/>
      <c r="M448" s="228" t="s">
        <v>143</v>
      </c>
      <c r="N448" s="228"/>
      <c r="O448" s="228" t="s">
        <v>143</v>
      </c>
      <c r="P448" s="228"/>
      <c r="Q448" s="228" t="s">
        <v>143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-0.84615384615384615</v>
      </c>
      <c r="D7" s="220">
        <v>-8.8607594936708889E-2</v>
      </c>
      <c r="E7" s="220">
        <v>0.2177985948477752</v>
      </c>
      <c r="F7" s="220">
        <v>-1.649305555555558E-2</v>
      </c>
      <c r="G7" s="220">
        <v>4.0000000000000036E-2</v>
      </c>
      <c r="H7" s="221">
        <v>3.4948741845293618E-2</v>
      </c>
      <c r="I7" s="220">
        <v>0.32238805970149254</v>
      </c>
      <c r="J7" s="221">
        <v>0.16095263020151784</v>
      </c>
    </row>
    <row r="8" spans="2:10">
      <c r="B8" s="63" t="s">
        <v>89</v>
      </c>
      <c r="C8" s="220">
        <v>0.22222222222222232</v>
      </c>
      <c r="D8" s="220">
        <v>5.1020408163265252E-2</v>
      </c>
      <c r="E8" s="220">
        <v>0.39830508474576276</v>
      </c>
      <c r="F8" s="220">
        <v>7.6158940397351049E-2</v>
      </c>
      <c r="G8" s="220">
        <v>0.5</v>
      </c>
      <c r="H8" s="221">
        <v>0.20910891089108907</v>
      </c>
      <c r="I8" s="220">
        <v>0.14975845410628019</v>
      </c>
      <c r="J8" s="221">
        <v>0.18096626405664296</v>
      </c>
    </row>
    <row r="9" spans="2:10">
      <c r="B9" s="63" t="s">
        <v>88</v>
      </c>
      <c r="C9" s="220">
        <v>0</v>
      </c>
      <c r="D9" s="220">
        <v>5.6603773584905648E-2</v>
      </c>
      <c r="E9" s="220">
        <v>0.11794871794871797</v>
      </c>
      <c r="F9" s="220">
        <v>-1.3325930038867284E-2</v>
      </c>
      <c r="G9" s="220">
        <v>0.47652173913043483</v>
      </c>
      <c r="H9" s="221">
        <v>0.10740971357409723</v>
      </c>
      <c r="I9" s="220">
        <v>0.2739398084815321</v>
      </c>
      <c r="J9" s="221">
        <v>0.18676662320730109</v>
      </c>
    </row>
    <row r="10" spans="2:10">
      <c r="B10" s="63" t="s">
        <v>87</v>
      </c>
      <c r="C10" s="220">
        <v>4</v>
      </c>
      <c r="D10" s="220">
        <v>3.4285714285714288</v>
      </c>
      <c r="E10" s="220">
        <v>7.8048780487804947E-2</v>
      </c>
      <c r="F10" s="220">
        <v>0.16624040920716121</v>
      </c>
      <c r="G10" s="220">
        <v>0.7</v>
      </c>
      <c r="H10" s="221">
        <v>0.23225535489290206</v>
      </c>
      <c r="I10" s="220">
        <v>0.403282532239156</v>
      </c>
      <c r="J10" s="221">
        <v>0.32085020242914974</v>
      </c>
    </row>
    <row r="11" spans="2:10">
      <c r="B11" s="63" t="s">
        <v>86</v>
      </c>
      <c r="C11" s="220">
        <v>-1</v>
      </c>
      <c r="D11" s="220">
        <v>1</v>
      </c>
      <c r="E11" s="220">
        <v>0.69923371647509569</v>
      </c>
      <c r="F11" s="220">
        <v>0.10187667560321723</v>
      </c>
      <c r="G11" s="220">
        <v>0.23986486486486491</v>
      </c>
      <c r="H11" s="221">
        <v>0.28505629477993866</v>
      </c>
      <c r="I11" s="220">
        <v>0.32889667250437826</v>
      </c>
      <c r="J11" s="221">
        <v>0.31108338531919322</v>
      </c>
    </row>
    <row r="12" spans="2:10">
      <c r="B12" s="63" t="s">
        <v>85</v>
      </c>
      <c r="C12" s="220">
        <v>-0.84615384615384615</v>
      </c>
      <c r="D12" s="220">
        <v>1.5</v>
      </c>
      <c r="E12" s="220">
        <v>0.89915966386554613</v>
      </c>
      <c r="F12" s="220">
        <v>0.11670663469224629</v>
      </c>
      <c r="G12" s="220">
        <v>0.2689655172413794</v>
      </c>
      <c r="H12" s="221">
        <v>0.32131446827932453</v>
      </c>
      <c r="I12" s="220">
        <v>0.1679752557696883</v>
      </c>
      <c r="J12" s="221">
        <v>0.22051923678448548</v>
      </c>
    </row>
    <row r="13" spans="2:10">
      <c r="B13" s="63" t="s">
        <v>84</v>
      </c>
      <c r="C13" s="220">
        <v>-0.33333333333333337</v>
      </c>
      <c r="D13" s="220">
        <v>-0.34615384615384615</v>
      </c>
      <c r="E13" s="220">
        <v>0.38938053097345127</v>
      </c>
      <c r="F13" s="220">
        <v>7.5286415711947718E-2</v>
      </c>
      <c r="G13" s="220">
        <v>0.21428571428571419</v>
      </c>
      <c r="H13" s="221">
        <v>0.16457461645746174</v>
      </c>
      <c r="I13" s="220">
        <v>0.19249934434828209</v>
      </c>
      <c r="J13" s="221">
        <v>0.18242790073775983</v>
      </c>
    </row>
    <row r="14" spans="2:10">
      <c r="B14" s="63" t="s">
        <v>83</v>
      </c>
      <c r="C14" s="220">
        <v>-0.3571428571428571</v>
      </c>
      <c r="D14" s="220">
        <v>0.63636363636363646</v>
      </c>
      <c r="E14" s="220">
        <v>6.8181818181818121E-2</v>
      </c>
      <c r="F14" s="220">
        <v>0.2942162615255659</v>
      </c>
      <c r="G14" s="220">
        <v>3.105590062111796E-2</v>
      </c>
      <c r="H14" s="221">
        <v>0.18348214285714293</v>
      </c>
      <c r="I14" s="220">
        <v>-9.9854439592430899E-2</v>
      </c>
      <c r="J14" s="221">
        <v>1.1982378854625608E-2</v>
      </c>
    </row>
    <row r="15" spans="2:10">
      <c r="B15" s="63" t="s">
        <v>82</v>
      </c>
      <c r="C15" s="220">
        <v>-0.33333333333333337</v>
      </c>
      <c r="D15" s="220">
        <v>0.51388888888888884</v>
      </c>
      <c r="E15" s="220">
        <v>0.14757281553398061</v>
      </c>
      <c r="F15" s="220">
        <v>-0.17628992628992624</v>
      </c>
      <c r="G15" s="220">
        <v>6.8690095846645427E-2</v>
      </c>
      <c r="H15" s="221">
        <v>-4.641350210970463E-2</v>
      </c>
      <c r="I15" s="220">
        <v>5.6939501779359469E-2</v>
      </c>
      <c r="J15" s="221">
        <v>7.4136478517270454E-3</v>
      </c>
    </row>
    <row r="16" spans="2:10">
      <c r="B16" s="63" t="s">
        <v>81</v>
      </c>
      <c r="C16" s="220">
        <v>-0.27777777777777779</v>
      </c>
      <c r="D16" s="220">
        <v>1.6603773584905661</v>
      </c>
      <c r="E16" s="220">
        <v>0</v>
      </c>
      <c r="F16" s="220">
        <v>-0.12043596730245232</v>
      </c>
      <c r="G16" s="220">
        <v>-9.0909090909090939E-2</v>
      </c>
      <c r="H16" s="221">
        <v>-6.1454213568603588E-2</v>
      </c>
      <c r="I16" s="220">
        <v>-8.7171561051004653E-2</v>
      </c>
      <c r="J16" s="221">
        <v>-7.421036491873656E-2</v>
      </c>
    </row>
    <row r="17" spans="2:10">
      <c r="B17" s="63" t="s">
        <v>80</v>
      </c>
      <c r="C17" s="220">
        <v>-0.53846153846153844</v>
      </c>
      <c r="D17" s="220">
        <v>1.3333333333333335</v>
      </c>
      <c r="E17" s="220">
        <v>-0.59037558685446012</v>
      </c>
      <c r="F17" s="220">
        <v>-7.5401069518716612E-2</v>
      </c>
      <c r="G17" s="220">
        <v>1.7082785808147261E-2</v>
      </c>
      <c r="H17" s="221">
        <v>-0.15566170272548474</v>
      </c>
      <c r="I17" s="220">
        <v>-0.11281685112459838</v>
      </c>
      <c r="J17" s="221">
        <v>-0.1367924528301887</v>
      </c>
    </row>
    <row r="18" spans="2:10">
      <c r="B18" s="63" t="s">
        <v>79</v>
      </c>
      <c r="C18" s="220">
        <v>0.41666666666666674</v>
      </c>
      <c r="D18" s="220">
        <v>0.19999999999999996</v>
      </c>
      <c r="E18" s="220">
        <v>-8.0981595092024516E-2</v>
      </c>
      <c r="F18" s="220">
        <v>-0.19444444444444442</v>
      </c>
      <c r="G18" s="220">
        <v>-0.12685560053981104</v>
      </c>
      <c r="H18" s="221">
        <v>-0.14489112227805701</v>
      </c>
      <c r="I18" s="220">
        <v>-7.3246217331499275E-2</v>
      </c>
      <c r="J18" s="221">
        <v>-0.11278890600924496</v>
      </c>
    </row>
    <row r="19" spans="2:10" ht="30" customHeight="1">
      <c r="B19" s="181" t="s">
        <v>290</v>
      </c>
      <c r="C19" s="223">
        <v>-0.32710280373831779</v>
      </c>
      <c r="D19" s="223">
        <v>0.50612959719789852</v>
      </c>
      <c r="E19" s="223">
        <v>0.12936205016357682</v>
      </c>
      <c r="F19" s="223">
        <v>-3.2207029042830015E-3</v>
      </c>
      <c r="G19" s="223">
        <v>0.15314465408805034</v>
      </c>
      <c r="H19" s="223">
        <v>6.6101272137690126E-2</v>
      </c>
      <c r="I19" s="223">
        <v>0.11502124329159202</v>
      </c>
      <c r="J19" s="223">
        <v>9.1896592382973763E-2</v>
      </c>
    </row>
    <row r="20" spans="2:10" outlineLevel="1">
      <c r="B20" s="63" t="s">
        <v>90</v>
      </c>
      <c r="C20" s="220">
        <v>0.18181818181818188</v>
      </c>
      <c r="D20" s="220">
        <v>0.27419354838709675</v>
      </c>
      <c r="E20" s="220">
        <v>-0.24156305506216691</v>
      </c>
      <c r="F20" s="220">
        <v>-6.035889070146816E-2</v>
      </c>
      <c r="G20" s="220">
        <v>8.6956521739130377E-2</v>
      </c>
      <c r="H20" s="221">
        <v>-6.6550674206176552E-2</v>
      </c>
      <c r="I20" s="220">
        <v>-0.28935086974968183</v>
      </c>
      <c r="J20" s="221">
        <v>-0.17933848797250862</v>
      </c>
    </row>
    <row r="21" spans="2:10" outlineLevel="1">
      <c r="B21" s="63" t="s">
        <v>89</v>
      </c>
      <c r="C21" s="220">
        <v>1.25</v>
      </c>
      <c r="D21" s="220">
        <v>-0.10909090909090913</v>
      </c>
      <c r="E21" s="220">
        <v>-3.8696537678207688E-2</v>
      </c>
      <c r="F21" s="220">
        <v>0.11029411764705888</v>
      </c>
      <c r="G21" s="220">
        <v>-0.36994219653179194</v>
      </c>
      <c r="H21" s="221">
        <v>-4.9680090327436921E-2</v>
      </c>
      <c r="I21" s="220">
        <v>-7.1370309951060307E-2</v>
      </c>
      <c r="J21" s="221">
        <v>-6.0090037189273859E-2</v>
      </c>
    </row>
    <row r="22" spans="2:10" outlineLevel="1">
      <c r="B22" s="63" t="s">
        <v>88</v>
      </c>
      <c r="C22" s="220">
        <v>-0.7857142857142857</v>
      </c>
      <c r="D22" s="220">
        <v>1.3043478260869565</v>
      </c>
      <c r="E22" s="220">
        <v>0.34251290877796903</v>
      </c>
      <c r="F22" s="220">
        <v>2.5626423690205069E-2</v>
      </c>
      <c r="G22" s="220">
        <v>-4.3261231281197965E-2</v>
      </c>
      <c r="H22" s="221">
        <v>7.9663865546218515E-2</v>
      </c>
      <c r="I22" s="220">
        <v>6.4433927921368817E-2</v>
      </c>
      <c r="J22" s="221">
        <v>7.2352324362111142E-2</v>
      </c>
    </row>
    <row r="23" spans="2:10" outlineLevel="1">
      <c r="B23" s="63" t="s">
        <v>87</v>
      </c>
      <c r="C23" s="220">
        <v>-0.91666666666666663</v>
      </c>
      <c r="D23" s="220">
        <v>-0.36363636363636365</v>
      </c>
      <c r="E23" s="220">
        <v>0.27925117004680189</v>
      </c>
      <c r="F23" s="220">
        <v>0.27777777777777768</v>
      </c>
      <c r="G23" s="220">
        <v>-0.14027149321266963</v>
      </c>
      <c r="H23" s="221">
        <v>0.17638339920948609</v>
      </c>
      <c r="I23" s="220">
        <v>-4.1573033707865137E-2</v>
      </c>
      <c r="J23" s="221">
        <v>5.2407328504473716E-2</v>
      </c>
    </row>
    <row r="24" spans="2:10" outlineLevel="1">
      <c r="B24" s="63" t="s">
        <v>86</v>
      </c>
      <c r="C24" s="220">
        <v>-0.16666666666666663</v>
      </c>
      <c r="D24" s="220">
        <v>0.19999999999999996</v>
      </c>
      <c r="E24" s="220">
        <v>-9.8445595854922296E-2</v>
      </c>
      <c r="F24" s="220">
        <v>0.44948186528497414</v>
      </c>
      <c r="G24" s="220">
        <v>0.1472868217054264</v>
      </c>
      <c r="H24" s="221">
        <v>0.20246153846153847</v>
      </c>
      <c r="I24" s="220">
        <v>-0.27922241858116637</v>
      </c>
      <c r="J24" s="221">
        <v>-0.13909774436090228</v>
      </c>
    </row>
    <row r="25" spans="2:10" outlineLevel="1">
      <c r="B25" s="63" t="s">
        <v>85</v>
      </c>
      <c r="C25" s="220" t="s">
        <v>143</v>
      </c>
      <c r="D25" s="220">
        <v>0.14285714285714279</v>
      </c>
      <c r="E25" s="220">
        <v>-0.31609195402298851</v>
      </c>
      <c r="F25" s="220">
        <v>0.18130311614730887</v>
      </c>
      <c r="G25" s="220">
        <v>0.39423076923076916</v>
      </c>
      <c r="H25" s="221">
        <v>5.2859202306583475E-2</v>
      </c>
      <c r="I25" s="220">
        <v>4.2152243987106264E-2</v>
      </c>
      <c r="J25" s="221">
        <v>4.5796532548249891E-2</v>
      </c>
    </row>
    <row r="26" spans="2:10" outlineLevel="1">
      <c r="B26" s="63" t="s">
        <v>84</v>
      </c>
      <c r="C26" s="220">
        <v>-0.25</v>
      </c>
      <c r="D26" s="220">
        <v>2.7142857142857144</v>
      </c>
      <c r="E26" s="220">
        <v>-0.27795527156549515</v>
      </c>
      <c r="F26" s="220">
        <v>0.22937625754527158</v>
      </c>
      <c r="G26" s="220">
        <v>0.17894736842105252</v>
      </c>
      <c r="H26" s="221">
        <v>6.9617105917453959E-2</v>
      </c>
      <c r="I26" s="220">
        <v>1.5716568993074054E-2</v>
      </c>
      <c r="J26" s="221">
        <v>3.4518647007805825E-2</v>
      </c>
    </row>
    <row r="27" spans="2:10" outlineLevel="1">
      <c r="B27" s="63" t="s">
        <v>83</v>
      </c>
      <c r="C27" s="220">
        <v>2.5</v>
      </c>
      <c r="D27" s="220">
        <v>-0.3529411764705882</v>
      </c>
      <c r="E27" s="220">
        <v>-0.25633802816901408</v>
      </c>
      <c r="F27" s="220">
        <v>-0.20625415834996674</v>
      </c>
      <c r="G27" s="220">
        <v>-0.33835616438356164</v>
      </c>
      <c r="H27" s="221">
        <v>-0.24857430392485746</v>
      </c>
      <c r="I27" s="220">
        <v>-0.35625937031484256</v>
      </c>
      <c r="J27" s="221">
        <v>-0.31766261873271617</v>
      </c>
    </row>
    <row r="28" spans="2:10" outlineLevel="1">
      <c r="B28" s="63" t="s">
        <v>82</v>
      </c>
      <c r="C28" s="220">
        <v>0.5</v>
      </c>
      <c r="D28" s="220">
        <v>0.84615384615384626</v>
      </c>
      <c r="E28" s="220">
        <v>0</v>
      </c>
      <c r="F28" s="220">
        <v>0.18658892128279891</v>
      </c>
      <c r="G28" s="220">
        <v>-3.8402457757296449E-2</v>
      </c>
      <c r="H28" s="221">
        <v>0.1027530050407135</v>
      </c>
      <c r="I28" s="220">
        <v>-0.34706379383185471</v>
      </c>
      <c r="J28" s="221">
        <v>-0.18843156023519758</v>
      </c>
    </row>
    <row r="29" spans="2:10" outlineLevel="1">
      <c r="B29" s="63" t="s">
        <v>81</v>
      </c>
      <c r="C29" s="220">
        <v>8</v>
      </c>
      <c r="D29" s="220">
        <v>-0.60447761194029859</v>
      </c>
      <c r="E29" s="220">
        <v>0.74484536082474229</v>
      </c>
      <c r="F29" s="220">
        <v>0.27077562326869797</v>
      </c>
      <c r="G29" s="220">
        <v>-0.12655086848635233</v>
      </c>
      <c r="H29" s="221">
        <v>0.18493150684931514</v>
      </c>
      <c r="I29" s="220">
        <v>-0.31140911025968498</v>
      </c>
      <c r="J29" s="221">
        <v>-0.12714132762312635</v>
      </c>
    </row>
    <row r="30" spans="2:10" outlineLevel="1">
      <c r="B30" s="63" t="s">
        <v>80</v>
      </c>
      <c r="C30" s="220">
        <v>-0.23529411764705888</v>
      </c>
      <c r="D30" s="220">
        <v>-0.4375</v>
      </c>
      <c r="E30" s="220">
        <v>0.98601398601398604</v>
      </c>
      <c r="F30" s="220">
        <v>9.4207138677589342E-2</v>
      </c>
      <c r="G30" s="220">
        <v>0.13582089552238807</v>
      </c>
      <c r="H30" s="221">
        <v>0.21178072863466113</v>
      </c>
      <c r="I30" s="220">
        <v>-0.41633673682017092</v>
      </c>
      <c r="J30" s="221">
        <v>-0.17786970010341263</v>
      </c>
    </row>
    <row r="31" spans="2:10" outlineLevel="1">
      <c r="B31" s="63" t="s">
        <v>79</v>
      </c>
      <c r="C31" s="220">
        <v>1.4</v>
      </c>
      <c r="D31" s="220">
        <v>-9.0909090909090939E-2</v>
      </c>
      <c r="E31" s="220">
        <v>0.26749611197511669</v>
      </c>
      <c r="F31" s="220">
        <v>0.13617767387492696</v>
      </c>
      <c r="G31" s="220">
        <v>7.8602620087336206E-2</v>
      </c>
      <c r="H31" s="221">
        <v>0.14697406340057628</v>
      </c>
      <c r="I31" s="220">
        <v>-0.43225302616165562</v>
      </c>
      <c r="J31" s="221">
        <v>-0.21285627653123107</v>
      </c>
    </row>
    <row r="32" spans="2:10" ht="15" customHeight="1">
      <c r="B32" s="224">
        <v>2010</v>
      </c>
      <c r="C32" s="226">
        <v>0.32098765432098775</v>
      </c>
      <c r="D32" s="226">
        <v>-9.794628751974721E-2</v>
      </c>
      <c r="E32" s="226">
        <v>6.9076071116292548E-2</v>
      </c>
      <c r="F32" s="226">
        <v>0.11842770475227504</v>
      </c>
      <c r="G32" s="226">
        <v>-4.5904590459045935E-2</v>
      </c>
      <c r="H32" s="226">
        <v>6.6719882924233254E-2</v>
      </c>
      <c r="I32" s="226">
        <v>-0.23331118873625789</v>
      </c>
      <c r="J32" s="226">
        <v>-0.11574502469731129</v>
      </c>
    </row>
    <row r="33" spans="2:10" ht="15" hidden="1" customHeight="1" outlineLevel="1">
      <c r="B33" s="63" t="s">
        <v>90</v>
      </c>
      <c r="C33" s="220">
        <v>-0.52173913043478259</v>
      </c>
      <c r="D33" s="220">
        <v>-0.515625</v>
      </c>
      <c r="E33" s="220">
        <v>0.12375249500997998</v>
      </c>
      <c r="F33" s="220">
        <v>8.4955752212389379E-2</v>
      </c>
      <c r="G33" s="220">
        <v>-0.16443594646271509</v>
      </c>
      <c r="H33" s="221">
        <v>-2.6030368763557687E-3</v>
      </c>
      <c r="I33" s="220">
        <v>-0.29134095009019845</v>
      </c>
      <c r="J33" s="221">
        <v>-0.1731486414491209</v>
      </c>
    </row>
    <row r="34" spans="2:10" ht="15" hidden="1" customHeight="1" outlineLevel="1">
      <c r="B34" s="63" t="s">
        <v>89</v>
      </c>
      <c r="C34" s="220">
        <v>-0.4285714285714286</v>
      </c>
      <c r="D34" s="220">
        <v>-0.62962962962962965</v>
      </c>
      <c r="E34" s="220">
        <v>-6.2977099236641187E-2</v>
      </c>
      <c r="F34" s="220">
        <v>7.4074074074073071E-3</v>
      </c>
      <c r="G34" s="220">
        <v>0.64370546318289779</v>
      </c>
      <c r="H34" s="221">
        <v>2.2316275490573245E-2</v>
      </c>
      <c r="I34" s="220">
        <v>-0.35541535226077814</v>
      </c>
      <c r="J34" s="221">
        <v>-0.20209276901452444</v>
      </c>
    </row>
    <row r="35" spans="2:10" ht="15" hidden="1" customHeight="1" outlineLevel="1">
      <c r="B35" s="63" t="s">
        <v>88</v>
      </c>
      <c r="C35" s="220">
        <v>1.3333333333333335</v>
      </c>
      <c r="D35" s="220">
        <v>-0.25806451612903225</v>
      </c>
      <c r="E35" s="220">
        <v>-4.7540983606557341E-2</v>
      </c>
      <c r="F35" s="220">
        <v>9.9561678146524724E-2</v>
      </c>
      <c r="G35" s="220">
        <v>0.26260504201680668</v>
      </c>
      <c r="H35" s="221">
        <v>9.375E-2</v>
      </c>
      <c r="I35" s="220">
        <v>-0.49725475841874089</v>
      </c>
      <c r="J35" s="221">
        <v>-0.30083088954056691</v>
      </c>
    </row>
    <row r="36" spans="2:10" ht="15" hidden="1" customHeight="1" outlineLevel="1">
      <c r="B36" s="63" t="s">
        <v>87</v>
      </c>
      <c r="C36" s="220">
        <v>-7.6923076923076872E-2</v>
      </c>
      <c r="D36" s="220">
        <v>-0.76595744680851063</v>
      </c>
      <c r="E36" s="220">
        <v>-0.21542227662178703</v>
      </c>
      <c r="F36" s="220">
        <v>-0.44498186215235791</v>
      </c>
      <c r="G36" s="220">
        <v>-6.7510548523206704E-2</v>
      </c>
      <c r="H36" s="221">
        <v>-0.32645590682196335</v>
      </c>
      <c r="I36" s="220">
        <v>-0.39442050351553637</v>
      </c>
      <c r="J36" s="221">
        <v>-0.36687348260048558</v>
      </c>
    </row>
    <row r="37" spans="2:10" ht="15" hidden="1" customHeight="1" outlineLevel="1">
      <c r="B37" s="63" t="s">
        <v>86</v>
      </c>
      <c r="C37" s="220">
        <v>-0.5</v>
      </c>
      <c r="D37" s="220">
        <v>-0.6</v>
      </c>
      <c r="E37" s="220">
        <v>-0.24015748031496065</v>
      </c>
      <c r="F37" s="220">
        <v>-0.44500359453630478</v>
      </c>
      <c r="G37" s="220">
        <v>-3.7313432835820892E-2</v>
      </c>
      <c r="H37" s="221">
        <v>-0.338893409275834</v>
      </c>
      <c r="I37" s="220">
        <v>-0.17375886524822692</v>
      </c>
      <c r="J37" s="221">
        <v>-0.22972972972972971</v>
      </c>
    </row>
    <row r="38" spans="2:10" ht="15" hidden="1" customHeight="1" outlineLevel="1">
      <c r="B38" s="63" t="s">
        <v>85</v>
      </c>
      <c r="C38" s="220">
        <v>-1</v>
      </c>
      <c r="D38" s="220">
        <v>-0.17647058823529416</v>
      </c>
      <c r="E38" s="220">
        <v>0.11897106109324751</v>
      </c>
      <c r="F38" s="220">
        <v>-0.3132295719844358</v>
      </c>
      <c r="G38" s="220">
        <v>-0.31578947368421051</v>
      </c>
      <c r="H38" s="221">
        <v>-0.21204089360090872</v>
      </c>
      <c r="I38" s="220">
        <v>-9.9776785714285721E-2</v>
      </c>
      <c r="J38" s="221">
        <v>-0.14141272293217244</v>
      </c>
    </row>
    <row r="39" spans="2:10" ht="15" hidden="1" customHeight="1" outlineLevel="1">
      <c r="B39" s="63" t="s">
        <v>84</v>
      </c>
      <c r="C39" s="220">
        <v>-0.8666666666666667</v>
      </c>
      <c r="D39" s="220">
        <v>-0.53333333333333333</v>
      </c>
      <c r="E39" s="220">
        <v>-0.10699001426533528</v>
      </c>
      <c r="F39" s="220">
        <v>-0.40048250904704463</v>
      </c>
      <c r="G39" s="220">
        <v>-0.31034482758620685</v>
      </c>
      <c r="H39" s="221">
        <v>-0.31945854483925551</v>
      </c>
      <c r="I39" s="220">
        <v>-0.24115625631695981</v>
      </c>
      <c r="J39" s="221">
        <v>-0.27043786383194124</v>
      </c>
    </row>
    <row r="40" spans="2:10" ht="15" hidden="1" customHeight="1" outlineLevel="1">
      <c r="B40" s="63" t="s">
        <v>83</v>
      </c>
      <c r="C40" s="220" t="s">
        <v>143</v>
      </c>
      <c r="D40" s="220">
        <v>-0.15000000000000002</v>
      </c>
      <c r="E40" s="220">
        <v>9.0629800307219677E-2</v>
      </c>
      <c r="F40" s="220">
        <v>-8.5751978891820402E-3</v>
      </c>
      <c r="G40" s="220">
        <v>0.26956521739130435</v>
      </c>
      <c r="H40" s="221">
        <v>7.1531272465851892E-2</v>
      </c>
      <c r="I40" s="220">
        <v>0.29514563106796121</v>
      </c>
      <c r="J40" s="221">
        <v>0.20501303969863804</v>
      </c>
    </row>
    <row r="41" spans="2:10" ht="15" hidden="1" customHeight="1" outlineLevel="1">
      <c r="B41" s="63" t="s">
        <v>82</v>
      </c>
      <c r="C41" s="220">
        <v>-0.90476190476190477</v>
      </c>
      <c r="D41" s="220">
        <v>-0.29090909090909089</v>
      </c>
      <c r="E41" s="220">
        <v>0.629746835443038</v>
      </c>
      <c r="F41" s="220">
        <v>0.18993928881179523</v>
      </c>
      <c r="G41" s="220">
        <v>0.49311926605504586</v>
      </c>
      <c r="H41" s="221">
        <v>0.30186774356385659</v>
      </c>
      <c r="I41" s="220">
        <v>0.35722477064220182</v>
      </c>
      <c r="J41" s="221">
        <v>0.33717315779850066</v>
      </c>
    </row>
    <row r="42" spans="2:10" ht="15" hidden="1" customHeight="1" outlineLevel="1">
      <c r="B42" s="63" t="s">
        <v>81</v>
      </c>
      <c r="C42" s="220">
        <v>-0.83333333333333337</v>
      </c>
      <c r="D42" s="220">
        <v>-0.10666666666666669</v>
      </c>
      <c r="E42" s="220">
        <v>-0.37216828478964403</v>
      </c>
      <c r="F42" s="220">
        <v>-0.13012048192771086</v>
      </c>
      <c r="G42" s="220">
        <v>0.24</v>
      </c>
      <c r="H42" s="221">
        <v>-0.1022653721682848</v>
      </c>
      <c r="I42" s="220">
        <v>-3.8167938931297218E-3</v>
      </c>
      <c r="J42" s="221">
        <v>-4.2787599282603117E-2</v>
      </c>
    </row>
    <row r="43" spans="2:10" ht="15" hidden="1" customHeight="1" outlineLevel="1">
      <c r="B43" s="63" t="s">
        <v>80</v>
      </c>
      <c r="C43" s="220">
        <v>-0.59523809523809523</v>
      </c>
      <c r="D43" s="220">
        <v>0.47368421052631571</v>
      </c>
      <c r="E43" s="220">
        <v>-0.26288659793814428</v>
      </c>
      <c r="F43" s="220">
        <v>0.16814764183185238</v>
      </c>
      <c r="G43" s="220">
        <v>-2.6162790697674465E-2</v>
      </c>
      <c r="H43" s="221">
        <v>3.0164854437039645E-2</v>
      </c>
      <c r="I43" s="220">
        <v>0.43424985056784227</v>
      </c>
      <c r="J43" s="221">
        <v>0.24834597385831847</v>
      </c>
    </row>
    <row r="44" spans="2:10" ht="15" hidden="1" customHeight="1" outlineLevel="1">
      <c r="B44" s="63" t="s">
        <v>79</v>
      </c>
      <c r="C44" s="220">
        <v>-0.58333333333333326</v>
      </c>
      <c r="D44" s="220">
        <v>-9.4117647058823528E-2</v>
      </c>
      <c r="E44" s="220">
        <v>0.22709923664122145</v>
      </c>
      <c r="F44" s="220">
        <v>0.15063887020847333</v>
      </c>
      <c r="G44" s="220">
        <v>0.47741935483870979</v>
      </c>
      <c r="H44" s="221">
        <v>0.21375825884181898</v>
      </c>
      <c r="I44" s="220">
        <v>0.52349791790600841</v>
      </c>
      <c r="J44" s="221">
        <v>0.38921651221566966</v>
      </c>
    </row>
    <row r="45" spans="2:10" collapsed="1">
      <c r="B45" s="227">
        <v>2009</v>
      </c>
      <c r="C45" s="229">
        <v>-0.55494505494505497</v>
      </c>
      <c r="D45" s="229">
        <v>-0.34472049689440998</v>
      </c>
      <c r="E45" s="229">
        <v>-5.0636413945766456E-2</v>
      </c>
      <c r="F45" s="229">
        <v>-0.10096017271745927</v>
      </c>
      <c r="G45" s="229">
        <v>0.114156777536353</v>
      </c>
      <c r="H45" s="229">
        <v>-5.9261576971214036E-2</v>
      </c>
      <c r="I45" s="229">
        <v>-7.1493950971028286E-2</v>
      </c>
      <c r="J45" s="229">
        <v>-6.6738834290162474E-2</v>
      </c>
    </row>
    <row r="46" spans="2:10" ht="15" hidden="1" customHeight="1" outlineLevel="1">
      <c r="B46" s="63" t="s">
        <v>90</v>
      </c>
      <c r="C46" s="220">
        <v>0.4375</v>
      </c>
      <c r="D46" s="220">
        <v>0.70666666666666678</v>
      </c>
      <c r="E46" s="220">
        <v>-0.13917525773195871</v>
      </c>
      <c r="F46" s="220">
        <v>-7.3770491803278659E-2</v>
      </c>
      <c r="G46" s="220">
        <v>1.7509727626459082E-2</v>
      </c>
      <c r="H46" s="221">
        <v>-4.2376402160365645E-2</v>
      </c>
      <c r="I46" s="220">
        <v>0.10977644310977652</v>
      </c>
      <c r="J46" s="221">
        <v>4.2005921539600255E-2</v>
      </c>
    </row>
    <row r="47" spans="2:10" ht="15" hidden="1" customHeight="1" outlineLevel="1">
      <c r="B47" s="63" t="s">
        <v>89</v>
      </c>
      <c r="C47" s="220">
        <v>-0.125</v>
      </c>
      <c r="D47" s="220">
        <v>1.9700000000000002</v>
      </c>
      <c r="E47" s="220">
        <v>0.10782241014799165</v>
      </c>
      <c r="F47" s="220">
        <v>0.30434782608695654</v>
      </c>
      <c r="G47" s="220">
        <v>-7.0640176600441529E-2</v>
      </c>
      <c r="H47" s="221">
        <v>0.25616239729337842</v>
      </c>
      <c r="I47" s="220">
        <v>0.54132901134521871</v>
      </c>
      <c r="J47" s="221">
        <v>0.41128499008155162</v>
      </c>
    </row>
    <row r="48" spans="2:10" ht="15" hidden="1" customHeight="1" outlineLevel="1">
      <c r="B48" s="63" t="s">
        <v>88</v>
      </c>
      <c r="C48" s="220">
        <v>-0.6</v>
      </c>
      <c r="D48" s="220">
        <v>-0.71296296296296302</v>
      </c>
      <c r="E48" s="220">
        <v>0.60104986876640409</v>
      </c>
      <c r="F48" s="220">
        <v>0.80045095828635859</v>
      </c>
      <c r="G48" s="220">
        <v>-5.9288537549407105E-2</v>
      </c>
      <c r="H48" s="221">
        <v>0.43384290985766993</v>
      </c>
      <c r="I48" s="220">
        <v>0.76428802066515988</v>
      </c>
      <c r="J48" s="221">
        <v>0.63876651982378863</v>
      </c>
    </row>
    <row r="49" spans="2:10" ht="15" hidden="1" customHeight="1" outlineLevel="1">
      <c r="B49" s="63" t="s">
        <v>87</v>
      </c>
      <c r="C49" s="220">
        <v>0.625</v>
      </c>
      <c r="D49" s="220">
        <v>0.6206896551724137</v>
      </c>
      <c r="E49" s="220">
        <v>0.41349480968858132</v>
      </c>
      <c r="F49" s="220">
        <v>2.0293040293040292</v>
      </c>
      <c r="G49" s="220">
        <v>0.97500000000000009</v>
      </c>
      <c r="H49" s="221">
        <v>1.1448965024982156</v>
      </c>
      <c r="I49" s="220">
        <v>-4.1730058682895033E-2</v>
      </c>
      <c r="J49" s="221">
        <v>0.23525491502832385</v>
      </c>
    </row>
    <row r="50" spans="2:10" ht="15" hidden="1" customHeight="1" outlineLevel="1">
      <c r="B50" s="63" t="s">
        <v>86</v>
      </c>
      <c r="C50" s="220">
        <v>-0.1428571428571429</v>
      </c>
      <c r="D50" s="220">
        <v>0</v>
      </c>
      <c r="E50" s="220">
        <v>1.4983606557377049</v>
      </c>
      <c r="F50" s="220">
        <v>1.1905511811023621</v>
      </c>
      <c r="G50" s="220">
        <v>0.50561797752808979</v>
      </c>
      <c r="H50" s="221">
        <v>1.1244598098530685</v>
      </c>
      <c r="I50" s="220">
        <v>-3.366256803063894E-2</v>
      </c>
      <c r="J50" s="221">
        <v>0.18535469107551483</v>
      </c>
    </row>
    <row r="51" spans="2:10" ht="15" hidden="1" customHeight="1" outlineLevel="1">
      <c r="B51" s="63" t="s">
        <v>85</v>
      </c>
      <c r="C51" s="220">
        <v>-0.73333333333333339</v>
      </c>
      <c r="D51" s="220">
        <v>0.30769230769230771</v>
      </c>
      <c r="E51" s="220">
        <v>1</v>
      </c>
      <c r="F51" s="220">
        <v>1.7100175746924431</v>
      </c>
      <c r="G51" s="220">
        <v>0.89999999999999991</v>
      </c>
      <c r="H51" s="221">
        <v>1.3005226480836236</v>
      </c>
      <c r="I51" s="220">
        <v>-0.11111111111111116</v>
      </c>
      <c r="J51" s="221">
        <v>0.15077569489334186</v>
      </c>
    </row>
    <row r="52" spans="2:10" ht="15" hidden="1" customHeight="1" outlineLevel="1">
      <c r="B52" s="63" t="s">
        <v>84</v>
      </c>
      <c r="C52" s="220">
        <v>3.2857142857142856</v>
      </c>
      <c r="D52" s="220">
        <v>-0.44444444444444442</v>
      </c>
      <c r="E52" s="220">
        <v>1.567765567765568</v>
      </c>
      <c r="F52" s="220">
        <v>1.2077230359520641</v>
      </c>
      <c r="G52" s="220">
        <v>0.83666666666666667</v>
      </c>
      <c r="H52" s="221">
        <v>1.1759941089837995</v>
      </c>
      <c r="I52" s="220">
        <v>-9.0457804743519055E-2</v>
      </c>
      <c r="J52" s="221">
        <v>0.16257172281889076</v>
      </c>
    </row>
    <row r="53" spans="2:10" ht="15" hidden="1" customHeight="1" outlineLevel="1">
      <c r="B53" s="63" t="s">
        <v>83</v>
      </c>
      <c r="C53" s="220" t="s">
        <v>143</v>
      </c>
      <c r="D53" s="220">
        <v>-0.24528301886792447</v>
      </c>
      <c r="E53" s="220">
        <v>1.4473684210526314</v>
      </c>
      <c r="F53" s="220">
        <v>1.604810996563574</v>
      </c>
      <c r="G53" s="220">
        <v>0.96917808219178081</v>
      </c>
      <c r="H53" s="221">
        <v>1.3319362950544846</v>
      </c>
      <c r="I53" s="220">
        <v>-8.301802804362346E-2</v>
      </c>
      <c r="J53" s="221">
        <v>0.21385860007034818</v>
      </c>
    </row>
    <row r="54" spans="2:10" ht="15" hidden="1" customHeight="1" outlineLevel="1">
      <c r="B54" s="63" t="s">
        <v>82</v>
      </c>
      <c r="C54" s="220">
        <v>5.0000000000000044E-2</v>
      </c>
      <c r="D54" s="220">
        <v>-3.5087719298245612E-2</v>
      </c>
      <c r="E54" s="220">
        <v>0.16605166051660514</v>
      </c>
      <c r="F54" s="220">
        <v>0.27403314917127064</v>
      </c>
      <c r="G54" s="220">
        <v>0.81666666666666665</v>
      </c>
      <c r="H54" s="221">
        <v>0.32685867381111855</v>
      </c>
      <c r="I54" s="220">
        <v>0.22860162028883413</v>
      </c>
      <c r="J54" s="221">
        <v>0.26246537396121883</v>
      </c>
    </row>
    <row r="55" spans="2:10" ht="15" hidden="1" customHeight="1" outlineLevel="1">
      <c r="B55" s="63" t="s">
        <v>81</v>
      </c>
      <c r="C55" s="220">
        <v>-0.6</v>
      </c>
      <c r="D55" s="220">
        <v>0.61290322580645151</v>
      </c>
      <c r="E55" s="220">
        <v>0.95569620253164556</v>
      </c>
      <c r="F55" s="220">
        <v>0.47686832740213525</v>
      </c>
      <c r="G55" s="220">
        <v>0.57384987893462469</v>
      </c>
      <c r="H55" s="221">
        <v>0.56376518218623484</v>
      </c>
      <c r="I55" s="220">
        <v>0.78163959199093314</v>
      </c>
      <c r="J55" s="221">
        <v>0.68851395197923426</v>
      </c>
    </row>
    <row r="56" spans="2:10" ht="15" hidden="1" customHeight="1" outlineLevel="1">
      <c r="B56" s="63" t="s">
        <v>80</v>
      </c>
      <c r="C56" s="220">
        <v>-0.27586206896551724</v>
      </c>
      <c r="D56" s="220">
        <v>0.1875</v>
      </c>
      <c r="E56" s="220">
        <v>1.3187250996015938</v>
      </c>
      <c r="F56" s="220">
        <v>0.69132947976878611</v>
      </c>
      <c r="G56" s="220">
        <v>0.89010989010989006</v>
      </c>
      <c r="H56" s="221">
        <v>0.77965043695380776</v>
      </c>
      <c r="I56" s="220">
        <v>0.3988294314381271</v>
      </c>
      <c r="J56" s="221">
        <v>0.5515773660490737</v>
      </c>
    </row>
    <row r="57" spans="2:10" ht="15" hidden="1" customHeight="1" outlineLevel="1">
      <c r="B57" s="63" t="s">
        <v>79</v>
      </c>
      <c r="C57" s="220">
        <v>-0.87628865979381443</v>
      </c>
      <c r="D57" s="220">
        <v>-5.555555555555558E-2</v>
      </c>
      <c r="E57" s="220">
        <v>1.3497757847533634</v>
      </c>
      <c r="F57" s="220">
        <v>0.74735605170387776</v>
      </c>
      <c r="G57" s="220">
        <v>0.2109375</v>
      </c>
      <c r="H57" s="221">
        <v>0.5641337386018237</v>
      </c>
      <c r="I57" s="220">
        <v>0.4566724436741767</v>
      </c>
      <c r="J57" s="221">
        <v>0.50139134834303056</v>
      </c>
    </row>
    <row r="58" spans="2:10" collapsed="1">
      <c r="B58" s="227">
        <v>2008</v>
      </c>
      <c r="C58" s="229">
        <v>-0.36805555555555558</v>
      </c>
      <c r="D58" s="229">
        <v>0.31607629427792916</v>
      </c>
      <c r="E58" s="229">
        <v>0.70874704491725771</v>
      </c>
      <c r="F58" s="229">
        <v>0.76539618856569702</v>
      </c>
      <c r="G58" s="229">
        <v>0.45077594568380208</v>
      </c>
      <c r="H58" s="229">
        <v>0.65202108963093153</v>
      </c>
      <c r="I58" s="229">
        <v>0.16112933783096905</v>
      </c>
      <c r="J58" s="229">
        <v>0.31276745225777614</v>
      </c>
    </row>
    <row r="59" spans="2:10" ht="15" hidden="1" customHeight="1" outlineLevel="1">
      <c r="B59" s="63" t="s">
        <v>90</v>
      </c>
      <c r="C59" s="220">
        <v>-0.74603174603174605</v>
      </c>
      <c r="D59" s="220">
        <v>-0.25742574257425743</v>
      </c>
      <c r="E59" s="220">
        <v>1.5304347826086957</v>
      </c>
      <c r="F59" s="220">
        <v>0.74285714285714288</v>
      </c>
      <c r="G59" s="220">
        <v>0.80350877192982462</v>
      </c>
      <c r="H59" s="221">
        <v>0.74546773023930379</v>
      </c>
      <c r="I59" s="220">
        <v>0.24305267523849028</v>
      </c>
      <c r="J59" s="221">
        <v>0.42585751978891828</v>
      </c>
    </row>
    <row r="60" spans="2:10" ht="15" hidden="1" customHeight="1" outlineLevel="1">
      <c r="B60" s="63" t="s">
        <v>89</v>
      </c>
      <c r="C60" s="220">
        <v>-0.5</v>
      </c>
      <c r="D60" s="220">
        <v>-0.53488372093023262</v>
      </c>
      <c r="E60" s="220">
        <v>2.3076923076923075</v>
      </c>
      <c r="F60" s="220">
        <v>0.69672131147540983</v>
      </c>
      <c r="G60" s="220">
        <v>0.4068322981366459</v>
      </c>
      <c r="H60" s="221">
        <v>0.58422664624808585</v>
      </c>
      <c r="I60" s="220">
        <v>0.62155059132720103</v>
      </c>
      <c r="J60" s="221">
        <v>0.60431400282885428</v>
      </c>
    </row>
    <row r="61" spans="2:10" ht="15" hidden="1" customHeight="1" outlineLevel="1">
      <c r="B61" s="63" t="s">
        <v>88</v>
      </c>
      <c r="C61" s="220">
        <v>-0.2857142857142857</v>
      </c>
      <c r="D61" s="220">
        <v>-0.55371900826446274</v>
      </c>
      <c r="E61" s="220">
        <v>-0.5655644241733182</v>
      </c>
      <c r="F61" s="220">
        <v>0.26714285714285713</v>
      </c>
      <c r="G61" s="220">
        <v>0.46242774566473988</v>
      </c>
      <c r="H61" s="221">
        <v>-0.13220494053064957</v>
      </c>
      <c r="I61" s="220">
        <v>-0.19074993467467993</v>
      </c>
      <c r="J61" s="221">
        <v>-0.16946615666056875</v>
      </c>
    </row>
    <row r="62" spans="2:10" ht="15" hidden="1" customHeight="1" outlineLevel="1">
      <c r="B62" s="63" t="s">
        <v>87</v>
      </c>
      <c r="C62" s="220">
        <v>0.60000000000000009</v>
      </c>
      <c r="D62" s="220">
        <v>1.6363636363636362</v>
      </c>
      <c r="E62" s="220">
        <v>-0.54595443833464263</v>
      </c>
      <c r="F62" s="220">
        <v>-1.8281535648994041E-3</v>
      </c>
      <c r="G62" s="220">
        <v>0.13207547169811318</v>
      </c>
      <c r="H62" s="221">
        <v>-0.31591796875</v>
      </c>
      <c r="I62" s="220">
        <v>0.33169319826338639</v>
      </c>
      <c r="J62" s="221">
        <v>9.0677812102489597E-2</v>
      </c>
    </row>
    <row r="63" spans="2:10" ht="15" hidden="1" customHeight="1" outlineLevel="1">
      <c r="B63" s="63" t="s">
        <v>86</v>
      </c>
      <c r="C63" s="220">
        <v>1</v>
      </c>
      <c r="D63" s="220">
        <v>-0.26470588235294112</v>
      </c>
      <c r="E63" s="220">
        <v>-0.75383373688458433</v>
      </c>
      <c r="F63" s="220">
        <v>1.3090909090909091</v>
      </c>
      <c r="G63" s="220">
        <v>0.58928571428571419</v>
      </c>
      <c r="H63" s="221">
        <v>-0.30593881223755248</v>
      </c>
      <c r="I63" s="220">
        <v>-8.2994454713493537E-2</v>
      </c>
      <c r="J63" s="221">
        <v>-0.13550939663699313</v>
      </c>
    </row>
    <row r="64" spans="2:10" ht="15" hidden="1" customHeight="1" outlineLevel="1">
      <c r="B64" s="63" t="s">
        <v>85</v>
      </c>
      <c r="C64" s="220">
        <v>0.15384615384615374</v>
      </c>
      <c r="D64" s="220">
        <v>-0.66666666666666674</v>
      </c>
      <c r="E64" s="220">
        <v>-0.77561327561327564</v>
      </c>
      <c r="F64" s="220">
        <v>0.37772397094430987</v>
      </c>
      <c r="G64" s="220">
        <v>0.98347107438016534</v>
      </c>
      <c r="H64" s="221">
        <v>-0.41784989858012167</v>
      </c>
      <c r="I64" s="220">
        <v>-0.12210416303779825</v>
      </c>
      <c r="J64" s="221">
        <v>-0.19771813820821993</v>
      </c>
    </row>
    <row r="65" spans="2:10" ht="15" hidden="1" customHeight="1" outlineLevel="1">
      <c r="B65" s="63" t="s">
        <v>84</v>
      </c>
      <c r="C65" s="220">
        <v>-0.68181818181818188</v>
      </c>
      <c r="D65" s="220">
        <v>0.42105263157894735</v>
      </c>
      <c r="E65" s="220">
        <v>-0.56109324758842449</v>
      </c>
      <c r="F65" s="220">
        <v>0.80095923261390878</v>
      </c>
      <c r="G65" s="220">
        <v>1.3255813953488373</v>
      </c>
      <c r="H65" s="221">
        <v>0.1232423490488006</v>
      </c>
      <c r="I65" s="220">
        <v>-2.3168103448275912E-2</v>
      </c>
      <c r="J65" s="221">
        <v>2.9511583296444321E-3</v>
      </c>
    </row>
    <row r="66" spans="2:10" ht="15" hidden="1" customHeight="1" outlineLevel="1">
      <c r="B66" s="63" t="s">
        <v>83</v>
      </c>
      <c r="C66" s="220">
        <v>-1</v>
      </c>
      <c r="D66" s="220">
        <v>1.7894736842105261</v>
      </c>
      <c r="E66" s="220">
        <v>-0.5863141524105755</v>
      </c>
      <c r="F66" s="220">
        <v>0.35981308411214963</v>
      </c>
      <c r="G66" s="220">
        <v>-3.6303630363036299E-2</v>
      </c>
      <c r="H66" s="221">
        <v>-0.14663805436337629</v>
      </c>
      <c r="I66" s="220">
        <v>0.11627329192546587</v>
      </c>
      <c r="J66" s="221">
        <v>4.84971418034299E-2</v>
      </c>
    </row>
    <row r="67" spans="2:10" ht="15" hidden="1" customHeight="1" outlineLevel="1">
      <c r="B67" s="63" t="s">
        <v>82</v>
      </c>
      <c r="C67" s="220">
        <v>5.666666666666667</v>
      </c>
      <c r="D67" s="220">
        <v>0.35714285714285721</v>
      </c>
      <c r="E67" s="220">
        <v>0.36180904522613067</v>
      </c>
      <c r="F67" s="220">
        <v>0.79563492063492069</v>
      </c>
      <c r="G67" s="220">
        <v>0.1707317073170731</v>
      </c>
      <c r="H67" s="221">
        <v>0.56663168940188879</v>
      </c>
      <c r="I67" s="220">
        <v>0.13787575150300602</v>
      </c>
      <c r="J67" s="221">
        <v>0.25638051044083521</v>
      </c>
    </row>
    <row r="68" spans="2:10" ht="15" hidden="1" customHeight="1" outlineLevel="1">
      <c r="B68" s="63" t="s">
        <v>81</v>
      </c>
      <c r="C68" s="220">
        <v>2.3333333333333335</v>
      </c>
      <c r="D68" s="220">
        <v>1.1627906976744184</v>
      </c>
      <c r="E68" s="220">
        <v>0.62886597938144329</v>
      </c>
      <c r="F68" s="220">
        <v>1.3223140495867769</v>
      </c>
      <c r="G68" s="220">
        <v>0.95734597156398094</v>
      </c>
      <c r="H68" s="221">
        <v>1.0998937300743887</v>
      </c>
      <c r="I68" s="220">
        <v>0.278743961352657</v>
      </c>
      <c r="J68" s="221">
        <v>0.53537030886748593</v>
      </c>
    </row>
    <row r="69" spans="2:10" ht="15" hidden="1" customHeight="1" outlineLevel="1">
      <c r="B69" s="63" t="s">
        <v>80</v>
      </c>
      <c r="C69" s="220">
        <v>3.833333333333333</v>
      </c>
      <c r="D69" s="220">
        <v>1.7826086956521738</v>
      </c>
      <c r="E69" s="220">
        <v>0.85925925925925917</v>
      </c>
      <c r="F69" s="220">
        <v>1.1305418719211824</v>
      </c>
      <c r="G69" s="220">
        <v>0.29078014184397172</v>
      </c>
      <c r="H69" s="221">
        <v>0.86713286713286708</v>
      </c>
      <c r="I69" s="220">
        <v>0.32008830022075063</v>
      </c>
      <c r="J69" s="221">
        <v>0.49588014981273409</v>
      </c>
    </row>
    <row r="70" spans="2:10" ht="15" hidden="1" customHeight="1" outlineLevel="1">
      <c r="B70" s="63" t="s">
        <v>79</v>
      </c>
      <c r="C70" s="220">
        <v>4.3888888888888893</v>
      </c>
      <c r="D70" s="220">
        <v>2.2142857142857144</v>
      </c>
      <c r="E70" s="220">
        <v>1.3723404255319149</v>
      </c>
      <c r="F70" s="220">
        <v>1.3125</v>
      </c>
      <c r="G70" s="220">
        <v>2.1475409836065573</v>
      </c>
      <c r="H70" s="221">
        <v>1.6111111111111112</v>
      </c>
      <c r="I70" s="220">
        <v>0.21729957805907163</v>
      </c>
      <c r="J70" s="221">
        <v>0.56492478226444964</v>
      </c>
    </row>
    <row r="71" spans="2:10" collapsed="1">
      <c r="B71" s="227">
        <v>2007</v>
      </c>
      <c r="C71" s="229">
        <v>0.48453608247422686</v>
      </c>
      <c r="D71" s="229">
        <v>-0.10049019607843135</v>
      </c>
      <c r="E71" s="229">
        <v>-0.3987206823027718</v>
      </c>
      <c r="F71" s="229">
        <v>0.70369104579630903</v>
      </c>
      <c r="G71" s="229">
        <v>0.55622641509433968</v>
      </c>
      <c r="H71" s="229">
        <v>0.16915452952196763</v>
      </c>
      <c r="I71" s="229">
        <v>7.5810300258500662E-2</v>
      </c>
      <c r="J71" s="229">
        <v>0.10301343806689101</v>
      </c>
    </row>
    <row r="72" spans="2:10" ht="15" hidden="1" customHeight="1" outlineLevel="1">
      <c r="B72" s="63" t="s">
        <v>90</v>
      </c>
      <c r="C72" s="220">
        <v>2.3157894736842106</v>
      </c>
      <c r="D72" s="220">
        <v>0.36486486486486491</v>
      </c>
      <c r="E72" s="220">
        <v>0.46496815286624193</v>
      </c>
      <c r="F72" s="220">
        <v>0.837270341207349</v>
      </c>
      <c r="G72" s="220">
        <v>1.2619047619047619</v>
      </c>
      <c r="H72" s="221">
        <v>0.82166446499339507</v>
      </c>
      <c r="I72" s="220">
        <v>0.39930354033662208</v>
      </c>
      <c r="J72" s="221">
        <v>0.52822580645161299</v>
      </c>
    </row>
    <row r="73" spans="2:10" ht="15" hidden="1" customHeight="1" outlineLevel="1">
      <c r="B73" s="63" t="s">
        <v>89</v>
      </c>
      <c r="C73" s="220">
        <v>1.6666666666666665</v>
      </c>
      <c r="D73" s="220">
        <v>0.42384105960264895</v>
      </c>
      <c r="E73" s="220">
        <v>1.1029411764705883</v>
      </c>
      <c r="F73" s="220">
        <v>1.2846441947565541</v>
      </c>
      <c r="G73" s="220">
        <v>1.3333333333333335</v>
      </c>
      <c r="H73" s="221">
        <v>1.0730158730158732</v>
      </c>
      <c r="I73" s="220">
        <v>0.21662669864108719</v>
      </c>
      <c r="J73" s="221">
        <v>0.50345560871876671</v>
      </c>
    </row>
    <row r="74" spans="2:10" ht="15" hidden="1" customHeight="1" outlineLevel="1">
      <c r="B74" s="63" t="s">
        <v>88</v>
      </c>
      <c r="C74" s="220">
        <v>-4.5454545454545414E-2</v>
      </c>
      <c r="D74" s="220">
        <v>1.9512195121951219</v>
      </c>
      <c r="E74" s="220">
        <v>0.18673883626522336</v>
      </c>
      <c r="F74" s="220">
        <v>0.61662817551963056</v>
      </c>
      <c r="G74" s="220">
        <v>1.703125</v>
      </c>
      <c r="H74" s="221">
        <v>0.55698005698005693</v>
      </c>
      <c r="I74" s="220">
        <v>1.9174434087882775E-2</v>
      </c>
      <c r="J74" s="221">
        <v>0.16553595658073261</v>
      </c>
    </row>
    <row r="75" spans="2:10" ht="15" hidden="1" customHeight="1" outlineLevel="1">
      <c r="B75" s="63" t="s">
        <v>87</v>
      </c>
      <c r="C75" s="220">
        <v>0.25</v>
      </c>
      <c r="D75" s="220">
        <v>-0.3125</v>
      </c>
      <c r="E75" s="220">
        <v>0.20777988614800758</v>
      </c>
      <c r="F75" s="220">
        <v>0.18398268398268391</v>
      </c>
      <c r="G75" s="220">
        <v>0.90990990990990994</v>
      </c>
      <c r="H75" s="221">
        <v>0.24347298117789928</v>
      </c>
      <c r="I75" s="220">
        <v>0.59953703703703698</v>
      </c>
      <c r="J75" s="221">
        <v>0.44549514053060157</v>
      </c>
    </row>
    <row r="76" spans="2:10" ht="15" hidden="1" customHeight="1" outlineLevel="1">
      <c r="B76" s="63" t="s">
        <v>86</v>
      </c>
      <c r="C76" s="220">
        <v>0.39999999999999991</v>
      </c>
      <c r="D76" s="220">
        <v>0.88888888888888884</v>
      </c>
      <c r="E76" s="220">
        <v>0.6498002663115845</v>
      </c>
      <c r="F76" s="220">
        <v>0.3285024154589371</v>
      </c>
      <c r="G76" s="220">
        <v>0.5135135135135136</v>
      </c>
      <c r="H76" s="221">
        <v>0.58009478672985781</v>
      </c>
      <c r="I76" s="220">
        <v>0.46533044420368364</v>
      </c>
      <c r="J76" s="221">
        <v>0.49083631767432068</v>
      </c>
    </row>
    <row r="77" spans="2:10" ht="15" hidden="1" customHeight="1" outlineLevel="1">
      <c r="B77" s="63" t="s">
        <v>85</v>
      </c>
      <c r="C77" s="220">
        <v>0.85714285714285721</v>
      </c>
      <c r="D77" s="220">
        <v>6.8</v>
      </c>
      <c r="E77" s="220">
        <v>1.1656249999999999</v>
      </c>
      <c r="F77" s="220">
        <v>0.23652694610778435</v>
      </c>
      <c r="G77" s="220">
        <v>0.5714285714285714</v>
      </c>
      <c r="H77" s="221">
        <v>0.85512699905926626</v>
      </c>
      <c r="I77" s="220">
        <v>0.45304986079473553</v>
      </c>
      <c r="J77" s="221">
        <v>0.53829278021539695</v>
      </c>
    </row>
    <row r="78" spans="2:10" ht="15" hidden="1" customHeight="1" outlineLevel="1">
      <c r="B78" s="63" t="s">
        <v>84</v>
      </c>
      <c r="C78" s="220">
        <v>6.333333333333333</v>
      </c>
      <c r="D78" s="220">
        <v>1.7142857142857144</v>
      </c>
      <c r="E78" s="220">
        <v>-0.23680981595092021</v>
      </c>
      <c r="F78" s="220">
        <v>0.24850299401197606</v>
      </c>
      <c r="G78" s="220">
        <v>1.3035714285714284</v>
      </c>
      <c r="H78" s="221">
        <v>-4.9382716049383157E-3</v>
      </c>
      <c r="I78" s="220">
        <v>0.59678806997418987</v>
      </c>
      <c r="J78" s="221">
        <v>0.44130157379838364</v>
      </c>
    </row>
    <row r="79" spans="2:10" ht="15" hidden="1" customHeight="1" outlineLevel="1">
      <c r="B79" s="63" t="s">
        <v>83</v>
      </c>
      <c r="C79" s="220">
        <v>1.5</v>
      </c>
      <c r="D79" s="220">
        <v>-0.29629629629629628</v>
      </c>
      <c r="E79" s="220">
        <v>-3.4534534534534589E-2</v>
      </c>
      <c r="F79" s="220">
        <v>0.59107806691449816</v>
      </c>
      <c r="G79" s="220">
        <v>3.0945945945945947</v>
      </c>
      <c r="H79" s="221">
        <v>0.34682080924855496</v>
      </c>
      <c r="I79" s="220">
        <v>0.61906677393403053</v>
      </c>
      <c r="J79" s="221">
        <v>0.53887627695800222</v>
      </c>
    </row>
    <row r="80" spans="2:10" ht="15" hidden="1" customHeight="1" outlineLevel="1">
      <c r="B80" s="63" t="s">
        <v>82</v>
      </c>
      <c r="C80" s="220">
        <v>-0.4</v>
      </c>
      <c r="D80" s="220">
        <v>-0.47499999999999998</v>
      </c>
      <c r="E80" s="220">
        <v>-8.2949308755760343E-2</v>
      </c>
      <c r="F80" s="220">
        <v>0.53191489361702127</v>
      </c>
      <c r="G80" s="220">
        <v>0.89814814814814814</v>
      </c>
      <c r="H80" s="221">
        <v>0.28958051420838982</v>
      </c>
      <c r="I80" s="220">
        <v>0.42571428571428571</v>
      </c>
      <c r="J80" s="221">
        <v>0.38529529931699469</v>
      </c>
    </row>
    <row r="81" spans="2:10" ht="15" hidden="1" customHeight="1" outlineLevel="1">
      <c r="B81" s="63" t="s">
        <v>81</v>
      </c>
      <c r="C81" s="220">
        <v>0</v>
      </c>
      <c r="D81" s="220">
        <v>-0.34848484848484851</v>
      </c>
      <c r="E81" s="220">
        <v>1.3658536585365852</v>
      </c>
      <c r="F81" s="220">
        <v>1.0251046025104604</v>
      </c>
      <c r="G81" s="220">
        <v>0.97196261682243001</v>
      </c>
      <c r="H81" s="221">
        <v>0.87077534791252487</v>
      </c>
      <c r="I81" s="220">
        <v>0.78756476683937815</v>
      </c>
      <c r="J81" s="221">
        <v>0.81276339554485255</v>
      </c>
    </row>
    <row r="82" spans="2:10" ht="15" hidden="1" customHeight="1" outlineLevel="1">
      <c r="B82" s="63" t="s">
        <v>80</v>
      </c>
      <c r="C82" s="220">
        <v>-0.45454545454545459</v>
      </c>
      <c r="D82" s="220">
        <v>-0.68918918918918926</v>
      </c>
      <c r="E82" s="220">
        <v>0.82432432432432434</v>
      </c>
      <c r="F82" s="220">
        <v>1.0299999999999998</v>
      </c>
      <c r="G82" s="220">
        <v>2.2790697674418605</v>
      </c>
      <c r="H82" s="221">
        <v>0.88157894736842102</v>
      </c>
      <c r="I82" s="220">
        <v>0.3462109955423478</v>
      </c>
      <c r="J82" s="221">
        <v>0.48168701442841289</v>
      </c>
    </row>
    <row r="83" spans="2:10" ht="15" hidden="1" customHeight="1" outlineLevel="1">
      <c r="B83" s="63" t="s">
        <v>79</v>
      </c>
      <c r="C83" s="220">
        <v>1.25</v>
      </c>
      <c r="D83" s="220">
        <v>-0.22222222222222221</v>
      </c>
      <c r="E83" s="220">
        <v>0.42424242424242431</v>
      </c>
      <c r="F83" s="220">
        <v>0.94708994708994698</v>
      </c>
      <c r="G83" s="220">
        <v>0</v>
      </c>
      <c r="H83" s="221">
        <v>0.49643705463182908</v>
      </c>
      <c r="I83" s="220">
        <v>0.42342342342342332</v>
      </c>
      <c r="J83" s="221">
        <v>0.44095835710211073</v>
      </c>
    </row>
    <row r="84" spans="2:10" collapsed="1">
      <c r="B84" s="227">
        <v>2006</v>
      </c>
      <c r="C84" s="229">
        <v>0.73214285714285721</v>
      </c>
      <c r="D84" s="229">
        <v>0.28301886792452824</v>
      </c>
      <c r="E84" s="229">
        <v>0.32013510977669357</v>
      </c>
      <c r="F84" s="229">
        <v>0.60592755214050498</v>
      </c>
      <c r="G84" s="229">
        <v>1.1955260977630489</v>
      </c>
      <c r="H84" s="229">
        <v>0.51418374816983903</v>
      </c>
      <c r="I84" s="229">
        <v>0.43220248478160261</v>
      </c>
      <c r="J84" s="229">
        <v>0.45516286937133188</v>
      </c>
    </row>
    <row r="85" spans="2:10" ht="15" hidden="1" customHeight="1" outlineLevel="1">
      <c r="B85" s="63" t="s">
        <v>90</v>
      </c>
      <c r="C85" s="220">
        <v>8.5</v>
      </c>
      <c r="D85" s="220">
        <v>1.5517241379310347</v>
      </c>
      <c r="E85" s="220">
        <v>0.58585858585858586</v>
      </c>
      <c r="F85" s="220">
        <v>1.152542372881356</v>
      </c>
      <c r="G85" s="220">
        <v>0.57499999999999996</v>
      </c>
      <c r="H85" s="221">
        <v>0.95607235142118863</v>
      </c>
      <c r="I85" s="220">
        <v>0.16026936026936034</v>
      </c>
      <c r="J85" s="221">
        <v>0.32478632478632474</v>
      </c>
    </row>
    <row r="86" spans="2:10" ht="15" hidden="1" customHeight="1" outlineLevel="1">
      <c r="B86" s="63" t="s">
        <v>89</v>
      </c>
      <c r="C86" s="220">
        <v>0.5</v>
      </c>
      <c r="D86" s="220">
        <v>-0.245</v>
      </c>
      <c r="E86" s="220">
        <v>-2.8571428571428581E-2</v>
      </c>
      <c r="F86" s="220">
        <v>0.5988023952095809</v>
      </c>
      <c r="G86" s="220">
        <v>1.262295081967213</v>
      </c>
      <c r="H86" s="221">
        <v>0.2549800796812749</v>
      </c>
      <c r="I86" s="220">
        <v>0.34516129032258069</v>
      </c>
      <c r="J86" s="221">
        <v>0.31354748603351945</v>
      </c>
    </row>
    <row r="87" spans="2:10" ht="15" hidden="1" customHeight="1" outlineLevel="1">
      <c r="B87" s="63" t="s">
        <v>88</v>
      </c>
      <c r="C87" s="220" t="s">
        <v>143</v>
      </c>
      <c r="D87" s="220">
        <v>-0.32786885245901642</v>
      </c>
      <c r="E87" s="220">
        <v>0.68337129840546695</v>
      </c>
      <c r="F87" s="220">
        <v>0.2371428571428571</v>
      </c>
      <c r="G87" s="220">
        <v>0.75342465753424648</v>
      </c>
      <c r="H87" s="221">
        <v>0.42682926829268286</v>
      </c>
      <c r="I87" s="220">
        <v>0.39642989959092589</v>
      </c>
      <c r="J87" s="221">
        <v>0.4045739177783827</v>
      </c>
    </row>
    <row r="88" spans="2:10" ht="15" hidden="1" customHeight="1" outlineLevel="1">
      <c r="B88" s="63" t="s">
        <v>87</v>
      </c>
      <c r="C88" s="220">
        <v>3</v>
      </c>
      <c r="D88" s="220">
        <v>7</v>
      </c>
      <c r="E88" s="220">
        <v>9.038095238095238</v>
      </c>
      <c r="F88" s="220">
        <v>2.6377952755905514</v>
      </c>
      <c r="G88" s="220">
        <v>0.29069767441860472</v>
      </c>
      <c r="H88" s="221">
        <v>4.1308411214953269</v>
      </c>
      <c r="I88" s="220">
        <v>-0.11074516261836143</v>
      </c>
      <c r="J88" s="221">
        <v>0.38436363636363646</v>
      </c>
    </row>
    <row r="89" spans="2:10" ht="15" hidden="1" customHeight="1" outlineLevel="1">
      <c r="B89" s="63" t="s">
        <v>86</v>
      </c>
      <c r="C89" s="220">
        <v>-0.16666666666666663</v>
      </c>
      <c r="D89" s="220">
        <v>2.6</v>
      </c>
      <c r="E89" s="220">
        <v>3.5792682926829267</v>
      </c>
      <c r="F89" s="220">
        <v>-0.25539568345323738</v>
      </c>
      <c r="G89" s="220">
        <v>1.1764705882352939</v>
      </c>
      <c r="H89" s="221">
        <v>1.1663244353182751</v>
      </c>
      <c r="I89" s="220">
        <v>0.63290579389650592</v>
      </c>
      <c r="J89" s="221">
        <v>0.72743813682678304</v>
      </c>
    </row>
    <row r="90" spans="2:10" ht="15" hidden="1" customHeight="1" outlineLevel="1">
      <c r="B90" s="63" t="s">
        <v>85</v>
      </c>
      <c r="C90" s="220">
        <v>-0.30000000000000004</v>
      </c>
      <c r="D90" s="220">
        <v>-0.6875</v>
      </c>
      <c r="E90" s="220">
        <v>0.72506738544474403</v>
      </c>
      <c r="F90" s="220">
        <v>0.53211009174311918</v>
      </c>
      <c r="G90" s="220">
        <v>1.1388888888888888</v>
      </c>
      <c r="H90" s="221">
        <v>0.63287250384024585</v>
      </c>
      <c r="I90" s="220">
        <v>0.48422238918106686</v>
      </c>
      <c r="J90" s="221">
        <v>0.51343193480229399</v>
      </c>
    </row>
    <row r="91" spans="2:10" ht="15" hidden="1" customHeight="1" outlineLevel="1">
      <c r="B91" s="63" t="s">
        <v>84</v>
      </c>
      <c r="C91" s="220">
        <v>-0.625</v>
      </c>
      <c r="D91" s="220" t="s">
        <v>143</v>
      </c>
      <c r="E91" s="220">
        <v>0.2311178247734138</v>
      </c>
      <c r="F91" s="220">
        <v>2.2115384615384617</v>
      </c>
      <c r="G91" s="220">
        <v>0.4358974358974359</v>
      </c>
      <c r="H91" s="221">
        <v>0.49446494464944646</v>
      </c>
      <c r="I91" s="220">
        <v>0.31584905660377349</v>
      </c>
      <c r="J91" s="221">
        <v>0.35778226970834526</v>
      </c>
    </row>
    <row r="92" spans="2:10" ht="15" hidden="1" customHeight="1" outlineLevel="1">
      <c r="B92" s="63" t="s">
        <v>83</v>
      </c>
      <c r="C92" s="220" t="s">
        <v>143</v>
      </c>
      <c r="D92" s="220">
        <v>2.8571428571428572</v>
      </c>
      <c r="E92" s="220">
        <v>0.77600000000000002</v>
      </c>
      <c r="F92" s="220">
        <v>-7.8767123287671215E-2</v>
      </c>
      <c r="G92" s="220">
        <v>0.23333333333333339</v>
      </c>
      <c r="H92" s="221">
        <v>0.41416893732970017</v>
      </c>
      <c r="I92" s="220">
        <v>8.1103000811029169E-3</v>
      </c>
      <c r="J92" s="221">
        <v>0.10125000000000006</v>
      </c>
    </row>
    <row r="93" spans="2:10" ht="15" hidden="1" customHeight="1" outlineLevel="1">
      <c r="B93" s="63" t="s">
        <v>82</v>
      </c>
      <c r="C93" s="220">
        <v>-0.54545454545454541</v>
      </c>
      <c r="D93" s="220">
        <v>10.428571428571429</v>
      </c>
      <c r="E93" s="220">
        <v>0.38216560509554132</v>
      </c>
      <c r="F93" s="220">
        <v>0.42424242424242431</v>
      </c>
      <c r="G93" s="220">
        <v>-1.8181818181818188E-2</v>
      </c>
      <c r="H93" s="221">
        <v>0.43217054263565902</v>
      </c>
      <c r="I93" s="220">
        <v>-0.13793103448275867</v>
      </c>
      <c r="J93" s="221">
        <v>-2.2388059701492491E-2</v>
      </c>
    </row>
    <row r="94" spans="2:10" ht="15" hidden="1" customHeight="1" outlineLevel="1">
      <c r="B94" s="63" t="s">
        <v>81</v>
      </c>
      <c r="C94" s="220">
        <v>3.5</v>
      </c>
      <c r="D94" s="220">
        <v>-0.52517985611510798</v>
      </c>
      <c r="E94" s="220">
        <v>0.49090909090909096</v>
      </c>
      <c r="F94" s="220">
        <v>-6.2745098039215685E-2</v>
      </c>
      <c r="G94" s="220">
        <v>0.18888888888888888</v>
      </c>
      <c r="H94" s="221">
        <v>-7.0240295748613679E-2</v>
      </c>
      <c r="I94" s="220">
        <v>-0.3271353864032539</v>
      </c>
      <c r="J94" s="221">
        <v>-0.2656940760389036</v>
      </c>
    </row>
    <row r="95" spans="2:10" ht="15" hidden="1" customHeight="1" outlineLevel="1">
      <c r="B95" s="63" t="s">
        <v>80</v>
      </c>
      <c r="C95" s="220">
        <v>1.75</v>
      </c>
      <c r="D95" s="220">
        <v>0.4509803921568627</v>
      </c>
      <c r="E95" s="220">
        <v>1.3698630136986356E-2</v>
      </c>
      <c r="F95" s="220">
        <v>-0.21259842519685035</v>
      </c>
      <c r="G95" s="220">
        <v>1.1764705882352899E-2</v>
      </c>
      <c r="H95" s="221">
        <v>-3.1847133757961776E-2</v>
      </c>
      <c r="I95" s="220">
        <v>-0.28933474128827874</v>
      </c>
      <c r="J95" s="221">
        <v>-0.23805496828752648</v>
      </c>
    </row>
    <row r="96" spans="2:10" ht="15" hidden="1" customHeight="1" outlineLevel="1">
      <c r="B96" s="63" t="s">
        <v>79</v>
      </c>
      <c r="C96" s="220">
        <v>-0.4285714285714286</v>
      </c>
      <c r="D96" s="220">
        <v>-0.65048543689320382</v>
      </c>
      <c r="E96" s="220">
        <v>-0.65625</v>
      </c>
      <c r="F96" s="220">
        <v>-0.56947608200455579</v>
      </c>
      <c r="G96" s="220">
        <v>-0.14685314685314688</v>
      </c>
      <c r="H96" s="221">
        <v>-0.52749719416386087</v>
      </c>
      <c r="I96" s="220">
        <v>-0.32317073170731703</v>
      </c>
      <c r="J96" s="221">
        <v>-0.38684854844351169</v>
      </c>
    </row>
    <row r="97" spans="2:10" collapsed="1">
      <c r="B97" s="227">
        <v>2005</v>
      </c>
      <c r="C97" s="229">
        <v>0.69696969696969702</v>
      </c>
      <c r="D97" s="229">
        <v>-6.607929515418498E-2</v>
      </c>
      <c r="E97" s="229">
        <v>0.92939898624185369</v>
      </c>
      <c r="F97" s="229">
        <v>0.26002766251728904</v>
      </c>
      <c r="G97" s="229">
        <v>0.34559643255295436</v>
      </c>
      <c r="H97" s="229">
        <v>0.4973965469991779</v>
      </c>
      <c r="I97" s="229">
        <v>0.11538614254516588</v>
      </c>
      <c r="J97" s="229">
        <v>0.20121294215435759</v>
      </c>
    </row>
    <row r="98" spans="2:10" ht="15" hidden="1" customHeight="1" outlineLevel="1">
      <c r="B98" s="63" t="s">
        <v>90</v>
      </c>
      <c r="C98" s="220">
        <v>1</v>
      </c>
      <c r="D98" s="220">
        <v>-0.29268292682926833</v>
      </c>
      <c r="E98" s="220">
        <v>-8.333333333333337E-2</v>
      </c>
      <c r="F98" s="220">
        <v>-0.30859375</v>
      </c>
      <c r="G98" s="220">
        <v>8.1081081081081141E-2</v>
      </c>
      <c r="H98" s="221">
        <v>-0.19374999999999998</v>
      </c>
      <c r="I98" s="220">
        <v>-0.15720771850170256</v>
      </c>
      <c r="J98" s="221">
        <v>-0.16503122212310439</v>
      </c>
    </row>
    <row r="99" spans="2:10" ht="15" hidden="1" customHeight="1" outlineLevel="1">
      <c r="B99" s="63" t="s">
        <v>89</v>
      </c>
      <c r="C99" s="220">
        <v>-0.8</v>
      </c>
      <c r="D99" s="220">
        <v>0.66666666666666674</v>
      </c>
      <c r="E99" s="220">
        <v>-0.43999999999999995</v>
      </c>
      <c r="F99" s="220">
        <v>-0.28326180257510725</v>
      </c>
      <c r="G99" s="220">
        <v>-0.15277777777777779</v>
      </c>
      <c r="H99" s="221">
        <v>-0.11929824561403513</v>
      </c>
      <c r="I99" s="220">
        <v>-0.44576877234803336</v>
      </c>
      <c r="J99" s="221">
        <v>-0.36298932384341642</v>
      </c>
    </row>
    <row r="100" spans="2:10" ht="15" hidden="1" customHeight="1" outlineLevel="1">
      <c r="B100" s="63" t="s">
        <v>88</v>
      </c>
      <c r="C100" s="220">
        <v>-1</v>
      </c>
      <c r="D100" s="220">
        <v>0.90625</v>
      </c>
      <c r="E100" s="220">
        <v>-0.11313131313131308</v>
      </c>
      <c r="F100" s="220">
        <v>-0.2152466367713004</v>
      </c>
      <c r="G100" s="220">
        <v>0.92105263157894735</v>
      </c>
      <c r="H100" s="221">
        <v>-6.017191977077363E-2</v>
      </c>
      <c r="I100" s="220">
        <v>-7.626245276537269E-2</v>
      </c>
      <c r="J100" s="221">
        <v>-7.2006063668519471E-2</v>
      </c>
    </row>
    <row r="101" spans="2:10" ht="15" hidden="1" customHeight="1" outlineLevel="1">
      <c r="B101" s="63" t="s">
        <v>87</v>
      </c>
      <c r="C101" s="220">
        <v>-0.83333333333333337</v>
      </c>
      <c r="D101" s="220">
        <v>-0.5</v>
      </c>
      <c r="E101" s="220">
        <v>-0.82233502538071068</v>
      </c>
      <c r="F101" s="220">
        <v>-8.633093525179858E-2</v>
      </c>
      <c r="G101" s="220">
        <v>1.606060606060606</v>
      </c>
      <c r="H101" s="221">
        <v>-0.58473479948253559</v>
      </c>
      <c r="I101" s="220">
        <v>-0.19861431870669743</v>
      </c>
      <c r="J101" s="221">
        <v>-0.2770767613038907</v>
      </c>
    </row>
    <row r="102" spans="2:10" ht="15" hidden="1" customHeight="1" outlineLevel="1">
      <c r="B102" s="63" t="s">
        <v>86</v>
      </c>
      <c r="C102" s="220">
        <v>0.19999999999999996</v>
      </c>
      <c r="D102" s="220">
        <v>-0.73684210526315796</v>
      </c>
      <c r="E102" s="220">
        <v>-0.79677819083023538</v>
      </c>
      <c r="F102" s="220">
        <v>2.6578947368421053</v>
      </c>
      <c r="G102" s="220">
        <v>1.6153846153846154</v>
      </c>
      <c r="H102" s="221">
        <v>-0.47065217391304348</v>
      </c>
      <c r="I102" s="220">
        <v>-0.38492927094668117</v>
      </c>
      <c r="J102" s="221">
        <v>-0.40208877284595301</v>
      </c>
    </row>
    <row r="103" spans="2:10" ht="15" hidden="1" customHeight="1" outlineLevel="1">
      <c r="B103" s="63" t="s">
        <v>85</v>
      </c>
      <c r="C103" s="220" t="s">
        <v>143</v>
      </c>
      <c r="D103" s="220">
        <v>0.45454545454545459</v>
      </c>
      <c r="E103" s="220">
        <v>-0.45360824742268047</v>
      </c>
      <c r="F103" s="220">
        <v>-0.34534534534534533</v>
      </c>
      <c r="G103" s="220">
        <v>3</v>
      </c>
      <c r="H103" s="221">
        <v>-0.3691860465116279</v>
      </c>
      <c r="I103" s="220">
        <v>-0.2046608903495668</v>
      </c>
      <c r="J103" s="221">
        <v>-0.24343457410367664</v>
      </c>
    </row>
    <row r="104" spans="2:10" ht="15" hidden="1" customHeight="1" outlineLevel="1">
      <c r="B104" s="63" t="s">
        <v>84</v>
      </c>
      <c r="C104" s="220" t="s">
        <v>143</v>
      </c>
      <c r="D104" s="220">
        <v>-1</v>
      </c>
      <c r="E104" s="220">
        <v>-0.11378848728246316</v>
      </c>
      <c r="F104" s="220">
        <v>-0.61338289962825276</v>
      </c>
      <c r="G104" s="220">
        <v>2.5454545454545454</v>
      </c>
      <c r="H104" s="221">
        <v>-0.22645099904852517</v>
      </c>
      <c r="I104" s="220">
        <v>-0.21713441654357457</v>
      </c>
      <c r="J104" s="221">
        <v>-0.21934174932371509</v>
      </c>
    </row>
    <row r="105" spans="2:10" ht="15" hidden="1" customHeight="1" outlineLevel="1">
      <c r="B105" s="63" t="s">
        <v>83</v>
      </c>
      <c r="C105" s="220" t="s">
        <v>143</v>
      </c>
      <c r="D105" s="220">
        <v>-0.125</v>
      </c>
      <c r="E105" s="220">
        <v>0.41509433962264142</v>
      </c>
      <c r="F105" s="220">
        <v>0.56149732620320858</v>
      </c>
      <c r="G105" s="220">
        <v>-0.11764705882352944</v>
      </c>
      <c r="H105" s="221">
        <v>0.39015151515151514</v>
      </c>
      <c r="I105" s="220">
        <v>-0.3119419642857143</v>
      </c>
      <c r="J105" s="221">
        <v>-0.22178988326848248</v>
      </c>
    </row>
    <row r="106" spans="2:10" ht="15" hidden="1" customHeight="1" outlineLevel="1">
      <c r="B106" s="63" t="s">
        <v>82</v>
      </c>
      <c r="C106" s="220">
        <v>4.5</v>
      </c>
      <c r="D106" s="220">
        <v>-0.92473118279569888</v>
      </c>
      <c r="E106" s="220">
        <v>-0.23786407766990292</v>
      </c>
      <c r="F106" s="220">
        <v>0.87804878048780477</v>
      </c>
      <c r="G106" s="220">
        <v>0.25</v>
      </c>
      <c r="H106" s="221">
        <v>7.8125E-3</v>
      </c>
      <c r="I106" s="220">
        <v>2.577059120768066E-2</v>
      </c>
      <c r="J106" s="221">
        <v>2.2079486150140548E-2</v>
      </c>
    </row>
    <row r="107" spans="2:10" ht="15" hidden="1" customHeight="1" outlineLevel="1">
      <c r="B107" s="63" t="s">
        <v>81</v>
      </c>
      <c r="C107" s="220" t="s">
        <v>143</v>
      </c>
      <c r="D107" s="220">
        <v>0.759493670886076</v>
      </c>
      <c r="E107" s="220">
        <v>-0.67455621301775148</v>
      </c>
      <c r="F107" s="220">
        <v>1.2173913043478262</v>
      </c>
      <c r="G107" s="220">
        <v>0.5</v>
      </c>
      <c r="H107" s="221">
        <v>0.27895981087470445</v>
      </c>
      <c r="I107" s="220">
        <v>-0.16253041362530418</v>
      </c>
      <c r="J107" s="221">
        <v>-8.7167070217917697E-2</v>
      </c>
    </row>
    <row r="108" spans="2:10" ht="15" hidden="1" customHeight="1" outlineLevel="1">
      <c r="B108" s="63" t="s">
        <v>80</v>
      </c>
      <c r="C108" s="220" t="s">
        <v>143</v>
      </c>
      <c r="D108" s="220">
        <v>-0.12068965517241381</v>
      </c>
      <c r="E108" s="220">
        <v>-0.36521739130434783</v>
      </c>
      <c r="F108" s="220">
        <v>1.330275229357798</v>
      </c>
      <c r="G108" s="220">
        <v>4.9382716049382713E-2</v>
      </c>
      <c r="H108" s="221">
        <v>0.29752066115702469</v>
      </c>
      <c r="I108" s="220">
        <v>6.1064425770308128E-2</v>
      </c>
      <c r="J108" s="221">
        <v>0.10102420856610794</v>
      </c>
    </row>
    <row r="109" spans="2:10" ht="15" hidden="1" customHeight="1" outlineLevel="1">
      <c r="B109" s="63" t="s">
        <v>79</v>
      </c>
      <c r="C109" s="220">
        <v>1.7999999999999998</v>
      </c>
      <c r="D109" s="220">
        <v>1.7105263157894739</v>
      </c>
      <c r="E109" s="220">
        <v>0.37142857142857144</v>
      </c>
      <c r="F109" s="220">
        <v>2.3769230769230769</v>
      </c>
      <c r="G109" s="220">
        <v>0.55434782608695654</v>
      </c>
      <c r="H109" s="221">
        <v>1.2000000000000002</v>
      </c>
      <c r="I109" s="220">
        <v>-1.2543903662819877E-2</v>
      </c>
      <c r="J109" s="221">
        <v>0.1922435362802335</v>
      </c>
    </row>
    <row r="110" spans="2:10" collapsed="1">
      <c r="B110" s="227">
        <v>2004</v>
      </c>
      <c r="C110" s="229">
        <v>0.53488372093023262</v>
      </c>
      <c r="D110" s="229">
        <v>0.2182468694096602</v>
      </c>
      <c r="E110" s="229">
        <v>-0.37890712840116936</v>
      </c>
      <c r="F110" s="229">
        <v>0.19701986754966883</v>
      </c>
      <c r="G110" s="229">
        <v>0.40375586854460099</v>
      </c>
      <c r="H110" s="229">
        <v>-9.9457058242843011E-2</v>
      </c>
      <c r="I110" s="229">
        <v>-0.19242608862951327</v>
      </c>
      <c r="J110" s="229">
        <v>-0.17325019088826676</v>
      </c>
    </row>
    <row r="111" spans="2:10" ht="15" hidden="1" customHeight="1" outlineLevel="1">
      <c r="B111" s="63" t="s">
        <v>90</v>
      </c>
      <c r="C111" s="220">
        <v>-0.94444444444444442</v>
      </c>
      <c r="D111" s="220">
        <v>-0.2807017543859649</v>
      </c>
      <c r="E111" s="220">
        <v>-0.14960629921259838</v>
      </c>
      <c r="F111" s="220">
        <v>4.4468085106382977</v>
      </c>
      <c r="G111" s="220">
        <v>0.89743589743589736</v>
      </c>
      <c r="H111" s="221">
        <v>0.66666666666666674</v>
      </c>
      <c r="I111" s="220">
        <v>-0.14257907542579074</v>
      </c>
      <c r="J111" s="221">
        <v>-4.3107127614169904E-2</v>
      </c>
    </row>
    <row r="112" spans="2:10" ht="15" hidden="1" customHeight="1" outlineLevel="1">
      <c r="B112" s="63" t="s">
        <v>89</v>
      </c>
      <c r="C112" s="220">
        <v>1.8571428571428572</v>
      </c>
      <c r="D112" s="220">
        <v>0.875</v>
      </c>
      <c r="E112" s="220">
        <v>1.358490566037736</v>
      </c>
      <c r="F112" s="220">
        <v>0.27322404371584708</v>
      </c>
      <c r="G112" s="220">
        <v>0.89473684210526305</v>
      </c>
      <c r="H112" s="221">
        <v>0.65217391304347827</v>
      </c>
      <c r="I112" s="220">
        <v>8.4680025856496366E-2</v>
      </c>
      <c r="J112" s="221">
        <v>0.18816067653276947</v>
      </c>
    </row>
    <row r="113" spans="2:10" ht="15" hidden="1" customHeight="1" outlineLevel="1">
      <c r="B113" s="63" t="s">
        <v>88</v>
      </c>
      <c r="C113" s="220">
        <v>-0.4285714285714286</v>
      </c>
      <c r="D113" s="220">
        <v>0.77777777777777768</v>
      </c>
      <c r="E113" s="220">
        <v>-7.129455909943716E-2</v>
      </c>
      <c r="F113" s="220">
        <v>2.3037037037037038</v>
      </c>
      <c r="G113" s="220">
        <v>-9.5238095238095233E-2</v>
      </c>
      <c r="H113" s="221">
        <v>0.39043824701195229</v>
      </c>
      <c r="I113" s="220">
        <v>-7.587301587301587E-2</v>
      </c>
      <c r="J113" s="221">
        <v>1.4091724314629683E-2</v>
      </c>
    </row>
    <row r="114" spans="2:10" ht="15" hidden="1" customHeight="1" outlineLevel="1">
      <c r="B114" s="63" t="s">
        <v>87</v>
      </c>
      <c r="C114" s="220">
        <v>1</v>
      </c>
      <c r="D114" s="220">
        <v>-0.5</v>
      </c>
      <c r="E114" s="220">
        <v>-0.29136690647482011</v>
      </c>
      <c r="F114" s="220">
        <v>0.34951456310679618</v>
      </c>
      <c r="G114" s="220">
        <v>-0.17500000000000004</v>
      </c>
      <c r="H114" s="221">
        <v>-0.21761133603238869</v>
      </c>
      <c r="I114" s="220">
        <v>-0.19623442057809604</v>
      </c>
      <c r="J114" s="221">
        <v>-0.20067241017020387</v>
      </c>
    </row>
    <row r="115" spans="2:10" ht="15" hidden="1" customHeight="1" outlineLevel="1">
      <c r="B115" s="63" t="s">
        <v>86</v>
      </c>
      <c r="C115" s="220">
        <v>0.25</v>
      </c>
      <c r="D115" s="220">
        <v>-0.17391304347826086</v>
      </c>
      <c r="E115" s="220">
        <v>-1.344743276283622E-2</v>
      </c>
      <c r="F115" s="220">
        <v>-3.7974683544303778E-2</v>
      </c>
      <c r="G115" s="220">
        <v>-0.67500000000000004</v>
      </c>
      <c r="H115" s="221">
        <v>-4.5643153526970903E-2</v>
      </c>
      <c r="I115" s="220">
        <v>-0.14031805425631427</v>
      </c>
      <c r="J115" s="221">
        <v>-0.12290076335877864</v>
      </c>
    </row>
    <row r="116" spans="2:10" ht="15" hidden="1" customHeight="1" outlineLevel="1">
      <c r="B116" s="63" t="s">
        <v>85</v>
      </c>
      <c r="C116" s="220" t="s">
        <v>143</v>
      </c>
      <c r="D116" s="220">
        <v>-0.38888888888888884</v>
      </c>
      <c r="E116" s="220">
        <v>-0.10892388451443569</v>
      </c>
      <c r="F116" s="220">
        <v>1.4130434782608696</v>
      </c>
      <c r="G116" s="220">
        <v>-0.81632653061224492</v>
      </c>
      <c r="H116" s="221">
        <v>6.7218200620475788E-2</v>
      </c>
      <c r="I116" s="220">
        <v>-8.7264794109626398E-2</v>
      </c>
      <c r="J116" s="221">
        <v>-5.5028053517479525E-2</v>
      </c>
    </row>
    <row r="117" spans="2:10" ht="15" hidden="1" customHeight="1" outlineLevel="1">
      <c r="B117" s="63" t="s">
        <v>84</v>
      </c>
      <c r="C117" s="220" t="s">
        <v>143</v>
      </c>
      <c r="D117" s="220">
        <v>2.4285714285714284</v>
      </c>
      <c r="E117" s="220">
        <v>-0.30252100840336138</v>
      </c>
      <c r="F117" s="220">
        <v>0.84246575342465757</v>
      </c>
      <c r="G117" s="220">
        <v>-0.70270270270270263</v>
      </c>
      <c r="H117" s="221">
        <v>-0.16653449643140361</v>
      </c>
      <c r="I117" s="220">
        <v>1.1655708308427881E-2</v>
      </c>
      <c r="J117" s="221">
        <v>-3.711742999782941E-2</v>
      </c>
    </row>
    <row r="118" spans="2:10" ht="15" hidden="1" customHeight="1" outlineLevel="1">
      <c r="B118" s="63" t="s">
        <v>83</v>
      </c>
      <c r="C118" s="220">
        <v>-1</v>
      </c>
      <c r="D118" s="220">
        <v>-0.4285714285714286</v>
      </c>
      <c r="E118" s="220">
        <v>-0.70124013528748597</v>
      </c>
      <c r="F118" s="220">
        <v>6.8571428571428505E-2</v>
      </c>
      <c r="G118" s="220">
        <v>1.7200000000000002</v>
      </c>
      <c r="H118" s="221">
        <v>-0.52130553037171357</v>
      </c>
      <c r="I118" s="220">
        <v>-0.23663471778487755</v>
      </c>
      <c r="J118" s="221">
        <v>-0.29078992756122801</v>
      </c>
    </row>
    <row r="119" spans="2:10" ht="15" hidden="1" customHeight="1" outlineLevel="1">
      <c r="B119" s="63" t="s">
        <v>82</v>
      </c>
      <c r="C119" s="220">
        <v>0</v>
      </c>
      <c r="D119" s="220">
        <v>1.2142857142857144</v>
      </c>
      <c r="E119" s="220">
        <v>1.3953488372093021</v>
      </c>
      <c r="F119" s="220">
        <v>0.39772727272727271</v>
      </c>
      <c r="G119" s="220">
        <v>0.49152542372881358</v>
      </c>
      <c r="H119" s="221">
        <v>0.84837545126353797</v>
      </c>
      <c r="I119" s="220">
        <v>0.15393586005830895</v>
      </c>
      <c r="J119" s="221">
        <v>0.25050200803212852</v>
      </c>
    </row>
    <row r="120" spans="2:10" ht="15" hidden="1" customHeight="1" outlineLevel="1">
      <c r="B120" s="63" t="s">
        <v>81</v>
      </c>
      <c r="C120" s="220">
        <v>-1</v>
      </c>
      <c r="D120" s="220">
        <v>1.5483870967741935</v>
      </c>
      <c r="E120" s="220">
        <v>5.9523809523809312E-3</v>
      </c>
      <c r="F120" s="220">
        <v>-0.25324675324675328</v>
      </c>
      <c r="G120" s="220">
        <v>-7.6923076923076872E-2</v>
      </c>
      <c r="H120" s="221">
        <v>-4.7058823529412264E-3</v>
      </c>
      <c r="I120" s="220">
        <v>-4.4186046511627941E-2</v>
      </c>
      <c r="J120" s="221">
        <v>-3.76699029126214E-2</v>
      </c>
    </row>
    <row r="121" spans="2:10" ht="15" hidden="1" customHeight="1" outlineLevel="1">
      <c r="B121" s="63" t="s">
        <v>80</v>
      </c>
      <c r="C121" s="220">
        <v>-1</v>
      </c>
      <c r="D121" s="220">
        <v>1.1481481481481484</v>
      </c>
      <c r="E121" s="220">
        <v>-0.40104166666666663</v>
      </c>
      <c r="F121" s="220">
        <v>-1.8018018018018056E-2</v>
      </c>
      <c r="G121" s="220">
        <v>0.97560975609756095</v>
      </c>
      <c r="H121" s="221">
        <v>-3.4574468085106336E-2</v>
      </c>
      <c r="I121" s="220">
        <v>-2.8307022318998398E-2</v>
      </c>
      <c r="J121" s="221">
        <v>-2.9371893357433398E-2</v>
      </c>
    </row>
    <row r="122" spans="2:10" ht="15" hidden="1" customHeight="1" outlineLevel="1">
      <c r="B122" s="63" t="s">
        <v>79</v>
      </c>
      <c r="C122" s="220">
        <v>0.66666666666666674</v>
      </c>
      <c r="D122" s="220">
        <v>-2.5641025641025661E-2</v>
      </c>
      <c r="E122" s="220">
        <v>0.22807017543859653</v>
      </c>
      <c r="F122" s="220">
        <v>0.2149532710280373</v>
      </c>
      <c r="G122" s="220">
        <v>0.41538461538461546</v>
      </c>
      <c r="H122" s="221">
        <v>0.23475609756097571</v>
      </c>
      <c r="I122" s="220">
        <v>0.17097532314923614</v>
      </c>
      <c r="J122" s="221">
        <v>0.18128078817733995</v>
      </c>
    </row>
    <row r="123" spans="2:10" collapsed="1">
      <c r="B123" s="227">
        <v>2003</v>
      </c>
      <c r="C123" s="229">
        <v>-0.25862068965517238</v>
      </c>
      <c r="D123" s="229">
        <v>0.52732240437158473</v>
      </c>
      <c r="E123" s="229">
        <v>-0.21222320637732506</v>
      </c>
      <c r="F123" s="229">
        <v>0.64802182810368358</v>
      </c>
      <c r="G123" s="229">
        <v>0.18333333333333335</v>
      </c>
      <c r="H123" s="229">
        <v>3.5913312693498511E-3</v>
      </c>
      <c r="I123" s="229">
        <v>-8.0357406151396304E-2</v>
      </c>
      <c r="J123" s="229">
        <v>-6.4211880150526368E-2</v>
      </c>
    </row>
    <row r="124" spans="2:10" ht="15" hidden="1" customHeight="1" outlineLevel="1">
      <c r="B124" s="63" t="s">
        <v>90</v>
      </c>
      <c r="C124" s="220">
        <v>-0.45454545454545459</v>
      </c>
      <c r="D124" s="220">
        <v>3.384615384615385</v>
      </c>
      <c r="E124" s="220">
        <v>-0.11188811188811187</v>
      </c>
      <c r="F124" s="220">
        <v>-0.48913043478260865</v>
      </c>
      <c r="G124" s="220">
        <v>0.56000000000000005</v>
      </c>
      <c r="H124" s="221">
        <v>-5.8823529411764719E-2</v>
      </c>
      <c r="I124" s="220">
        <v>0.25534514355528404</v>
      </c>
      <c r="J124" s="221">
        <v>0.20586721564590849</v>
      </c>
    </row>
    <row r="125" spans="2:10" ht="15" hidden="1" customHeight="1" outlineLevel="1">
      <c r="B125" s="63" t="s">
        <v>89</v>
      </c>
      <c r="C125" s="220">
        <v>-0.75862068965517238</v>
      </c>
      <c r="D125" s="220">
        <v>1.9090909090909092</v>
      </c>
      <c r="E125" s="220">
        <v>-0.32051282051282048</v>
      </c>
      <c r="F125" s="220">
        <v>1.2317073170731709</v>
      </c>
      <c r="G125" s="220">
        <v>-0.35593220338983056</v>
      </c>
      <c r="H125" s="221">
        <v>0.27777777777777768</v>
      </c>
      <c r="I125" s="220">
        <v>0.34521739130434792</v>
      </c>
      <c r="J125" s="221">
        <v>0.3323943661971831</v>
      </c>
    </row>
    <row r="126" spans="2:10" ht="15" hidden="1" customHeight="1" outlineLevel="1">
      <c r="B126" s="63" t="s">
        <v>88</v>
      </c>
      <c r="C126" s="220">
        <v>-0.8</v>
      </c>
      <c r="D126" s="220">
        <v>1.5714285714285716</v>
      </c>
      <c r="E126" s="220">
        <v>1.2116182572614109</v>
      </c>
      <c r="F126" s="220">
        <v>-0.4943820224719101</v>
      </c>
      <c r="G126" s="220">
        <v>7.6923076923076872E-2</v>
      </c>
      <c r="H126" s="221">
        <v>0.26342281879194629</v>
      </c>
      <c r="I126" s="220">
        <v>0.12419700214132767</v>
      </c>
      <c r="J126" s="221">
        <v>0.14861683343143017</v>
      </c>
    </row>
    <row r="127" spans="2:10" ht="15" hidden="1" customHeight="1" outlineLevel="1">
      <c r="B127" s="63" t="s">
        <v>87</v>
      </c>
      <c r="C127" s="220">
        <v>-0.7857142857142857</v>
      </c>
      <c r="D127" s="220">
        <v>-0.5</v>
      </c>
      <c r="E127" s="220">
        <v>0.89115646258503411</v>
      </c>
      <c r="F127" s="220">
        <v>-0.60077519379844957</v>
      </c>
      <c r="G127" s="220">
        <v>2.6363636363636362</v>
      </c>
      <c r="H127" s="221">
        <v>0.33513513513513504</v>
      </c>
      <c r="I127" s="220">
        <v>6.8877551020408267E-2</v>
      </c>
      <c r="J127" s="221">
        <v>0.11504217432052477</v>
      </c>
    </row>
    <row r="128" spans="2:10" ht="15" hidden="1" customHeight="1" outlineLevel="1">
      <c r="B128" s="63" t="s">
        <v>86</v>
      </c>
      <c r="C128" s="220">
        <v>-0.55555555555555558</v>
      </c>
      <c r="D128" s="220">
        <v>3.5999999999999996</v>
      </c>
      <c r="E128" s="220">
        <v>0.67622950819672134</v>
      </c>
      <c r="F128" s="220">
        <v>0.41071428571428581</v>
      </c>
      <c r="G128" s="220">
        <v>3.4444444444444446</v>
      </c>
      <c r="H128" s="221">
        <v>0.70017636684303342</v>
      </c>
      <c r="I128" s="220">
        <v>7.3027090694934849E-3</v>
      </c>
      <c r="J128" s="221">
        <v>8.8944305901911935E-2</v>
      </c>
    </row>
    <row r="129" spans="2:10" ht="15" hidden="1" customHeight="1" outlineLevel="1">
      <c r="B129" s="63" t="s">
        <v>85</v>
      </c>
      <c r="C129" s="220">
        <v>-1</v>
      </c>
      <c r="D129" s="220">
        <v>8</v>
      </c>
      <c r="E129" s="220">
        <v>0.76388888888888884</v>
      </c>
      <c r="F129" s="220">
        <v>0.16949152542372881</v>
      </c>
      <c r="G129" s="220">
        <v>0.44117647058823528</v>
      </c>
      <c r="H129" s="221">
        <v>0.58006535947712412</v>
      </c>
      <c r="I129" s="220">
        <v>-0.12377538829151735</v>
      </c>
      <c r="J129" s="221">
        <v>-3.397957056493639E-2</v>
      </c>
    </row>
    <row r="130" spans="2:10" ht="15" hidden="1" customHeight="1" outlineLevel="1">
      <c r="B130" s="63" t="s">
        <v>84</v>
      </c>
      <c r="C130" s="220">
        <v>-1</v>
      </c>
      <c r="D130" s="220">
        <v>1.3333333333333335</v>
      </c>
      <c r="E130" s="220">
        <v>3.389344262295082</v>
      </c>
      <c r="F130" s="220">
        <v>-0.1097560975609756</v>
      </c>
      <c r="G130" s="220">
        <v>0.94736842105263164</v>
      </c>
      <c r="H130" s="221">
        <v>1.8273542600896859</v>
      </c>
      <c r="I130" s="220">
        <v>-7.8744493392070458E-2</v>
      </c>
      <c r="J130" s="221">
        <v>0.1297204512015695</v>
      </c>
    </row>
    <row r="131" spans="2:10" ht="15" hidden="1" customHeight="1" outlineLevel="1">
      <c r="B131" s="63" t="s">
        <v>83</v>
      </c>
      <c r="C131" s="220">
        <v>-0.92</v>
      </c>
      <c r="D131" s="220">
        <v>0.55555555555555558</v>
      </c>
      <c r="E131" s="220">
        <v>1.712538226299694</v>
      </c>
      <c r="F131" s="220">
        <v>0.68269230769230771</v>
      </c>
      <c r="G131" s="220">
        <v>0</v>
      </c>
      <c r="H131" s="221">
        <v>1.2510204081632654</v>
      </c>
      <c r="I131" s="220">
        <v>0.83685446009389675</v>
      </c>
      <c r="J131" s="221">
        <v>0.90347997373604727</v>
      </c>
    </row>
    <row r="132" spans="2:10" ht="15" hidden="1" customHeight="1" outlineLevel="1">
      <c r="B132" s="63" t="s">
        <v>82</v>
      </c>
      <c r="C132" s="220">
        <v>-0.6</v>
      </c>
      <c r="D132" s="220">
        <v>2.8181818181818183</v>
      </c>
      <c r="E132" s="220">
        <v>-0.46913580246913578</v>
      </c>
      <c r="F132" s="220">
        <v>0.66037735849056611</v>
      </c>
      <c r="G132" s="220">
        <v>1.1071428571428572</v>
      </c>
      <c r="H132" s="221">
        <v>6.9498069498069581E-2</v>
      </c>
      <c r="I132" s="220">
        <v>0.59832246039142589</v>
      </c>
      <c r="J132" s="221">
        <v>0.49549549549549554</v>
      </c>
    </row>
    <row r="133" spans="2:10" ht="15" hidden="1" customHeight="1" outlineLevel="1">
      <c r="B133" s="63" t="s">
        <v>81</v>
      </c>
      <c r="C133" s="220">
        <v>6</v>
      </c>
      <c r="D133" s="220">
        <v>1.2142857142857144</v>
      </c>
      <c r="E133" s="220">
        <v>0.58490566037735858</v>
      </c>
      <c r="F133" s="220">
        <v>-0.33333333333333337</v>
      </c>
      <c r="G133" s="220">
        <v>-0.23529411764705888</v>
      </c>
      <c r="H133" s="221">
        <v>-2.7459954233409634E-2</v>
      </c>
      <c r="I133" s="220">
        <v>0.86794092093831443</v>
      </c>
      <c r="J133" s="221">
        <v>0.62153652392947101</v>
      </c>
    </row>
    <row r="134" spans="2:10" ht="15" hidden="1" customHeight="1" outlineLevel="1">
      <c r="B134" s="63" t="s">
        <v>80</v>
      </c>
      <c r="C134" s="220" t="s">
        <v>143</v>
      </c>
      <c r="D134" s="220">
        <v>-0.15625</v>
      </c>
      <c r="E134" s="220">
        <v>1.2068965517241379</v>
      </c>
      <c r="F134" s="220">
        <v>-0.81892332789559541</v>
      </c>
      <c r="G134" s="220">
        <v>-0.55434782608695654</v>
      </c>
      <c r="H134" s="221">
        <v>-0.5436893203883495</v>
      </c>
      <c r="I134" s="220">
        <v>1.3672680412371134</v>
      </c>
      <c r="J134" s="221">
        <v>0.38312499999999994</v>
      </c>
    </row>
    <row r="135" spans="2:10" ht="15" hidden="1" customHeight="1" outlineLevel="1">
      <c r="B135" s="63" t="s">
        <v>79</v>
      </c>
      <c r="C135" s="220">
        <v>-0.7</v>
      </c>
      <c r="D135" s="220">
        <v>3.333333333333333</v>
      </c>
      <c r="E135" s="220">
        <v>0.67647058823529416</v>
      </c>
      <c r="F135" s="220">
        <v>-0.672782874617737</v>
      </c>
      <c r="G135" s="220">
        <v>-0.42982456140350878</v>
      </c>
      <c r="H135" s="221">
        <v>-0.37878787878787878</v>
      </c>
      <c r="I135" s="220">
        <v>1.1681528662420382</v>
      </c>
      <c r="J135" s="221">
        <v>0.54607768469154605</v>
      </c>
    </row>
    <row r="136" spans="2:10" collapsed="1">
      <c r="B136" s="227">
        <v>2002</v>
      </c>
      <c r="C136" s="229">
        <v>-0.7142857142857143</v>
      </c>
      <c r="D136" s="229">
        <v>1.44</v>
      </c>
      <c r="E136" s="229">
        <v>1.0039048633297836</v>
      </c>
      <c r="F136" s="229">
        <v>-0.3801268498942918</v>
      </c>
      <c r="G136" s="229">
        <v>0</v>
      </c>
      <c r="H136" s="229">
        <v>0.32921810699588483</v>
      </c>
      <c r="I136" s="229">
        <v>0.2322311046511627</v>
      </c>
      <c r="J136" s="229">
        <v>0.2497693109093615</v>
      </c>
    </row>
    <row r="137" spans="2:10" ht="15" hidden="1" customHeight="1" outlineLevel="1">
      <c r="B137" s="63" t="s">
        <v>90</v>
      </c>
      <c r="C137" s="220">
        <v>3.7142857142857144</v>
      </c>
      <c r="D137" s="220">
        <v>-0.23529411764705888</v>
      </c>
      <c r="E137" s="220">
        <v>1.8599999999999999</v>
      </c>
      <c r="F137" s="220">
        <v>-0.81224489795918364</v>
      </c>
      <c r="G137" s="220">
        <v>-0.69135802469135799</v>
      </c>
      <c r="H137" s="221">
        <v>-0.52558139534883719</v>
      </c>
      <c r="I137" s="220">
        <v>-8.4797092671108354E-3</v>
      </c>
      <c r="J137" s="221">
        <v>-0.15374564459930318</v>
      </c>
    </row>
    <row r="138" spans="2:10" ht="15" hidden="1" customHeight="1" outlineLevel="1">
      <c r="B138" s="63" t="s">
        <v>89</v>
      </c>
      <c r="C138" s="220">
        <v>1.9</v>
      </c>
      <c r="D138" s="220">
        <v>0.15789473684210531</v>
      </c>
      <c r="E138" s="220">
        <v>-3.703703703703709E-2</v>
      </c>
      <c r="F138" s="220">
        <v>-0.76901408450704223</v>
      </c>
      <c r="G138" s="220">
        <v>-0.11940298507462688</v>
      </c>
      <c r="H138" s="221">
        <v>-0.49248120300751874</v>
      </c>
      <c r="I138" s="220">
        <v>-0.31013797240551888</v>
      </c>
      <c r="J138" s="221">
        <v>-0.35425193269668032</v>
      </c>
    </row>
    <row r="139" spans="2:10" ht="15" hidden="1" customHeight="1" outlineLevel="1">
      <c r="B139" s="63" t="s">
        <v>88</v>
      </c>
      <c r="C139" s="220">
        <v>1.9166666666666665</v>
      </c>
      <c r="D139" s="220">
        <v>0.16666666666666674</v>
      </c>
      <c r="E139" s="220">
        <v>1.3627450980392157</v>
      </c>
      <c r="F139" s="220">
        <v>2.56</v>
      </c>
      <c r="G139" s="220">
        <v>-9.3023255813953543E-2</v>
      </c>
      <c r="H139" s="221">
        <v>1.442622950819672</v>
      </c>
      <c r="I139" s="220">
        <v>-3.5676061362821532E-4</v>
      </c>
      <c r="J139" s="221">
        <v>0.11519527404003949</v>
      </c>
    </row>
    <row r="140" spans="2:10" ht="15" hidden="1" customHeight="1" outlineLevel="1">
      <c r="B140" s="63" t="s">
        <v>87</v>
      </c>
      <c r="C140" s="220">
        <v>1.3333333333333335</v>
      </c>
      <c r="D140" s="220">
        <v>-0.63636363636363635</v>
      </c>
      <c r="E140" s="220">
        <v>2.5853658536585367</v>
      </c>
      <c r="F140" s="220">
        <v>-0.27323943661971828</v>
      </c>
      <c r="G140" s="220">
        <v>-0.56000000000000005</v>
      </c>
      <c r="H140" s="221">
        <v>0.33815551537070521</v>
      </c>
      <c r="I140" s="220">
        <v>0.18548387096774199</v>
      </c>
      <c r="J140" s="221">
        <v>0.20940776423916119</v>
      </c>
    </row>
    <row r="141" spans="2:10" ht="15" hidden="1" customHeight="1" outlineLevel="1">
      <c r="B141" s="63" t="s">
        <v>86</v>
      </c>
      <c r="C141" s="220">
        <v>-0.25</v>
      </c>
      <c r="D141" s="220">
        <v>-0.16666666666666663</v>
      </c>
      <c r="E141" s="220">
        <v>0.92885375494071143</v>
      </c>
      <c r="F141" s="220">
        <v>-0.83625730994152048</v>
      </c>
      <c r="G141" s="220">
        <v>-0.85714285714285721</v>
      </c>
      <c r="H141" s="221">
        <v>-0.16124260355029585</v>
      </c>
      <c r="I141" s="220">
        <v>0.23797025371828529</v>
      </c>
      <c r="J141" s="221">
        <v>0.17222898903775885</v>
      </c>
    </row>
    <row r="142" spans="2:10" ht="15" hidden="1" customHeight="1" outlineLevel="1">
      <c r="B142" s="63" t="s">
        <v>85</v>
      </c>
      <c r="C142" s="220">
        <v>0.30000000000000004</v>
      </c>
      <c r="D142" s="220">
        <v>0</v>
      </c>
      <c r="E142" s="220">
        <v>0.72799999999999998</v>
      </c>
      <c r="F142" s="220">
        <v>-0.66091954022988508</v>
      </c>
      <c r="G142" s="220">
        <v>6.25E-2</v>
      </c>
      <c r="H142" s="221">
        <v>-6.1349693251533721E-2</v>
      </c>
      <c r="I142" s="220">
        <v>4.3901222249937533E-2</v>
      </c>
      <c r="J142" s="221">
        <v>2.917828792104693E-2</v>
      </c>
    </row>
    <row r="143" spans="2:10" ht="15" hidden="1" customHeight="1" outlineLevel="1">
      <c r="B143" s="63" t="s">
        <v>84</v>
      </c>
      <c r="C143" s="220">
        <v>0.23076923076923084</v>
      </c>
      <c r="D143" s="220">
        <v>-0.4</v>
      </c>
      <c r="E143" s="220">
        <v>-0.60260586319218246</v>
      </c>
      <c r="F143" s="220">
        <v>0.25190839694656497</v>
      </c>
      <c r="G143" s="220">
        <v>-0.29629629629629628</v>
      </c>
      <c r="H143" s="221">
        <v>-0.43544303797468353</v>
      </c>
      <c r="I143" s="220">
        <v>0.19631093544137013</v>
      </c>
      <c r="J143" s="221">
        <v>6.5865133298484091E-2</v>
      </c>
    </row>
    <row r="144" spans="2:10" ht="15" hidden="1" customHeight="1" outlineLevel="1">
      <c r="B144" s="63" t="s">
        <v>83</v>
      </c>
      <c r="C144" s="220">
        <v>1.7777777777777777</v>
      </c>
      <c r="D144" s="220">
        <v>1.25</v>
      </c>
      <c r="E144" s="220">
        <v>1.3695652173913042</v>
      </c>
      <c r="F144" s="220">
        <v>0.36842105263157898</v>
      </c>
      <c r="G144" s="220">
        <v>-0.35897435897435892</v>
      </c>
      <c r="H144" s="221">
        <v>0.84210526315789469</v>
      </c>
      <c r="I144" s="220">
        <v>-0.11403812824956672</v>
      </c>
      <c r="J144" s="221">
        <v>-3.3322754681053612E-2</v>
      </c>
    </row>
    <row r="145" spans="2:10" ht="15" hidden="1" customHeight="1" outlineLevel="1">
      <c r="B145" s="63" t="s">
        <v>82</v>
      </c>
      <c r="C145" s="220">
        <v>-0.64285714285714279</v>
      </c>
      <c r="D145" s="220">
        <v>-0.69444444444444442</v>
      </c>
      <c r="E145" s="220">
        <v>-6.1349693251533388E-3</v>
      </c>
      <c r="F145" s="220">
        <v>0.10416666666666674</v>
      </c>
      <c r="G145" s="220">
        <v>-0.53333333333333333</v>
      </c>
      <c r="H145" s="221">
        <v>-0.19314641744548289</v>
      </c>
      <c r="I145" s="220">
        <v>-1.4692378328741929E-2</v>
      </c>
      <c r="J145" s="221">
        <v>-5.5319148936170182E-2</v>
      </c>
    </row>
    <row r="146" spans="2:10" ht="15" hidden="1" customHeight="1" outlineLevel="1">
      <c r="B146" s="63" t="s">
        <v>81</v>
      </c>
      <c r="C146" s="220" t="s">
        <v>143</v>
      </c>
      <c r="D146" s="220">
        <v>-0.48148148148148151</v>
      </c>
      <c r="E146" s="220">
        <v>-0.62544169611307421</v>
      </c>
      <c r="F146" s="220">
        <v>4.5</v>
      </c>
      <c r="G146" s="220">
        <v>1.125</v>
      </c>
      <c r="H146" s="221">
        <v>0.11479591836734704</v>
      </c>
      <c r="I146" s="220">
        <v>0.83280254777070062</v>
      </c>
      <c r="J146" s="221">
        <v>0.55686274509803924</v>
      </c>
    </row>
    <row r="147" spans="2:10" ht="15" hidden="1" customHeight="1" outlineLevel="1">
      <c r="B147" s="63" t="s">
        <v>80</v>
      </c>
      <c r="C147" s="220">
        <v>-1</v>
      </c>
      <c r="D147" s="220">
        <v>0.23076923076923084</v>
      </c>
      <c r="E147" s="220">
        <v>-0.44585987261146498</v>
      </c>
      <c r="F147" s="220">
        <v>2.7151515151515153</v>
      </c>
      <c r="G147" s="220">
        <v>0.64285714285714279</v>
      </c>
      <c r="H147" s="221">
        <v>1</v>
      </c>
      <c r="I147" s="220">
        <v>6.3013698630137061E-2</v>
      </c>
      <c r="J147" s="221">
        <v>0.40105078809106831</v>
      </c>
    </row>
    <row r="148" spans="2:10" ht="15" hidden="1" customHeight="1" outlineLevel="1">
      <c r="B148" s="63" t="s">
        <v>79</v>
      </c>
      <c r="C148" s="220">
        <v>-0.23076923076923073</v>
      </c>
      <c r="D148" s="220">
        <v>-0.3571428571428571</v>
      </c>
      <c r="E148" s="220">
        <v>-0.6512820512820513</v>
      </c>
      <c r="F148" s="220">
        <v>0.24334600760456282</v>
      </c>
      <c r="G148" s="220">
        <v>15.285714285714285</v>
      </c>
      <c r="H148" s="221">
        <v>7.3170731707317138E-2</v>
      </c>
      <c r="I148" s="220">
        <v>0.11189801699716706</v>
      </c>
      <c r="J148" s="221">
        <v>9.5993322203672848E-2</v>
      </c>
    </row>
    <row r="149" spans="2:10" collapsed="1">
      <c r="B149" s="227">
        <v>2001</v>
      </c>
      <c r="C149" s="229">
        <v>0.63709677419354849</v>
      </c>
      <c r="D149" s="229">
        <v>-0.29245283018867929</v>
      </c>
      <c r="E149" s="229">
        <v>0.16936488169364883</v>
      </c>
      <c r="F149" s="229">
        <v>-0.120817843866171</v>
      </c>
      <c r="G149" s="229">
        <v>0</v>
      </c>
      <c r="H149" s="229">
        <v>1.6736401673640211E-2</v>
      </c>
      <c r="I149" s="229">
        <v>7.4622203131711418E-2</v>
      </c>
      <c r="J149" s="229">
        <v>6.3671479229989947E-2</v>
      </c>
    </row>
    <row r="150" spans="2:10" ht="15" hidden="1" customHeight="1" outlineLevel="1">
      <c r="B150" s="63" t="s">
        <v>90</v>
      </c>
      <c r="C150" s="220">
        <v>-0.5625</v>
      </c>
      <c r="D150" s="220">
        <v>0.1333333333333333</v>
      </c>
      <c r="E150" s="220">
        <v>-0.85754985754985757</v>
      </c>
      <c r="F150" s="220">
        <v>4.3260869565217392</v>
      </c>
      <c r="G150" s="220">
        <v>1.6129032258064515</v>
      </c>
      <c r="H150" s="221">
        <v>0.27722772277227725</v>
      </c>
      <c r="I150" s="220">
        <v>0.89770114942528734</v>
      </c>
      <c r="J150" s="221">
        <v>0.66981818181818187</v>
      </c>
    </row>
    <row r="151" spans="2:10" ht="15" hidden="1" customHeight="1" outlineLevel="1">
      <c r="B151" s="63" t="s">
        <v>89</v>
      </c>
      <c r="C151" s="220">
        <v>0</v>
      </c>
      <c r="D151" s="220">
        <v>2.1666666666666665</v>
      </c>
      <c r="E151" s="220">
        <v>-0.79336734693877553</v>
      </c>
      <c r="F151" s="220">
        <v>2.4466019417475726</v>
      </c>
      <c r="G151" s="220">
        <v>2.35</v>
      </c>
      <c r="H151" s="221">
        <v>1.8832391713747842E-3</v>
      </c>
      <c r="I151" s="220">
        <v>0.56967984934086635</v>
      </c>
      <c r="J151" s="221">
        <v>0.38041431261770242</v>
      </c>
    </row>
    <row r="152" spans="2:10" ht="15" hidden="1" customHeight="1" outlineLevel="1">
      <c r="B152" s="63" t="s">
        <v>88</v>
      </c>
      <c r="C152" s="220">
        <v>-0.5862068965517242</v>
      </c>
      <c r="D152" s="220">
        <v>5</v>
      </c>
      <c r="E152" s="220">
        <v>-0.71348314606741581</v>
      </c>
      <c r="F152" s="220">
        <v>-0.3902439024390244</v>
      </c>
      <c r="G152" s="220">
        <v>-0.24561403508771928</v>
      </c>
      <c r="H152" s="221">
        <v>-0.56966490299823636</v>
      </c>
      <c r="I152" s="220">
        <v>0.19991438356164393</v>
      </c>
      <c r="J152" s="221">
        <v>4.9603858077850393E-2</v>
      </c>
    </row>
    <row r="153" spans="2:10" ht="15" hidden="1" customHeight="1" outlineLevel="1">
      <c r="B153" s="63" t="s">
        <v>87</v>
      </c>
      <c r="C153" s="220">
        <v>0.5</v>
      </c>
      <c r="D153" s="220">
        <v>4.5</v>
      </c>
      <c r="E153" s="220">
        <v>-0.67460317460317465</v>
      </c>
      <c r="F153" s="220">
        <v>6.8888888888888893</v>
      </c>
      <c r="G153" s="220">
        <v>0</v>
      </c>
      <c r="H153" s="221">
        <v>0.20217391304347831</v>
      </c>
      <c r="I153" s="220">
        <v>0.22570016474464571</v>
      </c>
      <c r="J153" s="221">
        <v>0.22195290858725758</v>
      </c>
    </row>
    <row r="154" spans="2:10" ht="15" hidden="1" customHeight="1" outlineLevel="1">
      <c r="B154" s="63" t="s">
        <v>86</v>
      </c>
      <c r="C154" s="220">
        <v>11</v>
      </c>
      <c r="D154" s="220">
        <v>-0.25</v>
      </c>
      <c r="E154" s="220">
        <v>-0.39761904761904765</v>
      </c>
      <c r="F154" s="220">
        <v>0.23913043478260865</v>
      </c>
      <c r="G154" s="220">
        <v>14.75</v>
      </c>
      <c r="H154" s="221">
        <v>-4.6544428772919644E-2</v>
      </c>
      <c r="I154" s="220">
        <v>0.10186375321336771</v>
      </c>
      <c r="J154" s="221">
        <v>7.4326092645904174E-2</v>
      </c>
    </row>
    <row r="155" spans="2:10" ht="15" hidden="1" customHeight="1" outlineLevel="1">
      <c r="B155" s="63" t="s">
        <v>85</v>
      </c>
      <c r="C155" s="220">
        <v>9</v>
      </c>
      <c r="D155" s="220">
        <v>-0.7142857142857143</v>
      </c>
      <c r="E155" s="220">
        <v>-0.48559670781893005</v>
      </c>
      <c r="F155" s="220">
        <v>-0.26582278481012656</v>
      </c>
      <c r="G155" s="220">
        <v>0.39130434782608692</v>
      </c>
      <c r="H155" s="221">
        <v>-0.342741935483871</v>
      </c>
      <c r="I155" s="220">
        <v>0.70378240543986403</v>
      </c>
      <c r="J155" s="221">
        <v>0.3934230194319881</v>
      </c>
    </row>
    <row r="156" spans="2:10" ht="15" hidden="1" customHeight="1" outlineLevel="1">
      <c r="B156" s="63" t="s">
        <v>84</v>
      </c>
      <c r="C156" s="220">
        <v>8.3333333333333259E-2</v>
      </c>
      <c r="D156" s="220">
        <v>4</v>
      </c>
      <c r="E156" s="220">
        <v>0.66847826086956519</v>
      </c>
      <c r="F156" s="220">
        <v>1.1129032258064515</v>
      </c>
      <c r="G156" s="220">
        <v>0.58823529411764697</v>
      </c>
      <c r="H156" s="221">
        <v>0.71739130434782616</v>
      </c>
      <c r="I156" s="220">
        <v>0.59537572254335269</v>
      </c>
      <c r="J156" s="221">
        <v>0.61912822683030044</v>
      </c>
    </row>
    <row r="157" spans="2:10" ht="15" hidden="1" customHeight="1" outlineLevel="1">
      <c r="B157" s="63" t="s">
        <v>83</v>
      </c>
      <c r="C157" s="220">
        <v>1.25</v>
      </c>
      <c r="D157" s="220">
        <v>0.33333333333333326</v>
      </c>
      <c r="E157" s="220">
        <v>-7.3825503355704702E-2</v>
      </c>
      <c r="F157" s="220">
        <v>0.24590163934426235</v>
      </c>
      <c r="G157" s="220">
        <v>0.30000000000000004</v>
      </c>
      <c r="H157" s="221">
        <v>7.6923076923076872E-2</v>
      </c>
      <c r="I157" s="220">
        <v>0.39912706110572249</v>
      </c>
      <c r="J157" s="221">
        <v>0.36466002598527503</v>
      </c>
    </row>
    <row r="158" spans="2:10" ht="15" hidden="1" customHeight="1" outlineLevel="1">
      <c r="B158" s="63" t="s">
        <v>82</v>
      </c>
      <c r="C158" s="220" t="s">
        <v>143</v>
      </c>
      <c r="D158" s="220">
        <v>0.89473684210526305</v>
      </c>
      <c r="E158" s="220">
        <v>-0.1767676767676768</v>
      </c>
      <c r="F158" s="220">
        <v>-0.87131367292225204</v>
      </c>
      <c r="G158" s="220">
        <v>0.19999999999999996</v>
      </c>
      <c r="H158" s="221">
        <v>-0.49843749999999998</v>
      </c>
      <c r="I158" s="220">
        <v>-0.22711142654364802</v>
      </c>
      <c r="J158" s="221">
        <v>-0.31185944363103957</v>
      </c>
    </row>
    <row r="159" spans="2:10" ht="15" hidden="1" customHeight="1" outlineLevel="1">
      <c r="B159" s="63" t="s">
        <v>81</v>
      </c>
      <c r="C159" s="220">
        <v>-1</v>
      </c>
      <c r="D159" s="220">
        <v>4.4000000000000004</v>
      </c>
      <c r="E159" s="220">
        <v>0.44387755102040827</v>
      </c>
      <c r="F159" s="220">
        <v>-0.7857142857142857</v>
      </c>
      <c r="G159" s="220">
        <v>-0.29824561403508776</v>
      </c>
      <c r="H159" s="221">
        <v>-0.14035087719298245</v>
      </c>
      <c r="I159" s="220">
        <v>-0.55174875089221986</v>
      </c>
      <c r="J159" s="221">
        <v>-0.45072697899838454</v>
      </c>
    </row>
    <row r="160" spans="2:10" ht="15" hidden="1" customHeight="1" outlineLevel="1">
      <c r="B160" s="63" t="s">
        <v>80</v>
      </c>
      <c r="C160" s="220" t="s">
        <v>143</v>
      </c>
      <c r="D160" s="220">
        <v>12</v>
      </c>
      <c r="E160" s="220">
        <v>-0.31739130434782614</v>
      </c>
      <c r="F160" s="220">
        <v>0.79347826086956519</v>
      </c>
      <c r="G160" s="220">
        <v>-0.22222222222222221</v>
      </c>
      <c r="H160" s="221">
        <v>4.0404040404040442E-2</v>
      </c>
      <c r="I160" s="220">
        <v>-0.72126765941198934</v>
      </c>
      <c r="J160" s="221">
        <v>-0.62122719734660037</v>
      </c>
    </row>
    <row r="161" spans="2:10" ht="15" hidden="1" customHeight="1" outlineLevel="1">
      <c r="B161" s="63" t="s">
        <v>79</v>
      </c>
      <c r="C161" s="220" t="s">
        <v>143</v>
      </c>
      <c r="D161" s="220">
        <v>0</v>
      </c>
      <c r="E161" s="220">
        <v>-4.8780487804878092E-2</v>
      </c>
      <c r="F161" s="220">
        <v>-0.21021021021021025</v>
      </c>
      <c r="G161" s="220">
        <v>-0.79411764705882359</v>
      </c>
      <c r="H161" s="221">
        <v>-0.16040955631399323</v>
      </c>
      <c r="I161" s="220">
        <v>-0.47548291233283801</v>
      </c>
      <c r="J161" s="221">
        <v>-0.37991718426501031</v>
      </c>
    </row>
    <row r="162" spans="2:10" collapsed="1">
      <c r="B162" s="227">
        <v>2000</v>
      </c>
      <c r="C162" s="229">
        <v>0.55000000000000004</v>
      </c>
      <c r="D162" s="229">
        <v>1.3555555555555556</v>
      </c>
      <c r="E162" s="229">
        <v>-0.35398230088495575</v>
      </c>
      <c r="F162" s="229">
        <v>0.20627802690582953</v>
      </c>
      <c r="G162" s="229">
        <v>0.28571428571428581</v>
      </c>
      <c r="H162" s="229">
        <v>-8.7646969002901254E-2</v>
      </c>
      <c r="I162" s="229">
        <v>0.11824811143618175</v>
      </c>
      <c r="J162" s="229">
        <v>7.2461799660441528E-2</v>
      </c>
    </row>
    <row r="163" spans="2:10" ht="15" hidden="1" customHeight="1" outlineLevel="1">
      <c r="B163" s="63" t="s">
        <v>90</v>
      </c>
      <c r="C163" s="220">
        <v>-0.23809523809523814</v>
      </c>
      <c r="D163" s="220">
        <v>0.15384615384615374</v>
      </c>
      <c r="E163" s="220">
        <v>1.1402439024390243</v>
      </c>
      <c r="F163" s="220">
        <v>-0.68600682593856654</v>
      </c>
      <c r="G163" s="220">
        <v>-0.55072463768115942</v>
      </c>
      <c r="H163" s="221">
        <v>-9.8214285714285698E-2</v>
      </c>
      <c r="I163" s="220">
        <v>0.53169014084507049</v>
      </c>
      <c r="J163" s="221">
        <v>0.21897163120567376</v>
      </c>
    </row>
    <row r="164" spans="2:10" ht="15" hidden="1" customHeight="1" outlineLevel="1">
      <c r="B164" s="63" t="s">
        <v>89</v>
      </c>
      <c r="C164" s="220">
        <v>0.4285714285714286</v>
      </c>
      <c r="D164" s="220">
        <v>-0.45454545454545459</v>
      </c>
      <c r="E164" s="220">
        <v>0.60655737704918034</v>
      </c>
      <c r="F164" s="220">
        <v>-0.25362318840579712</v>
      </c>
      <c r="G164" s="220">
        <v>-0.72602739726027399</v>
      </c>
      <c r="H164" s="221">
        <v>0.12262156448202965</v>
      </c>
      <c r="I164" s="220">
        <v>1.2547770700636942</v>
      </c>
      <c r="J164" s="221">
        <v>0.6875</v>
      </c>
    </row>
    <row r="165" spans="2:10" ht="15" hidden="1" customHeight="1" outlineLevel="1">
      <c r="B165" s="63" t="s">
        <v>88</v>
      </c>
      <c r="C165" s="220">
        <v>28</v>
      </c>
      <c r="D165" s="220" t="s">
        <v>143</v>
      </c>
      <c r="E165" s="220">
        <v>0.5822222222222222</v>
      </c>
      <c r="F165" s="220">
        <v>-0.34920634920634919</v>
      </c>
      <c r="G165" s="220">
        <v>4.1818181818181817</v>
      </c>
      <c r="H165" s="221">
        <v>0.33098591549295775</v>
      </c>
      <c r="I165" s="220">
        <v>0.48035487959442325</v>
      </c>
      <c r="J165" s="221">
        <v>0.44860279441117767</v>
      </c>
    </row>
    <row r="166" spans="2:10" ht="15" hidden="1" customHeight="1" outlineLevel="1">
      <c r="B166" s="63" t="s">
        <v>87</v>
      </c>
      <c r="C166" s="220">
        <v>0</v>
      </c>
      <c r="D166" s="220">
        <v>1.6666666666666665</v>
      </c>
      <c r="E166" s="220">
        <v>1.223529411764706</v>
      </c>
      <c r="F166" s="220">
        <v>-0.765625</v>
      </c>
      <c r="G166" s="220">
        <v>4</v>
      </c>
      <c r="H166" s="221">
        <v>0.22994652406417115</v>
      </c>
      <c r="I166" s="220">
        <v>0.25607863424728405</v>
      </c>
      <c r="J166" s="221">
        <v>0.25184221933246631</v>
      </c>
    </row>
    <row r="167" spans="2:10" ht="15" hidden="1" customHeight="1" outlineLevel="1">
      <c r="B167" s="63" t="s">
        <v>86</v>
      </c>
      <c r="C167" s="220" t="s">
        <v>143</v>
      </c>
      <c r="D167" s="220">
        <v>7</v>
      </c>
      <c r="E167" s="220">
        <v>1.4</v>
      </c>
      <c r="F167" s="220">
        <v>-0.77795655671761865</v>
      </c>
      <c r="G167" s="220">
        <v>3</v>
      </c>
      <c r="H167" s="221">
        <v>-0.50070422535211268</v>
      </c>
      <c r="I167" s="220">
        <v>0.14285714285714279</v>
      </c>
      <c r="J167" s="221">
        <v>-7.7721457880762679E-2</v>
      </c>
    </row>
    <row r="168" spans="2:10" ht="15" hidden="1" customHeight="1" outlineLevel="1">
      <c r="B168" s="63" t="s">
        <v>85</v>
      </c>
      <c r="C168" s="220" t="s">
        <v>143</v>
      </c>
      <c r="D168" s="220">
        <v>6</v>
      </c>
      <c r="E168" s="220">
        <v>-0.24180967238689544</v>
      </c>
      <c r="F168" s="220">
        <v>10.85</v>
      </c>
      <c r="G168" s="220">
        <v>10.5</v>
      </c>
      <c r="H168" s="221">
        <v>0.45029239766081863</v>
      </c>
      <c r="I168" s="220">
        <v>-1.71261487050961E-2</v>
      </c>
      <c r="J168" s="221">
        <v>8.6744639376218347E-2</v>
      </c>
    </row>
    <row r="169" spans="2:10" ht="15" hidden="1" customHeight="1" outlineLevel="1">
      <c r="B169" s="63" t="s">
        <v>84</v>
      </c>
      <c r="C169" s="220">
        <v>11</v>
      </c>
      <c r="D169" s="220">
        <v>-0.75</v>
      </c>
      <c r="E169" s="220">
        <v>0.62831858407079655</v>
      </c>
      <c r="F169" s="220">
        <v>-0.87163561076604557</v>
      </c>
      <c r="G169" s="220">
        <v>16</v>
      </c>
      <c r="H169" s="221">
        <v>-0.35664335664335667</v>
      </c>
      <c r="I169" s="220">
        <v>2.532327586206895E-2</v>
      </c>
      <c r="J169" s="221">
        <v>-8.0902372617658536E-2</v>
      </c>
    </row>
    <row r="170" spans="2:10" ht="15" hidden="1" customHeight="1" outlineLevel="1">
      <c r="B170" s="63" t="s">
        <v>83</v>
      </c>
      <c r="C170" s="220">
        <v>-0.5</v>
      </c>
      <c r="D170" s="220">
        <v>0.5</v>
      </c>
      <c r="E170" s="220">
        <v>-0.57428571428571429</v>
      </c>
      <c r="F170" s="220">
        <v>0.15094339622641506</v>
      </c>
      <c r="G170" s="220">
        <v>3.4482758620689724E-2</v>
      </c>
      <c r="H170" s="221">
        <v>-0.44117647058823528</v>
      </c>
      <c r="I170" s="220">
        <v>3.3066132264529147E-2</v>
      </c>
      <c r="J170" s="221">
        <v>-5.291222313371613E-2</v>
      </c>
    </row>
    <row r="171" spans="2:10" ht="15" hidden="1" customHeight="1" outlineLevel="1">
      <c r="B171" s="63" t="s">
        <v>82</v>
      </c>
      <c r="C171" s="220">
        <v>-1</v>
      </c>
      <c r="D171" s="220">
        <v>1.7142857142857144</v>
      </c>
      <c r="E171" s="220">
        <v>0.39436619718309851</v>
      </c>
      <c r="F171" s="220">
        <v>1.0722222222222224</v>
      </c>
      <c r="G171" s="220">
        <v>0.92307692307692313</v>
      </c>
      <c r="H171" s="221">
        <v>0.797752808988764</v>
      </c>
      <c r="I171" s="220">
        <v>1.4293103448275861</v>
      </c>
      <c r="J171" s="221">
        <v>1.1891025641025643</v>
      </c>
    </row>
    <row r="172" spans="2:10" ht="15" hidden="1" customHeight="1" outlineLevel="1">
      <c r="B172" s="63" t="s">
        <v>81</v>
      </c>
      <c r="C172" s="220">
        <v>-0.84615384615384615</v>
      </c>
      <c r="D172" s="220">
        <v>-0.16666666666666663</v>
      </c>
      <c r="E172" s="220">
        <v>1.7222222222222223</v>
      </c>
      <c r="F172" s="220">
        <v>0.17365269461077837</v>
      </c>
      <c r="G172" s="220">
        <v>-0.63694267515923575</v>
      </c>
      <c r="H172" s="221">
        <v>9.8795180722891507E-2</v>
      </c>
      <c r="I172" s="220">
        <v>2.0259179265658749</v>
      </c>
      <c r="J172" s="221">
        <v>1.1150341685649203</v>
      </c>
    </row>
    <row r="173" spans="2:10" ht="15" hidden="1" customHeight="1" outlineLevel="1">
      <c r="B173" s="63" t="s">
        <v>80</v>
      </c>
      <c r="C173" s="220" t="s">
        <v>143</v>
      </c>
      <c r="D173" s="220">
        <v>-0.7142857142857143</v>
      </c>
      <c r="E173" s="220">
        <v>1.233009708737864</v>
      </c>
      <c r="F173" s="220">
        <v>-0.80508474576271183</v>
      </c>
      <c r="G173" s="220">
        <v>-0.22580645161290325</v>
      </c>
      <c r="H173" s="221">
        <v>-0.41333333333333333</v>
      </c>
      <c r="I173" s="220">
        <v>5.5149253731343286</v>
      </c>
      <c r="J173" s="221">
        <v>1.7994428969359331</v>
      </c>
    </row>
    <row r="174" spans="2:10" ht="15" hidden="1" customHeight="1" outlineLevel="1">
      <c r="B174" s="63" t="s">
        <v>79</v>
      </c>
      <c r="C174" s="220">
        <v>-1</v>
      </c>
      <c r="D174" s="220">
        <v>1</v>
      </c>
      <c r="E174" s="220">
        <v>0.65322580645161299</v>
      </c>
      <c r="F174" s="220">
        <v>0.39915966386554613</v>
      </c>
      <c r="G174" s="220">
        <v>-0.69369369369369371</v>
      </c>
      <c r="H174" s="221">
        <v>0.21074380165289264</v>
      </c>
      <c r="I174" s="220">
        <v>1.0998439937597504</v>
      </c>
      <c r="J174" s="221">
        <v>0.71733333333333338</v>
      </c>
    </row>
    <row r="175" spans="2:10" collapsed="1">
      <c r="B175" s="227">
        <v>1999</v>
      </c>
      <c r="C175" s="229">
        <v>0.33333333333333326</v>
      </c>
      <c r="D175" s="229">
        <v>0.45161290322580649</v>
      </c>
      <c r="E175" s="229">
        <v>0.41464339908952952</v>
      </c>
      <c r="F175" s="229">
        <v>-0.39533622559652926</v>
      </c>
      <c r="G175" s="229">
        <v>-0.27335640138408301</v>
      </c>
      <c r="H175" s="229">
        <v>-6.7625284738040969E-2</v>
      </c>
      <c r="I175" s="229">
        <v>0.46754245434155717</v>
      </c>
      <c r="J175" s="229">
        <v>0.30142737195633917</v>
      </c>
    </row>
    <row r="176" spans="2:10" ht="15" hidden="1" customHeight="1" outlineLevel="1">
      <c r="B176" s="63" t="s">
        <v>90</v>
      </c>
      <c r="C176" s="220">
        <v>4.25</v>
      </c>
      <c r="D176" s="220">
        <v>8.3333333333333259E-2</v>
      </c>
      <c r="E176" s="220">
        <v>0.10810810810810811</v>
      </c>
      <c r="F176" s="220">
        <v>-8.7227414330218078E-2</v>
      </c>
      <c r="G176" s="220">
        <v>-0.41025641025641024</v>
      </c>
      <c r="H176" s="221">
        <v>-6.9767441860465129E-2</v>
      </c>
      <c r="I176" s="220">
        <v>6.9679849340866351E-2</v>
      </c>
      <c r="J176" s="221">
        <v>-4.4130626654897975E-3</v>
      </c>
    </row>
    <row r="177" spans="2:10" ht="15" hidden="1" customHeight="1" outlineLevel="1">
      <c r="B177" s="63" t="s">
        <v>89</v>
      </c>
      <c r="C177" s="220">
        <v>2.5</v>
      </c>
      <c r="D177" s="220">
        <v>2.6666666666666665</v>
      </c>
      <c r="E177" s="220">
        <v>0.40229885057471271</v>
      </c>
      <c r="F177" s="220">
        <v>-0.75575221238938051</v>
      </c>
      <c r="G177" s="220">
        <v>0.3035714285714286</v>
      </c>
      <c r="H177" s="221">
        <v>-0.40874999999999995</v>
      </c>
      <c r="I177" s="220">
        <v>8.0275229357798183E-2</v>
      </c>
      <c r="J177" s="221">
        <v>-0.2362459546925566</v>
      </c>
    </row>
    <row r="178" spans="2:10" ht="15" hidden="1" customHeight="1" outlineLevel="1">
      <c r="B178" s="63" t="s">
        <v>88</v>
      </c>
      <c r="C178" s="220">
        <v>-0.5</v>
      </c>
      <c r="D178" s="220">
        <v>-1</v>
      </c>
      <c r="E178" s="220">
        <v>5.0810810810810807</v>
      </c>
      <c r="F178" s="220">
        <v>-0.39228295819935688</v>
      </c>
      <c r="G178" s="220">
        <v>-0.71052631578947367</v>
      </c>
      <c r="H178" s="221">
        <v>8.6734693877551061E-2</v>
      </c>
      <c r="I178" s="220">
        <v>0.55467980295566499</v>
      </c>
      <c r="J178" s="221">
        <v>0.42430703624733468</v>
      </c>
    </row>
    <row r="179" spans="2:10" ht="15" hidden="1" customHeight="1" outlineLevel="1">
      <c r="B179" s="63" t="s">
        <v>87</v>
      </c>
      <c r="C179" s="220" t="s">
        <v>143</v>
      </c>
      <c r="D179" s="220">
        <v>0</v>
      </c>
      <c r="E179" s="220">
        <v>0.8085106382978724</v>
      </c>
      <c r="F179" s="220">
        <v>0.14285714285714279</v>
      </c>
      <c r="G179" s="220">
        <v>-0.76190476190476186</v>
      </c>
      <c r="H179" s="221">
        <v>0.30769230769230771</v>
      </c>
      <c r="I179" s="220">
        <v>0.47444698703279942</v>
      </c>
      <c r="J179" s="221">
        <v>0.44458359423919847</v>
      </c>
    </row>
    <row r="180" spans="2:10" ht="15" hidden="1" customHeight="1" outlineLevel="1">
      <c r="B180" s="63" t="s">
        <v>86</v>
      </c>
      <c r="C180" s="220">
        <v>-1</v>
      </c>
      <c r="D180" s="220">
        <v>-0.5</v>
      </c>
      <c r="E180" s="220">
        <v>1.3972602739726026</v>
      </c>
      <c r="F180" s="220">
        <v>1.4420432220039294</v>
      </c>
      <c r="G180" s="220" t="s">
        <v>143</v>
      </c>
      <c r="H180" s="221">
        <v>1.4108658743633278</v>
      </c>
      <c r="I180" s="220">
        <v>0.64432367149758463</v>
      </c>
      <c r="J180" s="221">
        <v>0.84543429844097995</v>
      </c>
    </row>
    <row r="181" spans="2:10" ht="15" hidden="1" customHeight="1" outlineLevel="1">
      <c r="B181" s="63" t="s">
        <v>85</v>
      </c>
      <c r="C181" s="220" t="s">
        <v>143</v>
      </c>
      <c r="D181" s="220">
        <v>-0.66666666666666674</v>
      </c>
      <c r="E181" s="220">
        <v>4.169354838709677</v>
      </c>
      <c r="F181" s="220">
        <v>-0.87261146496815289</v>
      </c>
      <c r="G181" s="220">
        <v>-0.7142857142857143</v>
      </c>
      <c r="H181" s="221">
        <v>0.52678571428571419</v>
      </c>
      <c r="I181" s="220">
        <v>0.88801261829653</v>
      </c>
      <c r="J181" s="221">
        <v>0.79370629370629375</v>
      </c>
    </row>
    <row r="182" spans="2:10" ht="15" hidden="1" customHeight="1" outlineLevel="1">
      <c r="B182" s="63" t="s">
        <v>84</v>
      </c>
      <c r="C182" s="220" t="s">
        <v>143</v>
      </c>
      <c r="D182" s="220">
        <v>0</v>
      </c>
      <c r="E182" s="220">
        <v>-0.73505275498241507</v>
      </c>
      <c r="F182" s="220">
        <v>0.78228782287822884</v>
      </c>
      <c r="G182" s="220">
        <v>-0.92307692307692313</v>
      </c>
      <c r="H182" s="221">
        <v>-0.37335670464504822</v>
      </c>
      <c r="I182" s="220">
        <v>0.46719367588932803</v>
      </c>
      <c r="J182" s="221">
        <v>6.8578553615959992E-2</v>
      </c>
    </row>
    <row r="183" spans="2:10" ht="15" hidden="1" customHeight="1" outlineLevel="1">
      <c r="B183" s="63" t="s">
        <v>83</v>
      </c>
      <c r="C183" s="220" t="s">
        <v>143</v>
      </c>
      <c r="D183" s="220">
        <v>-0.7142857142857143</v>
      </c>
      <c r="E183" s="220">
        <v>19.588235294117649</v>
      </c>
      <c r="F183" s="220">
        <v>-0.86445012787723785</v>
      </c>
      <c r="G183" s="220">
        <v>1.9</v>
      </c>
      <c r="H183" s="221">
        <v>4.0000000000000036E-2</v>
      </c>
      <c r="I183" s="220">
        <v>0.4206405693950177</v>
      </c>
      <c r="J183" s="221">
        <v>0.33224043715846996</v>
      </c>
    </row>
    <row r="184" spans="2:10" ht="15" hidden="1" customHeight="1" outlineLevel="1">
      <c r="B184" s="63" t="s">
        <v>82</v>
      </c>
      <c r="C184" s="220" t="s">
        <v>143</v>
      </c>
      <c r="D184" s="220">
        <v>-0.125</v>
      </c>
      <c r="E184" s="220">
        <v>4.916666666666667</v>
      </c>
      <c r="F184" s="220">
        <v>-0.296875</v>
      </c>
      <c r="G184" s="220">
        <v>-0.1333333333333333</v>
      </c>
      <c r="H184" s="221">
        <v>0.11949685534591192</v>
      </c>
      <c r="I184" s="220">
        <v>2.1126760563380254E-2</v>
      </c>
      <c r="J184" s="221">
        <v>5.6433408577878152E-2</v>
      </c>
    </row>
    <row r="185" spans="2:10" ht="15" hidden="1" customHeight="1" outlineLevel="1">
      <c r="B185" s="63" t="s">
        <v>81</v>
      </c>
      <c r="C185" s="220" t="s">
        <v>143</v>
      </c>
      <c r="D185" s="220">
        <v>0.5</v>
      </c>
      <c r="E185" s="220">
        <v>7.4626865671641784E-2</v>
      </c>
      <c r="F185" s="220">
        <v>-0.50297619047619047</v>
      </c>
      <c r="G185" s="220">
        <v>6.4761904761904763</v>
      </c>
      <c r="H185" s="221">
        <v>-3.0373831775700966E-2</v>
      </c>
      <c r="I185" s="220">
        <v>-0.11977186311787069</v>
      </c>
      <c r="J185" s="221">
        <v>-7.9664570230607912E-2</v>
      </c>
    </row>
    <row r="186" spans="2:10" ht="15" hidden="1" customHeight="1" outlineLevel="1">
      <c r="B186" s="63" t="s">
        <v>80</v>
      </c>
      <c r="C186" s="220">
        <v>-1</v>
      </c>
      <c r="D186" s="220">
        <v>0.16666666666666674</v>
      </c>
      <c r="E186" s="220">
        <v>2.5517241379310347</v>
      </c>
      <c r="F186" s="220">
        <v>0.65034965034965042</v>
      </c>
      <c r="G186" s="220">
        <v>5.2</v>
      </c>
      <c r="H186" s="221">
        <v>1.0029673590504453</v>
      </c>
      <c r="I186" s="220">
        <v>-0.70353982300884954</v>
      </c>
      <c r="J186" s="221">
        <v>-0.36385115180153571</v>
      </c>
    </row>
    <row r="187" spans="2:10" ht="15" hidden="1" customHeight="1" outlineLevel="1">
      <c r="B187" s="63" t="s">
        <v>79</v>
      </c>
      <c r="C187" s="220" t="s">
        <v>143</v>
      </c>
      <c r="D187" s="220" t="s">
        <v>143</v>
      </c>
      <c r="E187" s="220">
        <v>2.263157894736842</v>
      </c>
      <c r="F187" s="220">
        <v>0.39181286549707606</v>
      </c>
      <c r="G187" s="220">
        <v>3.8260869565217392</v>
      </c>
      <c r="H187" s="221">
        <v>1.0862068965517242</v>
      </c>
      <c r="I187" s="220">
        <v>0.44369369369369371</v>
      </c>
      <c r="J187" s="221">
        <v>0.66420118343195256</v>
      </c>
    </row>
    <row r="188" spans="2:10" collapsed="1">
      <c r="B188" s="227">
        <v>1998</v>
      </c>
      <c r="C188" s="229">
        <v>3.2857142857142856</v>
      </c>
      <c r="D188" s="229">
        <v>0.10714285714285721</v>
      </c>
      <c r="E188" s="229">
        <v>0.57091775923718702</v>
      </c>
      <c r="F188" s="229">
        <v>-5.411644011284944E-2</v>
      </c>
      <c r="G188" s="229">
        <v>0.64672364672364679</v>
      </c>
      <c r="H188" s="229">
        <v>0.17105701900633541</v>
      </c>
      <c r="I188" s="229">
        <v>0.324590442237501</v>
      </c>
      <c r="J188" s="229">
        <v>0.27279374543000179</v>
      </c>
    </row>
    <row r="189" spans="2:10" ht="15" hidden="1" customHeight="1" outlineLevel="1">
      <c r="B189" s="63" t="s">
        <v>90</v>
      </c>
      <c r="C189" s="220">
        <v>3</v>
      </c>
      <c r="D189" s="220">
        <v>2</v>
      </c>
      <c r="E189" s="220">
        <v>4.92</v>
      </c>
      <c r="F189" s="220">
        <v>0.8554913294797688</v>
      </c>
      <c r="G189" s="220">
        <v>7.3571428571428577</v>
      </c>
      <c r="H189" s="221">
        <v>1.774193548387097</v>
      </c>
      <c r="I189" s="220">
        <v>3.7109375E-2</v>
      </c>
      <c r="J189" s="221">
        <v>0.55418381344307277</v>
      </c>
    </row>
    <row r="190" spans="2:10" ht="15" hidden="1" customHeight="1" outlineLevel="1">
      <c r="B190" s="63" t="s">
        <v>89</v>
      </c>
      <c r="C190" s="220" t="s">
        <v>143</v>
      </c>
      <c r="D190" s="220">
        <v>-0.5714285714285714</v>
      </c>
      <c r="E190" s="220">
        <v>4.612903225806452</v>
      </c>
      <c r="F190" s="220">
        <v>1.1082089552238807</v>
      </c>
      <c r="G190" s="220">
        <v>0.1914893617021276</v>
      </c>
      <c r="H190" s="221">
        <v>1.2662889518413598</v>
      </c>
      <c r="I190" s="220">
        <v>-0.19852941176470584</v>
      </c>
      <c r="J190" s="221">
        <v>0.37792642140468224</v>
      </c>
    </row>
    <row r="191" spans="2:10" ht="15" hidden="1" customHeight="1" outlineLevel="1">
      <c r="B191" s="63" t="s">
        <v>88</v>
      </c>
      <c r="C191" s="220">
        <v>0</v>
      </c>
      <c r="D191" s="220">
        <v>-0.69230769230769229</v>
      </c>
      <c r="E191" s="220">
        <v>-0.82211538461538458</v>
      </c>
      <c r="F191" s="220">
        <v>-3.2051282051281937E-3</v>
      </c>
      <c r="G191" s="220">
        <v>0.58333333333333326</v>
      </c>
      <c r="H191" s="221">
        <v>-0.29874776386404289</v>
      </c>
      <c r="I191" s="220">
        <v>-0.32602921646746352</v>
      </c>
      <c r="J191" s="221">
        <v>-0.31864406779661014</v>
      </c>
    </row>
    <row r="192" spans="2:10" ht="15" hidden="1" customHeight="1" outlineLevel="1">
      <c r="B192" s="63" t="s">
        <v>87</v>
      </c>
      <c r="C192" s="220" t="s">
        <v>143</v>
      </c>
      <c r="D192" s="220">
        <v>2</v>
      </c>
      <c r="E192" s="220">
        <v>-0.74798927613941024</v>
      </c>
      <c r="F192" s="220">
        <v>-0.23287671232876717</v>
      </c>
      <c r="G192" s="220" t="s">
        <v>143</v>
      </c>
      <c r="H192" s="221">
        <v>-0.51770657672849918</v>
      </c>
      <c r="I192" s="220">
        <v>-0.26348314606741574</v>
      </c>
      <c r="J192" s="221">
        <v>-0.32701222081753056</v>
      </c>
    </row>
    <row r="193" spans="2:10" ht="15" hidden="1" customHeight="1" outlineLevel="1">
      <c r="B193" s="63" t="s">
        <v>86</v>
      </c>
      <c r="C193" s="220" t="s">
        <v>143</v>
      </c>
      <c r="D193" s="220">
        <v>-0.33333333333333337</v>
      </c>
      <c r="E193" s="220">
        <v>-0.8542914171656687</v>
      </c>
      <c r="F193" s="220">
        <v>2.0040080160320661E-2</v>
      </c>
      <c r="G193" s="220">
        <v>-1</v>
      </c>
      <c r="H193" s="221">
        <v>-0.49136442141623493</v>
      </c>
      <c r="I193" s="220">
        <v>-0.37367624810892586</v>
      </c>
      <c r="J193" s="221">
        <v>-0.40952130457653868</v>
      </c>
    </row>
    <row r="194" spans="2:10" ht="15" hidden="1" customHeight="1" outlineLevel="1">
      <c r="B194" s="63" t="s">
        <v>85</v>
      </c>
      <c r="C194" s="220">
        <v>-1</v>
      </c>
      <c r="D194" s="220">
        <v>0</v>
      </c>
      <c r="E194" s="220">
        <v>-0.56183745583038869</v>
      </c>
      <c r="F194" s="220">
        <v>0.26104417670682722</v>
      </c>
      <c r="G194" s="220">
        <v>-0.22222222222222221</v>
      </c>
      <c r="H194" s="221">
        <v>-0.17798165137614674</v>
      </c>
      <c r="I194" s="220">
        <v>-0.41512915129151295</v>
      </c>
      <c r="J194" s="221">
        <v>-0.36748986361960934</v>
      </c>
    </row>
    <row r="195" spans="2:10" ht="15" hidden="1" customHeight="1" outlineLevel="1">
      <c r="B195" s="63" t="s">
        <v>84</v>
      </c>
      <c r="C195" s="220">
        <v>-1</v>
      </c>
      <c r="D195" s="220">
        <v>0</v>
      </c>
      <c r="E195" s="220">
        <v>1.9013605442176869</v>
      </c>
      <c r="F195" s="220">
        <v>-5.2447552447552392E-2</v>
      </c>
      <c r="G195" s="220">
        <v>-0.5185185185185186</v>
      </c>
      <c r="H195" s="221">
        <v>0.8643790849673203</v>
      </c>
      <c r="I195" s="220">
        <v>-0.53355457227138636</v>
      </c>
      <c r="J195" s="221">
        <v>-0.276173285198556</v>
      </c>
    </row>
    <row r="196" spans="2:10" ht="15" hidden="1" customHeight="1" outlineLevel="1">
      <c r="B196" s="63" t="s">
        <v>83</v>
      </c>
      <c r="C196" s="220">
        <v>-1</v>
      </c>
      <c r="D196" s="220">
        <v>6</v>
      </c>
      <c r="E196" s="220">
        <v>-0.94670846394984332</v>
      </c>
      <c r="F196" s="220">
        <v>0.89805825242718451</v>
      </c>
      <c r="G196" s="220">
        <v>-0.16666666666666663</v>
      </c>
      <c r="H196" s="221">
        <v>-0.21150278293135438</v>
      </c>
      <c r="I196" s="220">
        <v>-0.31127450980392157</v>
      </c>
      <c r="J196" s="221">
        <v>-0.29042264443582788</v>
      </c>
    </row>
    <row r="197" spans="2:10" ht="15" hidden="1" customHeight="1" outlineLevel="1">
      <c r="B197" s="63" t="s">
        <v>82</v>
      </c>
      <c r="C197" s="220" t="s">
        <v>143</v>
      </c>
      <c r="D197" s="220">
        <v>-0.38461538461538458</v>
      </c>
      <c r="E197" s="220">
        <v>-0.46666666666666667</v>
      </c>
      <c r="F197" s="220">
        <v>0.33333333333333326</v>
      </c>
      <c r="G197" s="220">
        <v>-0.33333333333333337</v>
      </c>
      <c r="H197" s="221">
        <v>7.7966101694915357E-2</v>
      </c>
      <c r="I197" s="220">
        <v>-0.52745424292845255</v>
      </c>
      <c r="J197" s="221">
        <v>-0.40814963259853043</v>
      </c>
    </row>
    <row r="198" spans="2:10" ht="15" hidden="1" customHeight="1" outlineLevel="1">
      <c r="B198" s="63" t="s">
        <v>81</v>
      </c>
      <c r="C198" s="220">
        <v>-1</v>
      </c>
      <c r="D198" s="220">
        <v>0</v>
      </c>
      <c r="E198" s="220">
        <v>0.55813953488372103</v>
      </c>
      <c r="F198" s="220">
        <v>0.5</v>
      </c>
      <c r="G198" s="220">
        <v>0.23529411764705888</v>
      </c>
      <c r="H198" s="221">
        <v>0.47079037800687296</v>
      </c>
      <c r="I198" s="220">
        <v>-0.57305194805194803</v>
      </c>
      <c r="J198" s="221">
        <v>-0.37360472751149043</v>
      </c>
    </row>
    <row r="199" spans="2:10" ht="15" hidden="1" customHeight="1" outlineLevel="1">
      <c r="B199" s="63" t="s">
        <v>80</v>
      </c>
      <c r="C199" s="220">
        <v>-0.5</v>
      </c>
      <c r="D199" s="220">
        <v>-0.4</v>
      </c>
      <c r="E199" s="220">
        <v>1.0714285714285716</v>
      </c>
      <c r="F199" s="220">
        <v>0.36190476190476195</v>
      </c>
      <c r="G199" s="220">
        <v>0.66666666666666674</v>
      </c>
      <c r="H199" s="221">
        <v>0.37551020408163271</v>
      </c>
      <c r="I199" s="220">
        <v>0.14237573715248519</v>
      </c>
      <c r="J199" s="221">
        <v>0.1822625698324023</v>
      </c>
    </row>
    <row r="200" spans="2:10" ht="15" hidden="1" customHeight="1" outlineLevel="1">
      <c r="B200" s="63" t="s">
        <v>79</v>
      </c>
      <c r="C200" s="220">
        <v>-1</v>
      </c>
      <c r="D200" s="220">
        <v>-1</v>
      </c>
      <c r="E200" s="220">
        <v>0.1875</v>
      </c>
      <c r="F200" s="220">
        <v>-0.12307692307692308</v>
      </c>
      <c r="G200" s="220">
        <v>0.76923076923076916</v>
      </c>
      <c r="H200" s="221">
        <v>-8.3003952569169925E-2</v>
      </c>
      <c r="I200" s="220">
        <v>-0.57673975214489992</v>
      </c>
      <c r="J200" s="221">
        <v>-0.48079877112135172</v>
      </c>
    </row>
    <row r="201" spans="2:10" collapsed="1">
      <c r="B201" s="227">
        <v>1997</v>
      </c>
      <c r="C201" s="229">
        <v>-6.6666666666666652E-2</v>
      </c>
      <c r="D201" s="229">
        <v>-0.22222222222222221</v>
      </c>
      <c r="E201" s="229">
        <v>-0.22601476014760147</v>
      </c>
      <c r="F201" s="229">
        <v>0.28552588196505102</v>
      </c>
      <c r="G201" s="229">
        <v>-5.6451612903225756E-2</v>
      </c>
      <c r="H201" s="229">
        <v>5.97173144876324E-2</v>
      </c>
      <c r="I201" s="229">
        <v>-0.36579457364341084</v>
      </c>
      <c r="J201" s="229">
        <v>-0.26642185179072453</v>
      </c>
    </row>
    <row r="202" spans="2:10" ht="15" hidden="1" customHeight="1" outlineLevel="1">
      <c r="B202" s="63" t="s">
        <v>90</v>
      </c>
      <c r="C202" s="220" t="s">
        <v>143</v>
      </c>
      <c r="D202" s="220">
        <v>-0.6</v>
      </c>
      <c r="E202" s="220">
        <v>-0.16666666666666663</v>
      </c>
      <c r="F202" s="220">
        <v>-0.38652482269503541</v>
      </c>
      <c r="G202" s="220">
        <v>1.7999999999999998</v>
      </c>
      <c r="H202" s="221">
        <v>-0.33639143730886845</v>
      </c>
      <c r="I202" s="220">
        <v>-0.63480741797432239</v>
      </c>
      <c r="J202" s="221">
        <v>-0.578368999421631</v>
      </c>
    </row>
    <row r="203" spans="2:10" ht="15" hidden="1" customHeight="1" outlineLevel="1">
      <c r="B203" s="63" t="s">
        <v>89</v>
      </c>
      <c r="C203" s="220">
        <v>-1</v>
      </c>
      <c r="D203" s="220">
        <v>0.75</v>
      </c>
      <c r="E203" s="220">
        <v>2.875</v>
      </c>
      <c r="F203" s="220">
        <v>0.3267326732673268</v>
      </c>
      <c r="G203" s="220">
        <v>5.7142857142857144</v>
      </c>
      <c r="H203" s="221">
        <v>0.54148471615720517</v>
      </c>
      <c r="I203" s="220">
        <v>-0.52695652173913043</v>
      </c>
      <c r="J203" s="221">
        <v>-0.34952864394488758</v>
      </c>
    </row>
    <row r="204" spans="2:10" ht="15" hidden="1" customHeight="1" outlineLevel="1">
      <c r="B204" s="63" t="s">
        <v>88</v>
      </c>
      <c r="C204" s="220">
        <v>1</v>
      </c>
      <c r="D204" s="220">
        <v>0.44444444444444442</v>
      </c>
      <c r="E204" s="220">
        <v>-0.39358600583090375</v>
      </c>
      <c r="F204" s="220">
        <v>0.33333333333333326</v>
      </c>
      <c r="G204" s="220">
        <v>5</v>
      </c>
      <c r="H204" s="221">
        <v>-5.4145516074450062E-2</v>
      </c>
      <c r="I204" s="220">
        <v>-0.27246376811594208</v>
      </c>
      <c r="J204" s="221">
        <v>-0.22397594889139416</v>
      </c>
    </row>
    <row r="205" spans="2:10" ht="15" hidden="1" customHeight="1" outlineLevel="1">
      <c r="B205" s="63" t="s">
        <v>87</v>
      </c>
      <c r="C205" s="220">
        <v>-1</v>
      </c>
      <c r="D205" s="220">
        <v>-0.75</v>
      </c>
      <c r="E205" s="220">
        <v>0.54132231404958686</v>
      </c>
      <c r="F205" s="220">
        <v>-0.31347962382445138</v>
      </c>
      <c r="G205" s="220">
        <v>-1</v>
      </c>
      <c r="H205" s="221">
        <v>3.3101045296167309E-2</v>
      </c>
      <c r="I205" s="220">
        <v>-0.56890288205376605</v>
      </c>
      <c r="J205" s="221">
        <v>-0.49542844992557944</v>
      </c>
    </row>
    <row r="206" spans="2:10" ht="15" hidden="1" customHeight="1" outlineLevel="1">
      <c r="B206" s="63" t="s">
        <v>86</v>
      </c>
      <c r="C206" s="220">
        <v>-1</v>
      </c>
      <c r="D206" s="220">
        <v>-0.5</v>
      </c>
      <c r="E206" s="220">
        <v>0.98809523809523814</v>
      </c>
      <c r="F206" s="220">
        <v>0.81454545454545446</v>
      </c>
      <c r="G206" s="220" t="s">
        <v>143</v>
      </c>
      <c r="H206" s="221">
        <v>1.16044776119403</v>
      </c>
      <c r="I206" s="220">
        <v>-0.25205091937765201</v>
      </c>
      <c r="J206" s="221">
        <v>-6.6077130926062377E-2</v>
      </c>
    </row>
    <row r="207" spans="2:10" ht="15" hidden="1" customHeight="1" outlineLevel="1">
      <c r="B207" s="63" t="s">
        <v>85</v>
      </c>
      <c r="C207" s="220">
        <v>-0.5</v>
      </c>
      <c r="D207" s="220">
        <v>2</v>
      </c>
      <c r="E207" s="220">
        <v>3.5460992907800915E-3</v>
      </c>
      <c r="F207" s="220">
        <v>-5.323193916349811E-2</v>
      </c>
      <c r="G207" s="220">
        <v>3.5</v>
      </c>
      <c r="H207" s="221">
        <v>-9.0909090909090384E-3</v>
      </c>
      <c r="I207" s="220">
        <v>-0.3979450152735351</v>
      </c>
      <c r="J207" s="221">
        <v>-0.34642254878342571</v>
      </c>
    </row>
    <row r="208" spans="2:10" ht="15" hidden="1" customHeight="1" outlineLevel="1">
      <c r="B208" s="63" t="s">
        <v>84</v>
      </c>
      <c r="C208" s="220">
        <v>0</v>
      </c>
      <c r="D208" s="220">
        <v>-0.6</v>
      </c>
      <c r="E208" s="220">
        <v>-0.50421585160202365</v>
      </c>
      <c r="F208" s="220">
        <v>0</v>
      </c>
      <c r="G208" s="220">
        <v>5.75</v>
      </c>
      <c r="H208" s="221">
        <v>-0.31543624161073824</v>
      </c>
      <c r="I208" s="220">
        <v>-0.2744783306581059</v>
      </c>
      <c r="J208" s="221">
        <v>-0.28238341968911918</v>
      </c>
    </row>
    <row r="209" spans="2:10" ht="15" hidden="1" customHeight="1" outlineLevel="1">
      <c r="B209" s="63" t="s">
        <v>83</v>
      </c>
      <c r="C209" s="220">
        <v>-0.66666666666666674</v>
      </c>
      <c r="D209" s="220">
        <v>-0.88888888888888884</v>
      </c>
      <c r="E209" s="220">
        <v>-0.51223241590214075</v>
      </c>
      <c r="F209" s="220">
        <v>-0.3354838709677419</v>
      </c>
      <c r="G209" s="220">
        <v>11</v>
      </c>
      <c r="H209" s="221">
        <v>-0.4483111566018424</v>
      </c>
      <c r="I209" s="220">
        <v>-8.5611833258628423E-2</v>
      </c>
      <c r="J209" s="221">
        <v>-0.19607231920199497</v>
      </c>
    </row>
    <row r="210" spans="2:10" ht="15" hidden="1" customHeight="1" outlineLevel="1">
      <c r="B210" s="63" t="s">
        <v>82</v>
      </c>
      <c r="C210" s="220">
        <v>-1</v>
      </c>
      <c r="D210" s="220">
        <v>0.18181818181818188</v>
      </c>
      <c r="E210" s="220">
        <v>-0.51086956521739135</v>
      </c>
      <c r="F210" s="220">
        <v>-0.25291828793774318</v>
      </c>
      <c r="G210" s="220">
        <v>44</v>
      </c>
      <c r="H210" s="221">
        <v>-0.18732782369146006</v>
      </c>
      <c r="I210" s="220">
        <v>-0.26212400245549416</v>
      </c>
      <c r="J210" s="221">
        <v>-0.24849397590361444</v>
      </c>
    </row>
    <row r="211" spans="2:10" ht="15" hidden="1" customHeight="1" outlineLevel="1">
      <c r="B211" s="63" t="s">
        <v>81</v>
      </c>
      <c r="C211" s="220">
        <v>0</v>
      </c>
      <c r="D211" s="220">
        <v>-0.82608695652173914</v>
      </c>
      <c r="E211" s="220">
        <v>-0.54255319148936176</v>
      </c>
      <c r="F211" s="220">
        <v>-0.48858447488584478</v>
      </c>
      <c r="G211" s="220">
        <v>7.5</v>
      </c>
      <c r="H211" s="221">
        <v>-0.48035714285714282</v>
      </c>
      <c r="I211" s="220">
        <v>0.39209039548022595</v>
      </c>
      <c r="J211" s="221">
        <v>5.3979238754325198E-2</v>
      </c>
    </row>
    <row r="212" spans="2:10" ht="15" hidden="1" customHeight="1" outlineLevel="1">
      <c r="B212" s="63" t="s">
        <v>80</v>
      </c>
      <c r="C212" s="220">
        <v>0</v>
      </c>
      <c r="D212" s="220">
        <v>2.3333333333333335</v>
      </c>
      <c r="E212" s="220">
        <v>-0.36363636363636365</v>
      </c>
      <c r="F212" s="220">
        <v>-0.35582822085889576</v>
      </c>
      <c r="G212" s="220">
        <v>3.5</v>
      </c>
      <c r="H212" s="221">
        <v>-0.3098591549295775</v>
      </c>
      <c r="I212" s="220">
        <v>0.47087980173482036</v>
      </c>
      <c r="J212" s="221">
        <v>0.2323580034423407</v>
      </c>
    </row>
    <row r="213" spans="2:10" ht="15" hidden="1" customHeight="1" outlineLevel="1">
      <c r="B213" s="63" t="s">
        <v>79</v>
      </c>
      <c r="C213" s="220" t="s">
        <v>143</v>
      </c>
      <c r="D213" s="220">
        <v>-0.4</v>
      </c>
      <c r="E213" s="220">
        <v>0.14285714285714279</v>
      </c>
      <c r="F213" s="220">
        <v>0.42335766423357657</v>
      </c>
      <c r="G213" s="220">
        <v>-0.59375</v>
      </c>
      <c r="H213" s="221">
        <v>0.19339622641509435</v>
      </c>
      <c r="I213" s="220">
        <v>0.63650546021840881</v>
      </c>
      <c r="J213" s="221">
        <v>0.52637749120750299</v>
      </c>
    </row>
    <row r="214" spans="2:10" collapsed="1">
      <c r="B214" s="227">
        <v>1996</v>
      </c>
      <c r="C214" s="229">
        <v>-0.48275862068965514</v>
      </c>
      <c r="D214" s="229">
        <v>-0.31428571428571428</v>
      </c>
      <c r="E214" s="229">
        <v>-0.17878787878787883</v>
      </c>
      <c r="F214" s="229">
        <v>-8.8915590267347522E-2</v>
      </c>
      <c r="G214" s="229">
        <v>4.7230769230769232</v>
      </c>
      <c r="H214" s="229">
        <v>-8.2360570687418977E-2</v>
      </c>
      <c r="I214" s="229">
        <v>-0.28050197536602373</v>
      </c>
      <c r="J214" s="229">
        <v>-0.24229350340774092</v>
      </c>
    </row>
    <row r="215" spans="2:10" ht="15" hidden="1" customHeight="1" outlineLevel="1">
      <c r="B215" s="63" t="s">
        <v>90</v>
      </c>
      <c r="C215" s="220" t="s">
        <v>143</v>
      </c>
      <c r="D215" s="220">
        <v>-0.52380952380952384</v>
      </c>
      <c r="E215" s="220">
        <v>-0.2857142857142857</v>
      </c>
      <c r="F215" s="220">
        <v>-0.84112676056338032</v>
      </c>
      <c r="G215" s="220">
        <v>-0.93055555555555558</v>
      </c>
      <c r="H215" s="221">
        <v>-0.8287958115183246</v>
      </c>
      <c r="I215" s="220">
        <v>1.5819521178637199</v>
      </c>
      <c r="J215" s="221">
        <v>-0.2951487973909499</v>
      </c>
    </row>
    <row r="216" spans="2:10" ht="15" hidden="1" customHeight="1" outlineLevel="1">
      <c r="B216" s="63" t="s">
        <v>89</v>
      </c>
      <c r="C216" s="220">
        <v>0.60000000000000009</v>
      </c>
      <c r="D216" s="220">
        <v>-0.7142857142857143</v>
      </c>
      <c r="E216" s="220">
        <v>-0.89610389610389607</v>
      </c>
      <c r="F216" s="220">
        <v>-0.23193916349809884</v>
      </c>
      <c r="G216" s="220">
        <v>6</v>
      </c>
      <c r="H216" s="221">
        <v>-0.36388888888888893</v>
      </c>
      <c r="I216" s="220">
        <v>0.21564482029598309</v>
      </c>
      <c r="J216" s="221">
        <v>5.5895865237366005E-2</v>
      </c>
    </row>
    <row r="217" spans="2:10" ht="15" hidden="1" customHeight="1" outlineLevel="1">
      <c r="B217" s="63" t="s">
        <v>88</v>
      </c>
      <c r="C217" s="220" t="s">
        <v>143</v>
      </c>
      <c r="D217" s="220">
        <v>-0.59090909090909083</v>
      </c>
      <c r="E217" s="220">
        <v>1.9316239316239314</v>
      </c>
      <c r="F217" s="220">
        <v>-0.31176470588235294</v>
      </c>
      <c r="G217" s="220" t="s">
        <v>143</v>
      </c>
      <c r="H217" s="221">
        <v>0.2338204592901878</v>
      </c>
      <c r="I217" s="220">
        <v>0.51759530791788855</v>
      </c>
      <c r="J217" s="221">
        <v>0.44384156266956043</v>
      </c>
    </row>
    <row r="218" spans="2:10" ht="15" hidden="1" customHeight="1" outlineLevel="1">
      <c r="B218" s="63" t="s">
        <v>87</v>
      </c>
      <c r="C218" s="220" t="s">
        <v>143</v>
      </c>
      <c r="D218" s="220">
        <v>-0.5</v>
      </c>
      <c r="E218" s="220">
        <v>0.69230769230769229</v>
      </c>
      <c r="F218" s="220">
        <v>-0.24228028503562948</v>
      </c>
      <c r="G218" s="220" t="s">
        <v>143</v>
      </c>
      <c r="H218" s="221">
        <v>3.4965034965035446E-3</v>
      </c>
      <c r="I218" s="220">
        <v>0.81734154929577474</v>
      </c>
      <c r="J218" s="221">
        <v>0.65365682137834047</v>
      </c>
    </row>
    <row r="219" spans="2:10" ht="15" hidden="1" customHeight="1" outlineLevel="1">
      <c r="B219" s="63" t="s">
        <v>86</v>
      </c>
      <c r="C219" s="220" t="s">
        <v>143</v>
      </c>
      <c r="D219" s="220">
        <v>-0.625</v>
      </c>
      <c r="E219" s="220">
        <v>0.61538461538461542</v>
      </c>
      <c r="F219" s="220">
        <v>0.1652542372881356</v>
      </c>
      <c r="G219" s="220">
        <v>-1</v>
      </c>
      <c r="H219" s="221">
        <v>0.31051344743276288</v>
      </c>
      <c r="I219" s="220">
        <v>0.34257500949487274</v>
      </c>
      <c r="J219" s="221">
        <v>0.3382642998027614</v>
      </c>
    </row>
    <row r="220" spans="2:10" ht="15" hidden="1" customHeight="1" outlineLevel="1">
      <c r="B220" s="63" t="s">
        <v>85</v>
      </c>
      <c r="C220" s="220" t="s">
        <v>143</v>
      </c>
      <c r="D220" s="220">
        <v>-0.94117647058823528</v>
      </c>
      <c r="E220" s="220">
        <v>3.4761904761904763</v>
      </c>
      <c r="F220" s="220">
        <v>-0.45548654244306419</v>
      </c>
      <c r="G220" s="220">
        <v>1</v>
      </c>
      <c r="H220" s="221">
        <v>-2.4822695035460973E-2</v>
      </c>
      <c r="I220" s="220">
        <v>-0.13686481303930964</v>
      </c>
      <c r="J220" s="221">
        <v>-0.12352195945945943</v>
      </c>
    </row>
    <row r="221" spans="2:10" ht="15" hidden="1" customHeight="1" outlineLevel="1">
      <c r="B221" s="63" t="s">
        <v>84</v>
      </c>
      <c r="C221" s="220" t="s">
        <v>143</v>
      </c>
      <c r="D221" s="220">
        <v>0</v>
      </c>
      <c r="E221" s="220">
        <v>8.721311475409836</v>
      </c>
      <c r="F221" s="220">
        <v>2.1428571428571428</v>
      </c>
      <c r="G221" s="220">
        <v>-0.19999999999999996</v>
      </c>
      <c r="H221" s="221">
        <v>4.3532934131736525</v>
      </c>
      <c r="I221" s="220">
        <v>1.0976430976430978</v>
      </c>
      <c r="J221" s="221">
        <v>1.3766033863519755</v>
      </c>
    </row>
    <row r="222" spans="2:10" ht="15" hidden="1" customHeight="1" outlineLevel="1">
      <c r="B222" s="63" t="s">
        <v>83</v>
      </c>
      <c r="C222" s="220" t="s">
        <v>143</v>
      </c>
      <c r="D222" s="220">
        <v>0.125</v>
      </c>
      <c r="E222" s="220">
        <v>-0.38706654170571697</v>
      </c>
      <c r="F222" s="220">
        <v>-0.16216216216216217</v>
      </c>
      <c r="G222" s="220">
        <v>-0.75</v>
      </c>
      <c r="H222" s="221">
        <v>-0.3257418909592823</v>
      </c>
      <c r="I222" s="220">
        <v>0.45912361020274695</v>
      </c>
      <c r="J222" s="221">
        <v>7.723304231027539E-2</v>
      </c>
    </row>
    <row r="223" spans="2:10" ht="15" hidden="1" customHeight="1" outlineLevel="1">
      <c r="B223" s="63" t="s">
        <v>82</v>
      </c>
      <c r="C223" s="220">
        <v>-0.5</v>
      </c>
      <c r="D223" s="220">
        <v>-0.52173913043478259</v>
      </c>
      <c r="E223" s="220">
        <v>0.73584905660377364</v>
      </c>
      <c r="F223" s="220">
        <v>-4.1044776119402937E-2</v>
      </c>
      <c r="G223" s="220">
        <v>-0.875</v>
      </c>
      <c r="H223" s="221">
        <v>1.9662921348314599E-2</v>
      </c>
      <c r="I223" s="220">
        <v>0.23972602739726034</v>
      </c>
      <c r="J223" s="221">
        <v>0.19281437125748502</v>
      </c>
    </row>
    <row r="224" spans="2:10" ht="15" hidden="1" customHeight="1" outlineLevel="1">
      <c r="B224" s="63" t="s">
        <v>81</v>
      </c>
      <c r="C224" s="220">
        <v>2</v>
      </c>
      <c r="D224" s="220">
        <v>0.21052631578947367</v>
      </c>
      <c r="E224" s="220">
        <v>8.4</v>
      </c>
      <c r="F224" s="220">
        <v>1.2461538461538462</v>
      </c>
      <c r="G224" s="220">
        <v>1</v>
      </c>
      <c r="H224" s="221">
        <v>1.4778761061946901</v>
      </c>
      <c r="I224" s="220">
        <v>-0.11233701103309934</v>
      </c>
      <c r="J224" s="221">
        <v>0.18152085036794774</v>
      </c>
    </row>
    <row r="225" spans="2:10" ht="15" hidden="1" customHeight="1" outlineLevel="1">
      <c r="B225" s="63" t="s">
        <v>80</v>
      </c>
      <c r="C225" s="220">
        <v>-0.8</v>
      </c>
      <c r="D225" s="220">
        <v>-0.85714285714285721</v>
      </c>
      <c r="E225" s="220">
        <v>0</v>
      </c>
      <c r="F225" s="220">
        <v>-9.4444444444444442E-2</v>
      </c>
      <c r="G225" s="220" t="s">
        <v>143</v>
      </c>
      <c r="H225" s="221">
        <v>-0.14043583535108961</v>
      </c>
      <c r="I225" s="220">
        <v>-0.19057171514543636</v>
      </c>
      <c r="J225" s="221">
        <v>-0.17588652482269507</v>
      </c>
    </row>
    <row r="226" spans="2:10" ht="15" hidden="1" customHeight="1" outlineLevel="1">
      <c r="B226" s="63" t="s">
        <v>79</v>
      </c>
      <c r="C226" s="220">
        <v>-1</v>
      </c>
      <c r="D226" s="220">
        <v>-0.2857142857142857</v>
      </c>
      <c r="E226" s="220">
        <v>-3.4482758620689613E-2</v>
      </c>
      <c r="F226" s="220">
        <v>-0.46484375</v>
      </c>
      <c r="G226" s="220">
        <v>2.5555555555555554</v>
      </c>
      <c r="H226" s="221">
        <v>-0.33750000000000002</v>
      </c>
      <c r="I226" s="220">
        <v>-0.46494156928213692</v>
      </c>
      <c r="J226" s="221">
        <v>-0.43807641633728589</v>
      </c>
    </row>
    <row r="227" spans="2:10" collapsed="1">
      <c r="B227" s="227">
        <v>1995</v>
      </c>
      <c r="C227" s="229">
        <v>0.15999999999999992</v>
      </c>
      <c r="D227" s="229">
        <v>-0.47499999999999998</v>
      </c>
      <c r="E227" s="229">
        <v>0.43478260869565211</v>
      </c>
      <c r="F227" s="229">
        <v>-0.34183471727955717</v>
      </c>
      <c r="G227" s="229">
        <v>-0.36274509803921573</v>
      </c>
      <c r="H227" s="229">
        <v>-0.14629757785467123</v>
      </c>
      <c r="I227" s="229">
        <v>0.30743910467412761</v>
      </c>
      <c r="J227" s="229">
        <v>0.18589648524395663</v>
      </c>
    </row>
    <row r="228" spans="2:10" ht="15" hidden="1" customHeight="1" outlineLevel="1">
      <c r="B228" s="63" t="s">
        <v>90</v>
      </c>
      <c r="C228" s="220" t="s">
        <v>143</v>
      </c>
      <c r="D228" s="220">
        <v>4.25</v>
      </c>
      <c r="E228" s="220">
        <v>1.2105263157894739</v>
      </c>
      <c r="F228" s="220">
        <v>10.833333333333334</v>
      </c>
      <c r="G228" s="220">
        <v>11</v>
      </c>
      <c r="H228" s="221">
        <v>9.6703910614525146</v>
      </c>
      <c r="I228" s="220">
        <v>-0.37152777777777779</v>
      </c>
      <c r="J228" s="221">
        <v>1.3518696069031639</v>
      </c>
    </row>
    <row r="229" spans="2:10" ht="15" hidden="1" customHeight="1" outlineLevel="1">
      <c r="B229" s="63" t="s">
        <v>89</v>
      </c>
      <c r="C229" s="220" t="s">
        <v>143</v>
      </c>
      <c r="D229" s="220">
        <v>1</v>
      </c>
      <c r="E229" s="220">
        <v>6</v>
      </c>
      <c r="F229" s="220">
        <v>6.0483870967741993E-2</v>
      </c>
      <c r="G229" s="220">
        <v>-0.5</v>
      </c>
      <c r="H229" s="221">
        <v>0.34328358208955234</v>
      </c>
      <c r="I229" s="220">
        <v>-5.7768924302788793E-2</v>
      </c>
      <c r="J229" s="221">
        <v>2.6729559748427612E-2</v>
      </c>
    </row>
    <row r="230" spans="2:10" ht="15" hidden="1" customHeight="1" outlineLevel="1">
      <c r="B230" s="63" t="s">
        <v>88</v>
      </c>
      <c r="C230" s="220">
        <v>-1</v>
      </c>
      <c r="D230" s="220">
        <v>2.6666666666666665</v>
      </c>
      <c r="E230" s="220">
        <v>2.25</v>
      </c>
      <c r="F230" s="220">
        <v>-0.61538461538461542</v>
      </c>
      <c r="G230" s="220">
        <v>-1</v>
      </c>
      <c r="H230" s="221">
        <v>-0.48439181916038754</v>
      </c>
      <c r="I230" s="220">
        <v>-0.53462981917434327</v>
      </c>
      <c r="J230" s="221">
        <v>-0.52253886010362693</v>
      </c>
    </row>
    <row r="231" spans="2:10" ht="15" hidden="1" customHeight="1" outlineLevel="1">
      <c r="B231" s="63" t="s">
        <v>87</v>
      </c>
      <c r="C231" s="220">
        <v>-1</v>
      </c>
      <c r="D231" s="220">
        <v>0.60000000000000009</v>
      </c>
      <c r="E231" s="220">
        <v>1.4655172413793105</v>
      </c>
      <c r="F231" s="220">
        <v>-0.41118881118881123</v>
      </c>
      <c r="G231" s="220">
        <v>-1</v>
      </c>
      <c r="H231" s="221">
        <v>-0.27226463104325704</v>
      </c>
      <c r="I231" s="220">
        <v>-8.5714285714285743E-2</v>
      </c>
      <c r="J231" s="221">
        <v>-0.13054111892387654</v>
      </c>
    </row>
    <row r="232" spans="2:10" ht="15" hidden="1" customHeight="1" outlineLevel="1">
      <c r="B232" s="63" t="s">
        <v>86</v>
      </c>
      <c r="C232" s="220">
        <v>-1</v>
      </c>
      <c r="D232" s="220">
        <v>2.2000000000000002</v>
      </c>
      <c r="E232" s="220">
        <v>-0.28767123287671237</v>
      </c>
      <c r="F232" s="220">
        <v>-0.52419354838709675</v>
      </c>
      <c r="G232" s="220">
        <v>-0.5</v>
      </c>
      <c r="H232" s="221">
        <v>-0.43508287292817682</v>
      </c>
      <c r="I232" s="220">
        <v>0.44988986784140961</v>
      </c>
      <c r="J232" s="221">
        <v>0.19763779527559056</v>
      </c>
    </row>
    <row r="233" spans="2:10" ht="15" hidden="1" customHeight="1" outlineLevel="1">
      <c r="B233" s="63" t="s">
        <v>85</v>
      </c>
      <c r="C233" s="220" t="s">
        <v>143</v>
      </c>
      <c r="D233" s="220">
        <v>1.8333333333333335</v>
      </c>
      <c r="E233" s="220">
        <v>1.032258064516129</v>
      </c>
      <c r="F233" s="220">
        <v>-0.51603206412825653</v>
      </c>
      <c r="G233" s="220">
        <v>-0.5</v>
      </c>
      <c r="H233" s="221">
        <v>-0.45612343297974922</v>
      </c>
      <c r="I233" s="220">
        <v>0.5509293680297398</v>
      </c>
      <c r="J233" s="221">
        <v>0.27072712637510055</v>
      </c>
    </row>
    <row r="234" spans="2:10" ht="15" hidden="1" customHeight="1" outlineLevel="1">
      <c r="B234" s="63" t="s">
        <v>84</v>
      </c>
      <c r="C234" s="220" t="s">
        <v>143</v>
      </c>
      <c r="D234" s="220">
        <v>1.5</v>
      </c>
      <c r="E234" s="220">
        <v>3.3898305084745672E-2</v>
      </c>
      <c r="F234" s="220">
        <v>-0.8161616161616162</v>
      </c>
      <c r="G234" s="220">
        <v>0.25</v>
      </c>
      <c r="H234" s="221">
        <v>-0.70284697508896798</v>
      </c>
      <c r="I234" s="220">
        <v>-1.0549694614103267E-2</v>
      </c>
      <c r="J234" s="221">
        <v>-0.17520101565806179</v>
      </c>
    </row>
    <row r="235" spans="2:10" ht="15" hidden="1" customHeight="1" outlineLevel="1">
      <c r="B235" s="63" t="s">
        <v>83</v>
      </c>
      <c r="C235" s="220" t="s">
        <v>143</v>
      </c>
      <c r="D235" s="220" t="s">
        <v>143</v>
      </c>
      <c r="E235" s="220">
        <v>5.7106918238993707</v>
      </c>
      <c r="F235" s="220">
        <v>-0.33212996389891691</v>
      </c>
      <c r="G235" s="220">
        <v>3</v>
      </c>
      <c r="H235" s="221">
        <v>1.0294117647058822</v>
      </c>
      <c r="I235" s="220">
        <v>-0.50211657440573099</v>
      </c>
      <c r="J235" s="221">
        <v>-0.21321003963011886</v>
      </c>
    </row>
    <row r="236" spans="2:10" ht="15" hidden="1" customHeight="1" outlineLevel="1">
      <c r="B236" s="63" t="s">
        <v>82</v>
      </c>
      <c r="C236" s="220">
        <v>-0.19999999999999996</v>
      </c>
      <c r="D236" s="220">
        <v>2.8333333333333335</v>
      </c>
      <c r="E236" s="220">
        <v>-0.10169491525423724</v>
      </c>
      <c r="F236" s="220">
        <v>-0.62464985994397759</v>
      </c>
      <c r="G236" s="220">
        <v>7</v>
      </c>
      <c r="H236" s="221">
        <v>-0.54649681528662419</v>
      </c>
      <c r="I236" s="220">
        <v>-0.4741896758703481</v>
      </c>
      <c r="J236" s="221">
        <v>-0.49147381242387334</v>
      </c>
    </row>
    <row r="237" spans="2:10" ht="15" hidden="1" customHeight="1" outlineLevel="1">
      <c r="B237" s="63" t="s">
        <v>81</v>
      </c>
      <c r="C237" s="220" t="s">
        <v>143</v>
      </c>
      <c r="D237" s="220">
        <v>1.375</v>
      </c>
      <c r="E237" s="220">
        <v>-0.52380952380952384</v>
      </c>
      <c r="F237" s="220">
        <v>-0.75985221674876846</v>
      </c>
      <c r="G237" s="220">
        <v>-0.8</v>
      </c>
      <c r="H237" s="221">
        <v>-0.7328605200945626</v>
      </c>
      <c r="I237" s="220">
        <v>0.28978007761966373</v>
      </c>
      <c r="J237" s="221">
        <v>-0.24459542927733169</v>
      </c>
    </row>
    <row r="238" spans="2:10" ht="15" hidden="1" customHeight="1" outlineLevel="1">
      <c r="B238" s="63" t="s">
        <v>80</v>
      </c>
      <c r="C238" s="220" t="s">
        <v>143</v>
      </c>
      <c r="D238" s="220">
        <v>4.25</v>
      </c>
      <c r="E238" s="220">
        <v>-8.333333333333337E-2</v>
      </c>
      <c r="F238" s="220">
        <v>-0.58285052143684823</v>
      </c>
      <c r="G238" s="220">
        <v>-1</v>
      </c>
      <c r="H238" s="221">
        <v>-0.5369955156950672</v>
      </c>
      <c r="I238" s="220">
        <v>-0.24009146341463417</v>
      </c>
      <c r="J238" s="221">
        <v>-0.36025408348457355</v>
      </c>
    </row>
    <row r="239" spans="2:10" ht="15" hidden="1" customHeight="1" outlineLevel="1">
      <c r="B239" s="63" t="s">
        <v>79</v>
      </c>
      <c r="C239" s="220">
        <v>0.66666666666666674</v>
      </c>
      <c r="D239" s="220">
        <v>4.25</v>
      </c>
      <c r="E239" s="220">
        <v>0.15999999999999992</v>
      </c>
      <c r="F239" s="220">
        <v>-0.75734597156398098</v>
      </c>
      <c r="G239" s="220">
        <v>8</v>
      </c>
      <c r="H239" s="221">
        <v>-0.70588235294117641</v>
      </c>
      <c r="I239" s="220">
        <v>-3.8523274478330705E-2</v>
      </c>
      <c r="J239" s="221">
        <v>-0.34961439588688947</v>
      </c>
    </row>
    <row r="240" spans="2:10" collapsed="1">
      <c r="B240" s="227">
        <v>1994</v>
      </c>
      <c r="C240" s="229">
        <v>0.38888888888888884</v>
      </c>
      <c r="D240" s="229">
        <v>2.3898305084745761</v>
      </c>
      <c r="E240" s="229">
        <v>1.5520110957004163</v>
      </c>
      <c r="F240" s="229">
        <v>-0.36648296593186369</v>
      </c>
      <c r="G240" s="229">
        <v>2.6428571428571428</v>
      </c>
      <c r="H240" s="229">
        <v>-0.1799091940976163</v>
      </c>
      <c r="I240" s="229">
        <v>-0.12204339320647339</v>
      </c>
      <c r="J240" s="229">
        <v>-0.13832981918088305</v>
      </c>
    </row>
    <row r="241" spans="2:10" ht="15" hidden="1" customHeight="1" outlineLevel="1">
      <c r="B241" s="63" t="s">
        <v>90</v>
      </c>
      <c r="C241" s="220" t="s">
        <v>143</v>
      </c>
      <c r="D241" s="220">
        <v>-0.33333333333333337</v>
      </c>
      <c r="E241" s="220">
        <v>-0.79120879120879117</v>
      </c>
      <c r="F241" s="220">
        <v>-0.83388704318936879</v>
      </c>
      <c r="G241" s="220" t="s">
        <v>143</v>
      </c>
      <c r="H241" s="221">
        <v>-0.82099999999999995</v>
      </c>
      <c r="I241" s="220">
        <v>-0.24804177545691908</v>
      </c>
      <c r="J241" s="221">
        <v>-0.51465798045602607</v>
      </c>
    </row>
    <row r="242" spans="2:10" ht="15" hidden="1" customHeight="1" outlineLevel="1">
      <c r="B242" s="63" t="s">
        <v>89</v>
      </c>
      <c r="C242" s="220">
        <v>-1</v>
      </c>
      <c r="D242" s="220">
        <v>0.75</v>
      </c>
      <c r="E242" s="220">
        <v>0</v>
      </c>
      <c r="F242" s="220">
        <v>-0.70650887573964494</v>
      </c>
      <c r="G242" s="220" t="s">
        <v>143</v>
      </c>
      <c r="H242" s="221">
        <v>-0.68945538818076479</v>
      </c>
      <c r="I242" s="220">
        <v>-4.2897998093422318E-2</v>
      </c>
      <c r="J242" s="221">
        <v>-0.33472803347280333</v>
      </c>
    </row>
    <row r="243" spans="2:10" ht="15" hidden="1" customHeight="1" outlineLevel="1">
      <c r="B243" s="63" t="s">
        <v>88</v>
      </c>
      <c r="C243" s="220" t="s">
        <v>143</v>
      </c>
      <c r="D243" s="220">
        <v>0.19999999999999996</v>
      </c>
      <c r="E243" s="220">
        <v>0.5</v>
      </c>
      <c r="F243" s="220">
        <v>-0.11511511511511507</v>
      </c>
      <c r="G243" s="220">
        <v>1</v>
      </c>
      <c r="H243" s="221">
        <v>-9.7181729834791009E-2</v>
      </c>
      <c r="I243" s="220">
        <v>0.93977498345466581</v>
      </c>
      <c r="J243" s="221">
        <v>0.51968503937007871</v>
      </c>
    </row>
    <row r="244" spans="2:10" ht="15" hidden="1" customHeight="1" outlineLevel="1">
      <c r="B244" s="63" t="s">
        <v>87</v>
      </c>
      <c r="C244" s="220" t="s">
        <v>143</v>
      </c>
      <c r="D244" s="220">
        <v>-0.72222222222222221</v>
      </c>
      <c r="E244" s="220">
        <v>-0.15942028985507251</v>
      </c>
      <c r="F244" s="220">
        <v>0.14217252396166136</v>
      </c>
      <c r="G244" s="220" t="s">
        <v>143</v>
      </c>
      <c r="H244" s="221">
        <v>0.10238429172510521</v>
      </c>
      <c r="I244" s="220">
        <v>0.52923076923076917</v>
      </c>
      <c r="J244" s="221">
        <v>0.39905902480752786</v>
      </c>
    </row>
    <row r="245" spans="2:10" ht="15" hidden="1" customHeight="1" outlineLevel="1">
      <c r="B245" s="63" t="s">
        <v>86</v>
      </c>
      <c r="C245" s="220">
        <v>0</v>
      </c>
      <c r="D245" s="220">
        <v>-0.16666666666666663</v>
      </c>
      <c r="E245" s="220">
        <v>-0.68624641833810895</v>
      </c>
      <c r="F245" s="220">
        <v>-0.72657111356119075</v>
      </c>
      <c r="G245" s="220" t="s">
        <v>143</v>
      </c>
      <c r="H245" s="221">
        <v>-0.71269841269841272</v>
      </c>
      <c r="I245" s="220">
        <v>0.29714285714285715</v>
      </c>
      <c r="J245" s="221">
        <v>-0.35204081632653061</v>
      </c>
    </row>
    <row r="246" spans="2:10" ht="15" hidden="1" customHeight="1" outlineLevel="1">
      <c r="B246" s="63" t="s">
        <v>85</v>
      </c>
      <c r="C246" s="220" t="s">
        <v>143</v>
      </c>
      <c r="D246" s="220">
        <v>2</v>
      </c>
      <c r="E246" s="220">
        <v>-0.86521739130434783</v>
      </c>
      <c r="F246" s="220">
        <v>-9.6832579185520351E-2</v>
      </c>
      <c r="G246" s="220">
        <v>-0.33333333333333337</v>
      </c>
      <c r="H246" s="221">
        <v>-0.2261194029850746</v>
      </c>
      <c r="I246" s="220">
        <v>0.59738717339667469</v>
      </c>
      <c r="J246" s="221">
        <v>0.23247354497354489</v>
      </c>
    </row>
    <row r="247" spans="2:10" ht="15" hidden="1" customHeight="1" outlineLevel="1">
      <c r="B247" s="63" t="s">
        <v>84</v>
      </c>
      <c r="C247" s="220" t="s">
        <v>143</v>
      </c>
      <c r="D247" s="220" t="s">
        <v>143</v>
      </c>
      <c r="E247" s="220">
        <v>-0.52032520325203246</v>
      </c>
      <c r="F247" s="220">
        <v>-0.64718460441910186</v>
      </c>
      <c r="G247" s="220">
        <v>-0.33333333333333337</v>
      </c>
      <c r="H247" s="221">
        <v>-0.63315926892950392</v>
      </c>
      <c r="I247" s="220">
        <v>-0.39380679905755633</v>
      </c>
      <c r="J247" s="221">
        <v>-0.47523872973573178</v>
      </c>
    </row>
    <row r="248" spans="2:10" ht="15" hidden="1" customHeight="1" outlineLevel="1">
      <c r="B248" s="63" t="s">
        <v>83</v>
      </c>
      <c r="C248" s="220" t="s">
        <v>143</v>
      </c>
      <c r="D248" s="220">
        <v>-1</v>
      </c>
      <c r="E248" s="220">
        <v>-0.40671641791044777</v>
      </c>
      <c r="F248" s="220">
        <v>-0.50269299820466784</v>
      </c>
      <c r="G248" s="220">
        <v>-0.5</v>
      </c>
      <c r="H248" s="221">
        <v>-0.48596112311015116</v>
      </c>
      <c r="I248" s="220">
        <v>1.4726247987117551</v>
      </c>
      <c r="J248" s="221">
        <v>0.43861649562903837</v>
      </c>
    </row>
    <row r="249" spans="2:10" ht="15" hidden="1" customHeight="1" outlineLevel="1">
      <c r="B249" s="63" t="s">
        <v>82</v>
      </c>
      <c r="C249" s="220">
        <v>0.66666666666666674</v>
      </c>
      <c r="D249" s="220">
        <v>-0.6</v>
      </c>
      <c r="E249" s="220">
        <v>-0.22368421052631582</v>
      </c>
      <c r="F249" s="220">
        <v>-0.60508849557522126</v>
      </c>
      <c r="G249" s="220" t="s">
        <v>143</v>
      </c>
      <c r="H249" s="221">
        <v>-0.58727655099894849</v>
      </c>
      <c r="I249" s="220">
        <v>2.9856459330143541</v>
      </c>
      <c r="J249" s="221">
        <v>0.29853697113483579</v>
      </c>
    </row>
    <row r="250" spans="2:10" ht="15" hidden="1" customHeight="1" outlineLevel="1">
      <c r="B250" s="63" t="s">
        <v>81</v>
      </c>
      <c r="C250" s="220">
        <v>-1</v>
      </c>
      <c r="D250" s="220">
        <v>-0.11111111111111116</v>
      </c>
      <c r="E250" s="220">
        <v>-0.68181818181818188</v>
      </c>
      <c r="F250" s="220">
        <v>3.1641025641025644</v>
      </c>
      <c r="G250" s="220">
        <v>4</v>
      </c>
      <c r="H250" s="221">
        <v>2.1102941176470589</v>
      </c>
      <c r="I250" s="220">
        <v>0.33275862068965512</v>
      </c>
      <c r="J250" s="221">
        <v>0.90023474178403751</v>
      </c>
    </row>
    <row r="251" spans="2:10" ht="15" hidden="1" customHeight="1" outlineLevel="1">
      <c r="B251" s="63" t="s">
        <v>80</v>
      </c>
      <c r="C251" s="220">
        <v>-1</v>
      </c>
      <c r="D251" s="220">
        <v>3</v>
      </c>
      <c r="E251" s="220">
        <v>-0.74736842105263157</v>
      </c>
      <c r="F251" s="220">
        <v>-0.20018535681186289</v>
      </c>
      <c r="G251" s="220">
        <v>-0.5</v>
      </c>
      <c r="H251" s="221">
        <v>-0.25104953820319065</v>
      </c>
      <c r="I251" s="220">
        <v>0.86099290780141846</v>
      </c>
      <c r="J251" s="221">
        <v>0.16244725738396615</v>
      </c>
    </row>
    <row r="252" spans="2:10" ht="15" hidden="1" customHeight="1" outlineLevel="1">
      <c r="B252" s="63" t="s">
        <v>79</v>
      </c>
      <c r="C252" s="220" t="s">
        <v>143</v>
      </c>
      <c r="D252" s="220">
        <v>-0.5</v>
      </c>
      <c r="E252" s="220">
        <v>-3.8461538461538436E-2</v>
      </c>
      <c r="F252" s="220">
        <v>-0.39087759815242495</v>
      </c>
      <c r="G252" s="220">
        <v>-0.5</v>
      </c>
      <c r="H252" s="221">
        <v>-0.38461538461538458</v>
      </c>
      <c r="I252" s="220">
        <v>0.85692995529061111</v>
      </c>
      <c r="J252" s="221">
        <v>-4.3050430504305015E-2</v>
      </c>
    </row>
    <row r="253" spans="2:10" collapsed="1">
      <c r="B253" s="227">
        <v>1993</v>
      </c>
      <c r="C253" s="229">
        <v>-0.21739130434782605</v>
      </c>
      <c r="D253" s="229">
        <v>-0.25316455696202533</v>
      </c>
      <c r="E253" s="229">
        <v>-0.59425998874507591</v>
      </c>
      <c r="F253" s="229">
        <v>-0.41393232034060046</v>
      </c>
      <c r="G253" s="229">
        <v>0.64705882352941169</v>
      </c>
      <c r="H253" s="229">
        <v>-0.43230878278239582</v>
      </c>
      <c r="I253" s="229">
        <v>0.4783751807545682</v>
      </c>
      <c r="J253" s="229">
        <v>1.8514300588943433E-2</v>
      </c>
    </row>
    <row r="254" spans="2:10" ht="15" hidden="1" customHeight="1" outlineLevel="1">
      <c r="B254" s="63" t="s">
        <v>90</v>
      </c>
      <c r="C254" s="220">
        <v>-1</v>
      </c>
      <c r="D254" s="220">
        <v>-0.25</v>
      </c>
      <c r="E254" s="220">
        <v>4.6875</v>
      </c>
      <c r="F254" s="220">
        <v>23.405405405405407</v>
      </c>
      <c r="G254" s="220">
        <v>-1</v>
      </c>
      <c r="H254" s="221">
        <v>12.333333333333334</v>
      </c>
      <c r="I254" s="220">
        <v>1.2618110236220472</v>
      </c>
      <c r="J254" s="221">
        <v>2.6861063464837049</v>
      </c>
    </row>
    <row r="255" spans="2:10" ht="15" hidden="1" customHeight="1" outlineLevel="1">
      <c r="B255" s="63" t="s">
        <v>89</v>
      </c>
      <c r="C255" s="220">
        <v>-0.4</v>
      </c>
      <c r="D255" s="220">
        <v>0.33333333333333326</v>
      </c>
      <c r="E255" s="220">
        <v>-0.65625</v>
      </c>
      <c r="F255" s="220">
        <v>18.651162790697676</v>
      </c>
      <c r="G255" s="220">
        <v>-1</v>
      </c>
      <c r="H255" s="221">
        <v>9.2738095238095237</v>
      </c>
      <c r="I255" s="220">
        <v>0.91074681238615662</v>
      </c>
      <c r="J255" s="221">
        <v>2.0205371248025275</v>
      </c>
    </row>
    <row r="256" spans="2:10" ht="15" hidden="1" customHeight="1" outlineLevel="1">
      <c r="B256" s="63" t="s">
        <v>88</v>
      </c>
      <c r="C256" s="220">
        <v>-1</v>
      </c>
      <c r="D256" s="220">
        <v>-0.66666666666666674</v>
      </c>
      <c r="E256" s="220">
        <v>4.3478260869565188E-2</v>
      </c>
      <c r="F256" s="220">
        <v>-0.36409929980903888</v>
      </c>
      <c r="G256" s="220">
        <v>0</v>
      </c>
      <c r="H256" s="221">
        <v>-0.36166253101736978</v>
      </c>
      <c r="I256" s="220">
        <v>0.68450390189520616</v>
      </c>
      <c r="J256" s="221">
        <v>1.2355520127540931E-2</v>
      </c>
    </row>
    <row r="257" spans="2:10" ht="15" hidden="1" customHeight="1" outlineLevel="1">
      <c r="B257" s="63" t="s">
        <v>87</v>
      </c>
      <c r="C257" s="220">
        <v>-1</v>
      </c>
      <c r="D257" s="220">
        <v>-0.3571428571428571</v>
      </c>
      <c r="E257" s="220">
        <v>-2.8169014084507005E-2</v>
      </c>
      <c r="F257" s="220">
        <v>-0.56406685236768794</v>
      </c>
      <c r="G257" s="220" t="s">
        <v>143</v>
      </c>
      <c r="H257" s="221">
        <v>-0.53701298701298694</v>
      </c>
      <c r="I257" s="220">
        <v>-3.0429594272076366E-2</v>
      </c>
      <c r="J257" s="221">
        <v>-0.27300995024875618</v>
      </c>
    </row>
    <row r="258" spans="2:10" ht="15" hidden="1" customHeight="1" outlineLevel="1">
      <c r="B258" s="63" t="s">
        <v>86</v>
      </c>
      <c r="C258" s="220">
        <v>-0.8666666666666667</v>
      </c>
      <c r="D258" s="220">
        <v>-0.53846153846153844</v>
      </c>
      <c r="E258" s="220">
        <v>11.03448275862069</v>
      </c>
      <c r="F258" s="220">
        <v>8.5577498503889959E-2</v>
      </c>
      <c r="G258" s="220">
        <v>-1</v>
      </c>
      <c r="H258" s="221">
        <v>0.43263217737350756</v>
      </c>
      <c r="I258" s="220">
        <v>0.63170163170163174</v>
      </c>
      <c r="J258" s="221">
        <v>0.49789835689721063</v>
      </c>
    </row>
    <row r="259" spans="2:10" ht="15" hidden="1" customHeight="1" outlineLevel="1">
      <c r="B259" s="63" t="s">
        <v>85</v>
      </c>
      <c r="C259" s="220">
        <v>-1</v>
      </c>
      <c r="D259" s="220">
        <v>-0.5</v>
      </c>
      <c r="E259" s="220">
        <v>9</v>
      </c>
      <c r="F259" s="220">
        <v>-0.2452185792349727</v>
      </c>
      <c r="G259" s="220">
        <v>0</v>
      </c>
      <c r="H259" s="221">
        <v>-0.10367892976588633</v>
      </c>
      <c r="I259" s="220">
        <v>-0.38741360494725352</v>
      </c>
      <c r="J259" s="221">
        <v>-0.28746465598491988</v>
      </c>
    </row>
    <row r="260" spans="2:10" ht="15" hidden="1" customHeight="1" outlineLevel="1">
      <c r="B260" s="63" t="s">
        <v>84</v>
      </c>
      <c r="C260" s="220">
        <v>-1</v>
      </c>
      <c r="D260" s="220">
        <v>-1</v>
      </c>
      <c r="E260" s="220">
        <v>0.80882352941176472</v>
      </c>
      <c r="F260" s="220">
        <v>0.15283483976992596</v>
      </c>
      <c r="G260" s="220" t="s">
        <v>143</v>
      </c>
      <c r="H260" s="221">
        <v>0.18944099378881996</v>
      </c>
      <c r="I260" s="220">
        <v>3.7612179487179489</v>
      </c>
      <c r="J260" s="221">
        <v>1.3551255230125525</v>
      </c>
    </row>
    <row r="261" spans="2:10" ht="15" hidden="1" customHeight="1" outlineLevel="1">
      <c r="B261" s="63" t="s">
        <v>83</v>
      </c>
      <c r="C261" s="220" t="s">
        <v>143</v>
      </c>
      <c r="D261" s="220">
        <v>-0.375</v>
      </c>
      <c r="E261" s="220">
        <v>5.7</v>
      </c>
      <c r="F261" s="220">
        <v>30.828571428571429</v>
      </c>
      <c r="G261" s="220" t="s">
        <v>143</v>
      </c>
      <c r="H261" s="221">
        <v>15.734939759036145</v>
      </c>
      <c r="I261" s="220">
        <v>1.9712918660287082</v>
      </c>
      <c r="J261" s="221">
        <v>4.2514970059880239</v>
      </c>
    </row>
    <row r="262" spans="2:10" ht="15" hidden="1" customHeight="1" outlineLevel="1">
      <c r="B262" s="63" t="s">
        <v>82</v>
      </c>
      <c r="C262" s="220" t="s">
        <v>143</v>
      </c>
      <c r="D262" s="220">
        <v>14</v>
      </c>
      <c r="E262" s="220">
        <v>3.2222222222222223</v>
      </c>
      <c r="F262" s="220">
        <v>0.50541215653621974</v>
      </c>
      <c r="G262" s="220" t="s">
        <v>143</v>
      </c>
      <c r="H262" s="221">
        <v>0.55901639344262288</v>
      </c>
      <c r="I262" s="220">
        <v>0.25651302605210424</v>
      </c>
      <c r="J262" s="221">
        <v>0.47120418848167533</v>
      </c>
    </row>
    <row r="263" spans="2:10" ht="15" hidden="1" customHeight="1" outlineLevel="1">
      <c r="B263" s="63" t="s">
        <v>81</v>
      </c>
      <c r="C263" s="220" t="s">
        <v>143</v>
      </c>
      <c r="D263" s="220">
        <v>-0.3571428571428571</v>
      </c>
      <c r="E263" s="220">
        <v>0.43478260869565211</v>
      </c>
      <c r="F263" s="220">
        <v>-0.8549107142857143</v>
      </c>
      <c r="G263" s="220" t="s">
        <v>143</v>
      </c>
      <c r="H263" s="221">
        <v>-0.80626780626780625</v>
      </c>
      <c r="I263" s="220">
        <v>-0.26767676767676762</v>
      </c>
      <c r="J263" s="221">
        <v>-0.61202185792349728</v>
      </c>
    </row>
    <row r="264" spans="2:10" ht="15" hidden="1" customHeight="1" outlineLevel="1">
      <c r="B264" s="63" t="s">
        <v>80</v>
      </c>
      <c r="C264" s="220">
        <v>3.666666666666667</v>
      </c>
      <c r="D264" s="220">
        <v>-0.83333333333333337</v>
      </c>
      <c r="E264" s="220">
        <v>5.333333333333333</v>
      </c>
      <c r="F264" s="220">
        <v>3.6503362151777186E-2</v>
      </c>
      <c r="G264" s="220" t="s">
        <v>143</v>
      </c>
      <c r="H264" s="221">
        <v>0.11830985915492964</v>
      </c>
      <c r="I264" s="220">
        <v>2.1900452488687785</v>
      </c>
      <c r="J264" s="221">
        <v>0.47433903576982894</v>
      </c>
    </row>
    <row r="265" spans="2:10" ht="15" hidden="1" customHeight="1" outlineLevel="1">
      <c r="B265" s="63" t="s">
        <v>79</v>
      </c>
      <c r="C265" s="220" t="s">
        <v>143</v>
      </c>
      <c r="D265" s="220">
        <v>1.6666666666666665</v>
      </c>
      <c r="E265" s="220">
        <v>2.7142857142857144</v>
      </c>
      <c r="F265" s="220">
        <v>11.735294117647058</v>
      </c>
      <c r="G265" s="220">
        <v>1</v>
      </c>
      <c r="H265" s="221">
        <v>11.027210884353741</v>
      </c>
      <c r="I265" s="220">
        <v>1.5513307984790874</v>
      </c>
      <c r="J265" s="221">
        <v>4.9487804878048784</v>
      </c>
    </row>
    <row r="266" spans="2:10" collapsed="1">
      <c r="B266" s="227">
        <v>1992</v>
      </c>
      <c r="C266" s="229">
        <v>-0.46511627906976749</v>
      </c>
      <c r="D266" s="229">
        <v>-0.24761904761904763</v>
      </c>
      <c r="E266" s="229">
        <v>3.261390887290168</v>
      </c>
      <c r="F266" s="229">
        <v>0.21677384780278675</v>
      </c>
      <c r="G266" s="229">
        <v>0.54545454545454541</v>
      </c>
      <c r="H266" s="229">
        <v>0.31829765545361877</v>
      </c>
      <c r="I266" s="229">
        <v>0.51322856574497711</v>
      </c>
      <c r="J266" s="229">
        <v>0.40809126729588563</v>
      </c>
    </row>
    <row r="267" spans="2:10" ht="15" hidden="1" customHeight="1" outlineLevel="1">
      <c r="B267" s="63" t="s">
        <v>90</v>
      </c>
      <c r="C267" s="220" t="s">
        <v>143</v>
      </c>
      <c r="D267" s="220">
        <v>-0.11111111111111116</v>
      </c>
      <c r="E267" s="220">
        <v>6.6666666666666652E-2</v>
      </c>
      <c r="F267" s="220">
        <v>-0.94979647218453189</v>
      </c>
      <c r="G267" s="220">
        <v>2</v>
      </c>
      <c r="H267" s="221">
        <v>-0.90157480314960625</v>
      </c>
      <c r="I267" s="220">
        <v>2.9076923076923076</v>
      </c>
      <c r="J267" s="221">
        <v>-0.3464125560538116</v>
      </c>
    </row>
    <row r="268" spans="2:10" ht="15" hidden="1" customHeight="1" outlineLevel="1">
      <c r="B268" s="63" t="s">
        <v>89</v>
      </c>
      <c r="C268" s="220" t="s">
        <v>143</v>
      </c>
      <c r="D268" s="220">
        <v>-0.72727272727272729</v>
      </c>
      <c r="E268" s="220">
        <v>-0.4285714285714286</v>
      </c>
      <c r="F268" s="220">
        <v>-0.9417344173441734</v>
      </c>
      <c r="G268" s="220">
        <v>0</v>
      </c>
      <c r="H268" s="221">
        <v>-0.8957816377171216</v>
      </c>
      <c r="I268" s="220">
        <v>1.0036496350364965</v>
      </c>
      <c r="J268" s="221">
        <v>-0.41388888888888886</v>
      </c>
    </row>
    <row r="269" spans="2:10" ht="15" hidden="1" customHeight="1" outlineLevel="1">
      <c r="B269" s="63" t="s">
        <v>88</v>
      </c>
      <c r="C269" s="220" t="s">
        <v>143</v>
      </c>
      <c r="D269" s="220">
        <v>0.875</v>
      </c>
      <c r="E269" s="220">
        <v>-0.90763052208835338</v>
      </c>
      <c r="F269" s="220">
        <v>2.5462753950338599</v>
      </c>
      <c r="G269" s="220" t="s">
        <v>143</v>
      </c>
      <c r="H269" s="221">
        <v>1.3028571428571429</v>
      </c>
      <c r="I269" s="220">
        <v>0.84948453608247432</v>
      </c>
      <c r="J269" s="221">
        <v>1.1172995780590718</v>
      </c>
    </row>
    <row r="270" spans="2:10" ht="15" hidden="1" customHeight="1" outlineLevel="1">
      <c r="B270" s="63" t="s">
        <v>87</v>
      </c>
      <c r="C270" s="220" t="s">
        <v>143</v>
      </c>
      <c r="D270" s="220">
        <v>4.5999999999999996</v>
      </c>
      <c r="E270" s="220">
        <v>-0.71370967741935476</v>
      </c>
      <c r="F270" s="220">
        <v>7.7030303030303031</v>
      </c>
      <c r="G270" s="220">
        <v>-1</v>
      </c>
      <c r="H270" s="221">
        <v>2.6579572446555821</v>
      </c>
      <c r="I270" s="220">
        <v>2.7244444444444444</v>
      </c>
      <c r="J270" s="221">
        <v>2.6923076923076925</v>
      </c>
    </row>
    <row r="271" spans="2:10" ht="15" hidden="1" customHeight="1" outlineLevel="1">
      <c r="B271" s="63" t="s">
        <v>86</v>
      </c>
      <c r="C271" s="220" t="s">
        <v>143</v>
      </c>
      <c r="D271" s="220">
        <v>-0.86170212765957444</v>
      </c>
      <c r="E271" s="220">
        <v>-0.61073825503355705</v>
      </c>
      <c r="F271" s="220">
        <v>23.940298507462686</v>
      </c>
      <c r="G271" s="220" t="s">
        <v>143</v>
      </c>
      <c r="H271" s="221">
        <v>4.6741935483870964</v>
      </c>
      <c r="I271" s="220">
        <v>0.40886699507389168</v>
      </c>
      <c r="J271" s="221">
        <v>1.8476605005440696</v>
      </c>
    </row>
    <row r="272" spans="2:10" ht="15" hidden="1" customHeight="1" outlineLevel="1">
      <c r="B272" s="63" t="s">
        <v>85</v>
      </c>
      <c r="C272" s="220" t="s">
        <v>143</v>
      </c>
      <c r="D272" s="220">
        <v>0.33333333333333326</v>
      </c>
      <c r="E272" s="220">
        <v>-0.59649122807017552</v>
      </c>
      <c r="F272" s="220">
        <v>28.877551020408163</v>
      </c>
      <c r="G272" s="220" t="s">
        <v>143</v>
      </c>
      <c r="H272" s="221">
        <v>12.715596330275229</v>
      </c>
      <c r="I272" s="220">
        <v>3.4699186991869917</v>
      </c>
      <c r="J272" s="221">
        <v>4.8618784530386741</v>
      </c>
    </row>
    <row r="273" spans="2:10" ht="15" hidden="1" customHeight="1" outlineLevel="1">
      <c r="B273" s="63" t="s">
        <v>84</v>
      </c>
      <c r="C273" s="220" t="s">
        <v>143</v>
      </c>
      <c r="D273" s="220">
        <v>1</v>
      </c>
      <c r="E273" s="220">
        <v>1.7200000000000002</v>
      </c>
      <c r="F273" s="220">
        <v>12.829545454545455</v>
      </c>
      <c r="G273" s="220">
        <v>-1</v>
      </c>
      <c r="H273" s="221">
        <v>10.199999999999999</v>
      </c>
      <c r="I273" s="220">
        <v>0.18181818181818188</v>
      </c>
      <c r="J273" s="221">
        <v>1.9735614307931573</v>
      </c>
    </row>
    <row r="274" spans="2:10" ht="15" hidden="1" customHeight="1" outlineLevel="1">
      <c r="B274" s="63" t="s">
        <v>83</v>
      </c>
      <c r="C274" s="220" t="s">
        <v>143</v>
      </c>
      <c r="D274" s="220">
        <v>7</v>
      </c>
      <c r="E274" s="220">
        <v>1.8571428571428572</v>
      </c>
      <c r="F274" s="220">
        <v>-0.48529411764705888</v>
      </c>
      <c r="G274" s="220">
        <v>-1</v>
      </c>
      <c r="H274" s="221">
        <v>-2.352941176470591E-2</v>
      </c>
      <c r="I274" s="220">
        <v>0.21159420289855069</v>
      </c>
      <c r="J274" s="221">
        <v>0.16511627906976734</v>
      </c>
    </row>
    <row r="275" spans="2:10" ht="15" hidden="1" customHeight="1" outlineLevel="1">
      <c r="B275" s="63" t="s">
        <v>82</v>
      </c>
      <c r="C275" s="220" t="s">
        <v>143</v>
      </c>
      <c r="D275" s="220" t="s">
        <v>143</v>
      </c>
      <c r="E275" s="220">
        <v>-0.60869565217391308</v>
      </c>
      <c r="F275" s="220">
        <v>19.016666666666666</v>
      </c>
      <c r="G275" s="220">
        <v>-1</v>
      </c>
      <c r="H275" s="221">
        <v>10.090909090909092</v>
      </c>
      <c r="I275" s="220">
        <v>0.1188340807174888</v>
      </c>
      <c r="J275" s="221">
        <v>2.0917266187050361</v>
      </c>
    </row>
    <row r="276" spans="2:10" ht="15" hidden="1" customHeight="1" outlineLevel="1">
      <c r="B276" s="63" t="s">
        <v>81</v>
      </c>
      <c r="C276" s="220">
        <v>-1</v>
      </c>
      <c r="D276" s="220">
        <v>13</v>
      </c>
      <c r="E276" s="220">
        <v>0.4838709677419355</v>
      </c>
      <c r="F276" s="220">
        <v>19.059701492537314</v>
      </c>
      <c r="G276" s="220">
        <v>-1</v>
      </c>
      <c r="H276" s="221">
        <v>12.121495327102803</v>
      </c>
      <c r="I276" s="220">
        <v>0.41176470588235303</v>
      </c>
      <c r="J276" s="221">
        <v>2.2874251497005988</v>
      </c>
    </row>
    <row r="277" spans="2:10" ht="15" hidden="1" customHeight="1" outlineLevel="1">
      <c r="B277" s="63" t="s">
        <v>80</v>
      </c>
      <c r="C277" s="220">
        <v>-0.4</v>
      </c>
      <c r="D277" s="220">
        <v>5</v>
      </c>
      <c r="E277" s="220">
        <v>-0.86363636363636365</v>
      </c>
      <c r="F277" s="220">
        <v>15.265625</v>
      </c>
      <c r="G277" s="220">
        <v>-1</v>
      </c>
      <c r="H277" s="221">
        <v>4.756756756756757</v>
      </c>
      <c r="I277" s="220">
        <v>-0.43908629441624369</v>
      </c>
      <c r="J277" s="221">
        <v>1.2210708117443869</v>
      </c>
    </row>
    <row r="278" spans="2:10" ht="15" hidden="1" customHeight="1" outlineLevel="1">
      <c r="B278" s="63" t="s">
        <v>79</v>
      </c>
      <c r="C278" s="220" t="s">
        <v>143</v>
      </c>
      <c r="D278" s="220">
        <v>-0.4</v>
      </c>
      <c r="E278" s="220">
        <v>-0.68181818181818188</v>
      </c>
      <c r="F278" s="220">
        <v>1.125</v>
      </c>
      <c r="G278" s="220">
        <v>-0.8</v>
      </c>
      <c r="H278" s="221">
        <v>0.53125</v>
      </c>
      <c r="I278" s="220">
        <v>-7.7192982456140369E-2</v>
      </c>
      <c r="J278" s="221">
        <v>7.6115485564304475E-2</v>
      </c>
    </row>
    <row r="279" spans="2:10" collapsed="1">
      <c r="B279" s="227">
        <v>1991</v>
      </c>
      <c r="C279" s="229">
        <v>4.375</v>
      </c>
      <c r="D279" s="229">
        <v>-0.24460431654676262</v>
      </c>
      <c r="E279" s="229">
        <v>-0.59197651663405093</v>
      </c>
      <c r="F279" s="229">
        <v>3.2896551724137932</v>
      </c>
      <c r="G279" s="229">
        <v>-0.59259259259259256</v>
      </c>
      <c r="H279" s="229">
        <v>2.0930110352075668</v>
      </c>
      <c r="I279" s="229">
        <v>0.96290511518937905</v>
      </c>
      <c r="J279" s="229">
        <v>1.4446684587813619</v>
      </c>
    </row>
    <row r="280" spans="2:10" ht="15" hidden="1" customHeight="1" outlineLevel="1">
      <c r="B280" s="63" t="s">
        <v>90</v>
      </c>
      <c r="C280" s="220" t="s">
        <v>143</v>
      </c>
      <c r="D280" s="220">
        <v>0.28571428571428581</v>
      </c>
      <c r="E280" s="220">
        <v>-0.34782608695652173</v>
      </c>
      <c r="F280" s="220">
        <v>13.450980392156863</v>
      </c>
      <c r="G280" s="220">
        <v>-0.8</v>
      </c>
      <c r="H280" s="221">
        <v>7.8604651162790695</v>
      </c>
      <c r="I280" s="220">
        <v>-0.67171717171717171</v>
      </c>
      <c r="J280" s="221">
        <v>0.85062240663900424</v>
      </c>
    </row>
    <row r="281" spans="2:10" ht="15" hidden="1" customHeight="1" outlineLevel="1">
      <c r="B281" s="63" t="s">
        <v>89</v>
      </c>
      <c r="C281" s="220">
        <v>-1</v>
      </c>
      <c r="D281" s="220" t="s">
        <v>143</v>
      </c>
      <c r="E281" s="220">
        <v>1.1538461538461537</v>
      </c>
      <c r="F281" s="220">
        <v>24.448275862068964</v>
      </c>
      <c r="G281" s="220" t="s">
        <v>143</v>
      </c>
      <c r="H281" s="221">
        <v>11.793650793650794</v>
      </c>
      <c r="I281" s="220">
        <v>-0.32678132678132676</v>
      </c>
      <c r="J281" s="221">
        <v>1.2978723404255321</v>
      </c>
    </row>
    <row r="282" spans="2:10" ht="15" hidden="1" customHeight="1" outlineLevel="1">
      <c r="B282" s="63" t="s">
        <v>88</v>
      </c>
      <c r="C282" s="220" t="s">
        <v>143</v>
      </c>
      <c r="D282" s="220">
        <v>7</v>
      </c>
      <c r="E282" s="220">
        <v>1.7065217391304346</v>
      </c>
      <c r="F282" s="220">
        <v>16.03846153846154</v>
      </c>
      <c r="G282" s="220">
        <v>-1</v>
      </c>
      <c r="H282" s="221">
        <v>4.785123966942149</v>
      </c>
      <c r="I282" s="220">
        <v>-7.088122605363989E-2</v>
      </c>
      <c r="J282" s="221">
        <v>0.84292379471228607</v>
      </c>
    </row>
    <row r="283" spans="2:10" ht="15" hidden="1" customHeight="1" outlineLevel="1">
      <c r="B283" s="63" t="s">
        <v>87</v>
      </c>
      <c r="C283" s="220" t="s">
        <v>143</v>
      </c>
      <c r="D283" s="220">
        <v>1.5</v>
      </c>
      <c r="E283" s="220">
        <v>0.96825396825396814</v>
      </c>
      <c r="F283" s="220">
        <v>5.1111111111111107</v>
      </c>
      <c r="G283" s="220" t="s">
        <v>143</v>
      </c>
      <c r="H283" s="221">
        <v>1.7161290322580647</v>
      </c>
      <c r="I283" s="220">
        <v>-0.10358565737051795</v>
      </c>
      <c r="J283" s="221">
        <v>0.32572298325722993</v>
      </c>
    </row>
    <row r="284" spans="2:10" ht="15" hidden="1" customHeight="1" outlineLevel="1">
      <c r="B284" s="63" t="s">
        <v>86</v>
      </c>
      <c r="C284" s="220" t="s">
        <v>143</v>
      </c>
      <c r="D284" s="220">
        <v>10.75</v>
      </c>
      <c r="E284" s="220">
        <v>1.0985915492957745</v>
      </c>
      <c r="F284" s="220">
        <v>0.1964285714285714</v>
      </c>
      <c r="G284" s="220">
        <v>-1</v>
      </c>
      <c r="H284" s="221">
        <v>1.2627737226277373</v>
      </c>
      <c r="I284" s="220">
        <v>-1.9323671497584516E-2</v>
      </c>
      <c r="J284" s="221">
        <v>0.21240105540897103</v>
      </c>
    </row>
    <row r="285" spans="2:10" ht="15" hidden="1" customHeight="1" outlineLevel="1">
      <c r="B285" s="63" t="s">
        <v>85</v>
      </c>
      <c r="C285" s="220" t="s">
        <v>143</v>
      </c>
      <c r="D285" s="220">
        <v>0</v>
      </c>
      <c r="E285" s="220">
        <v>-0.14925373134328357</v>
      </c>
      <c r="F285" s="220">
        <v>1.2272727272727271</v>
      </c>
      <c r="G285" s="220">
        <v>-1</v>
      </c>
      <c r="H285" s="221">
        <v>0.17204301075268824</v>
      </c>
      <c r="I285" s="220">
        <v>8.8495575221238854E-2</v>
      </c>
      <c r="J285" s="221">
        <v>0.10030395136778125</v>
      </c>
    </row>
    <row r="286" spans="2:10" ht="15" hidden="1" customHeight="1" outlineLevel="1">
      <c r="B286" s="63" t="s">
        <v>84</v>
      </c>
      <c r="C286" s="220" t="s">
        <v>143</v>
      </c>
      <c r="D286" s="220">
        <v>-0.5</v>
      </c>
      <c r="E286" s="220">
        <v>-0.75</v>
      </c>
      <c r="F286" s="220">
        <v>-0.40939597315436238</v>
      </c>
      <c r="G286" s="220">
        <v>0</v>
      </c>
      <c r="H286" s="221">
        <v>-0.54365079365079372</v>
      </c>
      <c r="I286" s="220">
        <v>-0.32567049808429116</v>
      </c>
      <c r="J286" s="221">
        <v>-0.37874396135265698</v>
      </c>
    </row>
    <row r="287" spans="2:10" ht="15" hidden="1" customHeight="1" outlineLevel="1">
      <c r="B287" s="63" t="s">
        <v>83</v>
      </c>
      <c r="C287" s="220" t="s">
        <v>143</v>
      </c>
      <c r="D287" s="220">
        <v>-0.5</v>
      </c>
      <c r="E287" s="220">
        <v>-0.91304347826086962</v>
      </c>
      <c r="F287" s="220">
        <v>2.2380952380952381</v>
      </c>
      <c r="G287" s="220" t="s">
        <v>143</v>
      </c>
      <c r="H287" s="221">
        <v>-0.53804347826086962</v>
      </c>
      <c r="I287" s="220">
        <v>0.25912408759124084</v>
      </c>
      <c r="J287" s="221">
        <v>-6.1135371179039333E-2</v>
      </c>
    </row>
    <row r="288" spans="2:10" ht="15" hidden="1" customHeight="1" outlineLevel="1">
      <c r="B288" s="63" t="s">
        <v>82</v>
      </c>
      <c r="C288" s="220">
        <v>-1</v>
      </c>
      <c r="D288" s="220">
        <v>-1</v>
      </c>
      <c r="E288" s="220">
        <v>-0.42500000000000004</v>
      </c>
      <c r="F288" s="220">
        <v>1.1428571428571428</v>
      </c>
      <c r="G288" s="220">
        <v>-0.33333333333333337</v>
      </c>
      <c r="H288" s="221">
        <v>-0.16666666666666663</v>
      </c>
      <c r="I288" s="220">
        <v>-0.19784172661870503</v>
      </c>
      <c r="J288" s="221">
        <v>-0.19186046511627908</v>
      </c>
    </row>
    <row r="289" spans="2:10" ht="15" hidden="1" customHeight="1" outlineLevel="1">
      <c r="B289" s="63" t="s">
        <v>81</v>
      </c>
      <c r="C289" s="220" t="s">
        <v>143</v>
      </c>
      <c r="D289" s="220">
        <v>-0.88888888888888884</v>
      </c>
      <c r="E289" s="220">
        <v>-0.35416666666666663</v>
      </c>
      <c r="F289" s="220">
        <v>-0.73199999999999998</v>
      </c>
      <c r="G289" s="220">
        <v>-0.16666666666666663</v>
      </c>
      <c r="H289" s="221">
        <v>-0.65814696485623003</v>
      </c>
      <c r="I289" s="220">
        <v>-0.27706185567010311</v>
      </c>
      <c r="J289" s="221">
        <v>-0.3865932047750229</v>
      </c>
    </row>
    <row r="290" spans="2:10" ht="15" hidden="1" customHeight="1" outlineLevel="1">
      <c r="B290" s="63" t="s">
        <v>80</v>
      </c>
      <c r="C290" s="220" t="s">
        <v>143</v>
      </c>
      <c r="D290" s="220">
        <v>0</v>
      </c>
      <c r="E290" s="220">
        <v>2.6666666666666665</v>
      </c>
      <c r="F290" s="220">
        <v>0.60000000000000009</v>
      </c>
      <c r="G290" s="220">
        <v>-0.16666666666666663</v>
      </c>
      <c r="H290" s="221">
        <v>1.4025974025974026</v>
      </c>
      <c r="I290" s="220">
        <v>1.8970588235294117</v>
      </c>
      <c r="J290" s="221">
        <v>1.7183098591549295</v>
      </c>
    </row>
    <row r="291" spans="2:10" ht="15" hidden="1" customHeight="1" outlineLevel="1">
      <c r="B291" s="63" t="s">
        <v>79</v>
      </c>
      <c r="C291" s="220" t="s">
        <v>143</v>
      </c>
      <c r="D291" s="220">
        <v>1.5</v>
      </c>
      <c r="E291" s="220">
        <v>-0.52173913043478259</v>
      </c>
      <c r="F291" s="220">
        <v>-0.83113456464379953</v>
      </c>
      <c r="G291" s="220">
        <v>0</v>
      </c>
      <c r="H291" s="221">
        <v>-0.77777777777777779</v>
      </c>
      <c r="I291" s="220">
        <v>2.9583333333333335</v>
      </c>
      <c r="J291" s="221">
        <v>-0.24404761904761907</v>
      </c>
    </row>
    <row r="292" spans="2:10" collapsed="1">
      <c r="B292" s="227">
        <v>1990</v>
      </c>
      <c r="C292" s="229">
        <v>-0.67999999999999994</v>
      </c>
      <c r="D292" s="229">
        <v>2.6578947368421053</v>
      </c>
      <c r="E292" s="229">
        <v>0.17471264367816097</v>
      </c>
      <c r="F292" s="229">
        <v>1.4211502782931356</v>
      </c>
      <c r="G292" s="229">
        <v>-0.20588235294117652</v>
      </c>
      <c r="H292" s="229">
        <v>0.86112469437652805</v>
      </c>
      <c r="I292" s="229">
        <v>-8.6987522281639973E-2</v>
      </c>
      <c r="J292" s="229">
        <v>0.16629653821032009</v>
      </c>
    </row>
    <row r="293" spans="2:10" ht="15" hidden="1" customHeight="1" outlineLevel="1">
      <c r="B293" s="63" t="s">
        <v>90</v>
      </c>
      <c r="C293" s="220" t="s">
        <v>143</v>
      </c>
      <c r="D293" s="220">
        <v>0.75</v>
      </c>
      <c r="E293" s="220">
        <v>-0.36111111111111116</v>
      </c>
      <c r="F293" s="220">
        <v>-0.8045977011494253</v>
      </c>
      <c r="G293" s="220">
        <v>-0.375</v>
      </c>
      <c r="H293" s="221">
        <v>-0.72168284789644011</v>
      </c>
      <c r="I293" s="220">
        <v>4.8235294117647056</v>
      </c>
      <c r="J293" s="221">
        <v>0.27851458885941649</v>
      </c>
    </row>
    <row r="294" spans="2:10" ht="15" hidden="1" customHeight="1" outlineLevel="1">
      <c r="B294" s="63" t="s">
        <v>89</v>
      </c>
      <c r="C294" s="220" t="s">
        <v>143</v>
      </c>
      <c r="D294" s="220">
        <v>-1</v>
      </c>
      <c r="E294" s="220">
        <v>-0.35</v>
      </c>
      <c r="F294" s="220">
        <v>-0.86635944700460832</v>
      </c>
      <c r="G294" s="220">
        <v>-1</v>
      </c>
      <c r="H294" s="221">
        <v>-0.76923076923076916</v>
      </c>
      <c r="I294" s="220">
        <v>6.2678571428571432</v>
      </c>
      <c r="J294" s="221">
        <v>0.4285714285714286</v>
      </c>
    </row>
    <row r="295" spans="2:10" ht="15" hidden="1" customHeight="1" outlineLevel="1">
      <c r="B295" s="63" t="s">
        <v>88</v>
      </c>
      <c r="C295" s="220" t="s">
        <v>143</v>
      </c>
      <c r="D295" s="220">
        <v>-0.8</v>
      </c>
      <c r="E295" s="220">
        <v>-0.18584070796460173</v>
      </c>
      <c r="F295" s="220">
        <v>-0.61764705882352944</v>
      </c>
      <c r="G295" s="220">
        <v>-0.33333333333333337</v>
      </c>
      <c r="H295" s="221">
        <v>-0.35978835978835977</v>
      </c>
      <c r="I295" s="220">
        <v>1.139344262295082</v>
      </c>
      <c r="J295" s="221">
        <v>0.48498845265588919</v>
      </c>
    </row>
    <row r="296" spans="2:10" ht="15" hidden="1" customHeight="1" outlineLevel="1">
      <c r="B296" s="63" t="s">
        <v>87</v>
      </c>
      <c r="C296" s="220" t="s">
        <v>143</v>
      </c>
      <c r="D296" s="220">
        <v>-0.66666666666666674</v>
      </c>
      <c r="E296" s="220">
        <v>-0.30000000000000004</v>
      </c>
      <c r="F296" s="220">
        <v>-0.34146341463414631</v>
      </c>
      <c r="G296" s="220" t="s">
        <v>143</v>
      </c>
      <c r="H296" s="221">
        <v>-0.31718061674008813</v>
      </c>
      <c r="I296" s="220">
        <v>-0.25739644970414199</v>
      </c>
      <c r="J296" s="221">
        <v>-0.27242524916943522</v>
      </c>
    </row>
    <row r="297" spans="2:10" ht="15" hidden="1" customHeight="1" outlineLevel="1">
      <c r="B297" s="63" t="s">
        <v>86</v>
      </c>
      <c r="C297" s="220" t="s">
        <v>143</v>
      </c>
      <c r="D297" s="220">
        <v>0.60000000000000009</v>
      </c>
      <c r="E297" s="220">
        <v>-0.61202185792349728</v>
      </c>
      <c r="F297" s="220">
        <v>0.75</v>
      </c>
      <c r="G297" s="220">
        <v>1</v>
      </c>
      <c r="H297" s="221">
        <v>-0.38009049773755654</v>
      </c>
      <c r="I297" s="220">
        <v>0.10892857142857149</v>
      </c>
      <c r="J297" s="221">
        <v>-2.944942381562099E-2</v>
      </c>
    </row>
    <row r="298" spans="2:10" ht="15" hidden="1" customHeight="1" outlineLevel="1">
      <c r="B298" s="63" t="s">
        <v>85</v>
      </c>
      <c r="C298" s="220" t="s">
        <v>143</v>
      </c>
      <c r="D298" s="220">
        <v>2</v>
      </c>
      <c r="E298" s="220">
        <v>-0.67632850241545894</v>
      </c>
      <c r="F298" s="220">
        <v>-0.92057761732851984</v>
      </c>
      <c r="G298" s="220">
        <v>0</v>
      </c>
      <c r="H298" s="221">
        <v>-0.80864197530864201</v>
      </c>
      <c r="I298" s="220">
        <v>-0.52078032230703986</v>
      </c>
      <c r="J298" s="221">
        <v>-0.60480480480480481</v>
      </c>
    </row>
    <row r="299" spans="2:10" ht="15" hidden="1" customHeight="1" outlineLevel="1">
      <c r="B299" s="63" t="s">
        <v>84</v>
      </c>
      <c r="C299" s="220" t="s">
        <v>143</v>
      </c>
      <c r="D299" s="220" t="s">
        <v>143</v>
      </c>
      <c r="E299" s="220">
        <v>1.2727272727272729</v>
      </c>
      <c r="F299" s="220">
        <v>3.0270270270270272</v>
      </c>
      <c r="G299" s="220">
        <v>0</v>
      </c>
      <c r="H299" s="221">
        <v>2.0731707317073171</v>
      </c>
      <c r="I299" s="220">
        <v>3.9840637450199168E-2</v>
      </c>
      <c r="J299" s="221">
        <v>0.23952095808383222</v>
      </c>
    </row>
    <row r="300" spans="2:10" ht="15" hidden="1" customHeight="1" outlineLevel="1">
      <c r="B300" s="63" t="s">
        <v>83</v>
      </c>
      <c r="C300" s="220" t="s">
        <v>143</v>
      </c>
      <c r="D300" s="220" t="s">
        <v>143</v>
      </c>
      <c r="E300" s="220">
        <v>1.6833333333333331</v>
      </c>
      <c r="F300" s="220">
        <v>-0.91025641025641024</v>
      </c>
      <c r="G300" s="220">
        <v>-1</v>
      </c>
      <c r="H300" s="221">
        <v>-0.3783783783783784</v>
      </c>
      <c r="I300" s="220">
        <v>-0.17964071856287422</v>
      </c>
      <c r="J300" s="221">
        <v>-0.27301587301587305</v>
      </c>
    </row>
    <row r="301" spans="2:10" ht="15" hidden="1" customHeight="1" outlineLevel="1">
      <c r="B301" s="63" t="s">
        <v>82</v>
      </c>
      <c r="C301" s="220" t="s">
        <v>143</v>
      </c>
      <c r="D301" s="220">
        <v>-0.75</v>
      </c>
      <c r="E301" s="220">
        <v>1.0512820512820511</v>
      </c>
      <c r="F301" s="220">
        <v>-0.43999999999999995</v>
      </c>
      <c r="G301" s="220">
        <v>1</v>
      </c>
      <c r="H301" s="221">
        <v>0.375</v>
      </c>
      <c r="I301" s="220">
        <v>4.0545454545454547</v>
      </c>
      <c r="J301" s="221">
        <v>2.3398058252427183</v>
      </c>
    </row>
    <row r="302" spans="2:10" ht="15" hidden="1" customHeight="1" outlineLevel="1">
      <c r="B302" s="63" t="s">
        <v>81</v>
      </c>
      <c r="C302" s="220" t="s">
        <v>143</v>
      </c>
      <c r="D302" s="220">
        <v>2</v>
      </c>
      <c r="E302" s="220">
        <v>-0.22580645161290325</v>
      </c>
      <c r="F302" s="220">
        <v>2.0864197530864197</v>
      </c>
      <c r="G302" s="220">
        <v>-0.1428571428571429</v>
      </c>
      <c r="H302" s="221">
        <v>1.0457516339869279</v>
      </c>
      <c r="I302" s="220">
        <v>9.486486486486486</v>
      </c>
      <c r="J302" s="221">
        <v>3.7973568281938324</v>
      </c>
    </row>
    <row r="303" spans="2:10" ht="15" hidden="1" customHeight="1" outlineLevel="1">
      <c r="B303" s="63" t="s">
        <v>80</v>
      </c>
      <c r="C303" s="220" t="s">
        <v>143</v>
      </c>
      <c r="D303" s="220">
        <v>-0.9</v>
      </c>
      <c r="E303" s="220">
        <v>-0.26829268292682928</v>
      </c>
      <c r="F303" s="220">
        <v>-0.38461538461538458</v>
      </c>
      <c r="G303" s="220">
        <v>2</v>
      </c>
      <c r="H303" s="221">
        <v>-0.34745762711864403</v>
      </c>
      <c r="I303" s="220">
        <v>0.27102803738317749</v>
      </c>
      <c r="J303" s="221">
        <v>-5.3333333333333344E-2</v>
      </c>
    </row>
    <row r="304" spans="2:10" ht="15" hidden="1" customHeight="1" outlineLevel="1">
      <c r="B304" s="63" t="s">
        <v>79</v>
      </c>
      <c r="C304" s="220" t="s">
        <v>143</v>
      </c>
      <c r="D304" s="220">
        <v>-0.6</v>
      </c>
      <c r="E304" s="220">
        <v>-0.24590163934426235</v>
      </c>
      <c r="F304" s="220">
        <v>4.7424242424242422</v>
      </c>
      <c r="G304" s="220">
        <v>0.66666666666666674</v>
      </c>
      <c r="H304" s="221">
        <v>2.2000000000000002</v>
      </c>
      <c r="I304" s="220" t="s">
        <v>143</v>
      </c>
      <c r="J304" s="221">
        <v>2.7333333333333334</v>
      </c>
    </row>
    <row r="305" spans="2:10" collapsed="1">
      <c r="B305" s="227">
        <v>1989</v>
      </c>
      <c r="C305" s="229" t="s">
        <v>143</v>
      </c>
      <c r="D305" s="229">
        <v>-0.26923076923076927</v>
      </c>
      <c r="E305" s="229">
        <v>-0.18386491557223261</v>
      </c>
      <c r="F305" s="229">
        <v>-0.24562631210636809</v>
      </c>
      <c r="G305" s="229">
        <v>-0.10526315789473684</v>
      </c>
      <c r="H305" s="229">
        <v>-0.20889748549323017</v>
      </c>
      <c r="I305" s="229">
        <v>0.34823359769286233</v>
      </c>
      <c r="J305" s="229">
        <v>0.134746516454195</v>
      </c>
    </row>
    <row r="306" spans="2:10" ht="15" hidden="1" customHeight="1" outlineLevel="1">
      <c r="B306" s="63" t="s">
        <v>90</v>
      </c>
      <c r="C306" s="220" t="s">
        <v>143</v>
      </c>
      <c r="D306" s="220">
        <v>-0.4285714285714286</v>
      </c>
      <c r="E306" s="220">
        <v>-0.16279069767441856</v>
      </c>
      <c r="F306" s="220">
        <v>3.4237288135593218</v>
      </c>
      <c r="G306" s="220">
        <v>1</v>
      </c>
      <c r="H306" s="221">
        <v>1.7345132743362832</v>
      </c>
      <c r="I306" s="220">
        <v>1.7200000000000002</v>
      </c>
      <c r="J306" s="221">
        <v>1.7318840579710146</v>
      </c>
    </row>
    <row r="307" spans="2:10" ht="15" hidden="1" customHeight="1" outlineLevel="1">
      <c r="B307" s="63" t="s">
        <v>89</v>
      </c>
      <c r="C307" s="220" t="s">
        <v>143</v>
      </c>
      <c r="D307" s="220">
        <v>8</v>
      </c>
      <c r="E307" s="220">
        <v>-0.66386554621848737</v>
      </c>
      <c r="F307" s="220">
        <v>5.5757575757575761</v>
      </c>
      <c r="G307" s="220">
        <v>2.5</v>
      </c>
      <c r="H307" s="221">
        <v>0.76129032258064511</v>
      </c>
      <c r="I307" s="220">
        <v>-8.1967213114754078E-2</v>
      </c>
      <c r="J307" s="221">
        <v>0.52314814814814814</v>
      </c>
    </row>
    <row r="308" spans="2:10" ht="15" hidden="1" customHeight="1" outlineLevel="1">
      <c r="B308" s="63" t="s">
        <v>88</v>
      </c>
      <c r="C308" s="220">
        <v>-1</v>
      </c>
      <c r="D308" s="220">
        <v>0.66666666666666674</v>
      </c>
      <c r="E308" s="220">
        <v>-0.68784530386740328</v>
      </c>
      <c r="F308" s="220">
        <v>0.88888888888888884</v>
      </c>
      <c r="G308" s="220">
        <v>-0.84210526315789469</v>
      </c>
      <c r="H308" s="221">
        <v>-0.55106888361045137</v>
      </c>
      <c r="I308" s="220">
        <v>0.25773195876288657</v>
      </c>
      <c r="J308" s="221">
        <v>-0.29593495934959346</v>
      </c>
    </row>
    <row r="309" spans="2:10" ht="15" hidden="1" customHeight="1" outlineLevel="1">
      <c r="B309" s="63" t="s">
        <v>87</v>
      </c>
      <c r="C309" s="220" t="s">
        <v>143</v>
      </c>
      <c r="D309" s="220">
        <v>0.5</v>
      </c>
      <c r="E309" s="220">
        <v>5.666666666666667</v>
      </c>
      <c r="F309" s="220">
        <v>-0.73548387096774193</v>
      </c>
      <c r="G309" s="220" t="s">
        <v>143</v>
      </c>
      <c r="H309" s="221">
        <v>0.22043010752688175</v>
      </c>
      <c r="I309" s="220">
        <v>0.69849246231155782</v>
      </c>
      <c r="J309" s="221">
        <v>0.54623287671232879</v>
      </c>
    </row>
    <row r="310" spans="2:10" ht="15" hidden="1" customHeight="1" outlineLevel="1">
      <c r="B310" s="63" t="s">
        <v>86</v>
      </c>
      <c r="C310" s="220" t="s">
        <v>143</v>
      </c>
      <c r="D310" s="220" t="s">
        <v>143</v>
      </c>
      <c r="E310" s="220">
        <v>2.8936170212765959</v>
      </c>
      <c r="F310" s="220">
        <v>0.18518518518518512</v>
      </c>
      <c r="G310" s="220" t="s">
        <v>143</v>
      </c>
      <c r="H310" s="221">
        <v>1.9864864864864864</v>
      </c>
      <c r="I310" s="220">
        <v>0.75548589341692796</v>
      </c>
      <c r="J310" s="221">
        <v>0.98727735368956737</v>
      </c>
    </row>
    <row r="311" spans="2:10" ht="15" hidden="1" customHeight="1" outlineLevel="1">
      <c r="B311" s="63" t="s">
        <v>85</v>
      </c>
      <c r="C311" s="220" t="s">
        <v>143</v>
      </c>
      <c r="D311" s="220">
        <v>-0.75</v>
      </c>
      <c r="E311" s="220">
        <v>5.2727272727272725</v>
      </c>
      <c r="F311" s="220">
        <v>7.935483870967742</v>
      </c>
      <c r="G311" s="220">
        <v>-0.75</v>
      </c>
      <c r="H311" s="221">
        <v>5.75</v>
      </c>
      <c r="I311" s="220">
        <v>2.5405405405405403</v>
      </c>
      <c r="J311" s="221">
        <v>3.1111111111111107</v>
      </c>
    </row>
    <row r="312" spans="2:10" ht="15" hidden="1" customHeight="1" outlineLevel="1">
      <c r="B312" s="63" t="s">
        <v>84</v>
      </c>
      <c r="C312" s="220">
        <v>-1</v>
      </c>
      <c r="D312" s="220">
        <v>-1</v>
      </c>
      <c r="E312" s="220">
        <v>4.7619047619047672E-2</v>
      </c>
      <c r="F312" s="220">
        <v>-0.24489795918367352</v>
      </c>
      <c r="G312" s="220">
        <v>-0.5</v>
      </c>
      <c r="H312" s="221">
        <v>-0.17171717171717171</v>
      </c>
      <c r="I312" s="220">
        <v>0.58193277310924363</v>
      </c>
      <c r="J312" s="221">
        <v>0.45217391304347831</v>
      </c>
    </row>
    <row r="313" spans="2:10" ht="15" hidden="1" customHeight="1" outlineLevel="1">
      <c r="B313" s="63" t="s">
        <v>83</v>
      </c>
      <c r="C313" s="220" t="s">
        <v>143</v>
      </c>
      <c r="D313" s="220" t="s">
        <v>143</v>
      </c>
      <c r="E313" s="220">
        <v>-0.5419847328244275</v>
      </c>
      <c r="F313" s="220">
        <v>4.8499999999999996</v>
      </c>
      <c r="G313" s="220" t="s">
        <v>143</v>
      </c>
      <c r="H313" s="221">
        <v>0.73099415204678353</v>
      </c>
      <c r="I313" s="220">
        <v>-0.43676222596964587</v>
      </c>
      <c r="J313" s="221">
        <v>-0.17539267015706805</v>
      </c>
    </row>
    <row r="314" spans="2:10" ht="15" hidden="1" customHeight="1" outlineLevel="1">
      <c r="B314" s="63" t="s">
        <v>82</v>
      </c>
      <c r="C314" s="220" t="s">
        <v>143</v>
      </c>
      <c r="D314" s="220">
        <v>-0.33333333333333337</v>
      </c>
      <c r="E314" s="220">
        <v>0.14705882352941169</v>
      </c>
      <c r="F314" s="220">
        <v>-7.407407407407407E-2</v>
      </c>
      <c r="G314" s="220" t="s">
        <v>143</v>
      </c>
      <c r="H314" s="221">
        <v>2.1276595744680771E-2</v>
      </c>
      <c r="I314" s="220">
        <v>-0.67647058823529416</v>
      </c>
      <c r="J314" s="221">
        <v>-0.52534562211981561</v>
      </c>
    </row>
    <row r="315" spans="2:10" ht="15" hidden="1" customHeight="1" outlineLevel="1">
      <c r="B315" s="63" t="s">
        <v>81</v>
      </c>
      <c r="C315" s="220" t="s">
        <v>143</v>
      </c>
      <c r="D315" s="220">
        <v>-0.4</v>
      </c>
      <c r="E315" s="220">
        <v>2.263157894736842</v>
      </c>
      <c r="F315" s="220">
        <v>0.4464285714285714</v>
      </c>
      <c r="G315" s="220">
        <v>-0.69565217391304346</v>
      </c>
      <c r="H315" s="221">
        <v>0.4854368932038835</v>
      </c>
      <c r="I315" s="220">
        <v>-0.66055045871559637</v>
      </c>
      <c r="J315" s="221">
        <v>-0.29283489096573212</v>
      </c>
    </row>
    <row r="316" spans="2:10" ht="15" hidden="1" customHeight="1" outlineLevel="1">
      <c r="B316" s="63" t="s">
        <v>80</v>
      </c>
      <c r="C316" s="220" t="s">
        <v>143</v>
      </c>
      <c r="D316" s="220">
        <v>0.4285714285714286</v>
      </c>
      <c r="E316" s="220">
        <v>0.5185185185185186</v>
      </c>
      <c r="F316" s="220">
        <v>0.41304347826086962</v>
      </c>
      <c r="G316" s="220">
        <v>-0.85714285714285721</v>
      </c>
      <c r="H316" s="221">
        <v>0.25531914893617014</v>
      </c>
      <c r="I316" s="220">
        <v>-0.48803827751196172</v>
      </c>
      <c r="J316" s="221">
        <v>-0.25742574257425743</v>
      </c>
    </row>
    <row r="317" spans="2:10" ht="15" hidden="1" customHeight="1" outlineLevel="1">
      <c r="B317" s="63" t="s">
        <v>79</v>
      </c>
      <c r="C317" s="220" t="s">
        <v>143</v>
      </c>
      <c r="D317" s="220">
        <v>1.5</v>
      </c>
      <c r="E317" s="220">
        <v>0.8484848484848484</v>
      </c>
      <c r="F317" s="220">
        <v>-8.333333333333337E-2</v>
      </c>
      <c r="G317" s="220">
        <v>-0.25</v>
      </c>
      <c r="H317" s="221">
        <v>0.21621621621621623</v>
      </c>
      <c r="I317" s="220">
        <v>-1</v>
      </c>
      <c r="J317" s="221">
        <v>-0.74907063197026025</v>
      </c>
    </row>
    <row r="318" spans="2:10" collapsed="1">
      <c r="B318" s="227">
        <v>1988</v>
      </c>
      <c r="C318" s="229">
        <v>-1</v>
      </c>
      <c r="D318" s="229">
        <v>0.23809523809523814</v>
      </c>
      <c r="E318" s="229">
        <v>0.16248636859323873</v>
      </c>
      <c r="F318" s="229">
        <v>1.1717325227963524</v>
      </c>
      <c r="G318" s="229">
        <v>-0.47222222222222221</v>
      </c>
      <c r="H318" s="229">
        <v>0.52687536916715882</v>
      </c>
      <c r="I318" s="229">
        <v>0.15808516559977726</v>
      </c>
      <c r="J318" s="229">
        <v>0.27620128641695052</v>
      </c>
    </row>
    <row r="319" spans="2:10" ht="15" hidden="1" customHeight="1" outlineLevel="1">
      <c r="B319" s="63" t="s">
        <v>90</v>
      </c>
      <c r="C319" s="220" t="s">
        <v>143</v>
      </c>
      <c r="D319" s="220">
        <v>-0.125</v>
      </c>
      <c r="E319" s="220">
        <v>1.5294117647058822</v>
      </c>
      <c r="F319" s="220">
        <v>-0.21333333333333337</v>
      </c>
      <c r="G319" s="220">
        <v>1</v>
      </c>
      <c r="H319" s="221">
        <v>0.10784313725490202</v>
      </c>
      <c r="I319" s="220">
        <v>-0.90706319702602234</v>
      </c>
      <c r="J319" s="221">
        <v>-0.62803234501347704</v>
      </c>
    </row>
    <row r="320" spans="2:10" ht="15" hidden="1" customHeight="1" outlineLevel="1">
      <c r="B320" s="63" t="s">
        <v>89</v>
      </c>
      <c r="C320" s="220">
        <v>-1</v>
      </c>
      <c r="D320" s="220">
        <v>-0.75</v>
      </c>
      <c r="E320" s="220">
        <v>18.833333333333332</v>
      </c>
      <c r="F320" s="220">
        <v>0.13793103448275867</v>
      </c>
      <c r="G320" s="220">
        <v>-0.5</v>
      </c>
      <c r="H320" s="221">
        <v>1.7192982456140351</v>
      </c>
      <c r="I320" s="220">
        <v>-0.81626506024096379</v>
      </c>
      <c r="J320" s="221">
        <v>-0.44473007712082258</v>
      </c>
    </row>
    <row r="321" spans="2:10" ht="15" hidden="1" customHeight="1" outlineLevel="1">
      <c r="B321" s="63" t="s">
        <v>88</v>
      </c>
      <c r="C321" s="220" t="s">
        <v>143</v>
      </c>
      <c r="D321" s="220">
        <v>0.5</v>
      </c>
      <c r="E321" s="220">
        <v>23.133333333333333</v>
      </c>
      <c r="F321" s="220">
        <v>0.63636363636363646</v>
      </c>
      <c r="G321" s="220">
        <v>2.1666666666666665</v>
      </c>
      <c r="H321" s="221">
        <v>8.3555555555555561</v>
      </c>
      <c r="I321" s="220">
        <v>-0.51378446115288223</v>
      </c>
      <c r="J321" s="221">
        <v>0.38513513513513509</v>
      </c>
    </row>
    <row r="322" spans="2:10" ht="15" hidden="1" customHeight="1" outlineLevel="1">
      <c r="B322" s="63" t="s">
        <v>87</v>
      </c>
      <c r="C322" s="220" t="s">
        <v>143</v>
      </c>
      <c r="D322" s="220">
        <v>3</v>
      </c>
      <c r="E322" s="220">
        <v>3.5</v>
      </c>
      <c r="F322" s="220">
        <v>3.84375</v>
      </c>
      <c r="G322" s="220">
        <v>-1</v>
      </c>
      <c r="H322" s="221">
        <v>3.3255813953488369</v>
      </c>
      <c r="I322" s="220">
        <v>-7.870370370370372E-2</v>
      </c>
      <c r="J322" s="221">
        <v>0.22947368421052627</v>
      </c>
    </row>
    <row r="323" spans="2:10" ht="15" hidden="1" customHeight="1" outlineLevel="1">
      <c r="B323" s="63" t="s">
        <v>86</v>
      </c>
      <c r="C323" s="220" t="s">
        <v>143</v>
      </c>
      <c r="D323" s="220">
        <v>-1</v>
      </c>
      <c r="E323" s="220">
        <v>3.2727272727272725</v>
      </c>
      <c r="F323" s="220">
        <v>0.28571428571428581</v>
      </c>
      <c r="G323" s="220" t="s">
        <v>143</v>
      </c>
      <c r="H323" s="221">
        <v>0.94736842105263164</v>
      </c>
      <c r="I323" s="220">
        <v>-0.42522522522522521</v>
      </c>
      <c r="J323" s="221">
        <v>-0.33726812816188867</v>
      </c>
    </row>
    <row r="324" spans="2:10" ht="15" hidden="1" customHeight="1" outlineLevel="1">
      <c r="B324" s="63" t="s">
        <v>85</v>
      </c>
      <c r="C324" s="220" t="s">
        <v>143</v>
      </c>
      <c r="D324" s="220" t="s">
        <v>143</v>
      </c>
      <c r="E324" s="220">
        <v>7.25</v>
      </c>
      <c r="F324" s="220">
        <v>-0.67021276595744683</v>
      </c>
      <c r="G324" s="220" t="s">
        <v>143</v>
      </c>
      <c r="H324" s="221">
        <v>-0.26530612244897955</v>
      </c>
      <c r="I324" s="220">
        <v>-0.37988826815642462</v>
      </c>
      <c r="J324" s="221">
        <v>-0.36220472440944884</v>
      </c>
    </row>
    <row r="325" spans="2:10" ht="15" hidden="1" customHeight="1" outlineLevel="1">
      <c r="B325" s="63" t="s">
        <v>84</v>
      </c>
      <c r="C325" s="220">
        <v>-0.4</v>
      </c>
      <c r="D325" s="220">
        <v>2</v>
      </c>
      <c r="E325" s="220">
        <v>4.25</v>
      </c>
      <c r="F325" s="220">
        <v>-0.4555555555555556</v>
      </c>
      <c r="G325" s="220">
        <v>0</v>
      </c>
      <c r="H325" s="221">
        <v>-6.6037735849056589E-2</v>
      </c>
      <c r="I325" s="220">
        <v>-0.25039370078740153</v>
      </c>
      <c r="J325" s="221">
        <v>-0.22402159244264508</v>
      </c>
    </row>
    <row r="326" spans="2:10" ht="15" hidden="1" customHeight="1" outlineLevel="1">
      <c r="B326" s="63" t="s">
        <v>83</v>
      </c>
      <c r="C326" s="220" t="s">
        <v>143</v>
      </c>
      <c r="D326" s="220" t="s">
        <v>143</v>
      </c>
      <c r="E326" s="220">
        <v>15.375</v>
      </c>
      <c r="F326" s="220">
        <v>-0.56989247311827951</v>
      </c>
      <c r="G326" s="220">
        <v>-1</v>
      </c>
      <c r="H326" s="221">
        <v>0.64423076923076916</v>
      </c>
      <c r="I326" s="220">
        <v>0.16046966731898249</v>
      </c>
      <c r="J326" s="221">
        <v>0.24227642276422756</v>
      </c>
    </row>
    <row r="327" spans="2:10" ht="15" hidden="1" customHeight="1" outlineLevel="1">
      <c r="B327" s="63" t="s">
        <v>82</v>
      </c>
      <c r="C327" s="220">
        <v>-1</v>
      </c>
      <c r="D327" s="220">
        <v>-0.33333333333333337</v>
      </c>
      <c r="E327" s="220">
        <v>0.2592592592592593</v>
      </c>
      <c r="F327" s="220">
        <v>0</v>
      </c>
      <c r="G327" s="220">
        <v>-1</v>
      </c>
      <c r="H327" s="221">
        <v>-6.9306930693069257E-2</v>
      </c>
      <c r="I327" s="220">
        <v>8.6261980830670826E-2</v>
      </c>
      <c r="J327" s="221">
        <v>4.8309178743961345E-2</v>
      </c>
    </row>
    <row r="328" spans="2:10" ht="15" hidden="1" customHeight="1" outlineLevel="1">
      <c r="B328" s="63" t="s">
        <v>81</v>
      </c>
      <c r="C328" s="220" t="s">
        <v>143</v>
      </c>
      <c r="D328" s="220">
        <v>-0.375</v>
      </c>
      <c r="E328" s="220">
        <v>0.72727272727272729</v>
      </c>
      <c r="F328" s="220">
        <v>-0.3411764705882353</v>
      </c>
      <c r="G328" s="220" t="s">
        <v>143</v>
      </c>
      <c r="H328" s="221">
        <v>-9.6153846153845812E-3</v>
      </c>
      <c r="I328" s="220">
        <v>-0.34730538922155685</v>
      </c>
      <c r="J328" s="221">
        <v>-0.26712328767123283</v>
      </c>
    </row>
    <row r="329" spans="2:10" ht="15" hidden="1" customHeight="1" outlineLevel="1">
      <c r="B329" s="63" t="s">
        <v>80</v>
      </c>
      <c r="C329" s="220" t="s">
        <v>143</v>
      </c>
      <c r="D329" s="220">
        <v>0.39999999999999991</v>
      </c>
      <c r="E329" s="220">
        <v>-0.94578313253012047</v>
      </c>
      <c r="F329" s="220">
        <v>-0.39473684210526316</v>
      </c>
      <c r="G329" s="220">
        <v>0.27272727272727271</v>
      </c>
      <c r="H329" s="221">
        <v>-0.84067796610169498</v>
      </c>
      <c r="I329" s="220">
        <v>-0.27177700348432055</v>
      </c>
      <c r="J329" s="221">
        <v>-0.65450399087799316</v>
      </c>
    </row>
    <row r="330" spans="2:10" ht="15" hidden="1" customHeight="1" outlineLevel="1">
      <c r="B330" s="63" t="s">
        <v>79</v>
      </c>
      <c r="C330" s="220">
        <v>-1</v>
      </c>
      <c r="D330" s="220">
        <v>0</v>
      </c>
      <c r="E330" s="220">
        <v>0.83333333333333326</v>
      </c>
      <c r="F330" s="220">
        <v>-0.1910112359550562</v>
      </c>
      <c r="G330" s="220">
        <v>-0.6</v>
      </c>
      <c r="H330" s="221">
        <v>-7.4999999999999956E-2</v>
      </c>
      <c r="I330" s="220">
        <v>8.3756345177665059E-2</v>
      </c>
      <c r="J330" s="221">
        <v>4.6692607003891107E-2</v>
      </c>
    </row>
    <row r="331" spans="2:10" collapsed="1">
      <c r="B331" s="227">
        <v>1987</v>
      </c>
      <c r="C331" s="229">
        <v>-0.84615384615384615</v>
      </c>
      <c r="D331" s="229">
        <v>-8.6956521739130488E-2</v>
      </c>
      <c r="E331" s="229">
        <v>0.45786963434022265</v>
      </c>
      <c r="F331" s="229">
        <v>-0.13421052631578945</v>
      </c>
      <c r="G331" s="229">
        <v>0.53191489361702127</v>
      </c>
      <c r="H331" s="229">
        <v>0.12267904509283811</v>
      </c>
      <c r="I331" s="229">
        <v>-0.28111244497799115</v>
      </c>
      <c r="J331" s="229">
        <v>-0.18751921303412233</v>
      </c>
    </row>
    <row r="332" spans="2:10" ht="15" hidden="1" customHeight="1" outlineLevel="1">
      <c r="B332" s="63" t="s">
        <v>90</v>
      </c>
      <c r="C332" s="220" t="s">
        <v>143</v>
      </c>
      <c r="D332" s="220">
        <v>1.6666666666666665</v>
      </c>
      <c r="E332" s="220">
        <v>-0.10526315789473684</v>
      </c>
      <c r="F332" s="220">
        <v>1.2058823529411766</v>
      </c>
      <c r="G332" s="220">
        <v>-0.33333333333333337</v>
      </c>
      <c r="H332" s="221">
        <v>0.72881355932203395</v>
      </c>
      <c r="I332" s="220">
        <v>-0.25069637883008355</v>
      </c>
      <c r="J332" s="221">
        <v>-0.11244019138755978</v>
      </c>
    </row>
    <row r="333" spans="2:10" ht="15" hidden="1" customHeight="1" outlineLevel="1">
      <c r="B333" s="63" t="s">
        <v>89</v>
      </c>
      <c r="C333" s="220">
        <v>2.5</v>
      </c>
      <c r="D333" s="220">
        <v>3</v>
      </c>
      <c r="E333" s="220">
        <v>2</v>
      </c>
      <c r="F333" s="220">
        <v>-6.4516129032258118E-2</v>
      </c>
      <c r="G333" s="220">
        <v>0</v>
      </c>
      <c r="H333" s="221">
        <v>0.35714285714285721</v>
      </c>
      <c r="I333" s="220">
        <v>-0.50887573964497035</v>
      </c>
      <c r="J333" s="221">
        <v>-0.45821727019498604</v>
      </c>
    </row>
    <row r="334" spans="2:10" ht="15" hidden="1" customHeight="1" outlineLevel="1">
      <c r="B334" s="63" t="s">
        <v>88</v>
      </c>
      <c r="C334" s="220" t="s">
        <v>143</v>
      </c>
      <c r="D334" s="220">
        <v>-0.7142857142857143</v>
      </c>
      <c r="E334" s="220">
        <v>7.1428571428571397E-2</v>
      </c>
      <c r="F334" s="220">
        <v>-0.29032258064516125</v>
      </c>
      <c r="G334" s="220">
        <v>-0.66666666666666674</v>
      </c>
      <c r="H334" s="221">
        <v>-0.3571428571428571</v>
      </c>
      <c r="I334" s="220">
        <v>-0.17731958762886602</v>
      </c>
      <c r="J334" s="221">
        <v>-0.19999999999999996</v>
      </c>
    </row>
    <row r="335" spans="2:10" ht="15" hidden="1" customHeight="1" outlineLevel="1">
      <c r="B335" s="63" t="s">
        <v>87</v>
      </c>
      <c r="C335" s="220" t="s">
        <v>143</v>
      </c>
      <c r="D335" s="220">
        <v>-0.66666666666666674</v>
      </c>
      <c r="E335" s="220">
        <v>-0.97769516728624539</v>
      </c>
      <c r="F335" s="220">
        <v>-0.6</v>
      </c>
      <c r="G335" s="220">
        <v>1</v>
      </c>
      <c r="H335" s="221">
        <v>-0.87853107344632764</v>
      </c>
      <c r="I335" s="220">
        <v>0.6875</v>
      </c>
      <c r="J335" s="221">
        <v>-0.22131147540983609</v>
      </c>
    </row>
    <row r="336" spans="2:10" ht="15" hidden="1" customHeight="1" outlineLevel="1">
      <c r="B336" s="63" t="s">
        <v>86</v>
      </c>
      <c r="C336" s="220" t="s">
        <v>143</v>
      </c>
      <c r="D336" s="220" t="s">
        <v>143</v>
      </c>
      <c r="E336" s="220">
        <v>0</v>
      </c>
      <c r="F336" s="220">
        <v>-0.66666666666666674</v>
      </c>
      <c r="G336" s="220" t="s">
        <v>143</v>
      </c>
      <c r="H336" s="221">
        <v>-0.48648648648648651</v>
      </c>
      <c r="I336" s="220">
        <v>0.29069767441860472</v>
      </c>
      <c r="J336" s="221">
        <v>0.17658730158730163</v>
      </c>
    </row>
    <row r="337" spans="2:10" ht="15" hidden="1" customHeight="1" outlineLevel="1">
      <c r="B337" s="63" t="s">
        <v>85</v>
      </c>
      <c r="C337" s="220" t="s">
        <v>143</v>
      </c>
      <c r="D337" s="220" t="s">
        <v>143</v>
      </c>
      <c r="E337" s="220">
        <v>0</v>
      </c>
      <c r="F337" s="220">
        <v>-0.47486033519553073</v>
      </c>
      <c r="G337" s="220" t="s">
        <v>143</v>
      </c>
      <c r="H337" s="221">
        <v>-0.46448087431693985</v>
      </c>
      <c r="I337" s="220">
        <v>1.018796992481203</v>
      </c>
      <c r="J337" s="221">
        <v>0.41425389755011133</v>
      </c>
    </row>
    <row r="338" spans="2:10" ht="15" hidden="1" customHeight="1" outlineLevel="1">
      <c r="B338" s="63" t="s">
        <v>84</v>
      </c>
      <c r="C338" s="220" t="s">
        <v>143</v>
      </c>
      <c r="D338" s="220" t="s">
        <v>143</v>
      </c>
      <c r="E338" s="220">
        <v>1.6666666666666665</v>
      </c>
      <c r="F338" s="220">
        <v>1.1428571428571428</v>
      </c>
      <c r="G338" s="220">
        <v>-0.8666666666666667</v>
      </c>
      <c r="H338" s="221">
        <v>0.76666666666666661</v>
      </c>
      <c r="I338" s="220">
        <v>0.57568238213399514</v>
      </c>
      <c r="J338" s="221">
        <v>0.60043196544276456</v>
      </c>
    </row>
    <row r="339" spans="2:10" ht="15" hidden="1" customHeight="1" outlineLevel="1">
      <c r="B339" s="63" t="s">
        <v>83</v>
      </c>
      <c r="C339" s="220" t="s">
        <v>143</v>
      </c>
      <c r="D339" s="220" t="s">
        <v>143</v>
      </c>
      <c r="E339" s="220">
        <v>3</v>
      </c>
      <c r="F339" s="220">
        <v>0.9375</v>
      </c>
      <c r="G339" s="220">
        <v>-0.25</v>
      </c>
      <c r="H339" s="221">
        <v>0.92592592592592582</v>
      </c>
      <c r="I339" s="220">
        <v>1.1203319502074689</v>
      </c>
      <c r="J339" s="221">
        <v>1.0847457627118646</v>
      </c>
    </row>
    <row r="340" spans="2:10" ht="15" hidden="1" customHeight="1" outlineLevel="1">
      <c r="B340" s="63" t="s">
        <v>82</v>
      </c>
      <c r="C340" s="220">
        <v>0.5</v>
      </c>
      <c r="D340" s="220">
        <v>2</v>
      </c>
      <c r="E340" s="220">
        <v>5.75</v>
      </c>
      <c r="F340" s="220">
        <v>-0.12903225806451613</v>
      </c>
      <c r="G340" s="220">
        <v>0.66666666666666674</v>
      </c>
      <c r="H340" s="221">
        <v>0.32894736842105265</v>
      </c>
      <c r="I340" s="220">
        <v>1.2944983818770295E-2</v>
      </c>
      <c r="J340" s="221">
        <v>7.5324675324675239E-2</v>
      </c>
    </row>
    <row r="341" spans="2:10" ht="15" hidden="1" customHeight="1" outlineLevel="1">
      <c r="B341" s="63" t="s">
        <v>81</v>
      </c>
      <c r="C341" s="220" t="s">
        <v>143</v>
      </c>
      <c r="D341" s="220">
        <v>7</v>
      </c>
      <c r="E341" s="220">
        <v>2.6666666666666665</v>
      </c>
      <c r="F341" s="220">
        <v>0.66666666666666674</v>
      </c>
      <c r="G341" s="220" t="s">
        <v>143</v>
      </c>
      <c r="H341" s="221">
        <v>0.89090909090909087</v>
      </c>
      <c r="I341" s="220">
        <v>3.3947368421052628</v>
      </c>
      <c r="J341" s="221">
        <v>2.3435114503816794</v>
      </c>
    </row>
    <row r="342" spans="2:10" ht="15" hidden="1" customHeight="1" outlineLevel="1">
      <c r="B342" s="63" t="s">
        <v>80</v>
      </c>
      <c r="C342" s="220" t="s">
        <v>143</v>
      </c>
      <c r="D342" s="220">
        <v>-0.16666666666666663</v>
      </c>
      <c r="E342" s="220">
        <v>497</v>
      </c>
      <c r="F342" s="220">
        <v>1.1111111111111112</v>
      </c>
      <c r="G342" s="220" t="s">
        <v>143</v>
      </c>
      <c r="H342" s="221">
        <v>12.720930232558139</v>
      </c>
      <c r="I342" s="220">
        <v>6.9722222222222223</v>
      </c>
      <c r="J342" s="221">
        <v>10.101265822784811</v>
      </c>
    </row>
    <row r="343" spans="2:10" ht="15" hidden="1" customHeight="1" outlineLevel="1">
      <c r="B343" s="63" t="s">
        <v>79</v>
      </c>
      <c r="C343" s="220" t="s">
        <v>143</v>
      </c>
      <c r="D343" s="220">
        <v>-0.33333333333333337</v>
      </c>
      <c r="E343" s="220">
        <v>8</v>
      </c>
      <c r="F343" s="220">
        <v>4.2352941176470589</v>
      </c>
      <c r="G343" s="220" t="s">
        <v>143</v>
      </c>
      <c r="H343" s="221">
        <v>4.4545454545454541</v>
      </c>
      <c r="I343" s="220">
        <v>2.8627450980392157</v>
      </c>
      <c r="J343" s="221">
        <v>3.145161290322581</v>
      </c>
    </row>
    <row r="344" spans="2:10" collapsed="1">
      <c r="B344" s="227">
        <v>1986</v>
      </c>
      <c r="C344" s="229">
        <v>2.25</v>
      </c>
      <c r="D344" s="229">
        <v>0.70370370370370372</v>
      </c>
      <c r="E344" s="229">
        <v>0.88323353293413165</v>
      </c>
      <c r="F344" s="229">
        <v>0.12759643916913954</v>
      </c>
      <c r="G344" s="229">
        <v>-4.081632653061229E-2</v>
      </c>
      <c r="H344" s="229">
        <v>0.38095238095238093</v>
      </c>
      <c r="I344" s="229">
        <v>0.3734542456718879</v>
      </c>
      <c r="J344" s="229">
        <v>0.37518495032762633</v>
      </c>
    </row>
    <row r="345" spans="2:10" ht="15" hidden="1" customHeight="1" outlineLevel="1">
      <c r="B345" s="63" t="s">
        <v>90</v>
      </c>
      <c r="C345" s="220" t="s">
        <v>143</v>
      </c>
      <c r="D345" s="220" t="s">
        <v>143</v>
      </c>
      <c r="E345" s="220" t="s">
        <v>143</v>
      </c>
      <c r="F345" s="220" t="s">
        <v>143</v>
      </c>
      <c r="G345" s="220" t="s">
        <v>143</v>
      </c>
      <c r="H345" s="221" t="s">
        <v>143</v>
      </c>
      <c r="I345" s="220" t="s">
        <v>143</v>
      </c>
      <c r="J345" s="221" t="s">
        <v>143</v>
      </c>
    </row>
    <row r="346" spans="2:10" ht="15" hidden="1" customHeight="1" outlineLevel="1">
      <c r="B346" s="63" t="s">
        <v>89</v>
      </c>
      <c r="C346" s="220" t="s">
        <v>143</v>
      </c>
      <c r="D346" s="220" t="s">
        <v>143</v>
      </c>
      <c r="E346" s="220" t="s">
        <v>143</v>
      </c>
      <c r="F346" s="220" t="s">
        <v>143</v>
      </c>
      <c r="G346" s="220" t="s">
        <v>143</v>
      </c>
      <c r="H346" s="221" t="s">
        <v>143</v>
      </c>
      <c r="I346" s="220" t="s">
        <v>143</v>
      </c>
      <c r="J346" s="221" t="s">
        <v>143</v>
      </c>
    </row>
    <row r="347" spans="2:10" ht="15" hidden="1" customHeight="1" outlineLevel="1">
      <c r="B347" s="63" t="s">
        <v>88</v>
      </c>
      <c r="C347" s="220" t="s">
        <v>143</v>
      </c>
      <c r="D347" s="220" t="s">
        <v>143</v>
      </c>
      <c r="E347" s="220" t="s">
        <v>143</v>
      </c>
      <c r="F347" s="220" t="s">
        <v>143</v>
      </c>
      <c r="G347" s="220" t="s">
        <v>143</v>
      </c>
      <c r="H347" s="221" t="s">
        <v>143</v>
      </c>
      <c r="I347" s="220" t="s">
        <v>143</v>
      </c>
      <c r="J347" s="221" t="s">
        <v>143</v>
      </c>
    </row>
    <row r="348" spans="2:10" ht="15" hidden="1" customHeight="1" outlineLevel="1">
      <c r="B348" s="63" t="s">
        <v>87</v>
      </c>
      <c r="C348" s="220" t="s">
        <v>143</v>
      </c>
      <c r="D348" s="220" t="s">
        <v>143</v>
      </c>
      <c r="E348" s="220" t="s">
        <v>143</v>
      </c>
      <c r="F348" s="220" t="s">
        <v>143</v>
      </c>
      <c r="G348" s="220" t="s">
        <v>143</v>
      </c>
      <c r="H348" s="221" t="s">
        <v>143</v>
      </c>
      <c r="I348" s="220" t="s">
        <v>143</v>
      </c>
      <c r="J348" s="221" t="s">
        <v>143</v>
      </c>
    </row>
    <row r="349" spans="2:10" ht="15" hidden="1" customHeight="1" outlineLevel="1">
      <c r="B349" s="63" t="s">
        <v>86</v>
      </c>
      <c r="C349" s="220" t="s">
        <v>143</v>
      </c>
      <c r="D349" s="220" t="s">
        <v>143</v>
      </c>
      <c r="E349" s="220" t="s">
        <v>143</v>
      </c>
      <c r="F349" s="220" t="s">
        <v>143</v>
      </c>
      <c r="G349" s="220" t="s">
        <v>143</v>
      </c>
      <c r="H349" s="221" t="s">
        <v>143</v>
      </c>
      <c r="I349" s="220" t="s">
        <v>143</v>
      </c>
      <c r="J349" s="221" t="s">
        <v>143</v>
      </c>
    </row>
    <row r="350" spans="2:10" ht="15" hidden="1" customHeight="1" outlineLevel="1">
      <c r="B350" s="63" t="s">
        <v>85</v>
      </c>
      <c r="C350" s="220" t="s">
        <v>143</v>
      </c>
      <c r="D350" s="220" t="s">
        <v>143</v>
      </c>
      <c r="E350" s="220" t="s">
        <v>143</v>
      </c>
      <c r="F350" s="220" t="s">
        <v>143</v>
      </c>
      <c r="G350" s="220" t="s">
        <v>143</v>
      </c>
      <c r="H350" s="221" t="s">
        <v>143</v>
      </c>
      <c r="I350" s="220" t="s">
        <v>143</v>
      </c>
      <c r="J350" s="221" t="s">
        <v>143</v>
      </c>
    </row>
    <row r="351" spans="2:10" ht="15" hidden="1" customHeight="1" outlineLevel="1">
      <c r="B351" s="63" t="s">
        <v>84</v>
      </c>
      <c r="C351" s="220" t="s">
        <v>143</v>
      </c>
      <c r="D351" s="220" t="s">
        <v>143</v>
      </c>
      <c r="E351" s="220" t="s">
        <v>143</v>
      </c>
      <c r="F351" s="220" t="s">
        <v>143</v>
      </c>
      <c r="G351" s="220" t="s">
        <v>143</v>
      </c>
      <c r="H351" s="221" t="s">
        <v>143</v>
      </c>
      <c r="I351" s="220" t="s">
        <v>143</v>
      </c>
      <c r="J351" s="221" t="s">
        <v>143</v>
      </c>
    </row>
    <row r="352" spans="2:10" ht="15" hidden="1" customHeight="1" outlineLevel="1">
      <c r="B352" s="63" t="s">
        <v>83</v>
      </c>
      <c r="C352" s="220" t="s">
        <v>143</v>
      </c>
      <c r="D352" s="220" t="s">
        <v>143</v>
      </c>
      <c r="E352" s="220" t="s">
        <v>143</v>
      </c>
      <c r="F352" s="220" t="s">
        <v>143</v>
      </c>
      <c r="G352" s="220" t="s">
        <v>143</v>
      </c>
      <c r="H352" s="221" t="s">
        <v>143</v>
      </c>
      <c r="I352" s="220" t="s">
        <v>143</v>
      </c>
      <c r="J352" s="221" t="s">
        <v>143</v>
      </c>
    </row>
    <row r="353" spans="2:10" ht="15" hidden="1" customHeight="1" outlineLevel="1">
      <c r="B353" s="63" t="s">
        <v>82</v>
      </c>
      <c r="C353" s="220" t="s">
        <v>143</v>
      </c>
      <c r="D353" s="220" t="s">
        <v>143</v>
      </c>
      <c r="E353" s="220" t="s">
        <v>143</v>
      </c>
      <c r="F353" s="220" t="s">
        <v>143</v>
      </c>
      <c r="G353" s="220" t="s">
        <v>143</v>
      </c>
      <c r="H353" s="221" t="s">
        <v>143</v>
      </c>
      <c r="I353" s="220" t="s">
        <v>143</v>
      </c>
      <c r="J353" s="221" t="s">
        <v>143</v>
      </c>
    </row>
    <row r="354" spans="2:10" ht="15" hidden="1" customHeight="1" outlineLevel="1">
      <c r="B354" s="63" t="s">
        <v>81</v>
      </c>
      <c r="C354" s="220" t="s">
        <v>143</v>
      </c>
      <c r="D354" s="220" t="s">
        <v>143</v>
      </c>
      <c r="E354" s="220" t="s">
        <v>143</v>
      </c>
      <c r="F354" s="220" t="s">
        <v>143</v>
      </c>
      <c r="G354" s="220" t="s">
        <v>143</v>
      </c>
      <c r="H354" s="221" t="s">
        <v>143</v>
      </c>
      <c r="I354" s="220" t="s">
        <v>143</v>
      </c>
      <c r="J354" s="221" t="s">
        <v>143</v>
      </c>
    </row>
    <row r="355" spans="2:10" ht="15" hidden="1" customHeight="1" outlineLevel="1">
      <c r="B355" s="63" t="s">
        <v>80</v>
      </c>
      <c r="C355" s="220" t="s">
        <v>143</v>
      </c>
      <c r="D355" s="220" t="s">
        <v>143</v>
      </c>
      <c r="E355" s="220" t="s">
        <v>143</v>
      </c>
      <c r="F355" s="220" t="s">
        <v>143</v>
      </c>
      <c r="G355" s="220" t="s">
        <v>143</v>
      </c>
      <c r="H355" s="221" t="s">
        <v>143</v>
      </c>
      <c r="I355" s="220" t="s">
        <v>143</v>
      </c>
      <c r="J355" s="221" t="s">
        <v>143</v>
      </c>
    </row>
    <row r="356" spans="2:10" ht="15" hidden="1" customHeight="1" outlineLevel="1">
      <c r="B356" s="63" t="s">
        <v>79</v>
      </c>
      <c r="C356" s="220" t="s">
        <v>143</v>
      </c>
      <c r="D356" s="220" t="s">
        <v>143</v>
      </c>
      <c r="E356" s="220" t="s">
        <v>143</v>
      </c>
      <c r="F356" s="220" t="s">
        <v>143</v>
      </c>
      <c r="G356" s="220" t="s">
        <v>143</v>
      </c>
      <c r="H356" s="221" t="s">
        <v>143</v>
      </c>
      <c r="I356" s="220" t="s">
        <v>143</v>
      </c>
      <c r="J356" s="221" t="s">
        <v>143</v>
      </c>
    </row>
    <row r="357" spans="2:10" hidden="1" collapsed="1">
      <c r="B357" s="227">
        <v>1985</v>
      </c>
      <c r="C357" s="229" t="s">
        <v>143</v>
      </c>
      <c r="D357" s="229" t="s">
        <v>143</v>
      </c>
      <c r="E357" s="229" t="s">
        <v>143</v>
      </c>
      <c r="F357" s="229" t="s">
        <v>143</v>
      </c>
      <c r="G357" s="229" t="s">
        <v>143</v>
      </c>
      <c r="H357" s="229" t="s">
        <v>143</v>
      </c>
      <c r="I357" s="229" t="s">
        <v>143</v>
      </c>
      <c r="J357" s="229" t="s">
        <v>143</v>
      </c>
    </row>
    <row r="358" spans="2:10" ht="15" hidden="1" customHeight="1" outlineLevel="1">
      <c r="B358" s="63" t="s">
        <v>90</v>
      </c>
      <c r="C358" s="220" t="s">
        <v>143</v>
      </c>
      <c r="D358" s="220" t="s">
        <v>143</v>
      </c>
      <c r="E358" s="220" t="s">
        <v>143</v>
      </c>
      <c r="F358" s="220" t="s">
        <v>143</v>
      </c>
      <c r="G358" s="220" t="s">
        <v>143</v>
      </c>
      <c r="H358" s="221" t="s">
        <v>143</v>
      </c>
      <c r="I358" s="220" t="s">
        <v>143</v>
      </c>
      <c r="J358" s="221" t="s">
        <v>143</v>
      </c>
    </row>
    <row r="359" spans="2:10" ht="15" hidden="1" customHeight="1" outlineLevel="1">
      <c r="B359" s="63" t="s">
        <v>89</v>
      </c>
      <c r="C359" s="220" t="s">
        <v>143</v>
      </c>
      <c r="D359" s="220" t="s">
        <v>143</v>
      </c>
      <c r="E359" s="220" t="s">
        <v>143</v>
      </c>
      <c r="F359" s="220" t="s">
        <v>143</v>
      </c>
      <c r="G359" s="220" t="s">
        <v>143</v>
      </c>
      <c r="H359" s="221" t="s">
        <v>143</v>
      </c>
      <c r="I359" s="220" t="s">
        <v>143</v>
      </c>
      <c r="J359" s="221" t="s">
        <v>143</v>
      </c>
    </row>
    <row r="360" spans="2:10" ht="15" hidden="1" customHeight="1" outlineLevel="1">
      <c r="B360" s="63" t="s">
        <v>88</v>
      </c>
      <c r="C360" s="220" t="s">
        <v>143</v>
      </c>
      <c r="D360" s="220" t="s">
        <v>143</v>
      </c>
      <c r="E360" s="220" t="s">
        <v>143</v>
      </c>
      <c r="F360" s="220" t="s">
        <v>143</v>
      </c>
      <c r="G360" s="220" t="s">
        <v>143</v>
      </c>
      <c r="H360" s="221" t="s">
        <v>143</v>
      </c>
      <c r="I360" s="220" t="s">
        <v>143</v>
      </c>
      <c r="J360" s="221" t="s">
        <v>143</v>
      </c>
    </row>
    <row r="361" spans="2:10" ht="15" hidden="1" customHeight="1" outlineLevel="1">
      <c r="B361" s="63" t="s">
        <v>87</v>
      </c>
      <c r="C361" s="220" t="s">
        <v>143</v>
      </c>
      <c r="D361" s="220" t="s">
        <v>143</v>
      </c>
      <c r="E361" s="220" t="s">
        <v>143</v>
      </c>
      <c r="F361" s="220" t="s">
        <v>143</v>
      </c>
      <c r="G361" s="220" t="s">
        <v>143</v>
      </c>
      <c r="H361" s="221" t="s">
        <v>143</v>
      </c>
      <c r="I361" s="220" t="s">
        <v>143</v>
      </c>
      <c r="J361" s="221" t="s">
        <v>143</v>
      </c>
    </row>
    <row r="362" spans="2:10" ht="15" hidden="1" customHeight="1" outlineLevel="1">
      <c r="B362" s="63" t="s">
        <v>86</v>
      </c>
      <c r="C362" s="220" t="s">
        <v>143</v>
      </c>
      <c r="D362" s="220" t="s">
        <v>143</v>
      </c>
      <c r="E362" s="220" t="s">
        <v>143</v>
      </c>
      <c r="F362" s="220" t="s">
        <v>143</v>
      </c>
      <c r="G362" s="220" t="s">
        <v>143</v>
      </c>
      <c r="H362" s="221" t="s">
        <v>143</v>
      </c>
      <c r="I362" s="220" t="s">
        <v>143</v>
      </c>
      <c r="J362" s="221" t="s">
        <v>143</v>
      </c>
    </row>
    <row r="363" spans="2:10" ht="15" hidden="1" customHeight="1" outlineLevel="1">
      <c r="B363" s="63" t="s">
        <v>85</v>
      </c>
      <c r="C363" s="220" t="s">
        <v>143</v>
      </c>
      <c r="D363" s="220" t="s">
        <v>143</v>
      </c>
      <c r="E363" s="220" t="s">
        <v>143</v>
      </c>
      <c r="F363" s="220" t="s">
        <v>143</v>
      </c>
      <c r="G363" s="220" t="s">
        <v>143</v>
      </c>
      <c r="H363" s="221" t="s">
        <v>143</v>
      </c>
      <c r="I363" s="220" t="s">
        <v>143</v>
      </c>
      <c r="J363" s="221" t="s">
        <v>143</v>
      </c>
    </row>
    <row r="364" spans="2:10" ht="15" hidden="1" customHeight="1" outlineLevel="1">
      <c r="B364" s="63" t="s">
        <v>84</v>
      </c>
      <c r="C364" s="220" t="s">
        <v>143</v>
      </c>
      <c r="D364" s="220" t="s">
        <v>143</v>
      </c>
      <c r="E364" s="220" t="s">
        <v>143</v>
      </c>
      <c r="F364" s="220" t="s">
        <v>143</v>
      </c>
      <c r="G364" s="220" t="s">
        <v>143</v>
      </c>
      <c r="H364" s="221" t="s">
        <v>143</v>
      </c>
      <c r="I364" s="220" t="s">
        <v>143</v>
      </c>
      <c r="J364" s="221" t="s">
        <v>143</v>
      </c>
    </row>
    <row r="365" spans="2:10" ht="15" hidden="1" customHeight="1" outlineLevel="1">
      <c r="B365" s="63" t="s">
        <v>83</v>
      </c>
      <c r="C365" s="220" t="s">
        <v>143</v>
      </c>
      <c r="D365" s="220" t="s">
        <v>143</v>
      </c>
      <c r="E365" s="220" t="s">
        <v>143</v>
      </c>
      <c r="F365" s="220" t="s">
        <v>143</v>
      </c>
      <c r="G365" s="220" t="s">
        <v>143</v>
      </c>
      <c r="H365" s="221" t="s">
        <v>143</v>
      </c>
      <c r="I365" s="220" t="s">
        <v>143</v>
      </c>
      <c r="J365" s="221" t="s">
        <v>143</v>
      </c>
    </row>
    <row r="366" spans="2:10" ht="15" hidden="1" customHeight="1" outlineLevel="1">
      <c r="B366" s="63" t="s">
        <v>82</v>
      </c>
      <c r="C366" s="220" t="s">
        <v>143</v>
      </c>
      <c r="D366" s="220" t="s">
        <v>143</v>
      </c>
      <c r="E366" s="220" t="s">
        <v>143</v>
      </c>
      <c r="F366" s="220" t="s">
        <v>143</v>
      </c>
      <c r="G366" s="220" t="s">
        <v>143</v>
      </c>
      <c r="H366" s="221" t="s">
        <v>143</v>
      </c>
      <c r="I366" s="220" t="s">
        <v>143</v>
      </c>
      <c r="J366" s="221" t="s">
        <v>143</v>
      </c>
    </row>
    <row r="367" spans="2:10" ht="15" hidden="1" customHeight="1" outlineLevel="1">
      <c r="B367" s="63" t="s">
        <v>81</v>
      </c>
      <c r="C367" s="220" t="s">
        <v>143</v>
      </c>
      <c r="D367" s="220" t="s">
        <v>143</v>
      </c>
      <c r="E367" s="220" t="s">
        <v>143</v>
      </c>
      <c r="F367" s="220" t="s">
        <v>143</v>
      </c>
      <c r="G367" s="220" t="s">
        <v>143</v>
      </c>
      <c r="H367" s="221" t="s">
        <v>143</v>
      </c>
      <c r="I367" s="220" t="s">
        <v>143</v>
      </c>
      <c r="J367" s="221" t="s">
        <v>143</v>
      </c>
    </row>
    <row r="368" spans="2:10" ht="15" hidden="1" customHeight="1" outlineLevel="1">
      <c r="B368" s="63" t="s">
        <v>80</v>
      </c>
      <c r="C368" s="220" t="s">
        <v>143</v>
      </c>
      <c r="D368" s="220" t="s">
        <v>143</v>
      </c>
      <c r="E368" s="220" t="s">
        <v>143</v>
      </c>
      <c r="F368" s="220" t="s">
        <v>143</v>
      </c>
      <c r="G368" s="220" t="s">
        <v>143</v>
      </c>
      <c r="H368" s="221" t="s">
        <v>143</v>
      </c>
      <c r="I368" s="220" t="s">
        <v>143</v>
      </c>
      <c r="J368" s="221" t="s">
        <v>143</v>
      </c>
    </row>
    <row r="369" spans="2:10" ht="15" hidden="1" customHeight="1" outlineLevel="1">
      <c r="B369" s="63" t="s">
        <v>79</v>
      </c>
      <c r="C369" s="220" t="s">
        <v>143</v>
      </c>
      <c r="D369" s="220" t="s">
        <v>143</v>
      </c>
      <c r="E369" s="220" t="s">
        <v>143</v>
      </c>
      <c r="F369" s="220" t="s">
        <v>143</v>
      </c>
      <c r="G369" s="220" t="s">
        <v>143</v>
      </c>
      <c r="H369" s="221" t="s">
        <v>143</v>
      </c>
      <c r="I369" s="220" t="s">
        <v>143</v>
      </c>
      <c r="J369" s="221" t="s">
        <v>143</v>
      </c>
    </row>
    <row r="370" spans="2:10" hidden="1" collapsed="1">
      <c r="B370" s="227">
        <v>1984</v>
      </c>
      <c r="C370" s="229" t="s">
        <v>143</v>
      </c>
      <c r="D370" s="229" t="s">
        <v>143</v>
      </c>
      <c r="E370" s="229" t="s">
        <v>143</v>
      </c>
      <c r="F370" s="229" t="s">
        <v>143</v>
      </c>
      <c r="G370" s="229" t="s">
        <v>143</v>
      </c>
      <c r="H370" s="229" t="s">
        <v>143</v>
      </c>
      <c r="I370" s="229" t="s">
        <v>143</v>
      </c>
      <c r="J370" s="229" t="s">
        <v>143</v>
      </c>
    </row>
    <row r="371" spans="2:10" ht="15" hidden="1" customHeight="1" outlineLevel="1">
      <c r="B371" s="63" t="s">
        <v>90</v>
      </c>
      <c r="C371" s="220" t="s">
        <v>143</v>
      </c>
      <c r="D371" s="220" t="s">
        <v>143</v>
      </c>
      <c r="E371" s="220" t="s">
        <v>143</v>
      </c>
      <c r="F371" s="220" t="s">
        <v>143</v>
      </c>
      <c r="G371" s="220" t="s">
        <v>143</v>
      </c>
      <c r="H371" s="221" t="s">
        <v>143</v>
      </c>
      <c r="I371" s="220" t="s">
        <v>143</v>
      </c>
      <c r="J371" s="221" t="s">
        <v>143</v>
      </c>
    </row>
    <row r="372" spans="2:10" ht="15" hidden="1" customHeight="1" outlineLevel="1">
      <c r="B372" s="63" t="s">
        <v>89</v>
      </c>
      <c r="C372" s="220" t="s">
        <v>143</v>
      </c>
      <c r="D372" s="220" t="s">
        <v>143</v>
      </c>
      <c r="E372" s="220" t="s">
        <v>143</v>
      </c>
      <c r="F372" s="220" t="s">
        <v>143</v>
      </c>
      <c r="G372" s="220" t="s">
        <v>143</v>
      </c>
      <c r="H372" s="221" t="s">
        <v>143</v>
      </c>
      <c r="I372" s="220" t="s">
        <v>143</v>
      </c>
      <c r="J372" s="221" t="s">
        <v>143</v>
      </c>
    </row>
    <row r="373" spans="2:10" ht="15" hidden="1" customHeight="1" outlineLevel="1">
      <c r="B373" s="63" t="s">
        <v>88</v>
      </c>
      <c r="C373" s="220" t="s">
        <v>143</v>
      </c>
      <c r="D373" s="220" t="s">
        <v>143</v>
      </c>
      <c r="E373" s="220" t="s">
        <v>143</v>
      </c>
      <c r="F373" s="220" t="s">
        <v>143</v>
      </c>
      <c r="G373" s="220" t="s">
        <v>143</v>
      </c>
      <c r="H373" s="221" t="s">
        <v>143</v>
      </c>
      <c r="I373" s="220" t="s">
        <v>143</v>
      </c>
      <c r="J373" s="221" t="s">
        <v>143</v>
      </c>
    </row>
    <row r="374" spans="2:10" ht="15" hidden="1" customHeight="1" outlineLevel="1">
      <c r="B374" s="63" t="s">
        <v>87</v>
      </c>
      <c r="C374" s="220" t="s">
        <v>143</v>
      </c>
      <c r="D374" s="220" t="s">
        <v>143</v>
      </c>
      <c r="E374" s="220" t="s">
        <v>143</v>
      </c>
      <c r="F374" s="220" t="s">
        <v>143</v>
      </c>
      <c r="G374" s="220" t="s">
        <v>143</v>
      </c>
      <c r="H374" s="221" t="s">
        <v>143</v>
      </c>
      <c r="I374" s="220" t="s">
        <v>143</v>
      </c>
      <c r="J374" s="221" t="s">
        <v>143</v>
      </c>
    </row>
    <row r="375" spans="2:10" ht="15" hidden="1" customHeight="1" outlineLevel="1">
      <c r="B375" s="63" t="s">
        <v>86</v>
      </c>
      <c r="C375" s="220" t="s">
        <v>143</v>
      </c>
      <c r="D375" s="220" t="s">
        <v>143</v>
      </c>
      <c r="E375" s="220" t="s">
        <v>143</v>
      </c>
      <c r="F375" s="220" t="s">
        <v>143</v>
      </c>
      <c r="G375" s="220" t="s">
        <v>143</v>
      </c>
      <c r="H375" s="221" t="s">
        <v>143</v>
      </c>
      <c r="I375" s="220" t="s">
        <v>143</v>
      </c>
      <c r="J375" s="221" t="s">
        <v>143</v>
      </c>
    </row>
    <row r="376" spans="2:10" ht="15" hidden="1" customHeight="1" outlineLevel="1">
      <c r="B376" s="63" t="s">
        <v>85</v>
      </c>
      <c r="C376" s="220" t="s">
        <v>143</v>
      </c>
      <c r="D376" s="220" t="s">
        <v>143</v>
      </c>
      <c r="E376" s="220" t="s">
        <v>143</v>
      </c>
      <c r="F376" s="220" t="s">
        <v>143</v>
      </c>
      <c r="G376" s="220" t="s">
        <v>143</v>
      </c>
      <c r="H376" s="221" t="s">
        <v>143</v>
      </c>
      <c r="I376" s="220" t="s">
        <v>143</v>
      </c>
      <c r="J376" s="221" t="s">
        <v>143</v>
      </c>
    </row>
    <row r="377" spans="2:10" ht="15" hidden="1" customHeight="1" outlineLevel="1">
      <c r="B377" s="63" t="s">
        <v>84</v>
      </c>
      <c r="C377" s="220" t="s">
        <v>143</v>
      </c>
      <c r="D377" s="220" t="s">
        <v>143</v>
      </c>
      <c r="E377" s="220" t="s">
        <v>143</v>
      </c>
      <c r="F377" s="220" t="s">
        <v>143</v>
      </c>
      <c r="G377" s="220" t="s">
        <v>143</v>
      </c>
      <c r="H377" s="221" t="s">
        <v>143</v>
      </c>
      <c r="I377" s="220" t="s">
        <v>143</v>
      </c>
      <c r="J377" s="221" t="s">
        <v>143</v>
      </c>
    </row>
    <row r="378" spans="2:10" ht="15" hidden="1" customHeight="1" outlineLevel="1">
      <c r="B378" s="63" t="s">
        <v>83</v>
      </c>
      <c r="C378" s="220" t="s">
        <v>143</v>
      </c>
      <c r="D378" s="220" t="s">
        <v>143</v>
      </c>
      <c r="E378" s="220" t="s">
        <v>143</v>
      </c>
      <c r="F378" s="220" t="s">
        <v>143</v>
      </c>
      <c r="G378" s="220" t="s">
        <v>143</v>
      </c>
      <c r="H378" s="221" t="s">
        <v>143</v>
      </c>
      <c r="I378" s="220" t="s">
        <v>143</v>
      </c>
      <c r="J378" s="221" t="s">
        <v>143</v>
      </c>
    </row>
    <row r="379" spans="2:10" ht="15" hidden="1" customHeight="1" outlineLevel="1">
      <c r="B379" s="63" t="s">
        <v>82</v>
      </c>
      <c r="C379" s="220" t="s">
        <v>143</v>
      </c>
      <c r="D379" s="220" t="s">
        <v>143</v>
      </c>
      <c r="E379" s="220" t="s">
        <v>143</v>
      </c>
      <c r="F379" s="220" t="s">
        <v>143</v>
      </c>
      <c r="G379" s="220" t="s">
        <v>143</v>
      </c>
      <c r="H379" s="221" t="s">
        <v>143</v>
      </c>
      <c r="I379" s="220" t="s">
        <v>143</v>
      </c>
      <c r="J379" s="221" t="s">
        <v>143</v>
      </c>
    </row>
    <row r="380" spans="2:10" ht="15" hidden="1" customHeight="1" outlineLevel="1">
      <c r="B380" s="63" t="s">
        <v>81</v>
      </c>
      <c r="C380" s="220" t="s">
        <v>143</v>
      </c>
      <c r="D380" s="220" t="s">
        <v>143</v>
      </c>
      <c r="E380" s="220" t="s">
        <v>143</v>
      </c>
      <c r="F380" s="220" t="s">
        <v>143</v>
      </c>
      <c r="G380" s="220" t="s">
        <v>143</v>
      </c>
      <c r="H380" s="221" t="s">
        <v>143</v>
      </c>
      <c r="I380" s="220" t="s">
        <v>143</v>
      </c>
      <c r="J380" s="221" t="s">
        <v>143</v>
      </c>
    </row>
    <row r="381" spans="2:10" ht="15" hidden="1" customHeight="1" outlineLevel="1">
      <c r="B381" s="63" t="s">
        <v>80</v>
      </c>
      <c r="C381" s="220" t="s">
        <v>143</v>
      </c>
      <c r="D381" s="220" t="s">
        <v>143</v>
      </c>
      <c r="E381" s="220" t="s">
        <v>143</v>
      </c>
      <c r="F381" s="220" t="s">
        <v>143</v>
      </c>
      <c r="G381" s="220" t="s">
        <v>143</v>
      </c>
      <c r="H381" s="221" t="s">
        <v>143</v>
      </c>
      <c r="I381" s="220" t="s">
        <v>143</v>
      </c>
      <c r="J381" s="221" t="s">
        <v>143</v>
      </c>
    </row>
    <row r="382" spans="2:10" ht="15" hidden="1" customHeight="1" outlineLevel="1">
      <c r="B382" s="63" t="s">
        <v>79</v>
      </c>
      <c r="C382" s="220" t="s">
        <v>143</v>
      </c>
      <c r="D382" s="220" t="s">
        <v>143</v>
      </c>
      <c r="E382" s="220" t="s">
        <v>143</v>
      </c>
      <c r="F382" s="220" t="s">
        <v>143</v>
      </c>
      <c r="G382" s="220" t="s">
        <v>143</v>
      </c>
      <c r="H382" s="221" t="s">
        <v>143</v>
      </c>
      <c r="I382" s="220" t="s">
        <v>143</v>
      </c>
      <c r="J382" s="221" t="s">
        <v>143</v>
      </c>
    </row>
    <row r="383" spans="2:10" hidden="1" collapsed="1">
      <c r="B383" s="227">
        <v>1983</v>
      </c>
      <c r="C383" s="229" t="s">
        <v>143</v>
      </c>
      <c r="D383" s="229" t="s">
        <v>143</v>
      </c>
      <c r="E383" s="229" t="s">
        <v>143</v>
      </c>
      <c r="F383" s="229" t="s">
        <v>143</v>
      </c>
      <c r="G383" s="229" t="s">
        <v>143</v>
      </c>
      <c r="H383" s="229" t="s">
        <v>143</v>
      </c>
      <c r="I383" s="229" t="s">
        <v>143</v>
      </c>
      <c r="J383" s="229" t="s">
        <v>143</v>
      </c>
    </row>
    <row r="384" spans="2:10" ht="15" hidden="1" customHeight="1" outlineLevel="1">
      <c r="B384" s="63" t="s">
        <v>90</v>
      </c>
      <c r="C384" s="220" t="s">
        <v>143</v>
      </c>
      <c r="D384" s="220" t="s">
        <v>143</v>
      </c>
      <c r="E384" s="220" t="s">
        <v>143</v>
      </c>
      <c r="F384" s="220" t="s">
        <v>143</v>
      </c>
      <c r="G384" s="220" t="s">
        <v>143</v>
      </c>
      <c r="H384" s="221" t="s">
        <v>143</v>
      </c>
      <c r="I384" s="220" t="s">
        <v>143</v>
      </c>
      <c r="J384" s="221" t="s">
        <v>143</v>
      </c>
    </row>
    <row r="385" spans="2:10" ht="15" hidden="1" customHeight="1" outlineLevel="1">
      <c r="B385" s="63" t="s">
        <v>89</v>
      </c>
      <c r="C385" s="220" t="s">
        <v>143</v>
      </c>
      <c r="D385" s="220" t="s">
        <v>143</v>
      </c>
      <c r="E385" s="220" t="s">
        <v>143</v>
      </c>
      <c r="F385" s="220" t="s">
        <v>143</v>
      </c>
      <c r="G385" s="220" t="s">
        <v>143</v>
      </c>
      <c r="H385" s="221" t="s">
        <v>143</v>
      </c>
      <c r="I385" s="220" t="s">
        <v>143</v>
      </c>
      <c r="J385" s="221" t="s">
        <v>143</v>
      </c>
    </row>
    <row r="386" spans="2:10" ht="15" hidden="1" customHeight="1" outlineLevel="1">
      <c r="B386" s="63" t="s">
        <v>88</v>
      </c>
      <c r="C386" s="220" t="s">
        <v>143</v>
      </c>
      <c r="D386" s="220" t="s">
        <v>143</v>
      </c>
      <c r="E386" s="220" t="s">
        <v>143</v>
      </c>
      <c r="F386" s="220" t="s">
        <v>143</v>
      </c>
      <c r="G386" s="220" t="s">
        <v>143</v>
      </c>
      <c r="H386" s="221" t="s">
        <v>143</v>
      </c>
      <c r="I386" s="220" t="s">
        <v>143</v>
      </c>
      <c r="J386" s="221" t="s">
        <v>143</v>
      </c>
    </row>
    <row r="387" spans="2:10" ht="15" hidden="1" customHeight="1" outlineLevel="1">
      <c r="B387" s="63" t="s">
        <v>87</v>
      </c>
      <c r="C387" s="220" t="s">
        <v>143</v>
      </c>
      <c r="D387" s="220" t="s">
        <v>143</v>
      </c>
      <c r="E387" s="220" t="s">
        <v>143</v>
      </c>
      <c r="F387" s="220" t="s">
        <v>143</v>
      </c>
      <c r="G387" s="220" t="s">
        <v>143</v>
      </c>
      <c r="H387" s="221" t="s">
        <v>143</v>
      </c>
      <c r="I387" s="220" t="s">
        <v>143</v>
      </c>
      <c r="J387" s="221" t="s">
        <v>143</v>
      </c>
    </row>
    <row r="388" spans="2:10" ht="15" hidden="1" customHeight="1" outlineLevel="1">
      <c r="B388" s="63" t="s">
        <v>86</v>
      </c>
      <c r="C388" s="220" t="s">
        <v>143</v>
      </c>
      <c r="D388" s="220" t="s">
        <v>143</v>
      </c>
      <c r="E388" s="220" t="s">
        <v>143</v>
      </c>
      <c r="F388" s="220" t="s">
        <v>143</v>
      </c>
      <c r="G388" s="220" t="s">
        <v>143</v>
      </c>
      <c r="H388" s="221" t="s">
        <v>143</v>
      </c>
      <c r="I388" s="220" t="s">
        <v>143</v>
      </c>
      <c r="J388" s="221" t="s">
        <v>143</v>
      </c>
    </row>
    <row r="389" spans="2:10" ht="15" hidden="1" customHeight="1" outlineLevel="1">
      <c r="B389" s="63" t="s">
        <v>85</v>
      </c>
      <c r="C389" s="220" t="s">
        <v>143</v>
      </c>
      <c r="D389" s="220" t="s">
        <v>143</v>
      </c>
      <c r="E389" s="220" t="s">
        <v>143</v>
      </c>
      <c r="F389" s="220" t="s">
        <v>143</v>
      </c>
      <c r="G389" s="220" t="s">
        <v>143</v>
      </c>
      <c r="H389" s="221" t="s">
        <v>143</v>
      </c>
      <c r="I389" s="220" t="s">
        <v>143</v>
      </c>
      <c r="J389" s="221" t="s">
        <v>143</v>
      </c>
    </row>
    <row r="390" spans="2:10" ht="15" hidden="1" customHeight="1" outlineLevel="1">
      <c r="B390" s="63" t="s">
        <v>84</v>
      </c>
      <c r="C390" s="220" t="s">
        <v>143</v>
      </c>
      <c r="D390" s="220" t="s">
        <v>143</v>
      </c>
      <c r="E390" s="220" t="s">
        <v>143</v>
      </c>
      <c r="F390" s="220" t="s">
        <v>143</v>
      </c>
      <c r="G390" s="220" t="s">
        <v>143</v>
      </c>
      <c r="H390" s="221" t="s">
        <v>143</v>
      </c>
      <c r="I390" s="220" t="s">
        <v>143</v>
      </c>
      <c r="J390" s="221" t="s">
        <v>143</v>
      </c>
    </row>
    <row r="391" spans="2:10" ht="15" hidden="1" customHeight="1" outlineLevel="1">
      <c r="B391" s="63" t="s">
        <v>83</v>
      </c>
      <c r="C391" s="220" t="s">
        <v>143</v>
      </c>
      <c r="D391" s="220" t="s">
        <v>143</v>
      </c>
      <c r="E391" s="220" t="s">
        <v>143</v>
      </c>
      <c r="F391" s="220" t="s">
        <v>143</v>
      </c>
      <c r="G391" s="220" t="s">
        <v>143</v>
      </c>
      <c r="H391" s="221" t="s">
        <v>143</v>
      </c>
      <c r="I391" s="220" t="s">
        <v>143</v>
      </c>
      <c r="J391" s="221" t="s">
        <v>143</v>
      </c>
    </row>
    <row r="392" spans="2:10" ht="15" hidden="1" customHeight="1" outlineLevel="1">
      <c r="B392" s="63" t="s">
        <v>82</v>
      </c>
      <c r="C392" s="220" t="s">
        <v>143</v>
      </c>
      <c r="D392" s="220" t="s">
        <v>143</v>
      </c>
      <c r="E392" s="220" t="s">
        <v>143</v>
      </c>
      <c r="F392" s="220" t="s">
        <v>143</v>
      </c>
      <c r="G392" s="220" t="s">
        <v>143</v>
      </c>
      <c r="H392" s="221" t="s">
        <v>143</v>
      </c>
      <c r="I392" s="220" t="s">
        <v>143</v>
      </c>
      <c r="J392" s="221" t="s">
        <v>143</v>
      </c>
    </row>
    <row r="393" spans="2:10" ht="15" hidden="1" customHeight="1" outlineLevel="1">
      <c r="B393" s="63" t="s">
        <v>81</v>
      </c>
      <c r="C393" s="220" t="s">
        <v>143</v>
      </c>
      <c r="D393" s="220" t="s">
        <v>143</v>
      </c>
      <c r="E393" s="220" t="s">
        <v>143</v>
      </c>
      <c r="F393" s="220" t="s">
        <v>143</v>
      </c>
      <c r="G393" s="220" t="s">
        <v>143</v>
      </c>
      <c r="H393" s="221" t="s">
        <v>143</v>
      </c>
      <c r="I393" s="220" t="s">
        <v>143</v>
      </c>
      <c r="J393" s="221" t="s">
        <v>143</v>
      </c>
    </row>
    <row r="394" spans="2:10" ht="15" hidden="1" customHeight="1" outlineLevel="1">
      <c r="B394" s="63" t="s">
        <v>80</v>
      </c>
      <c r="C394" s="220" t="s">
        <v>143</v>
      </c>
      <c r="D394" s="220" t="s">
        <v>143</v>
      </c>
      <c r="E394" s="220" t="s">
        <v>143</v>
      </c>
      <c r="F394" s="220" t="s">
        <v>143</v>
      </c>
      <c r="G394" s="220" t="s">
        <v>143</v>
      </c>
      <c r="H394" s="221" t="s">
        <v>143</v>
      </c>
      <c r="I394" s="220" t="s">
        <v>143</v>
      </c>
      <c r="J394" s="221" t="s">
        <v>143</v>
      </c>
    </row>
    <row r="395" spans="2:10" ht="15" hidden="1" customHeight="1" outlineLevel="1">
      <c r="B395" s="63" t="s">
        <v>79</v>
      </c>
      <c r="C395" s="220" t="s">
        <v>143</v>
      </c>
      <c r="D395" s="220" t="s">
        <v>143</v>
      </c>
      <c r="E395" s="220" t="s">
        <v>143</v>
      </c>
      <c r="F395" s="220" t="s">
        <v>143</v>
      </c>
      <c r="G395" s="220" t="s">
        <v>143</v>
      </c>
      <c r="H395" s="221" t="s">
        <v>143</v>
      </c>
      <c r="I395" s="220" t="s">
        <v>143</v>
      </c>
      <c r="J395" s="221" t="s">
        <v>143</v>
      </c>
    </row>
    <row r="396" spans="2:10" hidden="1" collapsed="1">
      <c r="B396" s="227">
        <v>1982</v>
      </c>
      <c r="C396" s="229" t="s">
        <v>143</v>
      </c>
      <c r="D396" s="229" t="s">
        <v>143</v>
      </c>
      <c r="E396" s="229" t="s">
        <v>143</v>
      </c>
      <c r="F396" s="229" t="s">
        <v>143</v>
      </c>
      <c r="G396" s="229" t="s">
        <v>143</v>
      </c>
      <c r="H396" s="229" t="s">
        <v>143</v>
      </c>
      <c r="I396" s="229" t="s">
        <v>143</v>
      </c>
      <c r="J396" s="229" t="s">
        <v>143</v>
      </c>
    </row>
    <row r="397" spans="2:10" ht="15" hidden="1" customHeight="1" outlineLevel="1">
      <c r="B397" s="63" t="s">
        <v>90</v>
      </c>
      <c r="C397" s="220" t="s">
        <v>143</v>
      </c>
      <c r="D397" s="220" t="s">
        <v>143</v>
      </c>
      <c r="E397" s="220" t="s">
        <v>143</v>
      </c>
      <c r="F397" s="220" t="s">
        <v>143</v>
      </c>
      <c r="G397" s="220" t="s">
        <v>143</v>
      </c>
      <c r="H397" s="221" t="s">
        <v>143</v>
      </c>
      <c r="I397" s="220" t="s">
        <v>143</v>
      </c>
      <c r="J397" s="221" t="s">
        <v>143</v>
      </c>
    </row>
    <row r="398" spans="2:10" ht="15" hidden="1" customHeight="1" outlineLevel="1">
      <c r="B398" s="63" t="s">
        <v>89</v>
      </c>
      <c r="C398" s="220" t="s">
        <v>143</v>
      </c>
      <c r="D398" s="220" t="s">
        <v>143</v>
      </c>
      <c r="E398" s="220" t="s">
        <v>143</v>
      </c>
      <c r="F398" s="220" t="s">
        <v>143</v>
      </c>
      <c r="G398" s="220" t="s">
        <v>143</v>
      </c>
      <c r="H398" s="221" t="s">
        <v>143</v>
      </c>
      <c r="I398" s="220" t="s">
        <v>143</v>
      </c>
      <c r="J398" s="221" t="s">
        <v>143</v>
      </c>
    </row>
    <row r="399" spans="2:10" ht="15" hidden="1" customHeight="1" outlineLevel="1">
      <c r="B399" s="63" t="s">
        <v>88</v>
      </c>
      <c r="C399" s="220" t="s">
        <v>143</v>
      </c>
      <c r="D399" s="220" t="s">
        <v>143</v>
      </c>
      <c r="E399" s="220" t="s">
        <v>143</v>
      </c>
      <c r="F399" s="220" t="s">
        <v>143</v>
      </c>
      <c r="G399" s="220" t="s">
        <v>143</v>
      </c>
      <c r="H399" s="221" t="s">
        <v>143</v>
      </c>
      <c r="I399" s="220" t="s">
        <v>143</v>
      </c>
      <c r="J399" s="221" t="s">
        <v>143</v>
      </c>
    </row>
    <row r="400" spans="2:10" ht="15" hidden="1" customHeight="1" outlineLevel="1">
      <c r="B400" s="63" t="s">
        <v>87</v>
      </c>
      <c r="C400" s="220" t="s">
        <v>143</v>
      </c>
      <c r="D400" s="220" t="s">
        <v>143</v>
      </c>
      <c r="E400" s="220" t="s">
        <v>143</v>
      </c>
      <c r="F400" s="220" t="s">
        <v>143</v>
      </c>
      <c r="G400" s="220" t="s">
        <v>143</v>
      </c>
      <c r="H400" s="221" t="s">
        <v>143</v>
      </c>
      <c r="I400" s="220" t="s">
        <v>143</v>
      </c>
      <c r="J400" s="221" t="s">
        <v>143</v>
      </c>
    </row>
    <row r="401" spans="2:10" ht="15" hidden="1" customHeight="1" outlineLevel="1">
      <c r="B401" s="63" t="s">
        <v>86</v>
      </c>
      <c r="C401" s="220" t="s">
        <v>143</v>
      </c>
      <c r="D401" s="220" t="s">
        <v>143</v>
      </c>
      <c r="E401" s="220" t="s">
        <v>143</v>
      </c>
      <c r="F401" s="220" t="s">
        <v>143</v>
      </c>
      <c r="G401" s="220" t="s">
        <v>143</v>
      </c>
      <c r="H401" s="221" t="s">
        <v>143</v>
      </c>
      <c r="I401" s="220" t="s">
        <v>143</v>
      </c>
      <c r="J401" s="221" t="s">
        <v>143</v>
      </c>
    </row>
    <row r="402" spans="2:10" ht="15" hidden="1" customHeight="1" outlineLevel="1">
      <c r="B402" s="63" t="s">
        <v>85</v>
      </c>
      <c r="C402" s="220" t="s">
        <v>143</v>
      </c>
      <c r="D402" s="220" t="s">
        <v>143</v>
      </c>
      <c r="E402" s="220" t="s">
        <v>143</v>
      </c>
      <c r="F402" s="220" t="s">
        <v>143</v>
      </c>
      <c r="G402" s="220" t="s">
        <v>143</v>
      </c>
      <c r="H402" s="221" t="s">
        <v>143</v>
      </c>
      <c r="I402" s="220" t="s">
        <v>143</v>
      </c>
      <c r="J402" s="221" t="s">
        <v>143</v>
      </c>
    </row>
    <row r="403" spans="2:10" ht="15" hidden="1" customHeight="1" outlineLevel="1">
      <c r="B403" s="63" t="s">
        <v>84</v>
      </c>
      <c r="C403" s="220" t="s">
        <v>143</v>
      </c>
      <c r="D403" s="220" t="s">
        <v>143</v>
      </c>
      <c r="E403" s="220" t="s">
        <v>143</v>
      </c>
      <c r="F403" s="220" t="s">
        <v>143</v>
      </c>
      <c r="G403" s="220" t="s">
        <v>143</v>
      </c>
      <c r="H403" s="221" t="s">
        <v>143</v>
      </c>
      <c r="I403" s="220" t="s">
        <v>143</v>
      </c>
      <c r="J403" s="221" t="s">
        <v>143</v>
      </c>
    </row>
    <row r="404" spans="2:10" ht="15" hidden="1" customHeight="1" outlineLevel="1">
      <c r="B404" s="63" t="s">
        <v>83</v>
      </c>
      <c r="C404" s="220" t="s">
        <v>143</v>
      </c>
      <c r="D404" s="220" t="s">
        <v>143</v>
      </c>
      <c r="E404" s="220" t="s">
        <v>143</v>
      </c>
      <c r="F404" s="220" t="s">
        <v>143</v>
      </c>
      <c r="G404" s="220" t="s">
        <v>143</v>
      </c>
      <c r="H404" s="221" t="s">
        <v>143</v>
      </c>
      <c r="I404" s="220" t="s">
        <v>143</v>
      </c>
      <c r="J404" s="221" t="s">
        <v>143</v>
      </c>
    </row>
    <row r="405" spans="2:10" ht="15" hidden="1" customHeight="1" outlineLevel="1">
      <c r="B405" s="63" t="s">
        <v>82</v>
      </c>
      <c r="C405" s="220" t="s">
        <v>143</v>
      </c>
      <c r="D405" s="220" t="s">
        <v>143</v>
      </c>
      <c r="E405" s="220" t="s">
        <v>143</v>
      </c>
      <c r="F405" s="220" t="s">
        <v>143</v>
      </c>
      <c r="G405" s="220" t="s">
        <v>143</v>
      </c>
      <c r="H405" s="221" t="s">
        <v>143</v>
      </c>
      <c r="I405" s="220" t="s">
        <v>143</v>
      </c>
      <c r="J405" s="221" t="s">
        <v>143</v>
      </c>
    </row>
    <row r="406" spans="2:10" ht="15" hidden="1" customHeight="1" outlineLevel="1">
      <c r="B406" s="63" t="s">
        <v>81</v>
      </c>
      <c r="C406" s="220" t="s">
        <v>143</v>
      </c>
      <c r="D406" s="220" t="s">
        <v>143</v>
      </c>
      <c r="E406" s="220" t="s">
        <v>143</v>
      </c>
      <c r="F406" s="220" t="s">
        <v>143</v>
      </c>
      <c r="G406" s="220" t="s">
        <v>143</v>
      </c>
      <c r="H406" s="221" t="s">
        <v>143</v>
      </c>
      <c r="I406" s="220" t="s">
        <v>143</v>
      </c>
      <c r="J406" s="221" t="s">
        <v>143</v>
      </c>
    </row>
    <row r="407" spans="2:10" ht="15" hidden="1" customHeight="1" outlineLevel="1">
      <c r="B407" s="63" t="s">
        <v>80</v>
      </c>
      <c r="C407" s="220" t="s">
        <v>143</v>
      </c>
      <c r="D407" s="220" t="s">
        <v>143</v>
      </c>
      <c r="E407" s="220" t="s">
        <v>143</v>
      </c>
      <c r="F407" s="220" t="s">
        <v>143</v>
      </c>
      <c r="G407" s="220" t="s">
        <v>143</v>
      </c>
      <c r="H407" s="221" t="s">
        <v>143</v>
      </c>
      <c r="I407" s="220" t="s">
        <v>143</v>
      </c>
      <c r="J407" s="221" t="s">
        <v>143</v>
      </c>
    </row>
    <row r="408" spans="2:10" ht="15" hidden="1" customHeight="1" outlineLevel="1">
      <c r="B408" s="63" t="s">
        <v>79</v>
      </c>
      <c r="C408" s="220" t="s">
        <v>143</v>
      </c>
      <c r="D408" s="220" t="s">
        <v>143</v>
      </c>
      <c r="E408" s="220" t="s">
        <v>143</v>
      </c>
      <c r="F408" s="220" t="s">
        <v>143</v>
      </c>
      <c r="G408" s="220" t="s">
        <v>143</v>
      </c>
      <c r="H408" s="221" t="s">
        <v>143</v>
      </c>
      <c r="I408" s="220" t="s">
        <v>143</v>
      </c>
      <c r="J408" s="221" t="s">
        <v>143</v>
      </c>
    </row>
    <row r="409" spans="2:10" hidden="1" collapsed="1">
      <c r="B409" s="227">
        <v>1981</v>
      </c>
      <c r="C409" s="229" t="s">
        <v>143</v>
      </c>
      <c r="D409" s="229" t="s">
        <v>143</v>
      </c>
      <c r="E409" s="229" t="s">
        <v>143</v>
      </c>
      <c r="F409" s="229" t="s">
        <v>143</v>
      </c>
      <c r="G409" s="229" t="s">
        <v>143</v>
      </c>
      <c r="H409" s="229" t="s">
        <v>143</v>
      </c>
      <c r="I409" s="229" t="s">
        <v>143</v>
      </c>
      <c r="J409" s="229" t="s">
        <v>143</v>
      </c>
    </row>
    <row r="410" spans="2:10" ht="15" hidden="1" customHeight="1" outlineLevel="1">
      <c r="B410" s="63" t="s">
        <v>90</v>
      </c>
      <c r="C410" s="220" t="s">
        <v>143</v>
      </c>
      <c r="D410" s="220" t="s">
        <v>143</v>
      </c>
      <c r="E410" s="220" t="s">
        <v>143</v>
      </c>
      <c r="F410" s="220" t="s">
        <v>143</v>
      </c>
      <c r="G410" s="220" t="s">
        <v>143</v>
      </c>
      <c r="H410" s="221" t="s">
        <v>143</v>
      </c>
      <c r="I410" s="220" t="s">
        <v>143</v>
      </c>
      <c r="J410" s="221" t="s">
        <v>143</v>
      </c>
    </row>
    <row r="411" spans="2:10" ht="15" hidden="1" customHeight="1" outlineLevel="1">
      <c r="B411" s="63" t="s">
        <v>89</v>
      </c>
      <c r="C411" s="220" t="s">
        <v>143</v>
      </c>
      <c r="D411" s="220" t="s">
        <v>143</v>
      </c>
      <c r="E411" s="220" t="s">
        <v>143</v>
      </c>
      <c r="F411" s="220" t="s">
        <v>143</v>
      </c>
      <c r="G411" s="220" t="s">
        <v>143</v>
      </c>
      <c r="H411" s="221" t="s">
        <v>143</v>
      </c>
      <c r="I411" s="220" t="s">
        <v>143</v>
      </c>
      <c r="J411" s="221" t="s">
        <v>143</v>
      </c>
    </row>
    <row r="412" spans="2:10" ht="15" hidden="1" customHeight="1" outlineLevel="1">
      <c r="B412" s="63" t="s">
        <v>88</v>
      </c>
      <c r="C412" s="220" t="s">
        <v>143</v>
      </c>
      <c r="D412" s="220" t="s">
        <v>143</v>
      </c>
      <c r="E412" s="220" t="s">
        <v>143</v>
      </c>
      <c r="F412" s="220" t="s">
        <v>143</v>
      </c>
      <c r="G412" s="220" t="s">
        <v>143</v>
      </c>
      <c r="H412" s="221" t="s">
        <v>143</v>
      </c>
      <c r="I412" s="220" t="s">
        <v>143</v>
      </c>
      <c r="J412" s="221" t="s">
        <v>143</v>
      </c>
    </row>
    <row r="413" spans="2:10" ht="15" hidden="1" customHeight="1" outlineLevel="1">
      <c r="B413" s="63" t="s">
        <v>87</v>
      </c>
      <c r="C413" s="220" t="s">
        <v>143</v>
      </c>
      <c r="D413" s="220" t="s">
        <v>143</v>
      </c>
      <c r="E413" s="220" t="s">
        <v>143</v>
      </c>
      <c r="F413" s="220" t="s">
        <v>143</v>
      </c>
      <c r="G413" s="220" t="s">
        <v>143</v>
      </c>
      <c r="H413" s="221" t="s">
        <v>143</v>
      </c>
      <c r="I413" s="220" t="s">
        <v>143</v>
      </c>
      <c r="J413" s="221" t="s">
        <v>143</v>
      </c>
    </row>
    <row r="414" spans="2:10" ht="15" hidden="1" customHeight="1" outlineLevel="1">
      <c r="B414" s="63" t="s">
        <v>86</v>
      </c>
      <c r="C414" s="220" t="s">
        <v>143</v>
      </c>
      <c r="D414" s="220" t="s">
        <v>143</v>
      </c>
      <c r="E414" s="220" t="s">
        <v>143</v>
      </c>
      <c r="F414" s="220" t="s">
        <v>143</v>
      </c>
      <c r="G414" s="220" t="s">
        <v>143</v>
      </c>
      <c r="H414" s="221" t="s">
        <v>143</v>
      </c>
      <c r="I414" s="220" t="s">
        <v>143</v>
      </c>
      <c r="J414" s="221" t="s">
        <v>143</v>
      </c>
    </row>
    <row r="415" spans="2:10" ht="15" hidden="1" customHeight="1" outlineLevel="1">
      <c r="B415" s="63" t="s">
        <v>85</v>
      </c>
      <c r="C415" s="220" t="s">
        <v>143</v>
      </c>
      <c r="D415" s="220" t="s">
        <v>143</v>
      </c>
      <c r="E415" s="220" t="s">
        <v>143</v>
      </c>
      <c r="F415" s="220" t="s">
        <v>143</v>
      </c>
      <c r="G415" s="220" t="s">
        <v>143</v>
      </c>
      <c r="H415" s="221" t="s">
        <v>143</v>
      </c>
      <c r="I415" s="220" t="s">
        <v>143</v>
      </c>
      <c r="J415" s="221" t="s">
        <v>143</v>
      </c>
    </row>
    <row r="416" spans="2:10" ht="15" hidden="1" customHeight="1" outlineLevel="1">
      <c r="B416" s="63" t="s">
        <v>84</v>
      </c>
      <c r="C416" s="220" t="s">
        <v>143</v>
      </c>
      <c r="D416" s="220" t="s">
        <v>143</v>
      </c>
      <c r="E416" s="220" t="s">
        <v>143</v>
      </c>
      <c r="F416" s="220" t="s">
        <v>143</v>
      </c>
      <c r="G416" s="220" t="s">
        <v>143</v>
      </c>
      <c r="H416" s="221" t="s">
        <v>143</v>
      </c>
      <c r="I416" s="220" t="s">
        <v>143</v>
      </c>
      <c r="J416" s="221" t="s">
        <v>143</v>
      </c>
    </row>
    <row r="417" spans="2:10" ht="15" hidden="1" customHeight="1" outlineLevel="1">
      <c r="B417" s="63" t="s">
        <v>83</v>
      </c>
      <c r="C417" s="220" t="s">
        <v>143</v>
      </c>
      <c r="D417" s="220" t="s">
        <v>143</v>
      </c>
      <c r="E417" s="220" t="s">
        <v>143</v>
      </c>
      <c r="F417" s="220" t="s">
        <v>143</v>
      </c>
      <c r="G417" s="220" t="s">
        <v>143</v>
      </c>
      <c r="H417" s="221" t="s">
        <v>143</v>
      </c>
      <c r="I417" s="220" t="s">
        <v>143</v>
      </c>
      <c r="J417" s="221" t="s">
        <v>143</v>
      </c>
    </row>
    <row r="418" spans="2:10" ht="15" hidden="1" customHeight="1" outlineLevel="1">
      <c r="B418" s="63" t="s">
        <v>82</v>
      </c>
      <c r="C418" s="220" t="s">
        <v>143</v>
      </c>
      <c r="D418" s="220" t="s">
        <v>143</v>
      </c>
      <c r="E418" s="220" t="s">
        <v>143</v>
      </c>
      <c r="F418" s="220" t="s">
        <v>143</v>
      </c>
      <c r="G418" s="220" t="s">
        <v>143</v>
      </c>
      <c r="H418" s="221" t="s">
        <v>143</v>
      </c>
      <c r="I418" s="220" t="s">
        <v>143</v>
      </c>
      <c r="J418" s="221" t="s">
        <v>143</v>
      </c>
    </row>
    <row r="419" spans="2:10" ht="15" hidden="1" customHeight="1" outlineLevel="1">
      <c r="B419" s="63" t="s">
        <v>81</v>
      </c>
      <c r="C419" s="220" t="s">
        <v>143</v>
      </c>
      <c r="D419" s="220" t="s">
        <v>143</v>
      </c>
      <c r="E419" s="220" t="s">
        <v>143</v>
      </c>
      <c r="F419" s="220" t="s">
        <v>143</v>
      </c>
      <c r="G419" s="220" t="s">
        <v>143</v>
      </c>
      <c r="H419" s="221" t="s">
        <v>143</v>
      </c>
      <c r="I419" s="220" t="s">
        <v>143</v>
      </c>
      <c r="J419" s="221" t="s">
        <v>143</v>
      </c>
    </row>
    <row r="420" spans="2:10" ht="15" hidden="1" customHeight="1" outlineLevel="1">
      <c r="B420" s="63" t="s">
        <v>80</v>
      </c>
      <c r="C420" s="220" t="s">
        <v>143</v>
      </c>
      <c r="D420" s="220" t="s">
        <v>143</v>
      </c>
      <c r="E420" s="220" t="s">
        <v>143</v>
      </c>
      <c r="F420" s="220" t="s">
        <v>143</v>
      </c>
      <c r="G420" s="220" t="s">
        <v>143</v>
      </c>
      <c r="H420" s="221" t="s">
        <v>143</v>
      </c>
      <c r="I420" s="220" t="s">
        <v>143</v>
      </c>
      <c r="J420" s="221" t="s">
        <v>143</v>
      </c>
    </row>
    <row r="421" spans="2:10" ht="15" hidden="1" customHeight="1" outlineLevel="1">
      <c r="B421" s="63" t="s">
        <v>79</v>
      </c>
      <c r="C421" s="220" t="s">
        <v>143</v>
      </c>
      <c r="D421" s="220" t="s">
        <v>143</v>
      </c>
      <c r="E421" s="220" t="s">
        <v>143</v>
      </c>
      <c r="F421" s="220" t="s">
        <v>143</v>
      </c>
      <c r="G421" s="220" t="s">
        <v>143</v>
      </c>
      <c r="H421" s="221" t="s">
        <v>143</v>
      </c>
      <c r="I421" s="220" t="s">
        <v>143</v>
      </c>
      <c r="J421" s="221" t="s">
        <v>143</v>
      </c>
    </row>
    <row r="422" spans="2:10" hidden="1" collapsed="1">
      <c r="B422" s="227">
        <v>1980</v>
      </c>
      <c r="C422" s="229" t="s">
        <v>143</v>
      </c>
      <c r="D422" s="229" t="s">
        <v>143</v>
      </c>
      <c r="E422" s="229" t="s">
        <v>143</v>
      </c>
      <c r="F422" s="229" t="s">
        <v>143</v>
      </c>
      <c r="G422" s="229" t="s">
        <v>143</v>
      </c>
      <c r="H422" s="229" t="s">
        <v>143</v>
      </c>
      <c r="I422" s="229" t="s">
        <v>143</v>
      </c>
      <c r="J422" s="229" t="s">
        <v>143</v>
      </c>
    </row>
    <row r="423" spans="2:10" ht="15" hidden="1" customHeight="1" outlineLevel="1">
      <c r="B423" s="63" t="s">
        <v>90</v>
      </c>
      <c r="C423" s="220" t="s">
        <v>143</v>
      </c>
      <c r="D423" s="220" t="s">
        <v>143</v>
      </c>
      <c r="E423" s="220" t="s">
        <v>143</v>
      </c>
      <c r="F423" s="220" t="s">
        <v>143</v>
      </c>
      <c r="G423" s="220" t="s">
        <v>143</v>
      </c>
      <c r="H423" s="221" t="s">
        <v>143</v>
      </c>
      <c r="I423" s="220" t="s">
        <v>143</v>
      </c>
      <c r="J423" s="221" t="s">
        <v>143</v>
      </c>
    </row>
    <row r="424" spans="2:10" ht="15" hidden="1" customHeight="1" outlineLevel="1">
      <c r="B424" s="63" t="s">
        <v>89</v>
      </c>
      <c r="C424" s="220" t="s">
        <v>143</v>
      </c>
      <c r="D424" s="220" t="s">
        <v>143</v>
      </c>
      <c r="E424" s="220" t="s">
        <v>143</v>
      </c>
      <c r="F424" s="220" t="s">
        <v>143</v>
      </c>
      <c r="G424" s="220" t="s">
        <v>143</v>
      </c>
      <c r="H424" s="221" t="s">
        <v>143</v>
      </c>
      <c r="I424" s="220" t="s">
        <v>143</v>
      </c>
      <c r="J424" s="221" t="s">
        <v>143</v>
      </c>
    </row>
    <row r="425" spans="2:10" ht="15" hidden="1" customHeight="1" outlineLevel="1">
      <c r="B425" s="63" t="s">
        <v>88</v>
      </c>
      <c r="C425" s="220" t="s">
        <v>143</v>
      </c>
      <c r="D425" s="220" t="s">
        <v>143</v>
      </c>
      <c r="E425" s="220" t="s">
        <v>143</v>
      </c>
      <c r="F425" s="220" t="s">
        <v>143</v>
      </c>
      <c r="G425" s="220" t="s">
        <v>143</v>
      </c>
      <c r="H425" s="221" t="s">
        <v>143</v>
      </c>
      <c r="I425" s="220" t="s">
        <v>143</v>
      </c>
      <c r="J425" s="221" t="s">
        <v>143</v>
      </c>
    </row>
    <row r="426" spans="2:10" ht="15" hidden="1" customHeight="1" outlineLevel="1">
      <c r="B426" s="63" t="s">
        <v>87</v>
      </c>
      <c r="C426" s="220" t="s">
        <v>143</v>
      </c>
      <c r="D426" s="220" t="s">
        <v>143</v>
      </c>
      <c r="E426" s="220" t="s">
        <v>143</v>
      </c>
      <c r="F426" s="220" t="s">
        <v>143</v>
      </c>
      <c r="G426" s="220" t="s">
        <v>143</v>
      </c>
      <c r="H426" s="221" t="s">
        <v>143</v>
      </c>
      <c r="I426" s="220" t="s">
        <v>143</v>
      </c>
      <c r="J426" s="221" t="s">
        <v>143</v>
      </c>
    </row>
    <row r="427" spans="2:10" ht="15" hidden="1" customHeight="1" outlineLevel="1">
      <c r="B427" s="63" t="s">
        <v>86</v>
      </c>
      <c r="C427" s="220" t="s">
        <v>143</v>
      </c>
      <c r="D427" s="220" t="s">
        <v>143</v>
      </c>
      <c r="E427" s="220" t="s">
        <v>143</v>
      </c>
      <c r="F427" s="220" t="s">
        <v>143</v>
      </c>
      <c r="G427" s="220" t="s">
        <v>143</v>
      </c>
      <c r="H427" s="221" t="s">
        <v>143</v>
      </c>
      <c r="I427" s="220" t="s">
        <v>143</v>
      </c>
      <c r="J427" s="221" t="s">
        <v>143</v>
      </c>
    </row>
    <row r="428" spans="2:10" ht="15" hidden="1" customHeight="1" outlineLevel="1">
      <c r="B428" s="63" t="s">
        <v>85</v>
      </c>
      <c r="C428" s="220" t="s">
        <v>143</v>
      </c>
      <c r="D428" s="220" t="s">
        <v>143</v>
      </c>
      <c r="E428" s="220" t="s">
        <v>143</v>
      </c>
      <c r="F428" s="220" t="s">
        <v>143</v>
      </c>
      <c r="G428" s="220" t="s">
        <v>143</v>
      </c>
      <c r="H428" s="221" t="s">
        <v>143</v>
      </c>
      <c r="I428" s="220" t="s">
        <v>143</v>
      </c>
      <c r="J428" s="221" t="s">
        <v>143</v>
      </c>
    </row>
    <row r="429" spans="2:10" ht="15" hidden="1" customHeight="1" outlineLevel="1">
      <c r="B429" s="63" t="s">
        <v>84</v>
      </c>
      <c r="C429" s="220" t="s">
        <v>143</v>
      </c>
      <c r="D429" s="220" t="s">
        <v>143</v>
      </c>
      <c r="E429" s="220" t="s">
        <v>143</v>
      </c>
      <c r="F429" s="220" t="s">
        <v>143</v>
      </c>
      <c r="G429" s="220" t="s">
        <v>143</v>
      </c>
      <c r="H429" s="221" t="s">
        <v>143</v>
      </c>
      <c r="I429" s="220" t="s">
        <v>143</v>
      </c>
      <c r="J429" s="221" t="s">
        <v>143</v>
      </c>
    </row>
    <row r="430" spans="2:10" ht="15" hidden="1" customHeight="1" outlineLevel="1">
      <c r="B430" s="63" t="s">
        <v>83</v>
      </c>
      <c r="C430" s="220" t="s">
        <v>143</v>
      </c>
      <c r="D430" s="220" t="s">
        <v>143</v>
      </c>
      <c r="E430" s="220" t="s">
        <v>143</v>
      </c>
      <c r="F430" s="220" t="s">
        <v>143</v>
      </c>
      <c r="G430" s="220" t="s">
        <v>143</v>
      </c>
      <c r="H430" s="221" t="s">
        <v>143</v>
      </c>
      <c r="I430" s="220" t="s">
        <v>143</v>
      </c>
      <c r="J430" s="221" t="s">
        <v>143</v>
      </c>
    </row>
    <row r="431" spans="2:10" ht="15" hidden="1" customHeight="1" outlineLevel="1">
      <c r="B431" s="63" t="s">
        <v>82</v>
      </c>
      <c r="C431" s="220" t="s">
        <v>143</v>
      </c>
      <c r="D431" s="220" t="s">
        <v>143</v>
      </c>
      <c r="E431" s="220" t="s">
        <v>143</v>
      </c>
      <c r="F431" s="220" t="s">
        <v>143</v>
      </c>
      <c r="G431" s="220" t="s">
        <v>143</v>
      </c>
      <c r="H431" s="221" t="s">
        <v>143</v>
      </c>
      <c r="I431" s="220" t="s">
        <v>143</v>
      </c>
      <c r="J431" s="221" t="s">
        <v>143</v>
      </c>
    </row>
    <row r="432" spans="2:10" ht="15" hidden="1" customHeight="1" outlineLevel="1">
      <c r="B432" s="63" t="s">
        <v>81</v>
      </c>
      <c r="C432" s="220" t="s">
        <v>143</v>
      </c>
      <c r="D432" s="220" t="s">
        <v>143</v>
      </c>
      <c r="E432" s="220" t="s">
        <v>143</v>
      </c>
      <c r="F432" s="220" t="s">
        <v>143</v>
      </c>
      <c r="G432" s="220" t="s">
        <v>143</v>
      </c>
      <c r="H432" s="221" t="s">
        <v>143</v>
      </c>
      <c r="I432" s="220" t="s">
        <v>143</v>
      </c>
      <c r="J432" s="221" t="s">
        <v>143</v>
      </c>
    </row>
    <row r="433" spans="2:10" ht="15" hidden="1" customHeight="1" outlineLevel="1">
      <c r="B433" s="63" t="s">
        <v>80</v>
      </c>
      <c r="C433" s="220" t="s">
        <v>143</v>
      </c>
      <c r="D433" s="220" t="s">
        <v>143</v>
      </c>
      <c r="E433" s="220" t="s">
        <v>143</v>
      </c>
      <c r="F433" s="220" t="s">
        <v>143</v>
      </c>
      <c r="G433" s="220" t="s">
        <v>143</v>
      </c>
      <c r="H433" s="221" t="s">
        <v>143</v>
      </c>
      <c r="I433" s="220" t="s">
        <v>143</v>
      </c>
      <c r="J433" s="221" t="s">
        <v>143</v>
      </c>
    </row>
    <row r="434" spans="2:10" ht="15" hidden="1" customHeight="1" outlineLevel="1">
      <c r="B434" s="63" t="s">
        <v>79</v>
      </c>
      <c r="C434" s="220" t="s">
        <v>143</v>
      </c>
      <c r="D434" s="220" t="s">
        <v>143</v>
      </c>
      <c r="E434" s="220" t="s">
        <v>143</v>
      </c>
      <c r="F434" s="220" t="s">
        <v>143</v>
      </c>
      <c r="G434" s="220" t="s">
        <v>143</v>
      </c>
      <c r="H434" s="221" t="s">
        <v>143</v>
      </c>
      <c r="I434" s="220" t="s">
        <v>143</v>
      </c>
      <c r="J434" s="221" t="s">
        <v>143</v>
      </c>
    </row>
    <row r="435" spans="2:10" hidden="1" collapsed="1">
      <c r="B435" s="227">
        <v>1979</v>
      </c>
      <c r="C435" s="229" t="s">
        <v>143</v>
      </c>
      <c r="D435" s="229" t="s">
        <v>143</v>
      </c>
      <c r="E435" s="229" t="s">
        <v>143</v>
      </c>
      <c r="F435" s="229" t="s">
        <v>143</v>
      </c>
      <c r="G435" s="229" t="s">
        <v>143</v>
      </c>
      <c r="H435" s="229" t="s">
        <v>143</v>
      </c>
      <c r="I435" s="229" t="s">
        <v>143</v>
      </c>
      <c r="J435" s="229" t="s">
        <v>143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3.1719681024516052E-3</v>
      </c>
      <c r="D7" s="189">
        <v>5.515842349304482E-3</v>
      </c>
      <c r="E7" s="189">
        <v>1.2527686083783169E-2</v>
      </c>
      <c r="F7" s="189">
        <v>9.6943736151775175E-3</v>
      </c>
      <c r="G7" s="189">
        <v>1.6316980435016854E-2</v>
      </c>
      <c r="H7" s="189">
        <v>1.09154930775857E-2</v>
      </c>
      <c r="I7" s="189">
        <v>1.8897943918914636E-2</v>
      </c>
      <c r="J7" s="189">
        <v>1.404335249646836E-2</v>
      </c>
    </row>
    <row r="8" spans="2:10">
      <c r="B8" s="46">
        <v>2009</v>
      </c>
      <c r="C8" s="72">
        <v>2.2396726206934691E-3</v>
      </c>
      <c r="D8" s="72">
        <v>6.4661116502374993E-3</v>
      </c>
      <c r="E8" s="72">
        <v>1.1581434599156119E-2</v>
      </c>
      <c r="F8" s="72">
        <v>9.3279171994083993E-3</v>
      </c>
      <c r="G8" s="72">
        <v>1.8588853380628104E-2</v>
      </c>
      <c r="H8" s="57">
        <v>1.0808980232788893E-2</v>
      </c>
      <c r="I8" s="72">
        <v>2.4225342460775224E-2</v>
      </c>
      <c r="J8" s="57">
        <v>1.6298333270317104E-2</v>
      </c>
    </row>
    <row r="9" spans="2:10">
      <c r="B9" s="46">
        <v>2008</v>
      </c>
      <c r="C9" s="72">
        <v>3.2547659072212883E-3</v>
      </c>
      <c r="D9" s="72">
        <v>6.8340514039518649E-3</v>
      </c>
      <c r="E9" s="72">
        <v>1.0104568584689369E-2</v>
      </c>
      <c r="F9" s="72">
        <v>9.6839311445591231E-3</v>
      </c>
      <c r="G9" s="72">
        <v>1.5425390662263096E-2</v>
      </c>
      <c r="H9" s="57">
        <v>1.0250150496968733E-2</v>
      </c>
      <c r="I9" s="72">
        <v>2.3113390644632539E-2</v>
      </c>
      <c r="J9" s="57">
        <v>1.5534943324552696E-2</v>
      </c>
    </row>
    <row r="10" spans="2:10">
      <c r="B10" s="46">
        <v>2007</v>
      </c>
      <c r="C10" s="72">
        <v>4.9171931022707867E-3</v>
      </c>
      <c r="D10" s="72">
        <v>5.7256076632656245E-3</v>
      </c>
      <c r="E10" s="72">
        <v>5.8441800670630028E-3</v>
      </c>
      <c r="F10" s="72">
        <v>5.5281152065862751E-3</v>
      </c>
      <c r="G10" s="72">
        <v>1.0784011212861318E-2</v>
      </c>
      <c r="H10" s="57">
        <v>6.2477212094084623E-3</v>
      </c>
      <c r="I10" s="72">
        <v>1.9833248942054123E-2</v>
      </c>
      <c r="J10" s="57">
        <v>1.1864095973618167E-2</v>
      </c>
    </row>
    <row r="11" spans="2:10">
      <c r="B11" s="46">
        <v>2006</v>
      </c>
      <c r="C11" s="72">
        <v>3.7274002344035201E-3</v>
      </c>
      <c r="D11" s="72">
        <v>6.1755958012003056E-3</v>
      </c>
      <c r="E11" s="72">
        <v>9.4160572217879667E-3</v>
      </c>
      <c r="F11" s="72">
        <v>3.2201812700126398E-3</v>
      </c>
      <c r="G11" s="72">
        <v>6.6883048049791276E-3</v>
      </c>
      <c r="H11" s="57">
        <v>5.2616834525190861E-3</v>
      </c>
      <c r="I11" s="72">
        <v>1.7445132733385889E-2</v>
      </c>
      <c r="J11" s="57">
        <v>1.0416229056874383E-2</v>
      </c>
    </row>
    <row r="12" spans="2:10">
      <c r="B12" s="46">
        <v>2005</v>
      </c>
      <c r="C12" s="72">
        <v>2.7068832173240526E-3</v>
      </c>
      <c r="D12" s="72">
        <v>5.3171478016603548E-3</v>
      </c>
      <c r="E12" s="72">
        <v>7.4199387357282093E-3</v>
      </c>
      <c r="F12" s="72">
        <v>2.1570234969944327E-3</v>
      </c>
      <c r="G12" s="72">
        <v>4.2661633512886855E-3</v>
      </c>
      <c r="H12" s="57">
        <v>3.8323984964990085E-3</v>
      </c>
      <c r="I12" s="72">
        <v>1.2528018681202041E-2</v>
      </c>
      <c r="J12" s="57">
        <v>7.6601988483100403E-3</v>
      </c>
    </row>
    <row r="13" spans="2:10">
      <c r="B13" s="46">
        <v>2004</v>
      </c>
      <c r="C13" s="72">
        <v>1.6053316469243305E-3</v>
      </c>
      <c r="D13" s="72">
        <v>6.6375562876469325E-3</v>
      </c>
      <c r="E13" s="72">
        <v>3.9454944653083612E-3</v>
      </c>
      <c r="F13" s="72">
        <v>1.7594440838084298E-3</v>
      </c>
      <c r="G13" s="72">
        <v>3.3115883440950726E-3</v>
      </c>
      <c r="H13" s="57">
        <v>2.6458153120851187E-3</v>
      </c>
      <c r="I13" s="72">
        <v>1.1155360486238178E-2</v>
      </c>
      <c r="J13" s="57">
        <v>6.4759068871328559E-3</v>
      </c>
    </row>
    <row r="14" spans="2:10">
      <c r="B14" s="46">
        <v>2003</v>
      </c>
      <c r="C14" s="72">
        <v>1.1706414025917456E-3</v>
      </c>
      <c r="D14" s="72">
        <v>6.2715268194720253E-3</v>
      </c>
      <c r="E14" s="72">
        <v>6.5854554285951225E-3</v>
      </c>
      <c r="F14" s="72">
        <v>1.5644770463502226E-3</v>
      </c>
      <c r="G14" s="72">
        <v>2.5558670949110645E-3</v>
      </c>
      <c r="H14" s="57">
        <v>3.1223992848996704E-3</v>
      </c>
      <c r="I14" s="72">
        <v>1.3544037665853225E-2</v>
      </c>
      <c r="J14" s="57">
        <v>8.0216365731094891E-3</v>
      </c>
    </row>
    <row r="15" spans="2:10">
      <c r="B15" s="46">
        <v>2002</v>
      </c>
      <c r="C15" s="72">
        <v>1.7564580115683958E-3</v>
      </c>
      <c r="D15" s="72">
        <v>4.4652116095501848E-3</v>
      </c>
      <c r="E15" s="72">
        <v>8.4122399954697589E-3</v>
      </c>
      <c r="F15" s="72">
        <v>9.4893487562221256E-4</v>
      </c>
      <c r="G15" s="72">
        <v>2.4916598607438987E-3</v>
      </c>
      <c r="H15" s="57">
        <v>3.1695913915860399E-3</v>
      </c>
      <c r="I15" s="72">
        <v>1.4855861649613522E-2</v>
      </c>
      <c r="J15" s="57">
        <v>8.6921867414443982E-3</v>
      </c>
    </row>
    <row r="16" spans="2:10">
      <c r="B16" s="46">
        <v>2001</v>
      </c>
      <c r="C16" s="72">
        <v>5.1714474957966069E-3</v>
      </c>
      <c r="D16" s="72">
        <v>1.6524737532085533E-3</v>
      </c>
      <c r="E16" s="72">
        <v>3.9893673517653336E-3</v>
      </c>
      <c r="F16" s="72">
        <v>1.59071586922365E-3</v>
      </c>
      <c r="G16" s="72">
        <v>2.7646655266687827E-3</v>
      </c>
      <c r="H16" s="57">
        <v>2.4124106316028571E-3</v>
      </c>
      <c r="I16" s="72">
        <v>1.1652075462431161E-2</v>
      </c>
      <c r="J16" s="57">
        <v>6.8841662945726455E-3</v>
      </c>
    </row>
    <row r="17" spans="2:10">
      <c r="B17" s="46">
        <v>2000</v>
      </c>
      <c r="C17" s="72">
        <v>4.0832455216016856E-3</v>
      </c>
      <c r="D17" s="72">
        <v>2.0498539962483806E-3</v>
      </c>
      <c r="E17" s="72">
        <v>3.5610019290608207E-3</v>
      </c>
      <c r="F17" s="72">
        <v>1.9284232380018381E-3</v>
      </c>
      <c r="G17" s="72">
        <v>2.8025451261664298E-3</v>
      </c>
      <c r="H17" s="57">
        <v>2.4910696715707038E-3</v>
      </c>
      <c r="I17" s="72">
        <v>1.0982234330835896E-2</v>
      </c>
      <c r="J17" s="57">
        <v>6.6767785135585069E-3</v>
      </c>
    </row>
    <row r="18" spans="2:10">
      <c r="B18" s="46">
        <v>1999</v>
      </c>
      <c r="C18" s="72">
        <v>2.1962334596167571E-3</v>
      </c>
      <c r="D18" s="72">
        <v>9.8112960722111396E-4</v>
      </c>
      <c r="E18" s="72">
        <v>5.3537817454563201E-3</v>
      </c>
      <c r="F18" s="72">
        <v>1.7335899772067901E-3</v>
      </c>
      <c r="G18" s="72">
        <v>2.067834829231307E-3</v>
      </c>
      <c r="H18" s="57">
        <v>2.830019903911555E-3</v>
      </c>
      <c r="I18" s="72">
        <v>9.8385263304414765E-3</v>
      </c>
      <c r="J18" s="57">
        <v>6.3445160545339699E-3</v>
      </c>
    </row>
    <row r="19" spans="2:10">
      <c r="B19" s="46">
        <v>1998</v>
      </c>
      <c r="C19" s="72">
        <v>2.1845985800109228E-3</v>
      </c>
      <c r="D19" s="72">
        <v>7.287087750640558E-4</v>
      </c>
      <c r="E19" s="72">
        <v>4.0114621901426988E-3</v>
      </c>
      <c r="F19" s="72">
        <v>3.0648921096480112E-3</v>
      </c>
      <c r="G19" s="72">
        <v>2.9294895187122411E-3</v>
      </c>
      <c r="H19" s="57">
        <v>3.2364591920002691E-3</v>
      </c>
      <c r="I19" s="72">
        <v>7.1031294280763197E-3</v>
      </c>
      <c r="J19" s="57">
        <v>5.1815903674489235E-3</v>
      </c>
    </row>
    <row r="20" spans="2:10">
      <c r="B20" s="46">
        <v>1997</v>
      </c>
      <c r="C20" s="72">
        <v>5.0026800071466856E-4</v>
      </c>
      <c r="D20" s="72">
        <v>6.0462756021982533E-4</v>
      </c>
      <c r="E20" s="72">
        <v>2.6192393903634466E-3</v>
      </c>
      <c r="F20" s="72">
        <v>3.3018168884673522E-3</v>
      </c>
      <c r="G20" s="72">
        <v>1.9171213685297154E-3</v>
      </c>
      <c r="H20" s="57">
        <v>2.8223226049313007E-3</v>
      </c>
      <c r="I20" s="72">
        <v>5.4612992245891513E-3</v>
      </c>
      <c r="J20" s="57">
        <v>4.1516642968779738E-3</v>
      </c>
    </row>
    <row r="21" spans="2:10">
      <c r="B21" s="46">
        <v>1996</v>
      </c>
      <c r="C21" s="72">
        <v>5.2259345712991673E-4</v>
      </c>
      <c r="D21" s="72">
        <v>8.3867210250436811E-4</v>
      </c>
      <c r="E21" s="72">
        <v>3.4677679922455076E-3</v>
      </c>
      <c r="F21" s="72">
        <v>2.7207039922496267E-3</v>
      </c>
      <c r="G21" s="72">
        <v>2.2439242132693132E-3</v>
      </c>
      <c r="H21" s="57">
        <v>2.8015571906222082E-3</v>
      </c>
      <c r="I21" s="72">
        <v>8.8240198027421148E-3</v>
      </c>
      <c r="J21" s="57">
        <v>5.8747274248642824E-3</v>
      </c>
    </row>
    <row r="22" spans="2:10">
      <c r="B22" s="46">
        <v>1995</v>
      </c>
      <c r="C22" s="72">
        <v>9.0480796231006831E-4</v>
      </c>
      <c r="D22" s="72">
        <v>1.0512825647289693E-3</v>
      </c>
      <c r="E22" s="72">
        <v>4.2526800744219009E-3</v>
      </c>
      <c r="F22" s="72">
        <v>2.8218464657835222E-3</v>
      </c>
      <c r="G22" s="72">
        <v>8.2899704111825327E-4</v>
      </c>
      <c r="H22" s="57">
        <v>3.0673656759393807E-3</v>
      </c>
      <c r="I22" s="72">
        <v>1.244800674230871E-2</v>
      </c>
      <c r="J22" s="57">
        <v>7.8302769238904231E-3</v>
      </c>
    </row>
    <row r="23" spans="2:10">
      <c r="B23" s="46">
        <v>1994</v>
      </c>
      <c r="C23" s="72">
        <v>7.4580113958414127E-4</v>
      </c>
      <c r="D23" s="72">
        <v>1.7409773847037726E-3</v>
      </c>
      <c r="E23" s="72">
        <v>3.2009797781581842E-3</v>
      </c>
      <c r="F23" s="72">
        <v>4.3436479944764048E-3</v>
      </c>
      <c r="G23" s="72">
        <v>1.281487530623783E-3</v>
      </c>
      <c r="H23" s="57">
        <v>3.6725890660034149E-3</v>
      </c>
      <c r="I23" s="72">
        <v>1.0177942619638631E-2</v>
      </c>
      <c r="J23" s="57">
        <v>6.9027061873808849E-3</v>
      </c>
    </row>
    <row r="24" spans="2:10">
      <c r="B24" s="46">
        <v>1993</v>
      </c>
      <c r="C24" s="72">
        <v>5.8420693908019868E-4</v>
      </c>
      <c r="D24" s="72">
        <v>2.7481996963006438E-4</v>
      </c>
      <c r="E24" s="72">
        <v>1.3347872208471178E-3</v>
      </c>
      <c r="F24" s="72">
        <v>7.8397101349659513E-3</v>
      </c>
      <c r="G24" s="72">
        <v>3.8378245017681406E-4</v>
      </c>
      <c r="H24" s="57">
        <v>4.6936075835059916E-3</v>
      </c>
      <c r="I24" s="72">
        <v>1.3615704430491623E-2</v>
      </c>
      <c r="J24" s="57">
        <v>8.8700931753669734E-3</v>
      </c>
    </row>
    <row r="25" spans="2:10">
      <c r="B25" s="46">
        <v>1992</v>
      </c>
      <c r="C25" s="72">
        <v>8.9602243951848531E-4</v>
      </c>
      <c r="D25" s="72">
        <v>4.03844187710868E-4</v>
      </c>
      <c r="E25" s="72">
        <v>3.687571204156974E-3</v>
      </c>
      <c r="F25" s="72">
        <v>1.4159017942239355E-2</v>
      </c>
      <c r="G25" s="72">
        <v>2.2753737636020506E-4</v>
      </c>
      <c r="H25" s="57">
        <v>8.9187912420102128E-3</v>
      </c>
      <c r="I25" s="72">
        <v>9.6973760866045679E-3</v>
      </c>
      <c r="J25" s="57">
        <v>9.2879472164868696E-3</v>
      </c>
    </row>
    <row r="26" spans="2:10">
      <c r="B26" s="46">
        <v>1991</v>
      </c>
      <c r="C26" s="72">
        <v>2.9032475862534601E-3</v>
      </c>
      <c r="D26" s="72">
        <v>5.5943310778411206E-4</v>
      </c>
      <c r="E26" s="72">
        <v>9.1158101375678495E-4</v>
      </c>
      <c r="F26" s="72">
        <v>1.1551509248636023E-2</v>
      </c>
      <c r="G26" s="72">
        <v>1.4170144793115887E-4</v>
      </c>
      <c r="H26" s="57">
        <v>6.8971174127021324E-3</v>
      </c>
      <c r="I26" s="72">
        <v>7.0996006033318838E-3</v>
      </c>
      <c r="J26" s="57">
        <v>6.9889360524839446E-3</v>
      </c>
    </row>
    <row r="27" spans="2:10">
      <c r="B27" s="46">
        <v>1990</v>
      </c>
      <c r="C27" s="72">
        <v>5.1723023210706667E-4</v>
      </c>
      <c r="D27" s="72">
        <v>8.9714462745907992E-4</v>
      </c>
      <c r="E27" s="72">
        <v>2.3031868263122192E-3</v>
      </c>
      <c r="F27" s="72">
        <v>3.1964728575365115E-3</v>
      </c>
      <c r="G27" s="72">
        <v>3.2058893374495371E-4</v>
      </c>
      <c r="H27" s="57">
        <v>2.5124085654252711E-3</v>
      </c>
      <c r="I27" s="72">
        <v>4.2726843502299845E-3</v>
      </c>
      <c r="J27" s="57">
        <v>3.2900228068449278E-3</v>
      </c>
    </row>
    <row r="28" spans="2:10">
      <c r="B28" s="46">
        <v>1989</v>
      </c>
      <c r="C28" s="72">
        <v>2.3214783173925156E-3</v>
      </c>
      <c r="D28" s="72">
        <v>2.3106624912590069E-4</v>
      </c>
      <c r="E28" s="72">
        <v>1.9355355426618731E-3</v>
      </c>
      <c r="F28" s="72">
        <v>1.3977672030393009E-3</v>
      </c>
      <c r="G28" s="72">
        <v>3.988503724558625E-4</v>
      </c>
      <c r="H28" s="57">
        <v>1.3806494385921562E-3</v>
      </c>
      <c r="I28" s="72">
        <v>4.8820646347066936E-3</v>
      </c>
      <c r="J28" s="57">
        <v>2.9103243709536321E-3</v>
      </c>
    </row>
    <row r="29" spans="2:10">
      <c r="B29" s="46">
        <v>1988</v>
      </c>
      <c r="C29" s="72">
        <v>0</v>
      </c>
      <c r="D29" s="72">
        <v>2.7059092895947382E-4</v>
      </c>
      <c r="E29" s="72">
        <v>2.408419073956088E-3</v>
      </c>
      <c r="F29" s="72">
        <v>1.8986172911022742E-3</v>
      </c>
      <c r="G29" s="72">
        <v>5.3620816165264997E-4</v>
      </c>
      <c r="H29" s="57">
        <v>1.7622460763608153E-3</v>
      </c>
      <c r="I29" s="72">
        <v>4.0134882527581277E-3</v>
      </c>
      <c r="J29" s="57">
        <v>2.6944854515360086E-3</v>
      </c>
    </row>
    <row r="30" spans="2:10">
      <c r="B30" s="46">
        <v>1987</v>
      </c>
      <c r="C30" s="72">
        <v>3.1528336092062739E-4</v>
      </c>
      <c r="D30" s="72">
        <v>2.3583051646883108E-4</v>
      </c>
      <c r="E30" s="72">
        <v>2.1878653401092739E-3</v>
      </c>
      <c r="F30" s="72">
        <v>8.9603294350907203E-4</v>
      </c>
      <c r="G30" s="72">
        <v>1.1158292781204475E-3</v>
      </c>
      <c r="H30" s="57">
        <v>1.2017447658798184E-3</v>
      </c>
      <c r="I30" s="72">
        <v>4.3431696314168424E-3</v>
      </c>
      <c r="J30" s="57">
        <v>2.3639784424485735E-3</v>
      </c>
    </row>
    <row r="31" spans="2:10">
      <c r="B31" s="46">
        <v>1986</v>
      </c>
      <c r="C31" s="72">
        <v>1.5385525770755667E-3</v>
      </c>
      <c r="D31" s="72">
        <v>3.0575145065769795E-4</v>
      </c>
      <c r="E31" s="72">
        <v>1.8895017002511325E-3</v>
      </c>
      <c r="F31" s="72">
        <v>1.1256791103580251E-3</v>
      </c>
      <c r="G31" s="72">
        <v>6.9588392063962097E-4</v>
      </c>
      <c r="H31" s="57">
        <v>1.2132641633304585E-3</v>
      </c>
      <c r="I31" s="72">
        <v>7.6790943646694058E-3</v>
      </c>
      <c r="J31" s="57">
        <v>3.4354462436621668E-3</v>
      </c>
    </row>
    <row r="32" spans="2:10">
      <c r="B32" s="46">
        <v>1985</v>
      </c>
      <c r="C32" s="72">
        <v>3.1420604061113076E-4</v>
      </c>
      <c r="D32" s="72">
        <v>1.7794767020365123E-4</v>
      </c>
      <c r="E32" s="72">
        <v>1.0323713322226585E-3</v>
      </c>
      <c r="F32" s="72">
        <v>1.1686294092352932E-3</v>
      </c>
      <c r="G32" s="72">
        <v>6.3881935753024618E-4</v>
      </c>
      <c r="H32" s="57">
        <v>9.4613773062107189E-4</v>
      </c>
      <c r="I32" s="72">
        <v>7.2985673628284502E-3</v>
      </c>
      <c r="J32" s="57">
        <v>2.8624897670982484E-3</v>
      </c>
    </row>
    <row r="33" spans="2:12" hidden="1">
      <c r="B33" s="46">
        <v>1984</v>
      </c>
      <c r="C33" s="72" t="s">
        <v>143</v>
      </c>
      <c r="D33" s="72" t="s">
        <v>143</v>
      </c>
      <c r="E33" s="72" t="s">
        <v>143</v>
      </c>
      <c r="F33" s="72" t="s">
        <v>143</v>
      </c>
      <c r="G33" s="72" t="s">
        <v>143</v>
      </c>
      <c r="H33" s="57" t="s">
        <v>143</v>
      </c>
      <c r="I33" s="72" t="s">
        <v>143</v>
      </c>
      <c r="J33" s="57" t="s">
        <v>143</v>
      </c>
    </row>
    <row r="34" spans="2:12" hidden="1">
      <c r="B34" s="46">
        <v>1983</v>
      </c>
      <c r="C34" s="72" t="s">
        <v>143</v>
      </c>
      <c r="D34" s="72" t="s">
        <v>143</v>
      </c>
      <c r="E34" s="72" t="s">
        <v>143</v>
      </c>
      <c r="F34" s="72" t="s">
        <v>143</v>
      </c>
      <c r="G34" s="72" t="s">
        <v>143</v>
      </c>
      <c r="H34" s="57" t="s">
        <v>143</v>
      </c>
      <c r="I34" s="72" t="s">
        <v>143</v>
      </c>
      <c r="J34" s="57" t="s">
        <v>143</v>
      </c>
    </row>
    <row r="35" spans="2:12" hidden="1">
      <c r="B35" s="46">
        <v>1982</v>
      </c>
      <c r="C35" s="72" t="s">
        <v>143</v>
      </c>
      <c r="D35" s="72" t="s">
        <v>143</v>
      </c>
      <c r="E35" s="72" t="s">
        <v>143</v>
      </c>
      <c r="F35" s="72" t="s">
        <v>143</v>
      </c>
      <c r="G35" s="72" t="s">
        <v>143</v>
      </c>
      <c r="H35" s="57" t="s">
        <v>143</v>
      </c>
      <c r="I35" s="72" t="s">
        <v>143</v>
      </c>
      <c r="J35" s="57" t="s">
        <v>143</v>
      </c>
    </row>
    <row r="36" spans="2:12" hidden="1">
      <c r="B36" s="46">
        <v>1981</v>
      </c>
      <c r="C36" s="72" t="s">
        <v>143</v>
      </c>
      <c r="D36" s="72" t="s">
        <v>143</v>
      </c>
      <c r="E36" s="72" t="s">
        <v>143</v>
      </c>
      <c r="F36" s="72" t="s">
        <v>143</v>
      </c>
      <c r="G36" s="72" t="s">
        <v>143</v>
      </c>
      <c r="H36" s="57" t="s">
        <v>143</v>
      </c>
      <c r="I36" s="72" t="s">
        <v>143</v>
      </c>
      <c r="J36" s="57" t="s">
        <v>143</v>
      </c>
    </row>
    <row r="37" spans="2:12" hidden="1">
      <c r="B37" s="46">
        <v>1980</v>
      </c>
      <c r="C37" s="72" t="s">
        <v>143</v>
      </c>
      <c r="D37" s="72" t="s">
        <v>143</v>
      </c>
      <c r="E37" s="72" t="s">
        <v>143</v>
      </c>
      <c r="F37" s="72" t="s">
        <v>143</v>
      </c>
      <c r="G37" s="72" t="s">
        <v>143</v>
      </c>
      <c r="H37" s="57" t="s">
        <v>143</v>
      </c>
      <c r="I37" s="72" t="s">
        <v>143</v>
      </c>
      <c r="J37" s="57" t="s">
        <v>143</v>
      </c>
    </row>
    <row r="38" spans="2:12" hidden="1">
      <c r="B38" s="46">
        <v>1979</v>
      </c>
      <c r="C38" s="72" t="s">
        <v>143</v>
      </c>
      <c r="D38" s="72" t="s">
        <v>143</v>
      </c>
      <c r="E38" s="72" t="s">
        <v>143</v>
      </c>
      <c r="F38" s="72" t="s">
        <v>143</v>
      </c>
      <c r="G38" s="72" t="s">
        <v>143</v>
      </c>
      <c r="H38" s="57" t="s">
        <v>143</v>
      </c>
      <c r="I38" s="72" t="s">
        <v>143</v>
      </c>
      <c r="J38" s="57" t="s">
        <v>143</v>
      </c>
    </row>
    <row r="39" spans="2:12" hidden="1">
      <c r="B39" s="46">
        <v>1978</v>
      </c>
      <c r="C39" s="72" t="s">
        <v>143</v>
      </c>
      <c r="D39" s="72" t="s">
        <v>143</v>
      </c>
      <c r="E39" s="72" t="s">
        <v>143</v>
      </c>
      <c r="F39" s="72" t="s">
        <v>143</v>
      </c>
      <c r="G39" s="72" t="s">
        <v>143</v>
      </c>
      <c r="H39" s="57" t="s">
        <v>143</v>
      </c>
      <c r="I39" s="72" t="s">
        <v>143</v>
      </c>
      <c r="J39" s="57" t="s">
        <v>143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12</v>
      </c>
      <c r="D9" s="36">
        <v>70</v>
      </c>
      <c r="E9" s="36">
        <v>815</v>
      </c>
      <c r="F9" s="36">
        <v>1944</v>
      </c>
      <c r="G9" s="36">
        <v>741</v>
      </c>
      <c r="H9" s="97">
        <v>3582</v>
      </c>
      <c r="I9" s="36">
        <v>2908</v>
      </c>
      <c r="J9" s="97">
        <v>6490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13</v>
      </c>
      <c r="D10" s="36">
        <v>63</v>
      </c>
      <c r="E10" s="36">
        <v>852</v>
      </c>
      <c r="F10" s="36">
        <v>1870</v>
      </c>
      <c r="G10" s="36">
        <v>761</v>
      </c>
      <c r="H10" s="97">
        <v>3559</v>
      </c>
      <c r="I10" s="36">
        <v>2801</v>
      </c>
      <c r="J10" s="97">
        <v>6360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18</v>
      </c>
      <c r="D11" s="36">
        <v>53</v>
      </c>
      <c r="E11" s="36">
        <v>677</v>
      </c>
      <c r="F11" s="36">
        <v>1835</v>
      </c>
      <c r="G11" s="36">
        <v>704</v>
      </c>
      <c r="H11" s="97">
        <v>3287</v>
      </c>
      <c r="I11" s="36">
        <v>3235</v>
      </c>
      <c r="J11" s="97">
        <v>6522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3</v>
      </c>
      <c r="D12" s="36">
        <v>72</v>
      </c>
      <c r="E12" s="36">
        <v>515</v>
      </c>
      <c r="F12" s="36">
        <v>1628</v>
      </c>
      <c r="G12" s="36">
        <v>626</v>
      </c>
      <c r="H12" s="97">
        <v>2844</v>
      </c>
      <c r="I12" s="36">
        <v>3091</v>
      </c>
      <c r="J12" s="97">
        <v>5935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14</v>
      </c>
      <c r="D13" s="36">
        <v>22</v>
      </c>
      <c r="E13" s="36">
        <v>528</v>
      </c>
      <c r="F13" s="36">
        <v>1193</v>
      </c>
      <c r="G13" s="36">
        <v>483</v>
      </c>
      <c r="H13" s="97">
        <v>2240</v>
      </c>
      <c r="I13" s="36">
        <v>3435</v>
      </c>
      <c r="J13" s="97">
        <v>5675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3</v>
      </c>
      <c r="D14" s="36">
        <v>26</v>
      </c>
      <c r="E14" s="36">
        <v>452</v>
      </c>
      <c r="F14" s="36">
        <v>1222</v>
      </c>
      <c r="G14" s="36">
        <v>448</v>
      </c>
      <c r="H14" s="97">
        <v>2151</v>
      </c>
      <c r="I14" s="36">
        <v>3813</v>
      </c>
      <c r="J14" s="97">
        <v>5964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13</v>
      </c>
      <c r="D15" s="36">
        <v>16</v>
      </c>
      <c r="E15" s="36">
        <v>476</v>
      </c>
      <c r="F15" s="36">
        <v>1251</v>
      </c>
      <c r="G15" s="36">
        <v>435</v>
      </c>
      <c r="H15" s="97">
        <v>2191</v>
      </c>
      <c r="I15" s="36">
        <v>4203</v>
      </c>
      <c r="J15" s="97">
        <v>6394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5</v>
      </c>
      <c r="D16" s="36">
        <v>12</v>
      </c>
      <c r="E16" s="36">
        <v>522</v>
      </c>
      <c r="F16" s="36">
        <v>1119</v>
      </c>
      <c r="G16" s="36">
        <v>296</v>
      </c>
      <c r="H16" s="97">
        <v>1954</v>
      </c>
      <c r="I16" s="36">
        <v>2855</v>
      </c>
      <c r="J16" s="97">
        <v>4809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1</v>
      </c>
      <c r="D17" s="36">
        <v>7</v>
      </c>
      <c r="E17" s="36">
        <v>820</v>
      </c>
      <c r="F17" s="36">
        <v>1173</v>
      </c>
      <c r="G17" s="36">
        <v>380</v>
      </c>
      <c r="H17" s="97">
        <v>2381</v>
      </c>
      <c r="I17" s="36">
        <v>2559</v>
      </c>
      <c r="J17" s="97">
        <v>4940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3</v>
      </c>
      <c r="D18" s="36">
        <v>53</v>
      </c>
      <c r="E18" s="36">
        <v>780</v>
      </c>
      <c r="F18" s="36">
        <v>1801</v>
      </c>
      <c r="G18" s="36">
        <v>575</v>
      </c>
      <c r="H18" s="97">
        <v>3212</v>
      </c>
      <c r="I18" s="36">
        <v>2924</v>
      </c>
      <c r="J18" s="97">
        <v>6136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9</v>
      </c>
      <c r="D19" s="36">
        <v>98</v>
      </c>
      <c r="E19" s="36">
        <v>472</v>
      </c>
      <c r="F19" s="36">
        <v>1510</v>
      </c>
      <c r="G19" s="36">
        <v>436</v>
      </c>
      <c r="H19" s="97">
        <v>2525</v>
      </c>
      <c r="I19" s="36">
        <v>2277</v>
      </c>
      <c r="J19" s="97">
        <v>4802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13</v>
      </c>
      <c r="D20" s="36">
        <v>79</v>
      </c>
      <c r="E20" s="36">
        <v>427</v>
      </c>
      <c r="F20" s="36">
        <v>1152</v>
      </c>
      <c r="G20" s="36">
        <v>475</v>
      </c>
      <c r="H20" s="97">
        <v>2146</v>
      </c>
      <c r="I20" s="36">
        <v>1675</v>
      </c>
      <c r="J20" s="97">
        <v>3821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107</v>
      </c>
      <c r="D21" s="39">
        <v>571</v>
      </c>
      <c r="E21" s="39">
        <v>7336</v>
      </c>
      <c r="F21" s="39">
        <v>17698</v>
      </c>
      <c r="G21" s="39">
        <v>6360</v>
      </c>
      <c r="H21" s="39">
        <v>32072</v>
      </c>
      <c r="I21" s="39">
        <v>35776</v>
      </c>
      <c r="J21" s="39">
        <v>67848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17</v>
      </c>
      <c r="D29" s="36">
        <v>84</v>
      </c>
      <c r="E29" s="36">
        <v>749</v>
      </c>
      <c r="F29" s="36">
        <v>1566</v>
      </c>
      <c r="G29" s="36">
        <v>647</v>
      </c>
      <c r="H29" s="97">
        <v>3063</v>
      </c>
      <c r="I29" s="36">
        <v>2695</v>
      </c>
      <c r="J29" s="97">
        <v>5758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6</v>
      </c>
      <c r="D30" s="36">
        <v>147</v>
      </c>
      <c r="E30" s="36">
        <v>349</v>
      </c>
      <c r="F30" s="36">
        <v>1729</v>
      </c>
      <c r="G30" s="36">
        <v>774</v>
      </c>
      <c r="H30" s="97">
        <v>3005</v>
      </c>
      <c r="I30" s="36">
        <v>2485</v>
      </c>
      <c r="J30" s="97">
        <v>5490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13</v>
      </c>
      <c r="D31" s="36">
        <v>141</v>
      </c>
      <c r="E31" s="36">
        <v>677</v>
      </c>
      <c r="F31" s="36">
        <v>1614</v>
      </c>
      <c r="G31" s="36">
        <v>640</v>
      </c>
      <c r="H31" s="97">
        <v>3085</v>
      </c>
      <c r="I31" s="36">
        <v>2953</v>
      </c>
      <c r="J31" s="97">
        <v>6038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2</v>
      </c>
      <c r="D32" s="36">
        <v>109</v>
      </c>
      <c r="E32" s="36">
        <v>591</v>
      </c>
      <c r="F32" s="36">
        <v>1341</v>
      </c>
      <c r="G32" s="36">
        <v>669</v>
      </c>
      <c r="H32" s="97">
        <v>2712</v>
      </c>
      <c r="I32" s="36">
        <v>3267</v>
      </c>
      <c r="J32" s="97">
        <v>5979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9</v>
      </c>
      <c r="D33" s="36">
        <v>36</v>
      </c>
      <c r="E33" s="36">
        <v>564</v>
      </c>
      <c r="F33" s="36">
        <v>1544</v>
      </c>
      <c r="G33" s="36">
        <v>498</v>
      </c>
      <c r="H33" s="97">
        <v>2651</v>
      </c>
      <c r="I33" s="36">
        <v>3092</v>
      </c>
      <c r="J33" s="97">
        <v>5743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2</v>
      </c>
      <c r="D34" s="36">
        <v>17</v>
      </c>
      <c r="E34" s="36">
        <v>628</v>
      </c>
      <c r="F34" s="36">
        <v>1314</v>
      </c>
      <c r="G34" s="36">
        <v>544</v>
      </c>
      <c r="H34" s="97">
        <v>2505</v>
      </c>
      <c r="I34" s="36">
        <v>4547</v>
      </c>
      <c r="J34" s="97">
        <v>7052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2</v>
      </c>
      <c r="D35" s="36">
        <v>40</v>
      </c>
      <c r="E35" s="36">
        <v>904</v>
      </c>
      <c r="F35" s="36">
        <v>1397</v>
      </c>
      <c r="G35" s="36">
        <v>552</v>
      </c>
      <c r="H35" s="97">
        <v>2895</v>
      </c>
      <c r="I35" s="36">
        <v>4909</v>
      </c>
      <c r="J35" s="97">
        <v>7804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0</v>
      </c>
      <c r="D36" s="36">
        <v>24</v>
      </c>
      <c r="E36" s="36">
        <v>887</v>
      </c>
      <c r="F36" s="36">
        <v>1233</v>
      </c>
      <c r="G36" s="36">
        <v>367</v>
      </c>
      <c r="H36" s="97">
        <v>2511</v>
      </c>
      <c r="I36" s="36">
        <v>3794</v>
      </c>
      <c r="J36" s="97">
        <v>6305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5</v>
      </c>
      <c r="D37" s="36">
        <v>31</v>
      </c>
      <c r="E37" s="36">
        <v>884</v>
      </c>
      <c r="F37" s="36">
        <v>1368</v>
      </c>
      <c r="G37" s="36">
        <v>646</v>
      </c>
      <c r="H37" s="97">
        <v>2934</v>
      </c>
      <c r="I37" s="36">
        <v>3591</v>
      </c>
      <c r="J37" s="97">
        <v>6525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3</v>
      </c>
      <c r="D38" s="36">
        <v>56</v>
      </c>
      <c r="E38" s="36">
        <v>872</v>
      </c>
      <c r="F38" s="36">
        <v>1777</v>
      </c>
      <c r="G38" s="36">
        <v>849</v>
      </c>
      <c r="H38" s="97">
        <v>3557</v>
      </c>
      <c r="I38" s="36">
        <v>3725</v>
      </c>
      <c r="J38" s="97">
        <v>7282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11</v>
      </c>
      <c r="D39" s="36">
        <v>103</v>
      </c>
      <c r="E39" s="36">
        <v>660</v>
      </c>
      <c r="F39" s="36">
        <v>1625</v>
      </c>
      <c r="G39" s="36">
        <v>654</v>
      </c>
      <c r="H39" s="97">
        <v>3053</v>
      </c>
      <c r="I39" s="36">
        <v>2618</v>
      </c>
      <c r="J39" s="97">
        <v>5671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2</v>
      </c>
      <c r="D40" s="36">
        <v>72</v>
      </c>
      <c r="E40" s="36">
        <v>520</v>
      </c>
      <c r="F40" s="36">
        <v>1133</v>
      </c>
      <c r="G40" s="36">
        <v>494</v>
      </c>
      <c r="H40" s="97">
        <v>2221</v>
      </c>
      <c r="I40" s="36">
        <v>2215</v>
      </c>
      <c r="J40" s="97">
        <v>4436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72</v>
      </c>
      <c r="D41" s="39">
        <v>860</v>
      </c>
      <c r="E41" s="39">
        <v>8285</v>
      </c>
      <c r="F41" s="39">
        <v>17641</v>
      </c>
      <c r="G41" s="39">
        <v>7334</v>
      </c>
      <c r="H41" s="39">
        <v>34192</v>
      </c>
      <c r="I41" s="39">
        <v>39891</v>
      </c>
      <c r="J41" s="39">
        <v>74083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4436</v>
      </c>
      <c r="D7" s="86">
        <v>-0.21777464292011992</v>
      </c>
      <c r="E7" s="86">
        <v>0.16095263020151784</v>
      </c>
      <c r="F7" s="320">
        <v>9.1896592382973763E-2</v>
      </c>
    </row>
    <row r="8" spans="2:8" ht="15" customHeight="1">
      <c r="B8" s="319" t="s">
        <v>271</v>
      </c>
      <c r="C8" s="268">
        <v>5671</v>
      </c>
      <c r="D8" s="86">
        <v>-0.22123043120021971</v>
      </c>
      <c r="E8" s="86">
        <v>0.18096626405664296</v>
      </c>
      <c r="F8" s="320">
        <v>6.9667894529941821E-2</v>
      </c>
    </row>
    <row r="9" spans="2:8" ht="15" customHeight="1">
      <c r="B9" s="319" t="s">
        <v>272</v>
      </c>
      <c r="C9" s="268">
        <v>7282</v>
      </c>
      <c r="D9" s="86">
        <v>0.11601532567049809</v>
      </c>
      <c r="E9" s="86">
        <v>0.18676662320730109</v>
      </c>
      <c r="F9" s="320">
        <v>5.2311929265110857E-2</v>
      </c>
    </row>
    <row r="10" spans="2:8" ht="15" customHeight="1">
      <c r="B10" s="319" t="s">
        <v>273</v>
      </c>
      <c r="C10" s="268">
        <v>6525</v>
      </c>
      <c r="D10" s="86">
        <v>3.4892942109436956E-2</v>
      </c>
      <c r="E10" s="86">
        <v>0.32085020242914974</v>
      </c>
      <c r="F10" s="320">
        <v>4.1953453103126481E-2</v>
      </c>
    </row>
    <row r="11" spans="2:8" ht="15" customHeight="1">
      <c r="B11" s="319" t="s">
        <v>274</v>
      </c>
      <c r="C11" s="268">
        <v>6305</v>
      </c>
      <c r="D11" s="86">
        <v>-0.19208098411071245</v>
      </c>
      <c r="E11" s="86">
        <v>0.31108338531919322</v>
      </c>
      <c r="F11" s="320">
        <v>2.250841504463641E-2</v>
      </c>
    </row>
    <row r="12" spans="2:8" ht="15" customHeight="1">
      <c r="B12" s="319" t="s">
        <v>275</v>
      </c>
      <c r="C12" s="268">
        <v>7804</v>
      </c>
      <c r="D12" s="86">
        <v>0.10663641520136131</v>
      </c>
      <c r="E12" s="86">
        <v>0.22051923678448548</v>
      </c>
      <c r="F12" s="320">
        <v>-1.0635680900632383E-2</v>
      </c>
    </row>
    <row r="13" spans="2:8" ht="15" customHeight="1">
      <c r="B13" s="319" t="s">
        <v>276</v>
      </c>
      <c r="C13" s="268">
        <v>7052</v>
      </c>
      <c r="D13" s="86">
        <v>0.2279296534912067</v>
      </c>
      <c r="E13" s="86">
        <v>0.18242790073775983</v>
      </c>
      <c r="F13" s="320">
        <v>-2.7096924172199888E-2</v>
      </c>
    </row>
    <row r="14" spans="2:8" ht="15" customHeight="1">
      <c r="B14" s="319" t="s">
        <v>277</v>
      </c>
      <c r="C14" s="268">
        <v>5743</v>
      </c>
      <c r="D14" s="86">
        <v>-3.9471483525673187E-2</v>
      </c>
      <c r="E14" s="86">
        <v>1.1982378854625608E-2</v>
      </c>
      <c r="F14" s="320">
        <v>0.55203415515533028</v>
      </c>
    </row>
    <row r="15" spans="2:8" ht="15" customHeight="1">
      <c r="B15" s="319" t="s">
        <v>278</v>
      </c>
      <c r="C15" s="268">
        <v>5979</v>
      </c>
      <c r="D15" s="86">
        <v>-9.7714474991719112E-3</v>
      </c>
      <c r="E15" s="86">
        <v>7.4136478517270454E-3</v>
      </c>
      <c r="F15" s="320">
        <v>-7.6666198961694909E-2</v>
      </c>
    </row>
    <row r="16" spans="2:8" ht="15" customHeight="1">
      <c r="B16" s="319" t="s">
        <v>279</v>
      </c>
      <c r="C16" s="268">
        <v>6038</v>
      </c>
      <c r="D16" s="86">
        <v>9.981785063752277E-2</v>
      </c>
      <c r="E16" s="86">
        <v>-7.421036491873656E-2</v>
      </c>
      <c r="F16" s="320">
        <v>-9.47858165400286E-2</v>
      </c>
    </row>
    <row r="17" spans="2:6" ht="15" customHeight="1">
      <c r="B17" s="319" t="s">
        <v>280</v>
      </c>
      <c r="C17" s="268">
        <v>5490</v>
      </c>
      <c r="D17" s="86">
        <v>-4.6543938867662379E-2</v>
      </c>
      <c r="E17" s="86">
        <v>-0.1367924528301887</v>
      </c>
      <c r="F17" s="320">
        <v>-9.9894018859208122E-2</v>
      </c>
    </row>
    <row r="18" spans="2:6" ht="15" customHeight="1">
      <c r="B18" s="319" t="s">
        <v>281</v>
      </c>
      <c r="C18" s="268">
        <v>5758</v>
      </c>
      <c r="D18" s="86">
        <v>0.50693535723632555</v>
      </c>
      <c r="E18" s="86">
        <v>-0.11278890600924496</v>
      </c>
      <c r="F18" s="320">
        <v>-0.10480966735134845</v>
      </c>
    </row>
    <row r="19" spans="2:6" ht="30" customHeight="1">
      <c r="B19" s="249" t="s">
        <v>290</v>
      </c>
      <c r="C19" s="274">
        <v>74083</v>
      </c>
      <c r="D19" s="83"/>
      <c r="E19" s="83">
        <v>9.1896592382973763E-2</v>
      </c>
      <c r="F19" s="321" t="s">
        <v>143</v>
      </c>
    </row>
    <row r="20" spans="2:6" ht="15" customHeight="1" outlineLevel="1">
      <c r="B20" s="319" t="s">
        <v>270</v>
      </c>
      <c r="C20" s="268">
        <v>3821</v>
      </c>
      <c r="D20" s="86">
        <v>-0.20428987921699293</v>
      </c>
      <c r="E20" s="86">
        <v>-0.17933848797250862</v>
      </c>
      <c r="F20" s="320">
        <v>-0.11574502469731129</v>
      </c>
    </row>
    <row r="21" spans="2:6" ht="15" customHeight="1" outlineLevel="1">
      <c r="B21" s="319" t="s">
        <v>271</v>
      </c>
      <c r="C21" s="268">
        <v>4802</v>
      </c>
      <c r="D21" s="86">
        <v>-0.21740547588005216</v>
      </c>
      <c r="E21" s="86">
        <v>-6.0090037189273859E-2</v>
      </c>
      <c r="F21" s="320">
        <v>-0.11609440955420569</v>
      </c>
    </row>
    <row r="22" spans="2:6" ht="15" customHeight="1" outlineLevel="1">
      <c r="B22" s="319" t="s">
        <v>272</v>
      </c>
      <c r="C22" s="268">
        <v>6136</v>
      </c>
      <c r="D22" s="86">
        <v>0.24210526315789474</v>
      </c>
      <c r="E22" s="86">
        <v>7.2352324362111142E-2</v>
      </c>
      <c r="F22" s="320">
        <v>-0.12668675156333076</v>
      </c>
    </row>
    <row r="23" spans="2:6" ht="15" customHeight="1" outlineLevel="1">
      <c r="B23" s="319" t="s">
        <v>273</v>
      </c>
      <c r="C23" s="268">
        <v>4940</v>
      </c>
      <c r="D23" s="86">
        <v>2.7240590559367853E-2</v>
      </c>
      <c r="E23" s="86">
        <v>5.2407328504473716E-2</v>
      </c>
      <c r="F23" s="320">
        <v>-0.15816351583599308</v>
      </c>
    </row>
    <row r="24" spans="2:6" ht="15" customHeight="1" outlineLevel="1">
      <c r="B24" s="319" t="s">
        <v>274</v>
      </c>
      <c r="C24" s="268">
        <v>4809</v>
      </c>
      <c r="D24" s="86">
        <v>-0.24788864560525492</v>
      </c>
      <c r="E24" s="86">
        <v>-0.13909774436090228</v>
      </c>
      <c r="F24" s="320">
        <v>-0.18828700403896415</v>
      </c>
    </row>
    <row r="25" spans="2:6" ht="15" customHeight="1" outlineLevel="1">
      <c r="B25" s="319" t="s">
        <v>275</v>
      </c>
      <c r="C25" s="268">
        <v>6394</v>
      </c>
      <c r="D25" s="86">
        <v>7.2099262240107306E-2</v>
      </c>
      <c r="E25" s="86">
        <v>4.5796532548249891E-2</v>
      </c>
      <c r="F25" s="320">
        <v>-0.19498870069659624</v>
      </c>
    </row>
    <row r="26" spans="2:6" ht="15" customHeight="1" outlineLevel="1">
      <c r="B26" s="319" t="s">
        <v>276</v>
      </c>
      <c r="C26" s="268">
        <v>5964</v>
      </c>
      <c r="D26" s="86">
        <v>5.0925110132158592E-2</v>
      </c>
      <c r="E26" s="86">
        <v>3.4518647007805825E-2</v>
      </c>
      <c r="F26" s="320">
        <v>-0.20754608361254068</v>
      </c>
    </row>
    <row r="27" spans="2:6" ht="15" customHeight="1" outlineLevel="1">
      <c r="B27" s="319" t="s">
        <v>277</v>
      </c>
      <c r="C27" s="268">
        <v>5675</v>
      </c>
      <c r="D27" s="86">
        <v>-4.3807919123841618E-2</v>
      </c>
      <c r="E27" s="86">
        <v>-0.31766261873271617</v>
      </c>
      <c r="F27" s="320">
        <v>0.142521631644005</v>
      </c>
    </row>
    <row r="28" spans="2:6" ht="15" customHeight="1" outlineLevel="1">
      <c r="B28" s="319" t="s">
        <v>278</v>
      </c>
      <c r="C28" s="268">
        <v>5935</v>
      </c>
      <c r="D28" s="86">
        <v>-9.0003066544004903E-2</v>
      </c>
      <c r="E28" s="86">
        <v>-0.18843156023519758</v>
      </c>
      <c r="F28" s="320">
        <v>-0.1861832714815872</v>
      </c>
    </row>
    <row r="29" spans="2:6" ht="15" customHeight="1" outlineLevel="1">
      <c r="B29" s="319" t="s">
        <v>279</v>
      </c>
      <c r="C29" s="268">
        <v>6522</v>
      </c>
      <c r="D29" s="86">
        <v>2.5471698113207548E-2</v>
      </c>
      <c r="E29" s="86">
        <v>-0.12714132762312635</v>
      </c>
      <c r="F29" s="320">
        <v>-0.15260524197781433</v>
      </c>
    </row>
    <row r="30" spans="2:6" ht="15" customHeight="1" outlineLevel="1">
      <c r="B30" s="319" t="s">
        <v>280</v>
      </c>
      <c r="C30" s="268">
        <v>6360</v>
      </c>
      <c r="D30" s="86">
        <v>-2.0030816640986132E-2</v>
      </c>
      <c r="E30" s="86">
        <v>-0.17786970010341263</v>
      </c>
      <c r="F30" s="320">
        <v>-0.1448556323708825</v>
      </c>
    </row>
    <row r="31" spans="2:6" ht="15" customHeight="1" outlineLevel="1">
      <c r="B31" s="319" t="s">
        <v>281</v>
      </c>
      <c r="C31" s="268">
        <v>6490</v>
      </c>
      <c r="D31" s="86">
        <v>0.39390034364261162</v>
      </c>
      <c r="E31" s="86">
        <v>-0.21285627653123107</v>
      </c>
      <c r="F31" s="320">
        <v>-0.11300664884177647</v>
      </c>
    </row>
    <row r="32" spans="2:6" ht="15" customHeight="1">
      <c r="B32" s="322">
        <v>2010</v>
      </c>
      <c r="C32" s="323">
        <v>67848</v>
      </c>
      <c r="D32" s="324"/>
      <c r="E32" s="324">
        <v>-0.11574502469731129</v>
      </c>
      <c r="F32" s="325">
        <v>-0.11574502469731129</v>
      </c>
    </row>
    <row r="33" spans="2:6" ht="15" hidden="1" customHeight="1" outlineLevel="1">
      <c r="B33" s="319" t="s">
        <v>270</v>
      </c>
      <c r="C33" s="268">
        <v>4656</v>
      </c>
      <c r="D33" s="86">
        <v>-8.8667058132706991E-2</v>
      </c>
      <c r="E33" s="86">
        <v>-0.1731486414491209</v>
      </c>
      <c r="F33" s="320">
        <v>-6.6738834290162474E-2</v>
      </c>
    </row>
    <row r="34" spans="2:6" ht="15" hidden="1" customHeight="1" outlineLevel="1">
      <c r="B34" s="319" t="s">
        <v>271</v>
      </c>
      <c r="C34" s="268">
        <v>5109</v>
      </c>
      <c r="D34" s="86">
        <v>-0.10713037399510661</v>
      </c>
      <c r="E34" s="86">
        <v>-0.20209276901452444</v>
      </c>
      <c r="F34" s="320">
        <v>-5.2263108465769759E-2</v>
      </c>
    </row>
    <row r="35" spans="2:6" ht="15" hidden="1" customHeight="1" outlineLevel="1">
      <c r="B35" s="319" t="s">
        <v>272</v>
      </c>
      <c r="C35" s="268">
        <v>5722</v>
      </c>
      <c r="D35" s="86">
        <v>0.21900298253089051</v>
      </c>
      <c r="E35" s="86">
        <v>-0.30083088954056691</v>
      </c>
      <c r="F35" s="320">
        <v>-1.4040912097649905E-2</v>
      </c>
    </row>
    <row r="36" spans="2:6" ht="15" hidden="1" customHeight="1" outlineLevel="1">
      <c r="B36" s="319" t="s">
        <v>273</v>
      </c>
      <c r="C36" s="268">
        <v>4694</v>
      </c>
      <c r="D36" s="86">
        <v>-0.15968492660221983</v>
      </c>
      <c r="E36" s="86">
        <v>-0.36687348260048558</v>
      </c>
      <c r="F36" s="320">
        <v>5.8843409200213248E-2</v>
      </c>
    </row>
    <row r="37" spans="2:6" ht="15" hidden="1" customHeight="1" outlineLevel="1">
      <c r="B37" s="319" t="s">
        <v>274</v>
      </c>
      <c r="C37" s="268">
        <v>5586</v>
      </c>
      <c r="D37" s="86">
        <v>-8.6359175662414134E-2</v>
      </c>
      <c r="E37" s="86">
        <v>-0.22972972972972971</v>
      </c>
      <c r="F37" s="320">
        <v>0.11465685041246809</v>
      </c>
    </row>
    <row r="38" spans="2:6" ht="15" hidden="1" customHeight="1" outlineLevel="1">
      <c r="B38" s="319" t="s">
        <v>275</v>
      </c>
      <c r="C38" s="268">
        <v>6114</v>
      </c>
      <c r="D38" s="86">
        <v>6.0537727666955768E-2</v>
      </c>
      <c r="E38" s="86">
        <v>-0.14141272293217244</v>
      </c>
      <c r="F38" s="320">
        <v>0.15404573379757225</v>
      </c>
    </row>
    <row r="39" spans="2:6" ht="15" hidden="1" customHeight="1" outlineLevel="1">
      <c r="B39" s="319" t="s">
        <v>276</v>
      </c>
      <c r="C39" s="268">
        <v>5765</v>
      </c>
      <c r="D39" s="86">
        <v>-0.30684140916195746</v>
      </c>
      <c r="E39" s="86">
        <v>-0.27043786383194124</v>
      </c>
      <c r="F39" s="320">
        <v>0.18241348326844009</v>
      </c>
    </row>
    <row r="40" spans="2:6" ht="15" hidden="1" customHeight="1" outlineLevel="1">
      <c r="B40" s="319" t="s">
        <v>277</v>
      </c>
      <c r="C40" s="268">
        <v>8317</v>
      </c>
      <c r="D40" s="86">
        <v>0.13728975796526732</v>
      </c>
      <c r="E40" s="86">
        <v>0.20501303969863804</v>
      </c>
      <c r="F40" s="320">
        <v>0.23001008998051109</v>
      </c>
    </row>
    <row r="41" spans="2:6" ht="15" hidden="1" customHeight="1" outlineLevel="1">
      <c r="B41" s="319" t="s">
        <v>278</v>
      </c>
      <c r="C41" s="268">
        <v>7313</v>
      </c>
      <c r="D41" s="86">
        <v>-2.1279443254817988E-2</v>
      </c>
      <c r="E41" s="86">
        <v>0.33717315779850066</v>
      </c>
      <c r="F41" s="320">
        <v>0.23114447584103015</v>
      </c>
    </row>
    <row r="42" spans="2:6" ht="15" hidden="1" customHeight="1" outlineLevel="1">
      <c r="B42" s="319" t="s">
        <v>279</v>
      </c>
      <c r="C42" s="268">
        <v>7472</v>
      </c>
      <c r="D42" s="86">
        <v>-3.4126163391933813E-2</v>
      </c>
      <c r="E42" s="86">
        <v>-4.2787599282603117E-2</v>
      </c>
      <c r="F42" s="320">
        <v>0.22479855991770958</v>
      </c>
    </row>
    <row r="43" spans="2:6" ht="15" hidden="1" customHeight="1" outlineLevel="1">
      <c r="B43" s="319" t="s">
        <v>280</v>
      </c>
      <c r="C43" s="268">
        <v>7736</v>
      </c>
      <c r="D43" s="86">
        <v>-6.1734384475439663E-2</v>
      </c>
      <c r="E43" s="86">
        <v>0.24834597385831847</v>
      </c>
      <c r="F43" s="320">
        <v>0.28814751620193668</v>
      </c>
    </row>
    <row r="44" spans="2:6" ht="15" hidden="1" customHeight="1" outlineLevel="1">
      <c r="B44" s="319" t="s">
        <v>281</v>
      </c>
      <c r="C44" s="268">
        <v>8245</v>
      </c>
      <c r="D44" s="86">
        <v>0.46421594743384831</v>
      </c>
      <c r="E44" s="86">
        <v>0.38921651221566966</v>
      </c>
      <c r="F44" s="320">
        <v>0.30824949698189141</v>
      </c>
    </row>
    <row r="45" spans="2:6" ht="15" customHeight="1" collapsed="1">
      <c r="B45" s="326">
        <v>2009</v>
      </c>
      <c r="C45" s="271">
        <v>76729</v>
      </c>
      <c r="D45" s="272"/>
      <c r="E45" s="272">
        <v>-6.6738834290162474E-2</v>
      </c>
      <c r="F45" s="327">
        <v>-6.6738834290162474E-2</v>
      </c>
    </row>
    <row r="46" spans="2:6" ht="15" hidden="1" customHeight="1" outlineLevel="1">
      <c r="B46" s="319" t="s">
        <v>270</v>
      </c>
      <c r="C46" s="268">
        <v>5631</v>
      </c>
      <c r="D46" s="86">
        <v>-0.12056848352334842</v>
      </c>
      <c r="E46" s="86">
        <v>4.2005921539600255E-2</v>
      </c>
      <c r="F46" s="320">
        <v>0.31276745225777614</v>
      </c>
    </row>
    <row r="47" spans="2:6" ht="15" hidden="1" customHeight="1" outlineLevel="1">
      <c r="B47" s="319" t="s">
        <v>271</v>
      </c>
      <c r="C47" s="268">
        <v>6403</v>
      </c>
      <c r="D47" s="86">
        <v>-0.2176197458455523</v>
      </c>
      <c r="E47" s="86">
        <v>0.41128499008155162</v>
      </c>
      <c r="F47" s="320">
        <v>0.34377356016651905</v>
      </c>
    </row>
    <row r="48" spans="2:6" ht="15" hidden="1" customHeight="1" outlineLevel="1">
      <c r="B48" s="319" t="s">
        <v>272</v>
      </c>
      <c r="C48" s="268">
        <v>8184</v>
      </c>
      <c r="D48" s="86">
        <v>0.10385756676557864</v>
      </c>
      <c r="E48" s="86">
        <v>0.63876651982378863</v>
      </c>
      <c r="F48" s="320">
        <v>0.35103279656015518</v>
      </c>
    </row>
    <row r="49" spans="2:6" ht="15" hidden="1" customHeight="1" outlineLevel="1">
      <c r="B49" s="319" t="s">
        <v>273</v>
      </c>
      <c r="C49" s="268">
        <v>7414</v>
      </c>
      <c r="D49" s="86">
        <v>2.2338665195808054E-2</v>
      </c>
      <c r="E49" s="86">
        <v>0.23525491502832385</v>
      </c>
      <c r="F49" s="320">
        <v>0.27532988528612168</v>
      </c>
    </row>
    <row r="50" spans="2:6" ht="15" hidden="1" customHeight="1" outlineLevel="1">
      <c r="B50" s="319" t="s">
        <v>274</v>
      </c>
      <c r="C50" s="268">
        <v>7252</v>
      </c>
      <c r="D50" s="86">
        <v>1.8396292655525909E-2</v>
      </c>
      <c r="E50" s="86">
        <v>0.18535469107551483</v>
      </c>
      <c r="F50" s="320">
        <v>0.26236523192645222</v>
      </c>
    </row>
    <row r="51" spans="2:6" ht="15" hidden="1" customHeight="1" outlineLevel="1">
      <c r="B51" s="319" t="s">
        <v>275</v>
      </c>
      <c r="C51" s="268">
        <v>7121</v>
      </c>
      <c r="D51" s="86">
        <v>-9.8835737787901792E-2</v>
      </c>
      <c r="E51" s="86">
        <v>0.15077569489334186</v>
      </c>
      <c r="F51" s="320">
        <v>0.22379244538036325</v>
      </c>
    </row>
    <row r="52" spans="2:6" ht="15" hidden="1" customHeight="1" outlineLevel="1">
      <c r="B52" s="319" t="s">
        <v>276</v>
      </c>
      <c r="C52" s="268">
        <v>7902</v>
      </c>
      <c r="D52" s="86">
        <v>0.14488554042306578</v>
      </c>
      <c r="E52" s="86">
        <v>0.16257172281889076</v>
      </c>
      <c r="F52" s="320">
        <v>0.17886661637965617</v>
      </c>
    </row>
    <row r="53" spans="2:6" ht="15" hidden="1" customHeight="1" outlineLevel="1">
      <c r="B53" s="319" t="s">
        <v>277</v>
      </c>
      <c r="C53" s="268">
        <v>6902</v>
      </c>
      <c r="D53" s="86">
        <v>0.26202230755165479</v>
      </c>
      <c r="E53" s="86">
        <v>0.21385860007034818</v>
      </c>
      <c r="F53" s="320">
        <v>0.16150524169596547</v>
      </c>
    </row>
    <row r="54" spans="2:6" ht="15" hidden="1" customHeight="1" outlineLevel="1">
      <c r="B54" s="319" t="s">
        <v>278</v>
      </c>
      <c r="C54" s="268">
        <v>5469</v>
      </c>
      <c r="D54" s="86">
        <v>-0.29938508839354344</v>
      </c>
      <c r="E54" s="86">
        <v>0.26246537396121883</v>
      </c>
      <c r="F54" s="320">
        <v>0.14682552477993105</v>
      </c>
    </row>
    <row r="55" spans="2:6" ht="15" hidden="1" customHeight="1" outlineLevel="1">
      <c r="B55" s="319" t="s">
        <v>279</v>
      </c>
      <c r="C55" s="268">
        <v>7806</v>
      </c>
      <c r="D55" s="86">
        <v>0.25964176214297241</v>
      </c>
      <c r="E55" s="86">
        <v>0.68851395197923426</v>
      </c>
      <c r="F55" s="320">
        <v>0.14481044126786835</v>
      </c>
    </row>
    <row r="56" spans="2:6" ht="15" hidden="1" customHeight="1" outlineLevel="1">
      <c r="B56" s="319" t="s">
        <v>280</v>
      </c>
      <c r="C56" s="268">
        <v>6197</v>
      </c>
      <c r="D56" s="86">
        <v>4.4144903117101938E-2</v>
      </c>
      <c r="E56" s="86">
        <v>0.5515773660490737</v>
      </c>
      <c r="F56" s="320">
        <v>0.12234167646564753</v>
      </c>
    </row>
    <row r="57" spans="2:6" ht="15" hidden="1" customHeight="1" outlineLevel="1">
      <c r="B57" s="319" t="s">
        <v>281</v>
      </c>
      <c r="C57" s="268">
        <v>5935</v>
      </c>
      <c r="D57" s="86">
        <v>9.8260547742412996E-2</v>
      </c>
      <c r="E57" s="86">
        <v>0.50139134834303056</v>
      </c>
      <c r="F57" s="320">
        <v>0.1100230216816136</v>
      </c>
    </row>
    <row r="58" spans="2:6" ht="15" customHeight="1" collapsed="1">
      <c r="B58" s="326">
        <v>2008</v>
      </c>
      <c r="C58" s="271">
        <v>82216</v>
      </c>
      <c r="D58" s="272"/>
      <c r="E58" s="272">
        <v>0.31276745225777614</v>
      </c>
      <c r="F58" s="327">
        <v>0.31276745225777614</v>
      </c>
    </row>
    <row r="59" spans="2:6" ht="15" hidden="1" customHeight="1" outlineLevel="1">
      <c r="B59" s="319" t="s">
        <v>270</v>
      </c>
      <c r="C59" s="268">
        <v>5404</v>
      </c>
      <c r="D59" s="86">
        <v>0.19109543751377561</v>
      </c>
      <c r="E59" s="86">
        <v>0.42585751978891828</v>
      </c>
      <c r="F59" s="320">
        <v>0.10301343806689101</v>
      </c>
    </row>
    <row r="60" spans="2:6" ht="15" hidden="1" customHeight="1" outlineLevel="1">
      <c r="B60" s="319" t="s">
        <v>271</v>
      </c>
      <c r="C60" s="268">
        <v>4537</v>
      </c>
      <c r="D60" s="86">
        <v>-9.1509811774128952E-2</v>
      </c>
      <c r="E60" s="86">
        <v>0.60431400282885428</v>
      </c>
      <c r="F60" s="320">
        <v>9.9965746633254637E-2</v>
      </c>
    </row>
    <row r="61" spans="2:6" ht="15" hidden="1" customHeight="1" outlineLevel="1">
      <c r="B61" s="319" t="s">
        <v>272</v>
      </c>
      <c r="C61" s="268">
        <v>4994</v>
      </c>
      <c r="D61" s="86">
        <v>-0.16794401866044653</v>
      </c>
      <c r="E61" s="86">
        <v>-0.16946615666056875</v>
      </c>
      <c r="F61" s="320">
        <v>8.7726055537214354E-2</v>
      </c>
    </row>
    <row r="62" spans="2:6" ht="15" hidden="1" customHeight="1" outlineLevel="1">
      <c r="B62" s="319" t="s">
        <v>273</v>
      </c>
      <c r="C62" s="268">
        <v>6002</v>
      </c>
      <c r="D62" s="86">
        <v>-1.8960444589735208E-2</v>
      </c>
      <c r="E62" s="86">
        <v>9.0677812102489597E-2</v>
      </c>
      <c r="F62" s="320">
        <v>0.12402176343444893</v>
      </c>
    </row>
    <row r="63" spans="2:6" ht="15" hidden="1" customHeight="1" outlineLevel="1">
      <c r="B63" s="319" t="s">
        <v>274</v>
      </c>
      <c r="C63" s="268">
        <v>6118</v>
      </c>
      <c r="D63" s="86">
        <v>-1.1312217194570135E-2</v>
      </c>
      <c r="E63" s="86">
        <v>-0.13550939663699313</v>
      </c>
      <c r="F63" s="320">
        <v>0.15110059262679898</v>
      </c>
    </row>
    <row r="64" spans="2:6" ht="15" hidden="1" customHeight="1" outlineLevel="1">
      <c r="B64" s="319" t="s">
        <v>275</v>
      </c>
      <c r="C64" s="268">
        <v>6188</v>
      </c>
      <c r="D64" s="86">
        <v>-8.9598352214212154E-2</v>
      </c>
      <c r="E64" s="86">
        <v>-0.19771813820821993</v>
      </c>
      <c r="F64" s="320">
        <v>0.22444704081221545</v>
      </c>
    </row>
    <row r="65" spans="2:6" ht="15" hidden="1" customHeight="1" outlineLevel="1">
      <c r="B65" s="319" t="s">
        <v>276</v>
      </c>
      <c r="C65" s="268">
        <v>6797</v>
      </c>
      <c r="D65" s="86">
        <v>0.19539219134716848</v>
      </c>
      <c r="E65" s="86">
        <v>2.9511583296444321E-3</v>
      </c>
      <c r="F65" s="320">
        <v>0.32733314871226815</v>
      </c>
    </row>
    <row r="66" spans="2:6" ht="15" hidden="1" customHeight="1" outlineLevel="1">
      <c r="B66" s="319" t="s">
        <v>277</v>
      </c>
      <c r="C66" s="268">
        <v>5686</v>
      </c>
      <c r="D66" s="86">
        <v>0.31255771006463529</v>
      </c>
      <c r="E66" s="86">
        <v>4.84971418034299E-2</v>
      </c>
      <c r="F66" s="320">
        <v>0.38827226531158066</v>
      </c>
    </row>
    <row r="67" spans="2:6" ht="15" hidden="1" customHeight="1" outlineLevel="1">
      <c r="B67" s="319" t="s">
        <v>278</v>
      </c>
      <c r="C67" s="268">
        <v>4332</v>
      </c>
      <c r="D67" s="86">
        <v>-6.2946138870863075E-2</v>
      </c>
      <c r="E67" s="86">
        <v>0.25638051044083521</v>
      </c>
      <c r="F67" s="320">
        <v>0.44350578323907941</v>
      </c>
    </row>
    <row r="68" spans="2:6" ht="15" hidden="1" customHeight="1" outlineLevel="1">
      <c r="B68" s="319" t="s">
        <v>279</v>
      </c>
      <c r="C68" s="268">
        <v>4623</v>
      </c>
      <c r="D68" s="86">
        <v>0.15748622934401602</v>
      </c>
      <c r="E68" s="86">
        <v>0.53537030886748593</v>
      </c>
      <c r="F68" s="320">
        <v>0.45541537729112114</v>
      </c>
    </row>
    <row r="69" spans="2:6" ht="15" hidden="1" customHeight="1" outlineLevel="1">
      <c r="B69" s="319" t="s">
        <v>280</v>
      </c>
      <c r="C69" s="268">
        <v>3994</v>
      </c>
      <c r="D69" s="86">
        <v>1.0371869466228182E-2</v>
      </c>
      <c r="E69" s="86">
        <v>0.49588014981273409</v>
      </c>
      <c r="F69" s="320">
        <v>0.46409247417609434</v>
      </c>
    </row>
    <row r="70" spans="2:6" ht="15" hidden="1" customHeight="1" outlineLevel="1">
      <c r="B70" s="319" t="s">
        <v>281</v>
      </c>
      <c r="C70" s="268">
        <v>3953</v>
      </c>
      <c r="D70" s="86">
        <v>4.3007915567282229E-2</v>
      </c>
      <c r="E70" s="86">
        <v>0.56492478226444964</v>
      </c>
      <c r="F70" s="320">
        <v>0.46275633293124252</v>
      </c>
    </row>
    <row r="71" spans="2:6" ht="15" customHeight="1" collapsed="1">
      <c r="B71" s="326">
        <v>2007</v>
      </c>
      <c r="C71" s="271">
        <v>62628</v>
      </c>
      <c r="D71" s="272"/>
      <c r="E71" s="272">
        <v>0.10301343806689101</v>
      </c>
      <c r="F71" s="327">
        <v>0.10301343806689101</v>
      </c>
    </row>
    <row r="72" spans="2:6" ht="15" hidden="1" customHeight="1" outlineLevel="1">
      <c r="B72" s="319" t="s">
        <v>270</v>
      </c>
      <c r="C72" s="268">
        <v>3790</v>
      </c>
      <c r="D72" s="86">
        <v>0.34016973125884015</v>
      </c>
      <c r="E72" s="86">
        <v>0.52822580645161299</v>
      </c>
      <c r="F72" s="320">
        <v>0.45516286937133188</v>
      </c>
    </row>
    <row r="73" spans="2:6" ht="15" hidden="1" customHeight="1" outlineLevel="1">
      <c r="B73" s="319" t="s">
        <v>271</v>
      </c>
      <c r="C73" s="268">
        <v>2828</v>
      </c>
      <c r="D73" s="86">
        <v>-0.52968568102444702</v>
      </c>
      <c r="E73" s="86">
        <v>0.50345560871876671</v>
      </c>
      <c r="F73" s="320">
        <v>0.44409153627867015</v>
      </c>
    </row>
    <row r="74" spans="2:6" ht="15" hidden="1" customHeight="1" outlineLevel="1">
      <c r="B74" s="319" t="s">
        <v>272</v>
      </c>
      <c r="C74" s="268">
        <v>6013</v>
      </c>
      <c r="D74" s="86">
        <v>9.2676721788115576E-2</v>
      </c>
      <c r="E74" s="86">
        <v>0.16553595658073261</v>
      </c>
      <c r="F74" s="320">
        <v>0.43622569938359401</v>
      </c>
    </row>
    <row r="75" spans="2:6" ht="15" hidden="1" customHeight="1" outlineLevel="1">
      <c r="B75" s="319" t="s">
        <v>273</v>
      </c>
      <c r="C75" s="268">
        <v>5503</v>
      </c>
      <c r="D75" s="86">
        <v>-0.22241062597145683</v>
      </c>
      <c r="E75" s="86">
        <v>0.44549514053060157</v>
      </c>
      <c r="F75" s="320">
        <v>0.47132361004496115</v>
      </c>
    </row>
    <row r="76" spans="2:6" ht="15" hidden="1" customHeight="1" outlineLevel="1">
      <c r="B76" s="319" t="s">
        <v>274</v>
      </c>
      <c r="C76" s="268">
        <v>7077</v>
      </c>
      <c r="D76" s="86">
        <v>-8.2458187475690392E-2</v>
      </c>
      <c r="E76" s="86">
        <v>0.49083631767432068</v>
      </c>
      <c r="F76" s="320">
        <v>0.4673480335413196</v>
      </c>
    </row>
    <row r="77" spans="2:6" ht="15" hidden="1" customHeight="1" outlineLevel="1">
      <c r="B77" s="319" t="s">
        <v>275</v>
      </c>
      <c r="C77" s="268">
        <v>7713</v>
      </c>
      <c r="D77" s="86">
        <v>0.13811420982735723</v>
      </c>
      <c r="E77" s="86">
        <v>0.53829278021539695</v>
      </c>
      <c r="F77" s="320">
        <v>0.48539796529024537</v>
      </c>
    </row>
    <row r="78" spans="2:6" ht="15" hidden="1" customHeight="1" outlineLevel="1">
      <c r="B78" s="319" t="s">
        <v>276</v>
      </c>
      <c r="C78" s="268">
        <v>6777</v>
      </c>
      <c r="D78" s="86">
        <v>0.24967730038723954</v>
      </c>
      <c r="E78" s="86">
        <v>0.44130157379838364</v>
      </c>
      <c r="F78" s="320">
        <v>0.47996468993347841</v>
      </c>
    </row>
    <row r="79" spans="2:6" ht="15" hidden="1" customHeight="1" outlineLevel="1">
      <c r="B79" s="319" t="s">
        <v>277</v>
      </c>
      <c r="C79" s="268">
        <v>5423</v>
      </c>
      <c r="D79" s="86">
        <v>0.57279582366589332</v>
      </c>
      <c r="E79" s="86">
        <v>0.53887627695800222</v>
      </c>
      <c r="F79" s="320">
        <v>0.47204724409448828</v>
      </c>
    </row>
    <row r="80" spans="2:6" ht="15" hidden="1" customHeight="1" outlineLevel="1">
      <c r="B80" s="319" t="s">
        <v>278</v>
      </c>
      <c r="C80" s="268">
        <v>3448</v>
      </c>
      <c r="D80" s="86">
        <v>0.14513450680836931</v>
      </c>
      <c r="E80" s="86">
        <v>0.38529529931699469</v>
      </c>
      <c r="F80" s="320">
        <v>0.42489056904098677</v>
      </c>
    </row>
    <row r="81" spans="2:6" ht="15" hidden="1" customHeight="1" outlineLevel="1">
      <c r="B81" s="319" t="s">
        <v>279</v>
      </c>
      <c r="C81" s="268">
        <v>3011</v>
      </c>
      <c r="D81" s="86">
        <v>0.12771535580524346</v>
      </c>
      <c r="E81" s="86">
        <v>0.81276339554485255</v>
      </c>
      <c r="F81" s="320">
        <v>0.39046105980869172</v>
      </c>
    </row>
    <row r="82" spans="2:6" ht="15" hidden="1" customHeight="1" outlineLevel="1">
      <c r="B82" s="319" t="s">
        <v>280</v>
      </c>
      <c r="C82" s="268">
        <v>2670</v>
      </c>
      <c r="D82" s="86">
        <v>5.7007125890736345E-2</v>
      </c>
      <c r="E82" s="86">
        <v>0.48168701442841289</v>
      </c>
      <c r="F82" s="320">
        <v>0.3195300837281756</v>
      </c>
    </row>
    <row r="83" spans="2:6" ht="15" hidden="1" customHeight="1" outlineLevel="1">
      <c r="B83" s="319" t="s">
        <v>281</v>
      </c>
      <c r="C83" s="268">
        <v>2526</v>
      </c>
      <c r="D83" s="86">
        <v>1.8548387096774199E-2</v>
      </c>
      <c r="E83" s="86">
        <v>0.44095835710211073</v>
      </c>
      <c r="F83" s="320">
        <v>0.26819007553303376</v>
      </c>
    </row>
    <row r="84" spans="2:6" ht="15" customHeight="1" collapsed="1">
      <c r="B84" s="326">
        <v>2006</v>
      </c>
      <c r="C84" s="271">
        <v>56779</v>
      </c>
      <c r="D84" s="272"/>
      <c r="E84" s="272">
        <v>0.45516286937133188</v>
      </c>
      <c r="F84" s="327">
        <v>0.45516286937133188</v>
      </c>
    </row>
    <row r="85" spans="2:6" ht="15" hidden="1" customHeight="1" outlineLevel="1">
      <c r="B85" s="319" t="s">
        <v>270</v>
      </c>
      <c r="C85" s="268">
        <v>2480</v>
      </c>
      <c r="D85" s="86">
        <v>0.31844763423710792</v>
      </c>
      <c r="E85" s="86">
        <v>0.32478632478632474</v>
      </c>
      <c r="F85" s="320">
        <v>0.20121294215435759</v>
      </c>
    </row>
    <row r="86" spans="2:6" ht="15" hidden="1" customHeight="1" outlineLevel="1">
      <c r="B86" s="319" t="s">
        <v>271</v>
      </c>
      <c r="C86" s="268">
        <v>1881</v>
      </c>
      <c r="D86" s="86">
        <v>-0.6353944562899787</v>
      </c>
      <c r="E86" s="86">
        <v>0.31354748603351945</v>
      </c>
      <c r="F86" s="320">
        <v>0.16917785285970832</v>
      </c>
    </row>
    <row r="87" spans="2:6" ht="15" hidden="1" customHeight="1" outlineLevel="1">
      <c r="B87" s="319" t="s">
        <v>272</v>
      </c>
      <c r="C87" s="268">
        <v>5159</v>
      </c>
      <c r="D87" s="86">
        <v>0.35513527712109272</v>
      </c>
      <c r="E87" s="86">
        <v>0.4045739177783827</v>
      </c>
      <c r="F87" s="320">
        <v>0.12750601443464316</v>
      </c>
    </row>
    <row r="88" spans="2:6" ht="15" hidden="1" customHeight="1" outlineLevel="1">
      <c r="B88" s="319" t="s">
        <v>273</v>
      </c>
      <c r="C88" s="268">
        <v>3807</v>
      </c>
      <c r="D88" s="86">
        <v>-0.19801980198019803</v>
      </c>
      <c r="E88" s="86">
        <v>0.38436363636363646</v>
      </c>
      <c r="F88" s="320">
        <v>7.4276962949873404E-2</v>
      </c>
    </row>
    <row r="89" spans="2:6" ht="15" hidden="1" customHeight="1" outlineLevel="1">
      <c r="B89" s="319" t="s">
        <v>274</v>
      </c>
      <c r="C89" s="268">
        <v>4747</v>
      </c>
      <c r="D89" s="86">
        <v>-5.3250897487036299E-2</v>
      </c>
      <c r="E89" s="86">
        <v>0.72743813682678304</v>
      </c>
      <c r="F89" s="320">
        <v>1.1740173674588572E-2</v>
      </c>
    </row>
    <row r="90" spans="2:6" ht="15" hidden="1" customHeight="1" outlineLevel="1">
      <c r="B90" s="319" t="s">
        <v>275</v>
      </c>
      <c r="C90" s="268">
        <v>5014</v>
      </c>
      <c r="D90" s="86">
        <v>6.6354742662696725E-2</v>
      </c>
      <c r="E90" s="86">
        <v>0.51343193480229399</v>
      </c>
      <c r="F90" s="320">
        <v>-9.322769698285216E-2</v>
      </c>
    </row>
    <row r="91" spans="2:6" ht="15" hidden="1" customHeight="1" outlineLevel="1">
      <c r="B91" s="319" t="s">
        <v>276</v>
      </c>
      <c r="C91" s="268">
        <v>4702</v>
      </c>
      <c r="D91" s="86">
        <v>0.33427922814982974</v>
      </c>
      <c r="E91" s="86">
        <v>0.35778226970834526</v>
      </c>
      <c r="F91" s="320">
        <v>-0.16357259638204735</v>
      </c>
    </row>
    <row r="92" spans="2:6" ht="15" hidden="1" customHeight="1" outlineLevel="1">
      <c r="B92" s="319" t="s">
        <v>277</v>
      </c>
      <c r="C92" s="268">
        <v>3524</v>
      </c>
      <c r="D92" s="86">
        <v>0.41582965046203296</v>
      </c>
      <c r="E92" s="86">
        <v>0.10125000000000006</v>
      </c>
      <c r="F92" s="320">
        <v>-0.21635171615888926</v>
      </c>
    </row>
    <row r="93" spans="2:6" ht="15" hidden="1" customHeight="1" outlineLevel="1">
      <c r="B93" s="319" t="s">
        <v>278</v>
      </c>
      <c r="C93" s="268">
        <v>2489</v>
      </c>
      <c r="D93" s="86">
        <v>0.49849488260084285</v>
      </c>
      <c r="E93" s="86">
        <v>-2.2388059701492491E-2</v>
      </c>
      <c r="F93" s="320">
        <v>-0.24244479614138215</v>
      </c>
    </row>
    <row r="94" spans="2:6" ht="15" hidden="1" customHeight="1" outlineLevel="1">
      <c r="B94" s="319" t="s">
        <v>279</v>
      </c>
      <c r="C94" s="268">
        <v>1661</v>
      </c>
      <c r="D94" s="86">
        <v>-7.8246392896781355E-2</v>
      </c>
      <c r="E94" s="86">
        <v>-0.2656940760389036</v>
      </c>
      <c r="F94" s="320">
        <v>-0.23996276916884685</v>
      </c>
    </row>
    <row r="95" spans="2:6" ht="15" hidden="1" customHeight="1" outlineLevel="1">
      <c r="B95" s="319" t="s">
        <v>280</v>
      </c>
      <c r="C95" s="268">
        <v>1802</v>
      </c>
      <c r="D95" s="86">
        <v>2.7952082144894468E-2</v>
      </c>
      <c r="E95" s="86">
        <v>-0.23805496828752648</v>
      </c>
      <c r="F95" s="320">
        <v>-0.22903322658126501</v>
      </c>
    </row>
    <row r="96" spans="2:6" ht="15" hidden="1" customHeight="1" outlineLevel="1">
      <c r="B96" s="319" t="s">
        <v>281</v>
      </c>
      <c r="C96" s="268">
        <v>1753</v>
      </c>
      <c r="D96" s="86">
        <v>-6.3568376068376065E-2</v>
      </c>
      <c r="E96" s="86">
        <v>-0.38684854844351169</v>
      </c>
      <c r="F96" s="320">
        <v>-0.210661367009635</v>
      </c>
    </row>
    <row r="97" spans="2:6" ht="15" customHeight="1" collapsed="1">
      <c r="B97" s="326">
        <v>2005</v>
      </c>
      <c r="C97" s="271">
        <v>39019</v>
      </c>
      <c r="D97" s="272"/>
      <c r="E97" s="272">
        <v>0.20121294215435759</v>
      </c>
      <c r="F97" s="327">
        <v>0.20121294215435759</v>
      </c>
    </row>
    <row r="98" spans="2:6" ht="15" hidden="1" customHeight="1" outlineLevel="1">
      <c r="B98" s="319" t="s">
        <v>270</v>
      </c>
      <c r="C98" s="268">
        <v>1872</v>
      </c>
      <c r="D98" s="86">
        <v>0.30726256983240224</v>
      </c>
      <c r="E98" s="86">
        <v>-0.16503122212310439</v>
      </c>
      <c r="F98" s="320">
        <v>-0.17325019088826676</v>
      </c>
    </row>
    <row r="99" spans="2:6" ht="15" hidden="1" customHeight="1" outlineLevel="1">
      <c r="B99" s="319" t="s">
        <v>271</v>
      </c>
      <c r="C99" s="268">
        <v>1432</v>
      </c>
      <c r="D99" s="86">
        <v>-0.61012796079499043</v>
      </c>
      <c r="E99" s="86">
        <v>-0.36298932384341642</v>
      </c>
      <c r="F99" s="320">
        <v>-0.16597699982229441</v>
      </c>
    </row>
    <row r="100" spans="2:6" ht="15" hidden="1" customHeight="1" outlineLevel="1">
      <c r="B100" s="319" t="s">
        <v>272</v>
      </c>
      <c r="C100" s="268">
        <v>3673</v>
      </c>
      <c r="D100" s="86">
        <v>0.33563636363636362</v>
      </c>
      <c r="E100" s="86">
        <v>-7.2006063668519471E-2</v>
      </c>
      <c r="F100" s="320">
        <v>-0.13746637632893555</v>
      </c>
    </row>
    <row r="101" spans="2:6" ht="15" hidden="1" customHeight="1" outlineLevel="1">
      <c r="B101" s="319" t="s">
        <v>273</v>
      </c>
      <c r="C101" s="268">
        <v>2750</v>
      </c>
      <c r="D101" s="86">
        <v>7.27802037845706E-4</v>
      </c>
      <c r="E101" s="86">
        <v>-0.2770767613038907</v>
      </c>
      <c r="F101" s="320">
        <v>-0.12893791688045153</v>
      </c>
    </row>
    <row r="102" spans="2:6" ht="15" hidden="1" customHeight="1" outlineLevel="1">
      <c r="B102" s="319" t="s">
        <v>274</v>
      </c>
      <c r="C102" s="268">
        <v>2748</v>
      </c>
      <c r="D102" s="86">
        <v>-0.17054029580440688</v>
      </c>
      <c r="E102" s="86">
        <v>-0.40208877284595301</v>
      </c>
      <c r="F102" s="320">
        <v>-0.12337548516339047</v>
      </c>
    </row>
    <row r="103" spans="2:6" ht="15" hidden="1" customHeight="1" outlineLevel="1">
      <c r="B103" s="319" t="s">
        <v>275</v>
      </c>
      <c r="C103" s="268">
        <v>3313</v>
      </c>
      <c r="D103" s="86">
        <v>-4.3315044758879581E-2</v>
      </c>
      <c r="E103" s="86">
        <v>-0.24343457410367664</v>
      </c>
      <c r="F103" s="320">
        <v>-9.1746962714704616E-2</v>
      </c>
    </row>
    <row r="104" spans="2:6" ht="15" hidden="1" customHeight="1" outlineLevel="1">
      <c r="B104" s="319" t="s">
        <v>276</v>
      </c>
      <c r="C104" s="268">
        <v>3463</v>
      </c>
      <c r="D104" s="86">
        <v>8.2187499999999997E-2</v>
      </c>
      <c r="E104" s="86">
        <v>-0.21934174932371509</v>
      </c>
      <c r="F104" s="320">
        <v>-7.1313121418425829E-2</v>
      </c>
    </row>
    <row r="105" spans="2:6" ht="15" hidden="1" customHeight="1" outlineLevel="1">
      <c r="B105" s="319" t="s">
        <v>277</v>
      </c>
      <c r="C105" s="268">
        <v>3200</v>
      </c>
      <c r="D105" s="86">
        <v>0.25687352710133543</v>
      </c>
      <c r="E105" s="86">
        <v>-0.22178988326848248</v>
      </c>
      <c r="F105" s="320">
        <v>-5.145713937324714E-2</v>
      </c>
    </row>
    <row r="106" spans="2:6" ht="15" hidden="1" customHeight="1" outlineLevel="1">
      <c r="B106" s="319" t="s">
        <v>278</v>
      </c>
      <c r="C106" s="268">
        <v>2546</v>
      </c>
      <c r="D106" s="86">
        <v>0.125552608311229</v>
      </c>
      <c r="E106" s="86">
        <v>2.2079486150140548E-2</v>
      </c>
      <c r="F106" s="320">
        <v>-6.7555222412218008E-2</v>
      </c>
    </row>
    <row r="107" spans="2:6" ht="15" hidden="1" customHeight="1" outlineLevel="1">
      <c r="B107" s="319" t="s">
        <v>279</v>
      </c>
      <c r="C107" s="268">
        <v>2262</v>
      </c>
      <c r="D107" s="86">
        <v>-4.3551797040169135E-2</v>
      </c>
      <c r="E107" s="86">
        <v>-8.7167070217917697E-2</v>
      </c>
      <c r="F107" s="320">
        <v>-5.7830868411073211E-2</v>
      </c>
    </row>
    <row r="108" spans="2:6" ht="15" hidden="1" customHeight="1" outlineLevel="1">
      <c r="B108" s="319" t="s">
        <v>280</v>
      </c>
      <c r="C108" s="268">
        <v>2365</v>
      </c>
      <c r="D108" s="86">
        <v>-0.17278768800279817</v>
      </c>
      <c r="E108" s="86">
        <v>0.10102420856610794</v>
      </c>
      <c r="F108" s="320">
        <v>-5.4884248859041307E-2</v>
      </c>
    </row>
    <row r="109" spans="2:6" ht="15" hidden="1" customHeight="1" outlineLevel="1">
      <c r="B109" s="319" t="s">
        <v>281</v>
      </c>
      <c r="C109" s="268">
        <v>2859</v>
      </c>
      <c r="D109" s="86">
        <v>0.27520071364852816</v>
      </c>
      <c r="E109" s="86">
        <v>0.1922435362802335</v>
      </c>
      <c r="F109" s="320">
        <v>-6.1458185767578E-2</v>
      </c>
    </row>
    <row r="110" spans="2:6" ht="15" customHeight="1" collapsed="1">
      <c r="B110" s="326">
        <v>2004</v>
      </c>
      <c r="C110" s="271">
        <v>32483</v>
      </c>
      <c r="D110" s="272"/>
      <c r="E110" s="272">
        <v>-0.17325019088826676</v>
      </c>
      <c r="F110" s="327">
        <v>-0.17325019088826676</v>
      </c>
    </row>
    <row r="111" spans="2:6" ht="15" hidden="1" customHeight="1" outlineLevel="1">
      <c r="B111" s="319" t="s">
        <v>270</v>
      </c>
      <c r="C111" s="268">
        <v>2242</v>
      </c>
      <c r="D111" s="86">
        <v>-2.6690391459074734E-3</v>
      </c>
      <c r="E111" s="86">
        <v>-4.3107127614169904E-2</v>
      </c>
      <c r="F111" s="320">
        <v>-6.4211880150526368E-2</v>
      </c>
    </row>
    <row r="112" spans="2:6" ht="15" hidden="1" customHeight="1" outlineLevel="1">
      <c r="B112" s="319" t="s">
        <v>271</v>
      </c>
      <c r="C112" s="268">
        <v>2248</v>
      </c>
      <c r="D112" s="86">
        <v>-0.43203638201111672</v>
      </c>
      <c r="E112" s="86">
        <v>0.18816067653276947</v>
      </c>
      <c r="F112" s="320">
        <v>-5.2782186312701374E-2</v>
      </c>
    </row>
    <row r="113" spans="2:6" ht="15" hidden="1" customHeight="1" outlineLevel="1">
      <c r="B113" s="319" t="s">
        <v>272</v>
      </c>
      <c r="C113" s="268">
        <v>3958</v>
      </c>
      <c r="D113" s="86">
        <v>4.0483701366982122E-2</v>
      </c>
      <c r="E113" s="86">
        <v>1.4091724314629683E-2</v>
      </c>
      <c r="F113" s="320">
        <v>-5.0566716933404643E-2</v>
      </c>
    </row>
    <row r="114" spans="2:6" ht="15" hidden="1" customHeight="1" outlineLevel="1">
      <c r="B114" s="319" t="s">
        <v>273</v>
      </c>
      <c r="C114" s="268">
        <v>3804</v>
      </c>
      <c r="D114" s="86">
        <v>-0.17232375979112272</v>
      </c>
      <c r="E114" s="86">
        <v>-0.20067241017020387</v>
      </c>
      <c r="F114" s="320">
        <v>-4.0114260385628819E-2</v>
      </c>
    </row>
    <row r="115" spans="2:6" ht="15" hidden="1" customHeight="1" outlineLevel="1">
      <c r="B115" s="319" t="s">
        <v>274</v>
      </c>
      <c r="C115" s="268">
        <v>4596</v>
      </c>
      <c r="D115" s="86">
        <v>4.9554692852249373E-2</v>
      </c>
      <c r="E115" s="86">
        <v>-0.12290076335877864</v>
      </c>
      <c r="F115" s="320">
        <v>-4.561543446831795E-3</v>
      </c>
    </row>
    <row r="116" spans="2:6" ht="15" hidden="1" customHeight="1" outlineLevel="1">
      <c r="B116" s="319" t="s">
        <v>275</v>
      </c>
      <c r="C116" s="268">
        <v>4379</v>
      </c>
      <c r="D116" s="86">
        <v>-1.284941388638413E-2</v>
      </c>
      <c r="E116" s="86">
        <v>-5.5028053517479525E-2</v>
      </c>
      <c r="F116" s="320">
        <v>2.2398589065255825E-2</v>
      </c>
    </row>
    <row r="117" spans="2:6" ht="15" hidden="1" customHeight="1" outlineLevel="1">
      <c r="B117" s="319" t="s">
        <v>276</v>
      </c>
      <c r="C117" s="268">
        <v>4436</v>
      </c>
      <c r="D117" s="86">
        <v>7.8793774319066145E-2</v>
      </c>
      <c r="E117" s="86">
        <v>-3.711742999782941E-2</v>
      </c>
      <c r="F117" s="320">
        <v>2.4615461822196538E-2</v>
      </c>
    </row>
    <row r="118" spans="2:6" ht="15" hidden="1" customHeight="1" outlineLevel="1">
      <c r="B118" s="319" t="s">
        <v>277</v>
      </c>
      <c r="C118" s="268">
        <v>4112</v>
      </c>
      <c r="D118" s="86">
        <v>0.65074267362505023</v>
      </c>
      <c r="E118" s="86">
        <v>-0.29078992756122801</v>
      </c>
      <c r="F118" s="320">
        <v>4.2747431593937568E-2</v>
      </c>
    </row>
    <row r="119" spans="2:6" ht="15" hidden="1" customHeight="1" outlineLevel="1">
      <c r="B119" s="319" t="s">
        <v>278</v>
      </c>
      <c r="C119" s="268">
        <v>2491</v>
      </c>
      <c r="D119" s="86">
        <v>5.2461662631154158E-3</v>
      </c>
      <c r="E119" s="86">
        <v>0.25050200803212852</v>
      </c>
      <c r="F119" s="320">
        <v>0.16731379197200047</v>
      </c>
    </row>
    <row r="120" spans="2:6" ht="15" hidden="1" customHeight="1" outlineLevel="1">
      <c r="B120" s="319" t="s">
        <v>279</v>
      </c>
      <c r="C120" s="268">
        <v>2478</v>
      </c>
      <c r="D120" s="86">
        <v>0.15363128491620112</v>
      </c>
      <c r="E120" s="86">
        <v>-3.76699029126214E-2</v>
      </c>
      <c r="F120" s="320">
        <v>0.17487190911116057</v>
      </c>
    </row>
    <row r="121" spans="2:6" ht="15" hidden="1" customHeight="1" outlineLevel="1">
      <c r="B121" s="319" t="s">
        <v>280</v>
      </c>
      <c r="C121" s="268">
        <v>2148</v>
      </c>
      <c r="D121" s="86">
        <v>-0.1042535446205171</v>
      </c>
      <c r="E121" s="86">
        <v>-2.9371893357433398E-2</v>
      </c>
      <c r="F121" s="320">
        <v>0.21085182534001423</v>
      </c>
    </row>
    <row r="122" spans="2:6" ht="15" hidden="1" customHeight="1" outlineLevel="1">
      <c r="B122" s="319" t="s">
        <v>281</v>
      </c>
      <c r="C122" s="268">
        <v>2398</v>
      </c>
      <c r="D122" s="86">
        <v>2.3474178403755763E-2</v>
      </c>
      <c r="E122" s="86">
        <v>0.18128078817733995</v>
      </c>
      <c r="F122" s="320">
        <v>0.23437864304033584</v>
      </c>
    </row>
    <row r="123" spans="2:6" ht="15" customHeight="1" collapsed="1">
      <c r="B123" s="326">
        <v>2003</v>
      </c>
      <c r="C123" s="271">
        <v>39290</v>
      </c>
      <c r="D123" s="272"/>
      <c r="E123" s="272">
        <v>-6.4211880150526368E-2</v>
      </c>
      <c r="F123" s="327">
        <v>-6.4211880150526368E-2</v>
      </c>
    </row>
    <row r="124" spans="2:6" ht="15" hidden="1" customHeight="1" outlineLevel="1">
      <c r="B124" s="319" t="s">
        <v>270</v>
      </c>
      <c r="C124" s="268">
        <v>2343</v>
      </c>
      <c r="D124" s="86">
        <v>0.23837209302325582</v>
      </c>
      <c r="E124" s="86">
        <v>0.20586721564590849</v>
      </c>
      <c r="F124" s="320">
        <v>0.2497693109093615</v>
      </c>
    </row>
    <row r="125" spans="2:6" ht="15" hidden="1" customHeight="1" outlineLevel="1">
      <c r="B125" s="319" t="s">
        <v>271</v>
      </c>
      <c r="C125" s="268">
        <v>1892</v>
      </c>
      <c r="D125" s="86">
        <v>-0.51524468357673581</v>
      </c>
      <c r="E125" s="86">
        <v>0.3323943661971831</v>
      </c>
      <c r="F125" s="320">
        <v>0.22499116295510779</v>
      </c>
    </row>
    <row r="126" spans="2:6" ht="15" hidden="1" customHeight="1" outlineLevel="1">
      <c r="B126" s="319" t="s">
        <v>272</v>
      </c>
      <c r="C126" s="268">
        <v>3903</v>
      </c>
      <c r="D126" s="86">
        <v>-0.17986972052952302</v>
      </c>
      <c r="E126" s="86">
        <v>0.14861683343143017</v>
      </c>
      <c r="F126" s="320">
        <v>0.18392029256774278</v>
      </c>
    </row>
    <row r="127" spans="2:6" ht="15" hidden="1" customHeight="1" outlineLevel="1">
      <c r="B127" s="319" t="s">
        <v>273</v>
      </c>
      <c r="C127" s="268">
        <v>4759</v>
      </c>
      <c r="D127" s="86">
        <v>-9.1793893129770987E-2</v>
      </c>
      <c r="E127" s="86">
        <v>0.11504217432052477</v>
      </c>
      <c r="F127" s="320">
        <v>0.18131836164766124</v>
      </c>
    </row>
    <row r="128" spans="2:6" ht="15" hidden="1" customHeight="1" outlineLevel="1">
      <c r="B128" s="319" t="s">
        <v>274</v>
      </c>
      <c r="C128" s="268">
        <v>5240</v>
      </c>
      <c r="D128" s="86">
        <v>0.13077255071212776</v>
      </c>
      <c r="E128" s="86">
        <v>8.8944305901911935E-2</v>
      </c>
      <c r="F128" s="320">
        <v>0.1926747331807237</v>
      </c>
    </row>
    <row r="129" spans="2:6" ht="15" hidden="1" customHeight="1" outlineLevel="1">
      <c r="B129" s="319" t="s">
        <v>275</v>
      </c>
      <c r="C129" s="268">
        <v>4634</v>
      </c>
      <c r="D129" s="86">
        <v>5.8606468417625353E-3</v>
      </c>
      <c r="E129" s="86">
        <v>-3.397957056493639E-2</v>
      </c>
      <c r="F129" s="320">
        <v>0.20528393562101432</v>
      </c>
    </row>
    <row r="130" spans="2:6" ht="15" hidden="1" customHeight="1" outlineLevel="1">
      <c r="B130" s="319" t="s">
        <v>276</v>
      </c>
      <c r="C130" s="268">
        <v>4607</v>
      </c>
      <c r="D130" s="86">
        <v>-0.20541566057261124</v>
      </c>
      <c r="E130" s="86">
        <v>0.1297204512015695</v>
      </c>
      <c r="F130" s="320">
        <v>0.21525279014453869</v>
      </c>
    </row>
    <row r="131" spans="2:6" ht="15" hidden="1" customHeight="1" outlineLevel="1">
      <c r="B131" s="319" t="s">
        <v>277</v>
      </c>
      <c r="C131" s="268">
        <v>5798</v>
      </c>
      <c r="D131" s="86">
        <v>1.9106425702811245</v>
      </c>
      <c r="E131" s="86">
        <v>0.90347997373604727</v>
      </c>
      <c r="F131" s="320">
        <v>0.20840759633704131</v>
      </c>
    </row>
    <row r="132" spans="2:6" ht="15" hidden="1" customHeight="1" outlineLevel="1">
      <c r="B132" s="319" t="s">
        <v>278</v>
      </c>
      <c r="C132" s="268">
        <v>1992</v>
      </c>
      <c r="D132" s="86">
        <v>-0.22640776699029128</v>
      </c>
      <c r="E132" s="86">
        <v>0.49549549549549554</v>
      </c>
      <c r="F132" s="320">
        <v>0.12022544184764294</v>
      </c>
    </row>
    <row r="133" spans="2:6" ht="15" hidden="1" customHeight="1" outlineLevel="1">
      <c r="B133" s="319" t="s">
        <v>279</v>
      </c>
      <c r="C133" s="268">
        <v>2575</v>
      </c>
      <c r="D133" s="86">
        <v>0.16357885223678265</v>
      </c>
      <c r="E133" s="86">
        <v>0.62153652392947101</v>
      </c>
      <c r="F133" s="320">
        <v>9.7387318563789238E-2</v>
      </c>
    </row>
    <row r="134" spans="2:6" ht="15" hidden="1" customHeight="1" outlineLevel="1">
      <c r="B134" s="319" t="s">
        <v>280</v>
      </c>
      <c r="C134" s="268">
        <v>2213</v>
      </c>
      <c r="D134" s="86">
        <v>9.0147783251231531E-2</v>
      </c>
      <c r="E134" s="86">
        <v>0.38312499999999994</v>
      </c>
      <c r="F134" s="320">
        <v>8.6077681375750226E-2</v>
      </c>
    </row>
    <row r="135" spans="2:6" ht="15" hidden="1" customHeight="1" outlineLevel="1">
      <c r="B135" s="319" t="s">
        <v>281</v>
      </c>
      <c r="C135" s="268">
        <v>2030</v>
      </c>
      <c r="D135" s="86">
        <v>4.4776119402984982E-2</v>
      </c>
      <c r="E135" s="86">
        <v>0.54607768469154605</v>
      </c>
      <c r="F135" s="320">
        <v>8.2431622448657649E-2</v>
      </c>
    </row>
    <row r="136" spans="2:6" ht="15" customHeight="1" collapsed="1">
      <c r="B136" s="326">
        <v>2002</v>
      </c>
      <c r="C136" s="271">
        <v>41986</v>
      </c>
      <c r="D136" s="272"/>
      <c r="E136" s="272">
        <v>0.2497693109093615</v>
      </c>
      <c r="F136" s="327">
        <v>0.2497693109093615</v>
      </c>
    </row>
    <row r="137" spans="2:6" ht="15" hidden="1" customHeight="1" outlineLevel="1">
      <c r="B137" s="319" t="s">
        <v>270</v>
      </c>
      <c r="C137" s="268">
        <v>1943</v>
      </c>
      <c r="D137" s="86">
        <v>0.36830985915492959</v>
      </c>
      <c r="E137" s="86">
        <v>-0.15374564459930318</v>
      </c>
      <c r="F137" s="320">
        <v>6.3671479229989947E-2</v>
      </c>
    </row>
    <row r="138" spans="2:6" ht="15" hidden="1" customHeight="1" outlineLevel="1">
      <c r="B138" s="319" t="s">
        <v>271</v>
      </c>
      <c r="C138" s="268">
        <v>1420</v>
      </c>
      <c r="D138" s="86">
        <v>-0.58210712183637436</v>
      </c>
      <c r="E138" s="86">
        <v>-0.35425193269668032</v>
      </c>
      <c r="F138" s="320">
        <v>0.10713237452304081</v>
      </c>
    </row>
    <row r="139" spans="2:6" ht="15" hidden="1" customHeight="1" outlineLevel="1">
      <c r="B139" s="319" t="s">
        <v>272</v>
      </c>
      <c r="C139" s="268">
        <v>3398</v>
      </c>
      <c r="D139" s="86">
        <v>-0.20384254920337394</v>
      </c>
      <c r="E139" s="86">
        <v>0.11519527404003949</v>
      </c>
      <c r="F139" s="320">
        <v>0.15537146089097376</v>
      </c>
    </row>
    <row r="140" spans="2:6" ht="15" hidden="1" customHeight="1" outlineLevel="1">
      <c r="B140" s="319" t="s">
        <v>273</v>
      </c>
      <c r="C140" s="268">
        <v>4268</v>
      </c>
      <c r="D140" s="86">
        <v>-0.11305070656691604</v>
      </c>
      <c r="E140" s="86">
        <v>0.20940776423916119</v>
      </c>
      <c r="F140" s="320">
        <v>0.14919934476648944</v>
      </c>
    </row>
    <row r="141" spans="2:6" ht="15" hidden="1" customHeight="1" outlineLevel="1">
      <c r="B141" s="319" t="s">
        <v>274</v>
      </c>
      <c r="C141" s="268">
        <v>4812</v>
      </c>
      <c r="D141" s="86">
        <v>3.1269543464665416E-3</v>
      </c>
      <c r="E141" s="86">
        <v>0.17222898903775885</v>
      </c>
      <c r="F141" s="320">
        <v>0.14911861164252538</v>
      </c>
    </row>
    <row r="142" spans="2:6" ht="15" hidden="1" customHeight="1" outlineLevel="1">
      <c r="B142" s="319" t="s">
        <v>275</v>
      </c>
      <c r="C142" s="268">
        <v>4797</v>
      </c>
      <c r="D142" s="86">
        <v>0.17631191760666995</v>
      </c>
      <c r="E142" s="86">
        <v>2.917828792104693E-2</v>
      </c>
      <c r="F142" s="320">
        <v>0.13598730509176216</v>
      </c>
    </row>
    <row r="143" spans="2:6" ht="15" hidden="1" customHeight="1" outlineLevel="1">
      <c r="B143" s="319" t="s">
        <v>276</v>
      </c>
      <c r="C143" s="268">
        <v>4078</v>
      </c>
      <c r="D143" s="86">
        <v>0.33880499015101773</v>
      </c>
      <c r="E143" s="86">
        <v>6.5865133298484091E-2</v>
      </c>
      <c r="F143" s="320">
        <v>0.18509684880023136</v>
      </c>
    </row>
    <row r="144" spans="2:6" ht="15" hidden="1" customHeight="1" outlineLevel="1">
      <c r="B144" s="319" t="s">
        <v>277</v>
      </c>
      <c r="C144" s="268">
        <v>3046</v>
      </c>
      <c r="D144" s="86">
        <v>1.2867867867867868</v>
      </c>
      <c r="E144" s="86">
        <v>-3.3322754681053612E-2</v>
      </c>
      <c r="F144" s="320">
        <v>0.24163455301613945</v>
      </c>
    </row>
    <row r="145" spans="2:6" ht="15" hidden="1" customHeight="1" outlineLevel="1">
      <c r="B145" s="319" t="s">
        <v>278</v>
      </c>
      <c r="C145" s="268">
        <v>1332</v>
      </c>
      <c r="D145" s="86">
        <v>-0.16120906801007556</v>
      </c>
      <c r="E145" s="86">
        <v>-5.5319148936170182E-2</v>
      </c>
      <c r="F145" s="320">
        <v>0.28698703039381868</v>
      </c>
    </row>
    <row r="146" spans="2:6" ht="15" hidden="1" customHeight="1" outlineLevel="1">
      <c r="B146" s="319" t="s">
        <v>279</v>
      </c>
      <c r="C146" s="268">
        <v>1588</v>
      </c>
      <c r="D146" s="86">
        <v>-7.4999999999999997E-3</v>
      </c>
      <c r="E146" s="86">
        <v>0.55686274509803924</v>
      </c>
      <c r="F146" s="320">
        <v>0.25836345458740295</v>
      </c>
    </row>
    <row r="147" spans="2:6" ht="15" hidden="1" customHeight="1" outlineLevel="1">
      <c r="B147" s="319" t="s">
        <v>280</v>
      </c>
      <c r="C147" s="268">
        <v>1600</v>
      </c>
      <c r="D147" s="86">
        <v>0.21858339680121858</v>
      </c>
      <c r="E147" s="86">
        <v>0.40105078809106831</v>
      </c>
      <c r="F147" s="320">
        <v>0.19796595015460272</v>
      </c>
    </row>
    <row r="148" spans="2:6" ht="15" hidden="1" customHeight="1" outlineLevel="1">
      <c r="B148" s="319" t="s">
        <v>281</v>
      </c>
      <c r="C148" s="268">
        <v>1313</v>
      </c>
      <c r="D148" s="86">
        <v>-0.42813588850174211</v>
      </c>
      <c r="E148" s="86">
        <v>9.5993322203672848E-2</v>
      </c>
      <c r="F148" s="320">
        <v>0.1038793703858476</v>
      </c>
    </row>
    <row r="149" spans="2:6" ht="15" customHeight="1" collapsed="1">
      <c r="B149" s="326">
        <v>2001</v>
      </c>
      <c r="C149" s="271">
        <v>33595</v>
      </c>
      <c r="D149" s="272"/>
      <c r="E149" s="272">
        <v>6.3671479229989947E-2</v>
      </c>
      <c r="F149" s="327">
        <v>6.3671479229989947E-2</v>
      </c>
    </row>
    <row r="150" spans="2:6" ht="15" hidden="1" customHeight="1" outlineLevel="1">
      <c r="B150" s="319" t="s">
        <v>270</v>
      </c>
      <c r="C150" s="268">
        <v>2296</v>
      </c>
      <c r="D150" s="86">
        <v>4.4110959527057757E-2</v>
      </c>
      <c r="E150" s="86">
        <v>0.66981818181818187</v>
      </c>
      <c r="F150" s="320">
        <v>7.2461799660441528E-2</v>
      </c>
    </row>
    <row r="151" spans="2:6" ht="15" hidden="1" customHeight="1" outlineLevel="1">
      <c r="B151" s="319" t="s">
        <v>271</v>
      </c>
      <c r="C151" s="268">
        <v>2199</v>
      </c>
      <c r="D151" s="86">
        <v>-0.27830653101411224</v>
      </c>
      <c r="E151" s="86">
        <v>0.38041431261770242</v>
      </c>
      <c r="F151" s="320">
        <v>4.9994863541416912E-2</v>
      </c>
    </row>
    <row r="152" spans="2:6" ht="15" hidden="1" customHeight="1" outlineLevel="1">
      <c r="B152" s="319" t="s">
        <v>272</v>
      </c>
      <c r="C152" s="268">
        <v>3047</v>
      </c>
      <c r="D152" s="86">
        <v>-0.1365826013034854</v>
      </c>
      <c r="E152" s="86">
        <v>4.9603858077850393E-2</v>
      </c>
      <c r="F152" s="320">
        <v>5.2637108636268026E-2</v>
      </c>
    </row>
    <row r="153" spans="2:6" ht="15" hidden="1" customHeight="1" outlineLevel="1">
      <c r="B153" s="319" t="s">
        <v>273</v>
      </c>
      <c r="C153" s="268">
        <v>3529</v>
      </c>
      <c r="D153" s="86">
        <v>-0.14031668696711327</v>
      </c>
      <c r="E153" s="86">
        <v>0.22195290858725758</v>
      </c>
      <c r="F153" s="320">
        <v>8.1648888085337212E-2</v>
      </c>
    </row>
    <row r="154" spans="2:6" ht="15" hidden="1" customHeight="1" outlineLevel="1">
      <c r="B154" s="319" t="s">
        <v>274</v>
      </c>
      <c r="C154" s="268">
        <v>4105</v>
      </c>
      <c r="D154" s="86">
        <v>-0.11928770650075091</v>
      </c>
      <c r="E154" s="86">
        <v>7.4326092645904174E-2</v>
      </c>
      <c r="F154" s="320">
        <v>8.1184900642683022E-2</v>
      </c>
    </row>
    <row r="155" spans="2:6" ht="15" hidden="1" customHeight="1" outlineLevel="1">
      <c r="B155" s="319" t="s">
        <v>275</v>
      </c>
      <c r="C155" s="268">
        <v>4661</v>
      </c>
      <c r="D155" s="86">
        <v>0.21824359644537375</v>
      </c>
      <c r="E155" s="86">
        <v>0.3934230194319881</v>
      </c>
      <c r="F155" s="320">
        <v>5.8110673090962184E-2</v>
      </c>
    </row>
    <row r="156" spans="2:6" ht="15" hidden="1" customHeight="1" outlineLevel="1">
      <c r="B156" s="319" t="s">
        <v>276</v>
      </c>
      <c r="C156" s="268">
        <v>3826</v>
      </c>
      <c r="D156" s="86">
        <v>0.21421770866391621</v>
      </c>
      <c r="E156" s="86">
        <v>0.61912822683030044</v>
      </c>
      <c r="F156" s="320">
        <v>2.0015481587968509E-2</v>
      </c>
    </row>
    <row r="157" spans="2:6" ht="15" hidden="1" customHeight="1" outlineLevel="1">
      <c r="B157" s="319" t="s">
        <v>277</v>
      </c>
      <c r="C157" s="268">
        <v>3151</v>
      </c>
      <c r="D157" s="86">
        <v>1.2347517730496453</v>
      </c>
      <c r="E157" s="86">
        <v>0.36466002598527503</v>
      </c>
      <c r="F157" s="320">
        <v>-4.1262757434978203E-2</v>
      </c>
    </row>
    <row r="158" spans="2:6" ht="15" hidden="1" customHeight="1" outlineLevel="1">
      <c r="B158" s="319" t="s">
        <v>278</v>
      </c>
      <c r="C158" s="268">
        <v>1410</v>
      </c>
      <c r="D158" s="86">
        <v>0.38235294117647056</v>
      </c>
      <c r="E158" s="86">
        <v>-0.31185944363103957</v>
      </c>
      <c r="F158" s="320">
        <v>-7.6421757809655544E-2</v>
      </c>
    </row>
    <row r="159" spans="2:6" ht="15" hidden="1" customHeight="1" outlineLevel="1">
      <c r="B159" s="319" t="s">
        <v>279</v>
      </c>
      <c r="C159" s="268">
        <v>1020</v>
      </c>
      <c r="D159" s="86">
        <v>-0.10683012259194395</v>
      </c>
      <c r="E159" s="86">
        <v>-0.45072697899838454</v>
      </c>
      <c r="F159" s="320">
        <v>-1.316738132280959E-2</v>
      </c>
    </row>
    <row r="160" spans="2:6" ht="15" hidden="1" customHeight="1" outlineLevel="1">
      <c r="B160" s="319" t="s">
        <v>280</v>
      </c>
      <c r="C160" s="268">
        <v>1142</v>
      </c>
      <c r="D160" s="86">
        <v>-4.6744574290484141E-2</v>
      </c>
      <c r="E160" s="86">
        <v>-0.62122719734660037</v>
      </c>
      <c r="F160" s="320">
        <v>5.7893907149050294E-2</v>
      </c>
    </row>
    <row r="161" spans="2:6" ht="15" hidden="1" customHeight="1" outlineLevel="1">
      <c r="B161" s="319" t="s">
        <v>281</v>
      </c>
      <c r="C161" s="268">
        <v>1198</v>
      </c>
      <c r="D161" s="86">
        <v>-0.12872727272727269</v>
      </c>
      <c r="E161" s="86">
        <v>-0.37991718426501031</v>
      </c>
      <c r="F161" s="320">
        <v>0.22529441884280588</v>
      </c>
    </row>
    <row r="162" spans="2:6" ht="15" customHeight="1" collapsed="1">
      <c r="B162" s="326">
        <v>2000</v>
      </c>
      <c r="C162" s="271">
        <v>31584</v>
      </c>
      <c r="D162" s="272"/>
      <c r="E162" s="272">
        <v>7.2461799660441528E-2</v>
      </c>
      <c r="F162" s="327">
        <v>7.2461799660441528E-2</v>
      </c>
    </row>
    <row r="163" spans="2:6" ht="15" hidden="1" customHeight="1" outlineLevel="1">
      <c r="B163" s="319" t="s">
        <v>270</v>
      </c>
      <c r="C163" s="268">
        <v>1375</v>
      </c>
      <c r="D163" s="86">
        <v>-0.13684871311989957</v>
      </c>
      <c r="E163" s="86">
        <v>0.21897163120567376</v>
      </c>
      <c r="F163" s="320">
        <v>0.30142737195633917</v>
      </c>
    </row>
    <row r="164" spans="2:6" ht="15" hidden="1" customHeight="1" outlineLevel="1">
      <c r="B164" s="319" t="s">
        <v>271</v>
      </c>
      <c r="C164" s="268">
        <v>1593</v>
      </c>
      <c r="D164" s="86">
        <v>-0.45125732001377883</v>
      </c>
      <c r="E164" s="86">
        <v>0.6875</v>
      </c>
      <c r="F164" s="320">
        <v>0.29022709198550856</v>
      </c>
    </row>
    <row r="165" spans="2:6" ht="15" hidden="1" customHeight="1" outlineLevel="1">
      <c r="B165" s="319" t="s">
        <v>272</v>
      </c>
      <c r="C165" s="268">
        <v>2903</v>
      </c>
      <c r="D165" s="86">
        <v>5.1939058171745151E-3</v>
      </c>
      <c r="E165" s="86">
        <v>0.44860279441117767</v>
      </c>
      <c r="F165" s="320">
        <v>0.24548547500654272</v>
      </c>
    </row>
    <row r="166" spans="2:6" ht="15" hidden="1" customHeight="1" outlineLevel="1">
      <c r="B166" s="319" t="s">
        <v>273</v>
      </c>
      <c r="C166" s="268">
        <v>2888</v>
      </c>
      <c r="D166" s="86">
        <v>-0.24417691703742475</v>
      </c>
      <c r="E166" s="86">
        <v>0.25184221933246631</v>
      </c>
      <c r="F166" s="320">
        <v>0.23852389269559771</v>
      </c>
    </row>
    <row r="167" spans="2:6" ht="15" hidden="1" customHeight="1" outlineLevel="1">
      <c r="B167" s="319" t="s">
        <v>274</v>
      </c>
      <c r="C167" s="268">
        <v>3821</v>
      </c>
      <c r="D167" s="86">
        <v>0.14230194319880418</v>
      </c>
      <c r="E167" s="86">
        <v>-7.7721457880762679E-2</v>
      </c>
      <c r="F167" s="320">
        <v>0.25232434432674955</v>
      </c>
    </row>
    <row r="168" spans="2:6" ht="15" hidden="1" customHeight="1" outlineLevel="1">
      <c r="B168" s="319" t="s">
        <v>275</v>
      </c>
      <c r="C168" s="268">
        <v>3345</v>
      </c>
      <c r="D168" s="86">
        <v>0.41557342361404992</v>
      </c>
      <c r="E168" s="86">
        <v>8.6744639376218347E-2</v>
      </c>
      <c r="F168" s="320">
        <v>0.38917904771563316</v>
      </c>
    </row>
    <row r="169" spans="2:6" ht="15" hidden="1" customHeight="1" outlineLevel="1">
      <c r="B169" s="319" t="s">
        <v>276</v>
      </c>
      <c r="C169" s="268">
        <v>2363</v>
      </c>
      <c r="D169" s="86">
        <v>2.3386747509744479E-2</v>
      </c>
      <c r="E169" s="86">
        <v>-8.0902372617658536E-2</v>
      </c>
      <c r="F169" s="320">
        <v>0.47769486355465984</v>
      </c>
    </row>
    <row r="170" spans="2:6" ht="15" hidden="1" customHeight="1" outlineLevel="1">
      <c r="B170" s="319" t="s">
        <v>277</v>
      </c>
      <c r="C170" s="268">
        <v>2309</v>
      </c>
      <c r="D170" s="86">
        <v>0.1268911664226452</v>
      </c>
      <c r="E170" s="86">
        <v>-5.291222313371613E-2</v>
      </c>
      <c r="F170" s="320">
        <v>0.50252830603495657</v>
      </c>
    </row>
    <row r="171" spans="2:6" ht="15" hidden="1" customHeight="1" outlineLevel="1">
      <c r="B171" s="319" t="s">
        <v>278</v>
      </c>
      <c r="C171" s="268">
        <v>2049</v>
      </c>
      <c r="D171" s="86">
        <v>0.10339256865912763</v>
      </c>
      <c r="E171" s="86">
        <v>1.1891025641025643</v>
      </c>
      <c r="F171" s="320">
        <v>0.56181053110428758</v>
      </c>
    </row>
    <row r="172" spans="2:6" ht="15" hidden="1" customHeight="1" outlineLevel="1">
      <c r="B172" s="319" t="s">
        <v>279</v>
      </c>
      <c r="C172" s="268">
        <v>1857</v>
      </c>
      <c r="D172" s="86">
        <v>-0.38407960199004976</v>
      </c>
      <c r="E172" s="86">
        <v>1.1150341685649203</v>
      </c>
      <c r="F172" s="320">
        <v>0.50279425182481763</v>
      </c>
    </row>
    <row r="173" spans="2:6" ht="15" hidden="1" customHeight="1" outlineLevel="1">
      <c r="B173" s="319" t="s">
        <v>280</v>
      </c>
      <c r="C173" s="268">
        <v>3015</v>
      </c>
      <c r="D173" s="86">
        <v>0.56055900621118016</v>
      </c>
      <c r="E173" s="86">
        <v>1.7994428969359331</v>
      </c>
      <c r="F173" s="320">
        <v>0.44072223483988182</v>
      </c>
    </row>
    <row r="174" spans="2:6" ht="15" hidden="1" customHeight="1" outlineLevel="1">
      <c r="B174" s="319" t="s">
        <v>281</v>
      </c>
      <c r="C174" s="268">
        <v>1932</v>
      </c>
      <c r="D174" s="86">
        <v>0.7127659574468086</v>
      </c>
      <c r="E174" s="86">
        <v>0.71733333333333338</v>
      </c>
      <c r="F174" s="320">
        <v>0.28571428571428581</v>
      </c>
    </row>
    <row r="175" spans="2:6" ht="15" customHeight="1" collapsed="1">
      <c r="B175" s="326">
        <v>1999</v>
      </c>
      <c r="C175" s="271">
        <v>29450</v>
      </c>
      <c r="D175" s="272"/>
      <c r="E175" s="272">
        <v>0.30142737195633917</v>
      </c>
      <c r="F175" s="327">
        <v>0.30142737195633917</v>
      </c>
    </row>
    <row r="176" spans="2:6" ht="15" hidden="1" customHeight="1" outlineLevel="1">
      <c r="B176" s="319" t="s">
        <v>270</v>
      </c>
      <c r="C176" s="268">
        <v>1128</v>
      </c>
      <c r="D176" s="86">
        <v>0.19491525423728814</v>
      </c>
      <c r="E176" s="86">
        <v>-4.4130626654897975E-3</v>
      </c>
      <c r="F176" s="320">
        <v>0.27279374543000179</v>
      </c>
    </row>
    <row r="177" spans="2:6" ht="15" hidden="1" customHeight="1" outlineLevel="1">
      <c r="B177" s="319" t="s">
        <v>271</v>
      </c>
      <c r="C177" s="268">
        <v>944</v>
      </c>
      <c r="D177" s="86">
        <v>-0.52894211576846306</v>
      </c>
      <c r="E177" s="86">
        <v>-0.2362459546925566</v>
      </c>
      <c r="F177" s="320">
        <v>0.30267625899280581</v>
      </c>
    </row>
    <row r="178" spans="2:6" ht="15" hidden="1" customHeight="1" outlineLevel="1">
      <c r="B178" s="319" t="s">
        <v>272</v>
      </c>
      <c r="C178" s="268">
        <v>2004</v>
      </c>
      <c r="D178" s="86">
        <v>-0.13133940182054615</v>
      </c>
      <c r="E178" s="86">
        <v>0.42430703624733468</v>
      </c>
      <c r="F178" s="320">
        <v>0.34573843625264145</v>
      </c>
    </row>
    <row r="179" spans="2:6" ht="15" hidden="1" customHeight="1" outlineLevel="1">
      <c r="B179" s="319" t="s">
        <v>273</v>
      </c>
      <c r="C179" s="268">
        <v>2307</v>
      </c>
      <c r="D179" s="86">
        <v>-0.44315713251267197</v>
      </c>
      <c r="E179" s="86">
        <v>0.44458359423919847</v>
      </c>
      <c r="F179" s="320">
        <v>0.26195320447609349</v>
      </c>
    </row>
    <row r="180" spans="2:6" ht="15" hidden="1" customHeight="1" outlineLevel="1">
      <c r="B180" s="319" t="s">
        <v>274</v>
      </c>
      <c r="C180" s="268">
        <v>4143</v>
      </c>
      <c r="D180" s="86">
        <v>0.34600389863547759</v>
      </c>
      <c r="E180" s="86">
        <v>0.84543429844097995</v>
      </c>
      <c r="F180" s="320">
        <v>0.17049269085002705</v>
      </c>
    </row>
    <row r="181" spans="2:6" ht="15" hidden="1" customHeight="1" outlineLevel="1">
      <c r="B181" s="319" t="s">
        <v>275</v>
      </c>
      <c r="C181" s="268">
        <v>3078</v>
      </c>
      <c r="D181" s="86">
        <v>0.1971995332555426</v>
      </c>
      <c r="E181" s="86">
        <v>0.79370629370629375</v>
      </c>
      <c r="F181" s="320">
        <v>-1.5279372846657036E-2</v>
      </c>
    </row>
    <row r="182" spans="2:6" ht="15" hidden="1" customHeight="1" outlineLevel="1">
      <c r="B182" s="319" t="s">
        <v>276</v>
      </c>
      <c r="C182" s="268">
        <v>2571</v>
      </c>
      <c r="D182" s="86">
        <v>5.4552912223133715E-2</v>
      </c>
      <c r="E182" s="86">
        <v>6.8578553615959992E-2</v>
      </c>
      <c r="F182" s="320">
        <v>-0.12675989345509897</v>
      </c>
    </row>
    <row r="183" spans="2:6" ht="15" hidden="1" customHeight="1" outlineLevel="1">
      <c r="B183" s="319" t="s">
        <v>277</v>
      </c>
      <c r="C183" s="268">
        <v>2438</v>
      </c>
      <c r="D183" s="86">
        <v>1.6047008547008548</v>
      </c>
      <c r="E183" s="86">
        <v>0.33224043715846996</v>
      </c>
      <c r="F183" s="320">
        <v>-0.17081396408713878</v>
      </c>
    </row>
    <row r="184" spans="2:6" ht="15" hidden="1" customHeight="1" outlineLevel="1">
      <c r="B184" s="319" t="s">
        <v>278</v>
      </c>
      <c r="C184" s="268">
        <v>936</v>
      </c>
      <c r="D184" s="86">
        <v>6.6059225512528477E-2</v>
      </c>
      <c r="E184" s="86">
        <v>5.6433408577878152E-2</v>
      </c>
      <c r="F184" s="320">
        <v>-0.22497906659027811</v>
      </c>
    </row>
    <row r="185" spans="2:6" ht="15" hidden="1" customHeight="1" outlineLevel="1">
      <c r="B185" s="319" t="s">
        <v>279</v>
      </c>
      <c r="C185" s="268">
        <v>878</v>
      </c>
      <c r="D185" s="86">
        <v>-0.18477251624883936</v>
      </c>
      <c r="E185" s="86">
        <v>-7.9664570230607912E-2</v>
      </c>
      <c r="F185" s="320">
        <v>-0.24744657110977597</v>
      </c>
    </row>
    <row r="186" spans="2:6" ht="15" hidden="1" customHeight="1" outlineLevel="1">
      <c r="B186" s="319" t="s">
        <v>280</v>
      </c>
      <c r="C186" s="268">
        <v>1077</v>
      </c>
      <c r="D186" s="86">
        <v>-4.2666666666666665E-2</v>
      </c>
      <c r="E186" s="86">
        <v>-0.36385115180153571</v>
      </c>
      <c r="F186" s="320">
        <v>-0.26220099702567967</v>
      </c>
    </row>
    <row r="187" spans="2:6" ht="15" hidden="1" customHeight="1" outlineLevel="1">
      <c r="B187" s="319" t="s">
        <v>281</v>
      </c>
      <c r="C187" s="268">
        <v>1125</v>
      </c>
      <c r="D187" s="86">
        <v>-7.0609002647837871E-3</v>
      </c>
      <c r="E187" s="86">
        <v>0.66420118343195256</v>
      </c>
      <c r="F187" s="320">
        <v>-0.22795425667090219</v>
      </c>
    </row>
    <row r="188" spans="2:6" ht="15" customHeight="1" collapsed="1">
      <c r="B188" s="326">
        <v>1998</v>
      </c>
      <c r="C188" s="271">
        <v>22629</v>
      </c>
      <c r="D188" s="272"/>
      <c r="E188" s="272">
        <v>0.27279374543000179</v>
      </c>
      <c r="F188" s="327">
        <v>0.27279374543000179</v>
      </c>
    </row>
    <row r="189" spans="2:6" ht="15" hidden="1" customHeight="1" outlineLevel="1">
      <c r="B189" s="319" t="s">
        <v>270</v>
      </c>
      <c r="C189" s="268">
        <v>1133</v>
      </c>
      <c r="D189" s="86">
        <v>-8.3333333333333329E-2</v>
      </c>
      <c r="E189" s="86">
        <v>0.55418381344307277</v>
      </c>
      <c r="F189" s="320">
        <v>-0.26642185179072453</v>
      </c>
    </row>
    <row r="190" spans="2:6" ht="15" hidden="1" customHeight="1" outlineLevel="1">
      <c r="B190" s="319" t="s">
        <v>271</v>
      </c>
      <c r="C190" s="268">
        <v>1236</v>
      </c>
      <c r="D190" s="86">
        <v>-0.12153518123667377</v>
      </c>
      <c r="E190" s="86">
        <v>0.37792642140468224</v>
      </c>
      <c r="F190" s="320">
        <v>-0.31149944523696305</v>
      </c>
    </row>
    <row r="191" spans="2:6" ht="15" hidden="1" customHeight="1" outlineLevel="1">
      <c r="B191" s="319" t="s">
        <v>272</v>
      </c>
      <c r="C191" s="268">
        <v>1407</v>
      </c>
      <c r="D191" s="86">
        <v>-0.11897307451471509</v>
      </c>
      <c r="E191" s="86">
        <v>-0.31864406779661014</v>
      </c>
      <c r="F191" s="320">
        <v>-0.33758457111750528</v>
      </c>
    </row>
    <row r="192" spans="2:6" ht="15" hidden="1" customHeight="1" outlineLevel="1">
      <c r="B192" s="319" t="s">
        <v>273</v>
      </c>
      <c r="C192" s="268">
        <v>1597</v>
      </c>
      <c r="D192" s="86">
        <v>-0.28864142538975501</v>
      </c>
      <c r="E192" s="86">
        <v>-0.32701222081753056</v>
      </c>
      <c r="F192" s="320">
        <v>-0.3275822755947404</v>
      </c>
    </row>
    <row r="193" spans="2:6" ht="15" hidden="1" customHeight="1" outlineLevel="1">
      <c r="B193" s="319" t="s">
        <v>274</v>
      </c>
      <c r="C193" s="268">
        <v>2245</v>
      </c>
      <c r="D193" s="86">
        <v>0.3082750582750583</v>
      </c>
      <c r="E193" s="86">
        <v>-0.40952130457653868</v>
      </c>
      <c r="F193" s="320">
        <v>-0.35518782292975837</v>
      </c>
    </row>
    <row r="194" spans="2:6" ht="15" hidden="1" customHeight="1" outlineLevel="1">
      <c r="B194" s="319" t="s">
        <v>275</v>
      </c>
      <c r="C194" s="268">
        <v>1716</v>
      </c>
      <c r="D194" s="86">
        <v>-0.28678304239401498</v>
      </c>
      <c r="E194" s="86">
        <v>-0.36748986361960934</v>
      </c>
      <c r="F194" s="320">
        <v>-0.30733580050496312</v>
      </c>
    </row>
    <row r="195" spans="2:6" ht="15" hidden="1" customHeight="1" outlineLevel="1">
      <c r="B195" s="319" t="s">
        <v>276</v>
      </c>
      <c r="C195" s="268">
        <v>2406</v>
      </c>
      <c r="D195" s="86">
        <v>0.31475409836065577</v>
      </c>
      <c r="E195" s="86">
        <v>-0.276173285198556</v>
      </c>
      <c r="F195" s="320">
        <v>-0.3073045369180587</v>
      </c>
    </row>
    <row r="196" spans="2:6" ht="15" hidden="1" customHeight="1" outlineLevel="1">
      <c r="B196" s="319" t="s">
        <v>277</v>
      </c>
      <c r="C196" s="268">
        <v>1830</v>
      </c>
      <c r="D196" s="86">
        <v>1.0654627539503385</v>
      </c>
      <c r="E196" s="86">
        <v>-0.29042264443582788</v>
      </c>
      <c r="F196" s="320">
        <v>-0.30692694020657629</v>
      </c>
    </row>
    <row r="197" spans="2:6" ht="15" hidden="1" customHeight="1" outlineLevel="1">
      <c r="B197" s="319" t="s">
        <v>278</v>
      </c>
      <c r="C197" s="268">
        <v>886</v>
      </c>
      <c r="D197" s="86">
        <v>-7.1278825995807121E-2</v>
      </c>
      <c r="E197" s="86">
        <v>-0.40814963259853043</v>
      </c>
      <c r="F197" s="320">
        <v>-0.2972311694747275</v>
      </c>
    </row>
    <row r="198" spans="2:6" ht="15" hidden="1" customHeight="1" outlineLevel="1">
      <c r="B198" s="319" t="s">
        <v>279</v>
      </c>
      <c r="C198" s="268">
        <v>954</v>
      </c>
      <c r="D198" s="86">
        <v>-0.43650324867099821</v>
      </c>
      <c r="E198" s="86">
        <v>-0.37360472751149043</v>
      </c>
      <c r="F198" s="320">
        <v>-0.28920477076533568</v>
      </c>
    </row>
    <row r="199" spans="2:6" ht="15" hidden="1" customHeight="1" outlineLevel="1">
      <c r="B199" s="319" t="s">
        <v>280</v>
      </c>
      <c r="C199" s="268">
        <v>1693</v>
      </c>
      <c r="D199" s="86">
        <v>1.5044378698224852</v>
      </c>
      <c r="E199" s="86">
        <v>0.1822625698324023</v>
      </c>
      <c r="F199" s="320">
        <v>-0.27011160373031651</v>
      </c>
    </row>
    <row r="200" spans="2:6" ht="15" hidden="1" customHeight="1" outlineLevel="1">
      <c r="B200" s="319" t="s">
        <v>281</v>
      </c>
      <c r="C200" s="268">
        <v>676</v>
      </c>
      <c r="D200" s="86">
        <v>-7.270233196159126E-2</v>
      </c>
      <c r="E200" s="86">
        <v>-0.48079877112135172</v>
      </c>
      <c r="F200" s="320">
        <v>-0.27208262679204565</v>
      </c>
    </row>
    <row r="201" spans="2:6" ht="15" customHeight="1" collapsed="1">
      <c r="B201" s="326">
        <v>1997</v>
      </c>
      <c r="C201" s="271">
        <v>17779</v>
      </c>
      <c r="D201" s="272"/>
      <c r="E201" s="272">
        <v>-0.26642185179072453</v>
      </c>
      <c r="F201" s="327">
        <v>-0.26642185179072453</v>
      </c>
    </row>
    <row r="202" spans="2:6" ht="15" hidden="1" customHeight="1" outlineLevel="1">
      <c r="B202" s="319" t="s">
        <v>270</v>
      </c>
      <c r="C202" s="268">
        <v>729</v>
      </c>
      <c r="D202" s="86">
        <v>-0.18729096989966554</v>
      </c>
      <c r="E202" s="86">
        <v>-0.578368999421631</v>
      </c>
      <c r="F202" s="320">
        <v>-0.24229350340774092</v>
      </c>
    </row>
    <row r="203" spans="2:6" ht="15" hidden="1" customHeight="1" outlineLevel="1">
      <c r="B203" s="319" t="s">
        <v>271</v>
      </c>
      <c r="C203" s="268">
        <v>897</v>
      </c>
      <c r="D203" s="86">
        <v>-0.56561743341404358</v>
      </c>
      <c r="E203" s="86">
        <v>-0.34952864394488758</v>
      </c>
      <c r="F203" s="320">
        <v>-0.22849281565270563</v>
      </c>
    </row>
    <row r="204" spans="2:6" ht="15" hidden="1" customHeight="1" outlineLevel="1">
      <c r="B204" s="319" t="s">
        <v>272</v>
      </c>
      <c r="C204" s="268">
        <v>2065</v>
      </c>
      <c r="D204" s="86">
        <v>-0.12979351032448377</v>
      </c>
      <c r="E204" s="86">
        <v>-0.22397594889139416</v>
      </c>
      <c r="F204" s="320">
        <v>-0.21199865183687228</v>
      </c>
    </row>
    <row r="205" spans="2:6" ht="15" hidden="1" customHeight="1" outlineLevel="1">
      <c r="B205" s="319" t="s">
        <v>273</v>
      </c>
      <c r="C205" s="268">
        <v>2373</v>
      </c>
      <c r="D205" s="86">
        <v>-0.37585481325618098</v>
      </c>
      <c r="E205" s="86">
        <v>-0.49542844992557944</v>
      </c>
      <c r="F205" s="320">
        <v>-0.17300983688990856</v>
      </c>
    </row>
    <row r="206" spans="2:6" ht="15" hidden="1" customHeight="1" outlineLevel="1">
      <c r="B206" s="319" t="s">
        <v>274</v>
      </c>
      <c r="C206" s="268">
        <v>3802</v>
      </c>
      <c r="D206" s="86">
        <v>0.40140066347217102</v>
      </c>
      <c r="E206" s="86">
        <v>-6.6077130926062377E-2</v>
      </c>
      <c r="F206" s="320">
        <v>-4.3925233644859785E-2</v>
      </c>
    </row>
    <row r="207" spans="2:6" ht="15" hidden="1" customHeight="1" outlineLevel="1">
      <c r="B207" s="319" t="s">
        <v>275</v>
      </c>
      <c r="C207" s="268">
        <v>2713</v>
      </c>
      <c r="D207" s="86">
        <v>-0.18381468110709989</v>
      </c>
      <c r="E207" s="86">
        <v>-0.34642254878342571</v>
      </c>
      <c r="F207" s="320">
        <v>-6.2216999066744272E-4</v>
      </c>
    </row>
    <row r="208" spans="2:6" ht="15" hidden="1" customHeight="1" outlineLevel="1">
      <c r="B208" s="319" t="s">
        <v>276</v>
      </c>
      <c r="C208" s="268">
        <v>3324</v>
      </c>
      <c r="D208" s="86">
        <v>0.28887165568049633</v>
      </c>
      <c r="E208" s="86">
        <v>-0.28238341968911918</v>
      </c>
      <c r="F208" s="320">
        <v>2.8289741157338399E-2</v>
      </c>
    </row>
    <row r="209" spans="2:6" ht="15" hidden="1" customHeight="1" outlineLevel="1">
      <c r="B209" s="319" t="s">
        <v>277</v>
      </c>
      <c r="C209" s="268">
        <v>2579</v>
      </c>
      <c r="D209" s="86">
        <v>0.72277889111556448</v>
      </c>
      <c r="E209" s="86">
        <v>-0.19607231920199497</v>
      </c>
      <c r="F209" s="320">
        <v>0.17985316587783706</v>
      </c>
    </row>
    <row r="210" spans="2:6" ht="15" hidden="1" customHeight="1" outlineLevel="1">
      <c r="B210" s="319" t="s">
        <v>278</v>
      </c>
      <c r="C210" s="268">
        <v>1497</v>
      </c>
      <c r="D210" s="86">
        <v>-1.7071569271175313E-2</v>
      </c>
      <c r="E210" s="86">
        <v>-0.24849397590361444</v>
      </c>
      <c r="F210" s="320">
        <v>0.2136977032665488</v>
      </c>
    </row>
    <row r="211" spans="2:6" ht="15" hidden="1" customHeight="1" outlineLevel="1">
      <c r="B211" s="319" t="s">
        <v>279</v>
      </c>
      <c r="C211" s="268">
        <v>1523</v>
      </c>
      <c r="D211" s="86">
        <v>6.3547486033519548E-2</v>
      </c>
      <c r="E211" s="86">
        <v>5.3979238754325198E-2</v>
      </c>
      <c r="F211" s="320">
        <v>0.2474030668543814</v>
      </c>
    </row>
    <row r="212" spans="2:6" ht="15" hidden="1" customHeight="1" outlineLevel="1">
      <c r="B212" s="319" t="s">
        <v>280</v>
      </c>
      <c r="C212" s="268">
        <v>1432</v>
      </c>
      <c r="D212" s="86">
        <v>9.9846390168970817E-2</v>
      </c>
      <c r="E212" s="86">
        <v>0.2323580034423407</v>
      </c>
      <c r="F212" s="320">
        <v>0.25503664760735245</v>
      </c>
    </row>
    <row r="213" spans="2:6" ht="15" hidden="1" customHeight="1" outlineLevel="1">
      <c r="B213" s="319" t="s">
        <v>281</v>
      </c>
      <c r="C213" s="268">
        <v>1302</v>
      </c>
      <c r="D213" s="86">
        <v>-0.24696356275303644</v>
      </c>
      <c r="E213" s="86">
        <v>0.52637749120750299</v>
      </c>
      <c r="F213" s="320">
        <v>0.23294180256205577</v>
      </c>
    </row>
    <row r="214" spans="2:6" ht="15" customHeight="1" collapsed="1">
      <c r="B214" s="326">
        <v>1996</v>
      </c>
      <c r="C214" s="271">
        <v>24236</v>
      </c>
      <c r="D214" s="272"/>
      <c r="E214" s="272">
        <v>-0.24229350340774092</v>
      </c>
      <c r="F214" s="327">
        <v>-0.24229350340774092</v>
      </c>
    </row>
    <row r="215" spans="2:6" ht="15" hidden="1" customHeight="1" outlineLevel="1">
      <c r="B215" s="319" t="s">
        <v>270</v>
      </c>
      <c r="C215" s="268">
        <v>1729</v>
      </c>
      <c r="D215" s="86">
        <v>0.25380710659898476</v>
      </c>
      <c r="E215" s="86">
        <v>-0.2951487973909499</v>
      </c>
      <c r="F215" s="320">
        <v>0.18589648524395663</v>
      </c>
    </row>
    <row r="216" spans="2:6" ht="15" hidden="1" customHeight="1" outlineLevel="1">
      <c r="B216" s="319" t="s">
        <v>271</v>
      </c>
      <c r="C216" s="268">
        <v>1379</v>
      </c>
      <c r="D216" s="86">
        <v>-0.4817737692596768</v>
      </c>
      <c r="E216" s="86">
        <v>5.5895865237366005E-2</v>
      </c>
      <c r="F216" s="320">
        <v>0.27963383146858622</v>
      </c>
    </row>
    <row r="217" spans="2:6" ht="15" hidden="1" customHeight="1" outlineLevel="1">
      <c r="B217" s="319" t="s">
        <v>272</v>
      </c>
      <c r="C217" s="268">
        <v>2661</v>
      </c>
      <c r="D217" s="86">
        <v>-0.43419094195194557</v>
      </c>
      <c r="E217" s="86">
        <v>0.44384156266956043</v>
      </c>
      <c r="F217" s="320">
        <v>0.27847853337511741</v>
      </c>
    </row>
    <row r="218" spans="2:6" ht="15" hidden="1" customHeight="1" outlineLevel="1">
      <c r="B218" s="319" t="s">
        <v>273</v>
      </c>
      <c r="C218" s="268">
        <v>4703</v>
      </c>
      <c r="D218" s="86">
        <v>0.15524441169245887</v>
      </c>
      <c r="E218" s="86">
        <v>0.65365682137834047</v>
      </c>
      <c r="F218" s="320">
        <v>0.1551642766382284</v>
      </c>
    </row>
    <row r="219" spans="2:6" ht="15" hidden="1" customHeight="1" outlineLevel="1">
      <c r="B219" s="319" t="s">
        <v>274</v>
      </c>
      <c r="C219" s="268">
        <v>4071</v>
      </c>
      <c r="D219" s="86">
        <v>-1.9272464466393639E-2</v>
      </c>
      <c r="E219" s="86">
        <v>0.3382642998027614</v>
      </c>
      <c r="F219" s="320">
        <v>7.1071071071071135E-2</v>
      </c>
    </row>
    <row r="220" spans="2:6" ht="15" hidden="1" customHeight="1" outlineLevel="1">
      <c r="B220" s="319" t="s">
        <v>275</v>
      </c>
      <c r="C220" s="268">
        <v>4151</v>
      </c>
      <c r="D220" s="86">
        <v>-0.10384283246977548</v>
      </c>
      <c r="E220" s="86">
        <v>-0.12352195945945943</v>
      </c>
      <c r="F220" s="320">
        <v>5.3185293046960291E-2</v>
      </c>
    </row>
    <row r="221" spans="2:6" ht="15" hidden="1" customHeight="1" outlineLevel="1">
      <c r="B221" s="319" t="s">
        <v>276</v>
      </c>
      <c r="C221" s="268">
        <v>4632</v>
      </c>
      <c r="D221" s="86">
        <v>0.44389027431421446</v>
      </c>
      <c r="E221" s="86">
        <v>1.3766033863519755</v>
      </c>
      <c r="F221" s="320">
        <v>0.11545293072824148</v>
      </c>
    </row>
    <row r="222" spans="2:6" ht="15" hidden="1" customHeight="1" outlineLevel="1">
      <c r="B222" s="319" t="s">
        <v>277</v>
      </c>
      <c r="C222" s="268">
        <v>3208</v>
      </c>
      <c r="D222" s="86">
        <v>0.61044176706827313</v>
      </c>
      <c r="E222" s="86">
        <v>7.723304231027539E-2</v>
      </c>
      <c r="F222" s="320">
        <v>-1.5627906976743988E-3</v>
      </c>
    </row>
    <row r="223" spans="2:6" ht="15" hidden="1" customHeight="1" outlineLevel="1">
      <c r="B223" s="319" t="s">
        <v>278</v>
      </c>
      <c r="C223" s="268">
        <v>1992</v>
      </c>
      <c r="D223" s="86">
        <v>0.37854671280276819</v>
      </c>
      <c r="E223" s="86">
        <v>0.19281437125748502</v>
      </c>
      <c r="F223" s="320">
        <v>-3.8978397514630392E-2</v>
      </c>
    </row>
    <row r="224" spans="2:6" ht="15" hidden="1" customHeight="1" outlineLevel="1">
      <c r="B224" s="319" t="s">
        <v>279</v>
      </c>
      <c r="C224" s="268">
        <v>1445</v>
      </c>
      <c r="D224" s="86">
        <v>0.24354561101549052</v>
      </c>
      <c r="E224" s="86">
        <v>0.18152085036794774</v>
      </c>
      <c r="F224" s="320">
        <v>-0.10291507373020203</v>
      </c>
    </row>
    <row r="225" spans="2:6" ht="15" hidden="1" customHeight="1" outlineLevel="1">
      <c r="B225" s="319" t="s">
        <v>280</v>
      </c>
      <c r="C225" s="268">
        <v>1162</v>
      </c>
      <c r="D225" s="86">
        <v>0.36225087924970689</v>
      </c>
      <c r="E225" s="86">
        <v>-0.17588652482269507</v>
      </c>
      <c r="F225" s="320">
        <v>-0.12235619021958777</v>
      </c>
    </row>
    <row r="226" spans="2:6" ht="15" hidden="1" customHeight="1" outlineLevel="1">
      <c r="B226" s="319" t="s">
        <v>281</v>
      </c>
      <c r="C226" s="268">
        <v>853</v>
      </c>
      <c r="D226" s="86">
        <v>-0.65226253567060744</v>
      </c>
      <c r="E226" s="86">
        <v>-0.43807641633728589</v>
      </c>
      <c r="F226" s="320">
        <v>-0.13707931509545368</v>
      </c>
    </row>
    <row r="227" spans="2:6" ht="15" customHeight="1" collapsed="1">
      <c r="B227" s="326">
        <v>1995</v>
      </c>
      <c r="C227" s="271">
        <v>31986</v>
      </c>
      <c r="D227" s="272"/>
      <c r="E227" s="272">
        <v>0.18589648524395663</v>
      </c>
      <c r="F227" s="327">
        <v>0.18589648524395663</v>
      </c>
    </row>
    <row r="228" spans="2:6" ht="15" hidden="1" customHeight="1" outlineLevel="1">
      <c r="B228" s="319" t="s">
        <v>270</v>
      </c>
      <c r="C228" s="268">
        <v>2453</v>
      </c>
      <c r="D228" s="86">
        <v>0.87825421133231241</v>
      </c>
      <c r="E228" s="86">
        <v>1.3518696069031639</v>
      </c>
      <c r="F228" s="320">
        <v>-0.13832981918088305</v>
      </c>
    </row>
    <row r="229" spans="2:6" ht="15" hidden="1" customHeight="1" outlineLevel="1">
      <c r="B229" s="319" t="s">
        <v>271</v>
      </c>
      <c r="C229" s="268">
        <v>1306</v>
      </c>
      <c r="D229" s="86">
        <v>-0.29137276180141075</v>
      </c>
      <c r="E229" s="86">
        <v>2.6729559748427612E-2</v>
      </c>
      <c r="F229" s="320">
        <v>-0.21124413725006175</v>
      </c>
    </row>
    <row r="230" spans="2:6" ht="15" hidden="1" customHeight="1" outlineLevel="1">
      <c r="B230" s="319" t="s">
        <v>272</v>
      </c>
      <c r="C230" s="268">
        <v>1843</v>
      </c>
      <c r="D230" s="86">
        <v>-0.35196905766526021</v>
      </c>
      <c r="E230" s="86">
        <v>-0.52253886010362693</v>
      </c>
      <c r="F230" s="320">
        <v>-0.22754780924715567</v>
      </c>
    </row>
    <row r="231" spans="2:6" ht="15" hidden="1" customHeight="1" outlineLevel="1">
      <c r="B231" s="319" t="s">
        <v>273</v>
      </c>
      <c r="C231" s="268">
        <v>2844</v>
      </c>
      <c r="D231" s="86">
        <v>-6.5088757396449703E-2</v>
      </c>
      <c r="E231" s="86">
        <v>-0.13054111892387654</v>
      </c>
      <c r="F231" s="320">
        <v>-0.13183938477054968</v>
      </c>
    </row>
    <row r="232" spans="2:6" ht="15" hidden="1" customHeight="1" outlineLevel="1">
      <c r="B232" s="319" t="s">
        <v>274</v>
      </c>
      <c r="C232" s="268">
        <v>3042</v>
      </c>
      <c r="D232" s="86">
        <v>-0.3576858108108108</v>
      </c>
      <c r="E232" s="86">
        <v>0.19763779527559056</v>
      </c>
      <c r="F232" s="320">
        <v>-9.1670725767169947E-2</v>
      </c>
    </row>
    <row r="233" spans="2:6" ht="15" hidden="1" customHeight="1" outlineLevel="1">
      <c r="B233" s="319" t="s">
        <v>275</v>
      </c>
      <c r="C233" s="268">
        <v>4736</v>
      </c>
      <c r="D233" s="86">
        <v>1.4299640841457157</v>
      </c>
      <c r="E233" s="86">
        <v>0.27072712637510055</v>
      </c>
      <c r="F233" s="320">
        <v>-0.14623154623154622</v>
      </c>
    </row>
    <row r="234" spans="2:6" ht="15" hidden="1" customHeight="1" outlineLevel="1">
      <c r="B234" s="319" t="s">
        <v>276</v>
      </c>
      <c r="C234" s="268">
        <v>1949</v>
      </c>
      <c r="D234" s="86">
        <v>-0.34553391537944927</v>
      </c>
      <c r="E234" s="86">
        <v>-0.17520101565806179</v>
      </c>
      <c r="F234" s="320">
        <v>-0.15922089476359935</v>
      </c>
    </row>
    <row r="235" spans="2:6" ht="15" hidden="1" customHeight="1" outlineLevel="1">
      <c r="B235" s="319" t="s">
        <v>277</v>
      </c>
      <c r="C235" s="268">
        <v>2978</v>
      </c>
      <c r="D235" s="86">
        <v>0.78323353293413178</v>
      </c>
      <c r="E235" s="86">
        <v>-0.21321003963011886</v>
      </c>
      <c r="F235" s="320">
        <v>-0.20043436867785314</v>
      </c>
    </row>
    <row r="236" spans="2:6" ht="15" hidden="1" customHeight="1" outlineLevel="1">
      <c r="B236" s="319" t="s">
        <v>278</v>
      </c>
      <c r="C236" s="268">
        <v>1670</v>
      </c>
      <c r="D236" s="86">
        <v>0.36549468520032707</v>
      </c>
      <c r="E236" s="86">
        <v>-0.49147381242387334</v>
      </c>
      <c r="F236" s="320">
        <v>-0.14714400147883422</v>
      </c>
    </row>
    <row r="237" spans="2:6" ht="15" hidden="1" customHeight="1" outlineLevel="1">
      <c r="B237" s="319" t="s">
        <v>279</v>
      </c>
      <c r="C237" s="268">
        <v>1223</v>
      </c>
      <c r="D237" s="86">
        <v>-0.1326241134751773</v>
      </c>
      <c r="E237" s="86">
        <v>-0.24459542927733169</v>
      </c>
      <c r="F237" s="320">
        <v>-7.5923414187931693E-2</v>
      </c>
    </row>
    <row r="238" spans="2:6" ht="15" hidden="1" customHeight="1" outlineLevel="1">
      <c r="B238" s="319" t="s">
        <v>280</v>
      </c>
      <c r="C238" s="268">
        <v>1410</v>
      </c>
      <c r="D238" s="86">
        <v>-7.1146245059288543E-2</v>
      </c>
      <c r="E238" s="86">
        <v>-0.36025408348457355</v>
      </c>
      <c r="F238" s="320">
        <v>-4.0212050685285772E-2</v>
      </c>
    </row>
    <row r="239" spans="2:6" ht="15" hidden="1" customHeight="1" outlineLevel="1">
      <c r="B239" s="319" t="s">
        <v>281</v>
      </c>
      <c r="C239" s="268">
        <v>1518</v>
      </c>
      <c r="D239" s="86">
        <v>0.45541706615532118</v>
      </c>
      <c r="E239" s="86">
        <v>-0.34961439588688947</v>
      </c>
      <c r="F239" s="320">
        <v>-4.6362805276217722E-3</v>
      </c>
    </row>
    <row r="240" spans="2:6" ht="15" customHeight="1" collapsed="1">
      <c r="B240" s="326">
        <v>1994</v>
      </c>
      <c r="C240" s="271">
        <v>26972</v>
      </c>
      <c r="D240" s="272"/>
      <c r="E240" s="272">
        <v>-0.13832981918088305</v>
      </c>
      <c r="F240" s="327">
        <v>-0.13832981918088305</v>
      </c>
    </row>
    <row r="241" spans="2:6" ht="15" hidden="1" customHeight="1" outlineLevel="1">
      <c r="B241" s="319" t="s">
        <v>270</v>
      </c>
      <c r="C241" s="268">
        <v>1043</v>
      </c>
      <c r="D241" s="86">
        <v>-0.18003144654088049</v>
      </c>
      <c r="E241" s="86">
        <v>-0.51465798045602607</v>
      </c>
      <c r="F241" s="320">
        <v>1.8514300588943433E-2</v>
      </c>
    </row>
    <row r="242" spans="2:6" ht="15" hidden="1" customHeight="1" outlineLevel="1">
      <c r="B242" s="319" t="s">
        <v>271</v>
      </c>
      <c r="C242" s="268">
        <v>1272</v>
      </c>
      <c r="D242" s="86">
        <v>-0.67046632124352334</v>
      </c>
      <c r="E242" s="86">
        <v>-0.33472803347280333</v>
      </c>
      <c r="F242" s="320">
        <v>0.11111873007165629</v>
      </c>
    </row>
    <row r="243" spans="2:6" ht="15" hidden="1" customHeight="1" outlineLevel="1">
      <c r="B243" s="319" t="s">
        <v>272</v>
      </c>
      <c r="C243" s="268">
        <v>3860</v>
      </c>
      <c r="D243" s="86">
        <v>0.18006725771935189</v>
      </c>
      <c r="E243" s="86">
        <v>0.51968503937007871</v>
      </c>
      <c r="F243" s="320">
        <v>0.18502581755593805</v>
      </c>
    </row>
    <row r="244" spans="2:6" ht="15" hidden="1" customHeight="1" outlineLevel="1">
      <c r="B244" s="319" t="s">
        <v>273</v>
      </c>
      <c r="C244" s="268">
        <v>3271</v>
      </c>
      <c r="D244" s="86">
        <v>0.28779527559055118</v>
      </c>
      <c r="E244" s="86">
        <v>0.39905902480752786</v>
      </c>
      <c r="F244" s="320">
        <v>0.13895968697275363</v>
      </c>
    </row>
    <row r="245" spans="2:6" ht="15" hidden="1" customHeight="1" outlineLevel="1">
      <c r="B245" s="319" t="s">
        <v>274</v>
      </c>
      <c r="C245" s="268">
        <v>2540</v>
      </c>
      <c r="D245" s="86">
        <v>-0.31848671854038102</v>
      </c>
      <c r="E245" s="86">
        <v>-0.35204081632653061</v>
      </c>
      <c r="F245" s="320">
        <v>7.1689577170697794E-2</v>
      </c>
    </row>
    <row r="246" spans="2:6" ht="15" hidden="1" customHeight="1" outlineLevel="1">
      <c r="B246" s="319" t="s">
        <v>275</v>
      </c>
      <c r="C246" s="268">
        <v>3727</v>
      </c>
      <c r="D246" s="86">
        <v>0.57723233178163347</v>
      </c>
      <c r="E246" s="86">
        <v>0.23247354497354489</v>
      </c>
      <c r="F246" s="320">
        <v>0.17290026246719159</v>
      </c>
    </row>
    <row r="247" spans="2:6" ht="15" hidden="1" customHeight="1" outlineLevel="1">
      <c r="B247" s="319" t="s">
        <v>276</v>
      </c>
      <c r="C247" s="268">
        <v>2363</v>
      </c>
      <c r="D247" s="86">
        <v>-0.37569352708058124</v>
      </c>
      <c r="E247" s="86">
        <v>-0.47523872973573178</v>
      </c>
      <c r="F247" s="320">
        <v>9.8422448694680975E-2</v>
      </c>
    </row>
    <row r="248" spans="2:6" ht="15" hidden="1" customHeight="1" outlineLevel="1">
      <c r="B248" s="319" t="s">
        <v>277</v>
      </c>
      <c r="C248" s="268">
        <v>3785</v>
      </c>
      <c r="D248" s="86">
        <v>0.15255785627283799</v>
      </c>
      <c r="E248" s="86">
        <v>0.43861649562903837</v>
      </c>
      <c r="F248" s="320">
        <v>0.2897432945781051</v>
      </c>
    </row>
    <row r="249" spans="2:6" ht="15" hidden="1" customHeight="1" outlineLevel="1">
      <c r="B249" s="319" t="s">
        <v>278</v>
      </c>
      <c r="C249" s="268">
        <v>3284</v>
      </c>
      <c r="D249" s="86">
        <v>1.0284126003705991</v>
      </c>
      <c r="E249" s="86">
        <v>0.29853697113483579</v>
      </c>
      <c r="F249" s="320">
        <v>0.35631607538339383</v>
      </c>
    </row>
    <row r="250" spans="2:6" ht="15" hidden="1" customHeight="1" outlineLevel="1">
      <c r="B250" s="319" t="s">
        <v>279</v>
      </c>
      <c r="C250" s="268">
        <v>1619</v>
      </c>
      <c r="D250" s="86">
        <v>-0.26542649727767698</v>
      </c>
      <c r="E250" s="86">
        <v>0.90023474178403751</v>
      </c>
      <c r="F250" s="320">
        <v>0.37117771722676363</v>
      </c>
    </row>
    <row r="251" spans="2:6" ht="15" hidden="1" customHeight="1" outlineLevel="1">
      <c r="B251" s="319" t="s">
        <v>280</v>
      </c>
      <c r="C251" s="268">
        <v>2204</v>
      </c>
      <c r="D251" s="86">
        <v>-5.5698371893744644E-2</v>
      </c>
      <c r="E251" s="86">
        <v>0.16244725738396615</v>
      </c>
      <c r="F251" s="320">
        <v>0.26450030656039236</v>
      </c>
    </row>
    <row r="252" spans="2:6" ht="15" hidden="1" customHeight="1" outlineLevel="1">
      <c r="B252" s="319" t="s">
        <v>281</v>
      </c>
      <c r="C252" s="268">
        <v>2334</v>
      </c>
      <c r="D252" s="86">
        <v>8.6086551884597462E-2</v>
      </c>
      <c r="E252" s="86">
        <v>-4.3050430504305015E-2</v>
      </c>
      <c r="F252" s="320">
        <v>0.28392370572207093</v>
      </c>
    </row>
    <row r="253" spans="2:6" ht="15" customHeight="1" collapsed="1">
      <c r="B253" s="326">
        <v>1993</v>
      </c>
      <c r="C253" s="271">
        <v>31302</v>
      </c>
      <c r="D253" s="272"/>
      <c r="E253" s="272">
        <v>1.8514300588943433E-2</v>
      </c>
      <c r="F253" s="327">
        <v>1.8514300588943433E-2</v>
      </c>
    </row>
    <row r="254" spans="2:6" ht="15" hidden="1" customHeight="1" outlineLevel="1">
      <c r="B254" s="319" t="s">
        <v>270</v>
      </c>
      <c r="C254" s="268">
        <v>2149</v>
      </c>
      <c r="D254" s="86">
        <v>0.12395397489539749</v>
      </c>
      <c r="E254" s="86">
        <v>2.6861063464837049</v>
      </c>
      <c r="F254" s="320">
        <v>0.40809126729588563</v>
      </c>
    </row>
    <row r="255" spans="2:6" ht="15" hidden="1" customHeight="1" outlineLevel="1">
      <c r="B255" s="319" t="s">
        <v>271</v>
      </c>
      <c r="C255" s="268">
        <v>1912</v>
      </c>
      <c r="D255" s="86">
        <v>-0.24724409448818899</v>
      </c>
      <c r="E255" s="86">
        <v>2.0205371248025275</v>
      </c>
      <c r="F255" s="320">
        <v>0.31768692116557484</v>
      </c>
    </row>
    <row r="256" spans="2:6" ht="15" hidden="1" customHeight="1" outlineLevel="1">
      <c r="B256" s="319" t="s">
        <v>272</v>
      </c>
      <c r="C256" s="268">
        <v>2540</v>
      </c>
      <c r="D256" s="86">
        <v>8.6398631308810953E-2</v>
      </c>
      <c r="E256" s="86">
        <v>1.2355520127540931E-2</v>
      </c>
      <c r="F256" s="320">
        <v>0.2349659020458772</v>
      </c>
    </row>
    <row r="257" spans="2:6" ht="15" hidden="1" customHeight="1" outlineLevel="1">
      <c r="B257" s="319" t="s">
        <v>273</v>
      </c>
      <c r="C257" s="268">
        <v>2338</v>
      </c>
      <c r="D257" s="86">
        <v>-0.40357142857142858</v>
      </c>
      <c r="E257" s="86">
        <v>-0.27300995024875618</v>
      </c>
      <c r="F257" s="320">
        <v>0.31042431084768096</v>
      </c>
    </row>
    <row r="258" spans="2:6" ht="15" hidden="1" customHeight="1" outlineLevel="1">
      <c r="B258" s="319" t="s">
        <v>274</v>
      </c>
      <c r="C258" s="268">
        <v>3920</v>
      </c>
      <c r="D258" s="86">
        <v>0.29629629629629628</v>
      </c>
      <c r="E258" s="86">
        <v>0.49789835689721063</v>
      </c>
      <c r="F258" s="320">
        <v>0.51932533178237184</v>
      </c>
    </row>
    <row r="259" spans="2:6" ht="15" hidden="1" customHeight="1" outlineLevel="1">
      <c r="B259" s="319" t="s">
        <v>275</v>
      </c>
      <c r="C259" s="268">
        <v>3024</v>
      </c>
      <c r="D259" s="86">
        <v>-0.32844770153231179</v>
      </c>
      <c r="E259" s="86">
        <v>-0.28746465598491988</v>
      </c>
      <c r="F259" s="320">
        <v>0.59349404589021204</v>
      </c>
    </row>
    <row r="260" spans="2:6" ht="15" hidden="1" customHeight="1" outlineLevel="1">
      <c r="B260" s="319" t="s">
        <v>276</v>
      </c>
      <c r="C260" s="268">
        <v>4503</v>
      </c>
      <c r="D260" s="86">
        <v>0.71151653363740019</v>
      </c>
      <c r="E260" s="86">
        <v>1.3551255230125525</v>
      </c>
      <c r="F260" s="320">
        <v>1.0921504198612633</v>
      </c>
    </row>
    <row r="261" spans="2:6" ht="15" hidden="1" customHeight="1" outlineLevel="1">
      <c r="B261" s="319" t="s">
        <v>277</v>
      </c>
      <c r="C261" s="268">
        <v>2631</v>
      </c>
      <c r="D261" s="86">
        <v>4.0332147093712932E-2</v>
      </c>
      <c r="E261" s="86">
        <v>4.2514970059880239</v>
      </c>
      <c r="F261" s="320">
        <v>1.0972959922742636</v>
      </c>
    </row>
    <row r="262" spans="2:6" ht="15" hidden="1" customHeight="1" outlineLevel="1">
      <c r="B262" s="319" t="s">
        <v>278</v>
      </c>
      <c r="C262" s="268">
        <v>2529</v>
      </c>
      <c r="D262" s="86">
        <v>1.9683098591549295</v>
      </c>
      <c r="E262" s="86">
        <v>0.47120418848167533</v>
      </c>
      <c r="F262" s="320">
        <v>0.93694860380412792</v>
      </c>
    </row>
    <row r="263" spans="2:6" ht="15" hidden="1" customHeight="1" outlineLevel="1">
      <c r="B263" s="319" t="s">
        <v>279</v>
      </c>
      <c r="C263" s="268">
        <v>852</v>
      </c>
      <c r="D263" s="86">
        <v>-0.55063291139240511</v>
      </c>
      <c r="E263" s="86">
        <v>-0.61202185792349728</v>
      </c>
      <c r="F263" s="320">
        <v>1.0658506075768406</v>
      </c>
    </row>
    <row r="264" spans="2:6" ht="15" hidden="1" customHeight="1" outlineLevel="1">
      <c r="B264" s="319" t="s">
        <v>280</v>
      </c>
      <c r="C264" s="268">
        <v>1896</v>
      </c>
      <c r="D264" s="86">
        <v>-0.22263222632226323</v>
      </c>
      <c r="E264" s="86">
        <v>0.47433903576982894</v>
      </c>
      <c r="F264" s="320">
        <v>1.5315604304635762</v>
      </c>
    </row>
    <row r="265" spans="2:6" ht="15" hidden="1" customHeight="1" outlineLevel="1">
      <c r="B265" s="319" t="s">
        <v>281</v>
      </c>
      <c r="C265" s="268">
        <v>2439</v>
      </c>
      <c r="D265" s="86">
        <v>3.1835334476843915</v>
      </c>
      <c r="E265" s="86">
        <v>4.9487804878048784</v>
      </c>
      <c r="F265" s="320">
        <v>1.6632801161103048</v>
      </c>
    </row>
    <row r="266" spans="2:6" ht="15" customHeight="1" collapsed="1">
      <c r="B266" s="326">
        <v>1992</v>
      </c>
      <c r="C266" s="271">
        <v>30733</v>
      </c>
      <c r="D266" s="272"/>
      <c r="E266" s="272">
        <v>0.40809126729588563</v>
      </c>
      <c r="F266" s="327">
        <v>0.40809126729588563</v>
      </c>
    </row>
    <row r="267" spans="2:6" ht="15" hidden="1" customHeight="1" outlineLevel="1">
      <c r="B267" s="319" t="s">
        <v>270</v>
      </c>
      <c r="C267" s="268">
        <v>583</v>
      </c>
      <c r="D267" s="86">
        <v>-7.8988941548183256E-2</v>
      </c>
      <c r="E267" s="86">
        <v>-0.3464125560538116</v>
      </c>
      <c r="F267" s="320">
        <v>1.4446684587813619</v>
      </c>
    </row>
    <row r="268" spans="2:6" ht="15" hidden="1" customHeight="1" outlineLevel="1">
      <c r="B268" s="319" t="s">
        <v>271</v>
      </c>
      <c r="C268" s="268">
        <v>633</v>
      </c>
      <c r="D268" s="86">
        <v>-0.74770825029892385</v>
      </c>
      <c r="E268" s="86">
        <v>-0.41388888888888886</v>
      </c>
      <c r="F268" s="320">
        <v>1.5986146982859828</v>
      </c>
    </row>
    <row r="269" spans="2:6" ht="15" hidden="1" customHeight="1" outlineLevel="1">
      <c r="B269" s="319" t="s">
        <v>272</v>
      </c>
      <c r="C269" s="268">
        <v>2509</v>
      </c>
      <c r="D269" s="86">
        <v>-0.21983830845771143</v>
      </c>
      <c r="E269" s="86">
        <v>1.1172995780590718</v>
      </c>
      <c r="F269" s="320">
        <v>1.8555892766818411</v>
      </c>
    </row>
    <row r="270" spans="2:6" ht="15" hidden="1" customHeight="1" outlineLevel="1">
      <c r="B270" s="319" t="s">
        <v>273</v>
      </c>
      <c r="C270" s="268">
        <v>3216</v>
      </c>
      <c r="D270" s="86">
        <v>0.22888803974016048</v>
      </c>
      <c r="E270" s="86">
        <v>2.6923076923076925</v>
      </c>
      <c r="F270" s="320">
        <v>1.8859625305457506</v>
      </c>
    </row>
    <row r="271" spans="2:6" ht="15" hidden="1" customHeight="1" outlineLevel="1">
      <c r="B271" s="319" t="s">
        <v>274</v>
      </c>
      <c r="C271" s="268">
        <v>2617</v>
      </c>
      <c r="D271" s="86">
        <v>-0.38336475023562677</v>
      </c>
      <c r="E271" s="86">
        <v>1.8476605005440696</v>
      </c>
      <c r="F271" s="320">
        <v>1.6444351230425056</v>
      </c>
    </row>
    <row r="272" spans="2:6" ht="15" hidden="1" customHeight="1" outlineLevel="1">
      <c r="B272" s="319" t="s">
        <v>275</v>
      </c>
      <c r="C272" s="268">
        <v>4244</v>
      </c>
      <c r="D272" s="86">
        <v>1.2196652719665273</v>
      </c>
      <c r="E272" s="86">
        <v>4.8618784530386741</v>
      </c>
      <c r="F272" s="320">
        <v>1.4624517236446861</v>
      </c>
    </row>
    <row r="273" spans="2:6" ht="15" hidden="1" customHeight="1" outlineLevel="1">
      <c r="B273" s="319" t="s">
        <v>276</v>
      </c>
      <c r="C273" s="268">
        <v>1912</v>
      </c>
      <c r="D273" s="86">
        <v>2.8163672654690619</v>
      </c>
      <c r="E273" s="86">
        <v>1.9735614307931573</v>
      </c>
      <c r="F273" s="320">
        <v>0.9776173285198555</v>
      </c>
    </row>
    <row r="274" spans="2:6" ht="15" hidden="1" customHeight="1" outlineLevel="1">
      <c r="B274" s="319" t="s">
        <v>277</v>
      </c>
      <c r="C274" s="268">
        <v>501</v>
      </c>
      <c r="D274" s="86">
        <v>-0.70855148342059338</v>
      </c>
      <c r="E274" s="86">
        <v>0.16511627906976734</v>
      </c>
      <c r="F274" s="320">
        <v>0.69823698236982379</v>
      </c>
    </row>
    <row r="275" spans="2:6" ht="15" hidden="1" customHeight="1" outlineLevel="1">
      <c r="B275" s="319" t="s">
        <v>278</v>
      </c>
      <c r="C275" s="268">
        <v>1719</v>
      </c>
      <c r="D275" s="86">
        <v>-0.21721311475409835</v>
      </c>
      <c r="E275" s="86">
        <v>2.0917266187050361</v>
      </c>
      <c r="F275" s="320">
        <v>0.68209666439754946</v>
      </c>
    </row>
    <row r="276" spans="2:6" ht="15" hidden="1" customHeight="1" outlineLevel="1">
      <c r="B276" s="319" t="s">
        <v>279</v>
      </c>
      <c r="C276" s="268">
        <v>2196</v>
      </c>
      <c r="D276" s="86">
        <v>0.70762052877138415</v>
      </c>
      <c r="E276" s="86">
        <v>2.2874251497005988</v>
      </c>
      <c r="F276" s="320">
        <v>0.49685702821987432</v>
      </c>
    </row>
    <row r="277" spans="2:6" ht="15" hidden="1" customHeight="1" outlineLevel="1">
      <c r="B277" s="319" t="s">
        <v>280</v>
      </c>
      <c r="C277" s="268">
        <v>1286</v>
      </c>
      <c r="D277" s="86">
        <v>2.1365853658536587</v>
      </c>
      <c r="E277" s="86">
        <v>1.2210708117443869</v>
      </c>
      <c r="F277" s="320">
        <v>0.22360091162319584</v>
      </c>
    </row>
    <row r="278" spans="2:6" ht="15" hidden="1" customHeight="1" outlineLevel="1">
      <c r="B278" s="319" t="s">
        <v>281</v>
      </c>
      <c r="C278" s="268">
        <v>410</v>
      </c>
      <c r="D278" s="86">
        <v>-0.54035874439461884</v>
      </c>
      <c r="E278" s="86">
        <v>7.6115485564304475E-2</v>
      </c>
      <c r="F278" s="320">
        <v>0.18919277748274022</v>
      </c>
    </row>
    <row r="279" spans="2:6" ht="15" customHeight="1" collapsed="1">
      <c r="B279" s="326">
        <v>1991</v>
      </c>
      <c r="C279" s="271">
        <v>21826</v>
      </c>
      <c r="D279" s="272"/>
      <c r="E279" s="272">
        <v>1.4446684587813619</v>
      </c>
      <c r="F279" s="327">
        <v>1.4446684587813619</v>
      </c>
    </row>
    <row r="280" spans="2:6" ht="15" hidden="1" customHeight="1" outlineLevel="1">
      <c r="B280" s="319" t="s">
        <v>270</v>
      </c>
      <c r="C280" s="268">
        <v>892</v>
      </c>
      <c r="D280" s="86">
        <v>-0.17407407407407408</v>
      </c>
      <c r="E280" s="86">
        <v>0.85062240663900424</v>
      </c>
      <c r="F280" s="320">
        <v>0.16629653821032009</v>
      </c>
    </row>
    <row r="281" spans="2:6" ht="15" hidden="1" customHeight="1" outlineLevel="1">
      <c r="B281" s="319" t="s">
        <v>271</v>
      </c>
      <c r="C281" s="268">
        <v>1080</v>
      </c>
      <c r="D281" s="86">
        <v>-8.8607594936708861E-2</v>
      </c>
      <c r="E281" s="86">
        <v>1.2978723404255321</v>
      </c>
      <c r="F281" s="320">
        <v>0.12821192052980135</v>
      </c>
    </row>
    <row r="282" spans="2:6" ht="15" hidden="1" customHeight="1" outlineLevel="1">
      <c r="B282" s="319" t="s">
        <v>272</v>
      </c>
      <c r="C282" s="268">
        <v>1185</v>
      </c>
      <c r="D282" s="86">
        <v>0.36050516647531572</v>
      </c>
      <c r="E282" s="86">
        <v>0.84292379471228607</v>
      </c>
      <c r="F282" s="320">
        <v>6.7350519638277762E-2</v>
      </c>
    </row>
    <row r="283" spans="2:6" ht="15" hidden="1" customHeight="1" outlineLevel="1">
      <c r="B283" s="319" t="s">
        <v>273</v>
      </c>
      <c r="C283" s="268">
        <v>871</v>
      </c>
      <c r="D283" s="86">
        <v>-5.2230685527747553E-2</v>
      </c>
      <c r="E283" s="86">
        <v>0.32572298325722993</v>
      </c>
      <c r="F283" s="320">
        <v>2.3197666342547496E-2</v>
      </c>
    </row>
    <row r="284" spans="2:6" ht="15" hidden="1" customHeight="1" outlineLevel="1">
      <c r="B284" s="319" t="s">
        <v>274</v>
      </c>
      <c r="C284" s="268">
        <v>919</v>
      </c>
      <c r="D284" s="86">
        <v>0.26933701657458564</v>
      </c>
      <c r="E284" s="86">
        <v>0.21240105540897103</v>
      </c>
      <c r="F284" s="320">
        <v>-3.9355271994627294E-2</v>
      </c>
    </row>
    <row r="285" spans="2:6" ht="15" hidden="1" customHeight="1" outlineLevel="1">
      <c r="B285" s="319" t="s">
        <v>275</v>
      </c>
      <c r="C285" s="268">
        <v>724</v>
      </c>
      <c r="D285" s="86">
        <v>0.12597200622083982</v>
      </c>
      <c r="E285" s="86">
        <v>0.10030395136778125</v>
      </c>
      <c r="F285" s="320">
        <v>-6.3872522763792183E-2</v>
      </c>
    </row>
    <row r="286" spans="2:6" ht="15" hidden="1" customHeight="1" outlineLevel="1">
      <c r="B286" s="319" t="s">
        <v>276</v>
      </c>
      <c r="C286" s="268">
        <v>643</v>
      </c>
      <c r="D286" s="86">
        <v>0.49534883720930234</v>
      </c>
      <c r="E286" s="86">
        <v>-0.37874396135265698</v>
      </c>
      <c r="F286" s="320">
        <v>-0.18289085545722716</v>
      </c>
    </row>
    <row r="287" spans="2:6" ht="15" hidden="1" customHeight="1" outlineLevel="1">
      <c r="B287" s="319" t="s">
        <v>277</v>
      </c>
      <c r="C287" s="268">
        <v>430</v>
      </c>
      <c r="D287" s="86">
        <v>-0.22661870503597123</v>
      </c>
      <c r="E287" s="86">
        <v>-6.1135371179039333E-2</v>
      </c>
      <c r="F287" s="320">
        <v>-0.11577039274924472</v>
      </c>
    </row>
    <row r="288" spans="2:6" ht="15" hidden="1" customHeight="1" outlineLevel="1">
      <c r="B288" s="319" t="s">
        <v>278</v>
      </c>
      <c r="C288" s="268">
        <v>556</v>
      </c>
      <c r="D288" s="86">
        <v>-0.16766467065868262</v>
      </c>
      <c r="E288" s="86">
        <v>-0.19186046511627908</v>
      </c>
      <c r="F288" s="320">
        <v>-0.13046051852728779</v>
      </c>
    </row>
    <row r="289" spans="2:6" ht="15" hidden="1" customHeight="1" outlineLevel="1">
      <c r="B289" s="319" t="s">
        <v>279</v>
      </c>
      <c r="C289" s="268">
        <v>668</v>
      </c>
      <c r="D289" s="86">
        <v>0.153713298791019</v>
      </c>
      <c r="E289" s="86">
        <v>-0.3865932047750229</v>
      </c>
      <c r="F289" s="320">
        <v>-6.1268047708725626E-2</v>
      </c>
    </row>
    <row r="290" spans="2:6" ht="15" hidden="1" customHeight="1" outlineLevel="1">
      <c r="B290" s="319" t="s">
        <v>280</v>
      </c>
      <c r="C290" s="268">
        <v>579</v>
      </c>
      <c r="D290" s="86">
        <v>0.51968503937007871</v>
      </c>
      <c r="E290" s="86">
        <v>1.7183098591549295</v>
      </c>
      <c r="F290" s="320">
        <v>0.11192453892721388</v>
      </c>
    </row>
    <row r="291" spans="2:6" ht="15" hidden="1" customHeight="1" outlineLevel="1">
      <c r="B291" s="319" t="s">
        <v>281</v>
      </c>
      <c r="C291" s="268">
        <v>381</v>
      </c>
      <c r="D291" s="86">
        <v>-0.20954356846473032</v>
      </c>
      <c r="E291" s="86">
        <v>-0.24404761904761907</v>
      </c>
      <c r="F291" s="320">
        <v>5.8608573436401912E-2</v>
      </c>
    </row>
    <row r="292" spans="2:6" ht="15" customHeight="1" collapsed="1">
      <c r="B292" s="328">
        <v>1990</v>
      </c>
      <c r="C292" s="271">
        <v>8928</v>
      </c>
      <c r="D292" s="272"/>
      <c r="E292" s="272">
        <v>0.16629653821032009</v>
      </c>
      <c r="F292" s="327">
        <v>0.16629653821032009</v>
      </c>
    </row>
    <row r="293" spans="2:6" ht="15" hidden="1" customHeight="1" outlineLevel="1">
      <c r="B293" s="319" t="s">
        <v>270</v>
      </c>
      <c r="C293" s="268">
        <v>482</v>
      </c>
      <c r="D293" s="86">
        <v>2.553191489361702E-2</v>
      </c>
      <c r="E293" s="86">
        <v>0.27851458885941649</v>
      </c>
      <c r="F293" s="320">
        <v>0.134746516454195</v>
      </c>
    </row>
    <row r="294" spans="2:6" ht="15" hidden="1" customHeight="1" outlineLevel="1">
      <c r="B294" s="319" t="s">
        <v>271</v>
      </c>
      <c r="C294" s="268">
        <v>470</v>
      </c>
      <c r="D294" s="86">
        <v>-0.26905132192846032</v>
      </c>
      <c r="E294" s="86">
        <v>0.4285714285714286</v>
      </c>
      <c r="F294" s="320">
        <v>0.16028891962501923</v>
      </c>
    </row>
    <row r="295" spans="2:6" ht="15" hidden="1" customHeight="1" outlineLevel="1">
      <c r="B295" s="319" t="s">
        <v>272</v>
      </c>
      <c r="C295" s="268">
        <v>643</v>
      </c>
      <c r="D295" s="86">
        <v>-2.1308980213089801E-2</v>
      </c>
      <c r="E295" s="86">
        <v>0.48498845265588919</v>
      </c>
      <c r="F295" s="320">
        <v>0.15874257116046286</v>
      </c>
    </row>
    <row r="296" spans="2:6" ht="15" hidden="1" customHeight="1" outlineLevel="1">
      <c r="B296" s="319" t="s">
        <v>273</v>
      </c>
      <c r="C296" s="268">
        <v>657</v>
      </c>
      <c r="D296" s="86">
        <v>-0.13324538258575197</v>
      </c>
      <c r="E296" s="86">
        <v>-0.27242524916943522</v>
      </c>
      <c r="F296" s="320">
        <v>9.4738442822384528E-2</v>
      </c>
    </row>
    <row r="297" spans="2:6" ht="15" hidden="1" customHeight="1" outlineLevel="1">
      <c r="B297" s="319" t="s">
        <v>274</v>
      </c>
      <c r="C297" s="268">
        <v>758</v>
      </c>
      <c r="D297" s="86">
        <v>0.1519756838905775</v>
      </c>
      <c r="E297" s="86">
        <v>-2.944942381562099E-2</v>
      </c>
      <c r="F297" s="320">
        <v>0.18986734856960208</v>
      </c>
    </row>
    <row r="298" spans="2:6" ht="15" hidden="1" customHeight="1" outlineLevel="1">
      <c r="B298" s="319" t="s">
        <v>275</v>
      </c>
      <c r="C298" s="268">
        <v>658</v>
      </c>
      <c r="D298" s="86">
        <v>-0.36425120772946862</v>
      </c>
      <c r="E298" s="86">
        <v>-0.60480480480480481</v>
      </c>
      <c r="F298" s="320">
        <v>0.27244845799965933</v>
      </c>
    </row>
    <row r="299" spans="2:6" ht="15" hidden="1" customHeight="1" outlineLevel="1">
      <c r="B299" s="319" t="s">
        <v>276</v>
      </c>
      <c r="C299" s="268">
        <v>1035</v>
      </c>
      <c r="D299" s="86">
        <v>1.259825327510917</v>
      </c>
      <c r="E299" s="86">
        <v>0.23952095808383222</v>
      </c>
      <c r="F299" s="320">
        <v>0.83879366456932081</v>
      </c>
    </row>
    <row r="300" spans="2:6" ht="15" hidden="1" customHeight="1" outlineLevel="1">
      <c r="B300" s="319" t="s">
        <v>277</v>
      </c>
      <c r="C300" s="268">
        <v>458</v>
      </c>
      <c r="D300" s="86">
        <v>-0.33430232558139533</v>
      </c>
      <c r="E300" s="86">
        <v>-0.27301587301587305</v>
      </c>
      <c r="F300" s="320">
        <v>0.90273626120947337</v>
      </c>
    </row>
    <row r="301" spans="2:6" ht="15" hidden="1" customHeight="1" outlineLevel="1">
      <c r="B301" s="319" t="s">
        <v>278</v>
      </c>
      <c r="C301" s="268">
        <v>688</v>
      </c>
      <c r="D301" s="86">
        <v>-0.36822773186409552</v>
      </c>
      <c r="E301" s="86">
        <v>2.3398058252427183</v>
      </c>
      <c r="F301" s="320">
        <v>0.88422931072942235</v>
      </c>
    </row>
    <row r="302" spans="2:6" ht="15" hidden="1" customHeight="1" outlineLevel="1">
      <c r="B302" s="319" t="s">
        <v>279</v>
      </c>
      <c r="C302" s="268">
        <v>1089</v>
      </c>
      <c r="D302" s="86">
        <v>4.112676056338028</v>
      </c>
      <c r="E302" s="86">
        <v>3.7973568281938324</v>
      </c>
      <c r="F302" s="320">
        <v>0.69072383782636382</v>
      </c>
    </row>
    <row r="303" spans="2:6" ht="15" hidden="1" customHeight="1" outlineLevel="1">
      <c r="B303" s="319" t="s">
        <v>280</v>
      </c>
      <c r="C303" s="268">
        <v>213</v>
      </c>
      <c r="D303" s="86">
        <v>-0.57738095238095233</v>
      </c>
      <c r="E303" s="86">
        <v>-5.3333333333333344E-2</v>
      </c>
      <c r="F303" s="320">
        <v>0.47825182101977104</v>
      </c>
    </row>
    <row r="304" spans="2:6" ht="15" hidden="1" customHeight="1" outlineLevel="1">
      <c r="B304" s="319" t="s">
        <v>281</v>
      </c>
      <c r="C304" s="268">
        <v>504</v>
      </c>
      <c r="D304" s="86">
        <v>0.33687002652519893</v>
      </c>
      <c r="E304" s="86">
        <v>2.7333333333333334</v>
      </c>
      <c r="F304" s="320">
        <v>0.45709604751177557</v>
      </c>
    </row>
    <row r="305" spans="2:6" ht="15" customHeight="1" collapsed="1">
      <c r="B305" s="326">
        <v>1989</v>
      </c>
      <c r="C305" s="271">
        <v>7655</v>
      </c>
      <c r="D305" s="272"/>
      <c r="E305" s="272">
        <v>0.134746516454195</v>
      </c>
      <c r="F305" s="327">
        <v>0.134746516454195</v>
      </c>
    </row>
    <row r="306" spans="2:6" ht="15" hidden="1" customHeight="1" outlineLevel="1">
      <c r="B306" s="319" t="s">
        <v>270</v>
      </c>
      <c r="C306" s="268">
        <v>377</v>
      </c>
      <c r="D306" s="86">
        <v>0.1458966565349544</v>
      </c>
      <c r="E306" s="86">
        <v>1.7318840579710146</v>
      </c>
      <c r="F306" s="320">
        <v>0.27620128641695052</v>
      </c>
    </row>
    <row r="307" spans="2:6" ht="15" hidden="1" customHeight="1" outlineLevel="1">
      <c r="B307" s="319" t="s">
        <v>271</v>
      </c>
      <c r="C307" s="268">
        <v>329</v>
      </c>
      <c r="D307" s="86">
        <v>-0.24018475750577367</v>
      </c>
      <c r="E307" s="86">
        <v>0.52314814814814814</v>
      </c>
      <c r="F307" s="320">
        <v>0.1790179380322523</v>
      </c>
    </row>
    <row r="308" spans="2:6" ht="15" hidden="1" customHeight="1" outlineLevel="1">
      <c r="B308" s="319" t="s">
        <v>272</v>
      </c>
      <c r="C308" s="268">
        <v>433</v>
      </c>
      <c r="D308" s="86">
        <v>-0.52048726467331119</v>
      </c>
      <c r="E308" s="86">
        <v>-0.29593495934959346</v>
      </c>
      <c r="F308" s="320">
        <v>0.12333099086437094</v>
      </c>
    </row>
    <row r="309" spans="2:6" ht="15" hidden="1" customHeight="1" outlineLevel="1">
      <c r="B309" s="319" t="s">
        <v>273</v>
      </c>
      <c r="C309" s="268">
        <v>903</v>
      </c>
      <c r="D309" s="86">
        <v>0.15620998719590268</v>
      </c>
      <c r="E309" s="86">
        <v>0.54623287671232879</v>
      </c>
      <c r="F309" s="320">
        <v>0.19108857091106679</v>
      </c>
    </row>
    <row r="310" spans="2:6" ht="15" hidden="1" customHeight="1" outlineLevel="1">
      <c r="B310" s="319" t="s">
        <v>274</v>
      </c>
      <c r="C310" s="268">
        <v>781</v>
      </c>
      <c r="D310" s="86">
        <v>-0.53093093093093091</v>
      </c>
      <c r="E310" s="86">
        <v>0.98727735368956737</v>
      </c>
      <c r="F310" s="320">
        <v>0.15613451589061356</v>
      </c>
    </row>
    <row r="311" spans="2:6" ht="15" hidden="1" customHeight="1" outlineLevel="1">
      <c r="B311" s="319" t="s">
        <v>275</v>
      </c>
      <c r="C311" s="268">
        <v>1665</v>
      </c>
      <c r="D311" s="86">
        <v>0.99401197604790414</v>
      </c>
      <c r="E311" s="86">
        <v>3.1111111111111107</v>
      </c>
      <c r="F311" s="320">
        <v>4.5794725588025553E-2</v>
      </c>
    </row>
    <row r="312" spans="2:6" ht="15" hidden="1" customHeight="1" outlineLevel="1">
      <c r="B312" s="319" t="s">
        <v>276</v>
      </c>
      <c r="C312" s="268">
        <v>835</v>
      </c>
      <c r="D312" s="86">
        <v>0.32539682539682541</v>
      </c>
      <c r="E312" s="86">
        <v>0.45217391304347831</v>
      </c>
      <c r="F312" s="320">
        <v>-0.21105785689832246</v>
      </c>
    </row>
    <row r="313" spans="2:6" ht="15" hidden="1" customHeight="1" outlineLevel="1">
      <c r="B313" s="319" t="s">
        <v>277</v>
      </c>
      <c r="C313" s="268">
        <v>630</v>
      </c>
      <c r="D313" s="86">
        <v>2.058252427184466</v>
      </c>
      <c r="E313" s="86">
        <v>-0.17539267015706805</v>
      </c>
      <c r="F313" s="320">
        <v>-0.27613182423435423</v>
      </c>
    </row>
    <row r="314" spans="2:6" ht="15" hidden="1" customHeight="1" outlineLevel="1">
      <c r="B314" s="319" t="s">
        <v>278</v>
      </c>
      <c r="C314" s="268">
        <v>206</v>
      </c>
      <c r="D314" s="86">
        <v>-9.2511013215859028E-2</v>
      </c>
      <c r="E314" s="86">
        <v>-0.52534562211981561</v>
      </c>
      <c r="F314" s="320">
        <v>-0.23485236388462194</v>
      </c>
    </row>
    <row r="315" spans="2:6" ht="15" hidden="1" customHeight="1" outlineLevel="1">
      <c r="B315" s="319" t="s">
        <v>279</v>
      </c>
      <c r="C315" s="268">
        <v>227</v>
      </c>
      <c r="D315" s="86">
        <v>8.8888888888888889E-3</v>
      </c>
      <c r="E315" s="86">
        <v>-0.29283489096573212</v>
      </c>
      <c r="F315" s="320">
        <v>-0.1931837643432095</v>
      </c>
    </row>
    <row r="316" spans="2:6" ht="15" hidden="1" customHeight="1" outlineLevel="1">
      <c r="B316" s="319" t="s">
        <v>280</v>
      </c>
      <c r="C316" s="268">
        <v>225</v>
      </c>
      <c r="D316" s="86">
        <v>0.66666666666666663</v>
      </c>
      <c r="E316" s="86">
        <v>-0.25742574257425743</v>
      </c>
      <c r="F316" s="320">
        <v>-0.19325050369375418</v>
      </c>
    </row>
    <row r="317" spans="2:6" ht="15" hidden="1" customHeight="1" outlineLevel="1">
      <c r="B317" s="319" t="s">
        <v>281</v>
      </c>
      <c r="C317" s="268">
        <v>135</v>
      </c>
      <c r="D317" s="86">
        <v>-2.1739130434782594E-2</v>
      </c>
      <c r="E317" s="86">
        <v>-0.74907063197026025</v>
      </c>
      <c r="F317" s="320">
        <v>-0.25222052067381318</v>
      </c>
    </row>
    <row r="318" spans="2:6" ht="15" customHeight="1" collapsed="1">
      <c r="B318" s="326">
        <v>1988</v>
      </c>
      <c r="C318" s="271">
        <v>6746</v>
      </c>
      <c r="D318" s="272"/>
      <c r="E318" s="272">
        <v>0.27620128641695052</v>
      </c>
      <c r="F318" s="327">
        <v>0.27620128641695052</v>
      </c>
    </row>
    <row r="319" spans="2:6" ht="15" hidden="1" customHeight="1" outlineLevel="1">
      <c r="B319" s="319" t="s">
        <v>270</v>
      </c>
      <c r="C319" s="268">
        <v>138</v>
      </c>
      <c r="D319" s="86">
        <v>-0.3611111111111111</v>
      </c>
      <c r="E319" s="86">
        <v>-0.62803234501347704</v>
      </c>
      <c r="F319" s="320">
        <v>-0.18751921303412233</v>
      </c>
    </row>
    <row r="320" spans="2:6" ht="15" hidden="1" customHeight="1" outlineLevel="1">
      <c r="B320" s="319" t="s">
        <v>271</v>
      </c>
      <c r="C320" s="268">
        <v>216</v>
      </c>
      <c r="D320" s="86">
        <v>-0.64878048780487807</v>
      </c>
      <c r="E320" s="86">
        <v>-0.44473007712082258</v>
      </c>
      <c r="F320" s="320">
        <v>-0.15779032504196555</v>
      </c>
    </row>
    <row r="321" spans="2:6" ht="15" hidden="1" customHeight="1" outlineLevel="1">
      <c r="B321" s="319" t="s">
        <v>272</v>
      </c>
      <c r="C321" s="268">
        <v>615</v>
      </c>
      <c r="D321" s="86">
        <v>5.3082191780821915E-2</v>
      </c>
      <c r="E321" s="86">
        <v>0.38513513513513509</v>
      </c>
      <c r="F321" s="320">
        <v>-0.17291485033420517</v>
      </c>
    </row>
    <row r="322" spans="2:6" ht="15" hidden="1" customHeight="1" outlineLevel="1">
      <c r="B322" s="319" t="s">
        <v>273</v>
      </c>
      <c r="C322" s="268">
        <v>584</v>
      </c>
      <c r="D322" s="86">
        <v>0.48600508905852419</v>
      </c>
      <c r="E322" s="86">
        <v>0.22947368421052627</v>
      </c>
      <c r="F322" s="320">
        <v>-0.21049621049621048</v>
      </c>
    </row>
    <row r="323" spans="2:6" ht="15" hidden="1" customHeight="1" outlineLevel="1">
      <c r="B323" s="319" t="s">
        <v>274</v>
      </c>
      <c r="C323" s="268">
        <v>393</v>
      </c>
      <c r="D323" s="86">
        <v>-2.9629629629629631E-2</v>
      </c>
      <c r="E323" s="86">
        <v>-0.33726812816188867</v>
      </c>
      <c r="F323" s="320">
        <v>-0.2407407407407407</v>
      </c>
    </row>
    <row r="324" spans="2:6" ht="15" hidden="1" customHeight="1" outlineLevel="1">
      <c r="B324" s="319" t="s">
        <v>275</v>
      </c>
      <c r="C324" s="268">
        <v>405</v>
      </c>
      <c r="D324" s="86">
        <v>-0.29565217391304349</v>
      </c>
      <c r="E324" s="86">
        <v>-0.36220472440944884</v>
      </c>
      <c r="F324" s="320">
        <v>-0.20272766017900268</v>
      </c>
    </row>
    <row r="325" spans="2:6" ht="15" hidden="1" customHeight="1" outlineLevel="1">
      <c r="B325" s="319" t="s">
        <v>276</v>
      </c>
      <c r="C325" s="268">
        <v>575</v>
      </c>
      <c r="D325" s="86">
        <v>-0.24738219895287958</v>
      </c>
      <c r="E325" s="86">
        <v>-0.22402159244264508</v>
      </c>
      <c r="F325" s="320">
        <v>-0.14752663067269811</v>
      </c>
    </row>
    <row r="326" spans="2:6" ht="15" hidden="1" customHeight="1" outlineLevel="1">
      <c r="B326" s="319" t="s">
        <v>277</v>
      </c>
      <c r="C326" s="268">
        <v>764</v>
      </c>
      <c r="D326" s="86">
        <v>0.76036866359447008</v>
      </c>
      <c r="E326" s="86">
        <v>0.24227642276422756</v>
      </c>
      <c r="F326" s="320">
        <v>-8.6235741444866898E-2</v>
      </c>
    </row>
    <row r="327" spans="2:6" ht="15" hidden="1" customHeight="1" outlineLevel="1">
      <c r="B327" s="319" t="s">
        <v>278</v>
      </c>
      <c r="C327" s="268">
        <v>434</v>
      </c>
      <c r="D327" s="86">
        <v>0.35202492211838005</v>
      </c>
      <c r="E327" s="86">
        <v>4.8309178743961345E-2</v>
      </c>
      <c r="F327" s="320">
        <v>-6.330935251798564E-2</v>
      </c>
    </row>
    <row r="328" spans="2:6" ht="15" hidden="1" customHeight="1" outlineLevel="1">
      <c r="B328" s="319" t="s">
        <v>279</v>
      </c>
      <c r="C328" s="268">
        <v>321</v>
      </c>
      <c r="D328" s="86">
        <v>5.9405940594059403E-2</v>
      </c>
      <c r="E328" s="86">
        <v>-0.26712328767123283</v>
      </c>
      <c r="F328" s="320">
        <v>-6.215868936716995E-2</v>
      </c>
    </row>
    <row r="329" spans="2:6" ht="15" hidden="1" customHeight="1" outlineLevel="1">
      <c r="B329" s="319" t="s">
        <v>280</v>
      </c>
      <c r="C329" s="268">
        <v>303</v>
      </c>
      <c r="D329" s="86">
        <v>-0.43680297397769519</v>
      </c>
      <c r="E329" s="86">
        <v>-0.65450399087799316</v>
      </c>
      <c r="F329" s="320">
        <v>6.2510559216084616E-3</v>
      </c>
    </row>
    <row r="330" spans="2:6" ht="15" hidden="1" customHeight="1" outlineLevel="1">
      <c r="B330" s="319" t="s">
        <v>281</v>
      </c>
      <c r="C330" s="268">
        <v>538</v>
      </c>
      <c r="D330" s="86">
        <v>0.45013477088948783</v>
      </c>
      <c r="E330" s="86">
        <v>4.6692607003891107E-2</v>
      </c>
      <c r="F330" s="320">
        <v>0.27514157391134542</v>
      </c>
    </row>
    <row r="331" spans="2:6" ht="15" customHeight="1" collapsed="1">
      <c r="B331" s="326">
        <v>1987</v>
      </c>
      <c r="C331" s="271">
        <v>5286</v>
      </c>
      <c r="D331" s="272"/>
      <c r="E331" s="272">
        <v>-0.18751921303412233</v>
      </c>
      <c r="F331" s="327">
        <v>-0.18751921303412233</v>
      </c>
    </row>
    <row r="332" spans="2:6" ht="15" hidden="1" customHeight="1" outlineLevel="1">
      <c r="B332" s="319" t="s">
        <v>270</v>
      </c>
      <c r="C332" s="268">
        <v>371</v>
      </c>
      <c r="D332" s="86">
        <v>-4.6272493573264781E-2</v>
      </c>
      <c r="E332" s="86">
        <v>-0.11244019138755978</v>
      </c>
      <c r="F332" s="320">
        <v>0.37518495032762633</v>
      </c>
    </row>
    <row r="333" spans="2:6" ht="15" hidden="1" customHeight="1" outlineLevel="1">
      <c r="B333" s="319" t="s">
        <v>271</v>
      </c>
      <c r="C333" s="268">
        <v>389</v>
      </c>
      <c r="D333" s="86">
        <v>-0.12387387387387387</v>
      </c>
      <c r="E333" s="86">
        <v>-0.45821727019498604</v>
      </c>
      <c r="F333" s="320" t="s">
        <v>143</v>
      </c>
    </row>
    <row r="334" spans="2:6" ht="15" hidden="1" customHeight="1" outlineLevel="1">
      <c r="B334" s="319" t="s">
        <v>272</v>
      </c>
      <c r="C334" s="268">
        <v>444</v>
      </c>
      <c r="D334" s="86">
        <v>-6.5263157894736842E-2</v>
      </c>
      <c r="E334" s="86">
        <v>-0.19999999999999996</v>
      </c>
      <c r="F334" s="320" t="s">
        <v>143</v>
      </c>
    </row>
    <row r="335" spans="2:6" ht="15" hidden="1" customHeight="1" outlineLevel="1">
      <c r="B335" s="319" t="s">
        <v>273</v>
      </c>
      <c r="C335" s="268">
        <v>475</v>
      </c>
      <c r="D335" s="86">
        <v>-0.19898819561551434</v>
      </c>
      <c r="E335" s="86">
        <v>-0.22131147540983609</v>
      </c>
      <c r="F335" s="320" t="s">
        <v>143</v>
      </c>
    </row>
    <row r="336" spans="2:6" ht="15" hidden="1" customHeight="1" outlineLevel="1">
      <c r="B336" s="319" t="s">
        <v>274</v>
      </c>
      <c r="C336" s="268">
        <v>593</v>
      </c>
      <c r="D336" s="86">
        <v>-6.6141732283464566E-2</v>
      </c>
      <c r="E336" s="86">
        <v>0.17658730158730163</v>
      </c>
      <c r="F336" s="320" t="s">
        <v>143</v>
      </c>
    </row>
    <row r="337" spans="2:6" ht="15" hidden="1" customHeight="1" outlineLevel="1">
      <c r="B337" s="319" t="s">
        <v>275</v>
      </c>
      <c r="C337" s="268">
        <v>635</v>
      </c>
      <c r="D337" s="86">
        <v>-0.14304993252361672</v>
      </c>
      <c r="E337" s="86">
        <v>0.41425389755011133</v>
      </c>
      <c r="F337" s="320" t="s">
        <v>143</v>
      </c>
    </row>
    <row r="338" spans="2:6" ht="15" hidden="1" customHeight="1" outlineLevel="1">
      <c r="B338" s="319" t="s">
        <v>276</v>
      </c>
      <c r="C338" s="268">
        <v>741</v>
      </c>
      <c r="D338" s="86">
        <v>0.20487804878048779</v>
      </c>
      <c r="E338" s="86">
        <v>0.60043196544276456</v>
      </c>
      <c r="F338" s="320" t="s">
        <v>143</v>
      </c>
    </row>
    <row r="339" spans="2:6" ht="15" hidden="1" customHeight="1" outlineLevel="1">
      <c r="B339" s="319" t="s">
        <v>277</v>
      </c>
      <c r="C339" s="268">
        <v>615</v>
      </c>
      <c r="D339" s="86">
        <v>0.48550724637681159</v>
      </c>
      <c r="E339" s="86">
        <v>1.0847457627118646</v>
      </c>
      <c r="F339" s="320" t="s">
        <v>143</v>
      </c>
    </row>
    <row r="340" spans="2:6" ht="15" hidden="1" customHeight="1" outlineLevel="1">
      <c r="B340" s="319" t="s">
        <v>278</v>
      </c>
      <c r="C340" s="268">
        <v>414</v>
      </c>
      <c r="D340" s="86">
        <v>-5.4794520547945202E-2</v>
      </c>
      <c r="E340" s="86">
        <v>7.5324675324675239E-2</v>
      </c>
      <c r="F340" s="320" t="s">
        <v>143</v>
      </c>
    </row>
    <row r="341" spans="2:6" ht="15" hidden="1" customHeight="1" outlineLevel="1">
      <c r="B341" s="319" t="s">
        <v>279</v>
      </c>
      <c r="C341" s="268">
        <v>438</v>
      </c>
      <c r="D341" s="86">
        <v>-0.50057012542759405</v>
      </c>
      <c r="E341" s="86">
        <v>2.3435114503816794</v>
      </c>
      <c r="F341" s="320" t="s">
        <v>143</v>
      </c>
    </row>
    <row r="342" spans="2:6" ht="15" hidden="1" customHeight="1" outlineLevel="1">
      <c r="B342" s="319" t="s">
        <v>280</v>
      </c>
      <c r="C342" s="268">
        <v>877</v>
      </c>
      <c r="D342" s="86">
        <v>0.70622568093385218</v>
      </c>
      <c r="E342" s="86">
        <v>10.101265822784811</v>
      </c>
      <c r="F342" s="320" t="s">
        <v>143</v>
      </c>
    </row>
    <row r="343" spans="2:6" ht="15" hidden="1" customHeight="1" outlineLevel="1">
      <c r="B343" s="319" t="s">
        <v>281</v>
      </c>
      <c r="C343" s="268">
        <v>514</v>
      </c>
      <c r="D343" s="86">
        <v>0.22966507177033502</v>
      </c>
      <c r="E343" s="86">
        <v>3.145161290322581</v>
      </c>
      <c r="F343" s="320" t="s">
        <v>143</v>
      </c>
    </row>
    <row r="344" spans="2:6" ht="15" customHeight="1" collapsed="1">
      <c r="B344" s="326">
        <v>1986</v>
      </c>
      <c r="C344" s="271">
        <v>6506</v>
      </c>
      <c r="D344" s="272"/>
      <c r="E344" s="272">
        <v>0.37518495032762633</v>
      </c>
      <c r="F344" s="327">
        <v>0.37518495032762633</v>
      </c>
    </row>
    <row r="345" spans="2:6" ht="15" hidden="1" customHeight="1" outlineLevel="1">
      <c r="B345" s="319" t="s">
        <v>270</v>
      </c>
      <c r="C345" s="268">
        <v>418</v>
      </c>
      <c r="D345" s="86">
        <v>-0.4178272980501393</v>
      </c>
      <c r="E345" s="86" t="s">
        <v>143</v>
      </c>
      <c r="F345" s="320" t="s">
        <v>143</v>
      </c>
    </row>
    <row r="346" spans="2:6" ht="15" hidden="1" customHeight="1" outlineLevel="1">
      <c r="B346" s="319" t="s">
        <v>271</v>
      </c>
      <c r="C346" s="268">
        <v>718</v>
      </c>
      <c r="D346" s="86">
        <v>0.29369369369369369</v>
      </c>
      <c r="E346" s="86" t="s">
        <v>143</v>
      </c>
      <c r="F346" s="320" t="s">
        <v>143</v>
      </c>
    </row>
    <row r="347" spans="2:6" ht="15" hidden="1" customHeight="1" outlineLevel="1">
      <c r="B347" s="319" t="s">
        <v>272</v>
      </c>
      <c r="C347" s="268">
        <v>555</v>
      </c>
      <c r="D347" s="86">
        <v>-9.0163934426229511E-2</v>
      </c>
      <c r="E347" s="86" t="s">
        <v>143</v>
      </c>
      <c r="F347" s="320" t="s">
        <v>143</v>
      </c>
    </row>
    <row r="348" spans="2:6" ht="15" hidden="1" customHeight="1" outlineLevel="1">
      <c r="B348" s="319" t="s">
        <v>273</v>
      </c>
      <c r="C348" s="268">
        <v>610</v>
      </c>
      <c r="D348" s="86">
        <v>0.21031746031746032</v>
      </c>
      <c r="E348" s="86" t="s">
        <v>143</v>
      </c>
      <c r="F348" s="320" t="s">
        <v>143</v>
      </c>
    </row>
    <row r="349" spans="2:6" ht="15" hidden="1" customHeight="1" outlineLevel="1">
      <c r="B349" s="319" t="s">
        <v>274</v>
      </c>
      <c r="C349" s="268">
        <v>504</v>
      </c>
      <c r="D349" s="86">
        <v>0.12249443207126949</v>
      </c>
      <c r="E349" s="86" t="s">
        <v>143</v>
      </c>
      <c r="F349" s="320" t="s">
        <v>143</v>
      </c>
    </row>
    <row r="350" spans="2:6" ht="15" hidden="1" customHeight="1" outlineLevel="1">
      <c r="B350" s="319" t="s">
        <v>275</v>
      </c>
      <c r="C350" s="268">
        <v>449</v>
      </c>
      <c r="D350" s="86">
        <v>-3.0237580993520519E-2</v>
      </c>
      <c r="E350" s="86" t="s">
        <v>143</v>
      </c>
      <c r="F350" s="320" t="s">
        <v>143</v>
      </c>
    </row>
    <row r="351" spans="2:6" ht="15" hidden="1" customHeight="1" outlineLevel="1">
      <c r="B351" s="319" t="s">
        <v>276</v>
      </c>
      <c r="C351" s="268">
        <v>463</v>
      </c>
      <c r="D351" s="86">
        <v>0.56949152542372883</v>
      </c>
      <c r="E351" s="86" t="s">
        <v>143</v>
      </c>
      <c r="F351" s="320" t="s">
        <v>143</v>
      </c>
    </row>
    <row r="352" spans="2:6" ht="15" hidden="1" customHeight="1" outlineLevel="1">
      <c r="B352" s="319" t="s">
        <v>277</v>
      </c>
      <c r="C352" s="268">
        <v>295</v>
      </c>
      <c r="D352" s="86">
        <v>-0.23376623376623376</v>
      </c>
      <c r="E352" s="86" t="s">
        <v>143</v>
      </c>
      <c r="F352" s="320" t="s">
        <v>143</v>
      </c>
    </row>
    <row r="353" spans="2:6" ht="15" hidden="1" customHeight="1" outlineLevel="1">
      <c r="B353" s="319" t="s">
        <v>278</v>
      </c>
      <c r="C353" s="268">
        <v>385</v>
      </c>
      <c r="D353" s="86">
        <v>1.9389312977099236</v>
      </c>
      <c r="E353" s="86" t="s">
        <v>143</v>
      </c>
      <c r="F353" s="320" t="s">
        <v>143</v>
      </c>
    </row>
    <row r="354" spans="2:6" ht="15" hidden="1" customHeight="1" outlineLevel="1">
      <c r="B354" s="319" t="s">
        <v>279</v>
      </c>
      <c r="C354" s="268">
        <v>131</v>
      </c>
      <c r="D354" s="86">
        <v>0.65822784810126578</v>
      </c>
      <c r="E354" s="86" t="s">
        <v>143</v>
      </c>
      <c r="F354" s="320" t="s">
        <v>143</v>
      </c>
    </row>
    <row r="355" spans="2:6" ht="15" hidden="1" customHeight="1" outlineLevel="1">
      <c r="B355" s="319" t="s">
        <v>280</v>
      </c>
      <c r="C355" s="268">
        <v>79</v>
      </c>
      <c r="D355" s="86">
        <v>-0.36290322580645162</v>
      </c>
      <c r="E355" s="86" t="s">
        <v>143</v>
      </c>
      <c r="F355" s="320" t="s">
        <v>143</v>
      </c>
    </row>
    <row r="356" spans="2:6" ht="15" hidden="1" customHeight="1" outlineLevel="1">
      <c r="B356" s="319" t="s">
        <v>281</v>
      </c>
      <c r="C356" s="268">
        <v>124</v>
      </c>
      <c r="D356" s="86" t="s">
        <v>143</v>
      </c>
      <c r="E356" s="86" t="s">
        <v>143</v>
      </c>
      <c r="F356" s="320" t="s">
        <v>143</v>
      </c>
    </row>
    <row r="357" spans="2:6" ht="15" customHeight="1" collapsed="1">
      <c r="B357" s="326">
        <v>1985</v>
      </c>
      <c r="C357" s="271">
        <v>4731</v>
      </c>
      <c r="D357" s="272"/>
      <c r="E357" s="272" t="s">
        <v>143</v>
      </c>
      <c r="F357" s="327" t="s">
        <v>143</v>
      </c>
    </row>
    <row r="358" spans="2:6" ht="15" hidden="1" customHeight="1" outlineLevel="1">
      <c r="B358" s="319" t="s">
        <v>270</v>
      </c>
      <c r="C358" s="268" t="s">
        <v>143</v>
      </c>
      <c r="D358" s="86" t="s">
        <v>143</v>
      </c>
      <c r="E358" s="86" t="s">
        <v>143</v>
      </c>
      <c r="F358" s="320" t="s">
        <v>143</v>
      </c>
    </row>
    <row r="359" spans="2:6" ht="15" hidden="1" customHeight="1" outlineLevel="1">
      <c r="B359" s="319" t="s">
        <v>271</v>
      </c>
      <c r="C359" s="268" t="s">
        <v>143</v>
      </c>
      <c r="D359" s="86" t="s">
        <v>143</v>
      </c>
      <c r="E359" s="86" t="s">
        <v>143</v>
      </c>
      <c r="F359" s="320" t="s">
        <v>143</v>
      </c>
    </row>
    <row r="360" spans="2:6" ht="15" hidden="1" customHeight="1" outlineLevel="1">
      <c r="B360" s="319" t="s">
        <v>272</v>
      </c>
      <c r="C360" s="268" t="s">
        <v>143</v>
      </c>
      <c r="D360" s="86" t="s">
        <v>143</v>
      </c>
      <c r="E360" s="86" t="s">
        <v>143</v>
      </c>
      <c r="F360" s="320" t="s">
        <v>143</v>
      </c>
    </row>
    <row r="361" spans="2:6" ht="15" hidden="1" customHeight="1" outlineLevel="1">
      <c r="B361" s="319" t="s">
        <v>273</v>
      </c>
      <c r="C361" s="268" t="s">
        <v>143</v>
      </c>
      <c r="D361" s="86" t="s">
        <v>143</v>
      </c>
      <c r="E361" s="86" t="s">
        <v>143</v>
      </c>
      <c r="F361" s="320" t="s">
        <v>143</v>
      </c>
    </row>
    <row r="362" spans="2:6" ht="15" hidden="1" customHeight="1" outlineLevel="1">
      <c r="B362" s="319" t="s">
        <v>274</v>
      </c>
      <c r="C362" s="268" t="s">
        <v>143</v>
      </c>
      <c r="D362" s="86" t="s">
        <v>143</v>
      </c>
      <c r="E362" s="86" t="s">
        <v>143</v>
      </c>
      <c r="F362" s="320" t="s">
        <v>143</v>
      </c>
    </row>
    <row r="363" spans="2:6" ht="15" hidden="1" customHeight="1" outlineLevel="1">
      <c r="B363" s="319" t="s">
        <v>275</v>
      </c>
      <c r="C363" s="268" t="s">
        <v>143</v>
      </c>
      <c r="D363" s="86" t="s">
        <v>143</v>
      </c>
      <c r="E363" s="86" t="s">
        <v>143</v>
      </c>
      <c r="F363" s="320" t="s">
        <v>143</v>
      </c>
    </row>
    <row r="364" spans="2:6" ht="15" hidden="1" customHeight="1" outlineLevel="1">
      <c r="B364" s="319" t="s">
        <v>276</v>
      </c>
      <c r="C364" s="268" t="s">
        <v>143</v>
      </c>
      <c r="D364" s="86" t="s">
        <v>143</v>
      </c>
      <c r="E364" s="86" t="s">
        <v>143</v>
      </c>
      <c r="F364" s="320" t="s">
        <v>143</v>
      </c>
    </row>
    <row r="365" spans="2:6" ht="15" hidden="1" customHeight="1" outlineLevel="1">
      <c r="B365" s="319" t="s">
        <v>277</v>
      </c>
      <c r="C365" s="268" t="s">
        <v>143</v>
      </c>
      <c r="D365" s="86" t="s">
        <v>143</v>
      </c>
      <c r="E365" s="86" t="s">
        <v>143</v>
      </c>
      <c r="F365" s="320" t="s">
        <v>143</v>
      </c>
    </row>
    <row r="366" spans="2:6" ht="15" hidden="1" customHeight="1" outlineLevel="1">
      <c r="B366" s="319" t="s">
        <v>278</v>
      </c>
      <c r="C366" s="268" t="s">
        <v>143</v>
      </c>
      <c r="D366" s="86" t="s">
        <v>143</v>
      </c>
      <c r="E366" s="86" t="s">
        <v>143</v>
      </c>
      <c r="F366" s="320" t="s">
        <v>143</v>
      </c>
    </row>
    <row r="367" spans="2:6" ht="15" hidden="1" customHeight="1" outlineLevel="1">
      <c r="B367" s="319" t="s">
        <v>279</v>
      </c>
      <c r="C367" s="268" t="s">
        <v>143</v>
      </c>
      <c r="D367" s="86" t="s">
        <v>143</v>
      </c>
      <c r="E367" s="86" t="s">
        <v>143</v>
      </c>
      <c r="F367" s="320" t="s">
        <v>143</v>
      </c>
    </row>
    <row r="368" spans="2:6" ht="15" hidden="1" customHeight="1" outlineLevel="1">
      <c r="B368" s="319" t="s">
        <v>280</v>
      </c>
      <c r="C368" s="268" t="s">
        <v>143</v>
      </c>
      <c r="D368" s="86" t="s">
        <v>143</v>
      </c>
      <c r="E368" s="86" t="s">
        <v>143</v>
      </c>
      <c r="F368" s="320" t="s">
        <v>143</v>
      </c>
    </row>
    <row r="369" spans="2:6" ht="15" hidden="1" customHeight="1" outlineLevel="1">
      <c r="B369" s="319" t="s">
        <v>281</v>
      </c>
      <c r="C369" s="268" t="s">
        <v>143</v>
      </c>
      <c r="D369" s="86" t="s">
        <v>143</v>
      </c>
      <c r="E369" s="86" t="s">
        <v>143</v>
      </c>
      <c r="F369" s="320" t="s">
        <v>143</v>
      </c>
    </row>
    <row r="370" spans="2:6" ht="15" customHeight="1" collapsed="1">
      <c r="B370" s="326">
        <v>1984</v>
      </c>
      <c r="C370" s="271" t="s">
        <v>143</v>
      </c>
      <c r="D370" s="272"/>
      <c r="E370" s="272" t="s">
        <v>143</v>
      </c>
      <c r="F370" s="327" t="s">
        <v>143</v>
      </c>
    </row>
    <row r="371" spans="2:6" ht="15" hidden="1" customHeight="1" outlineLevel="1">
      <c r="B371" s="319" t="s">
        <v>270</v>
      </c>
      <c r="C371" s="268" t="s">
        <v>143</v>
      </c>
      <c r="D371" s="86" t="s">
        <v>143</v>
      </c>
      <c r="E371" s="86" t="s">
        <v>143</v>
      </c>
      <c r="F371" s="320" t="s">
        <v>143</v>
      </c>
    </row>
    <row r="372" spans="2:6" ht="15" hidden="1" customHeight="1" outlineLevel="1">
      <c r="B372" s="319" t="s">
        <v>271</v>
      </c>
      <c r="C372" s="268" t="s">
        <v>143</v>
      </c>
      <c r="D372" s="86" t="s">
        <v>143</v>
      </c>
      <c r="E372" s="86" t="s">
        <v>143</v>
      </c>
      <c r="F372" s="320" t="s">
        <v>143</v>
      </c>
    </row>
    <row r="373" spans="2:6" ht="15" hidden="1" customHeight="1" outlineLevel="1">
      <c r="B373" s="319" t="s">
        <v>272</v>
      </c>
      <c r="C373" s="268" t="s">
        <v>143</v>
      </c>
      <c r="D373" s="86" t="s">
        <v>143</v>
      </c>
      <c r="E373" s="86" t="s">
        <v>143</v>
      </c>
      <c r="F373" s="320" t="s">
        <v>143</v>
      </c>
    </row>
    <row r="374" spans="2:6" ht="15" hidden="1" customHeight="1" outlineLevel="1">
      <c r="B374" s="319" t="s">
        <v>273</v>
      </c>
      <c r="C374" s="268" t="s">
        <v>143</v>
      </c>
      <c r="D374" s="86" t="s">
        <v>143</v>
      </c>
      <c r="E374" s="86" t="s">
        <v>143</v>
      </c>
      <c r="F374" s="320" t="s">
        <v>143</v>
      </c>
    </row>
    <row r="375" spans="2:6" ht="15" hidden="1" customHeight="1" outlineLevel="1">
      <c r="B375" s="319" t="s">
        <v>274</v>
      </c>
      <c r="C375" s="268" t="s">
        <v>143</v>
      </c>
      <c r="D375" s="86" t="s">
        <v>143</v>
      </c>
      <c r="E375" s="86" t="s">
        <v>143</v>
      </c>
      <c r="F375" s="320" t="s">
        <v>143</v>
      </c>
    </row>
    <row r="376" spans="2:6" ht="15" hidden="1" customHeight="1" outlineLevel="1">
      <c r="B376" s="319" t="s">
        <v>275</v>
      </c>
      <c r="C376" s="268" t="s">
        <v>143</v>
      </c>
      <c r="D376" s="86" t="s">
        <v>143</v>
      </c>
      <c r="E376" s="86" t="s">
        <v>143</v>
      </c>
      <c r="F376" s="320" t="s">
        <v>143</v>
      </c>
    </row>
    <row r="377" spans="2:6" ht="15" hidden="1" customHeight="1" outlineLevel="1">
      <c r="B377" s="319" t="s">
        <v>276</v>
      </c>
      <c r="C377" s="268" t="s">
        <v>143</v>
      </c>
      <c r="D377" s="86" t="s">
        <v>143</v>
      </c>
      <c r="E377" s="86" t="s">
        <v>143</v>
      </c>
      <c r="F377" s="320" t="s">
        <v>143</v>
      </c>
    </row>
    <row r="378" spans="2:6" ht="15" hidden="1" customHeight="1" outlineLevel="1">
      <c r="B378" s="319" t="s">
        <v>277</v>
      </c>
      <c r="C378" s="268" t="s">
        <v>143</v>
      </c>
      <c r="D378" s="86" t="s">
        <v>143</v>
      </c>
      <c r="E378" s="86" t="s">
        <v>143</v>
      </c>
      <c r="F378" s="320" t="s">
        <v>143</v>
      </c>
    </row>
    <row r="379" spans="2:6" ht="15" hidden="1" customHeight="1" outlineLevel="1">
      <c r="B379" s="319" t="s">
        <v>278</v>
      </c>
      <c r="C379" s="268" t="s">
        <v>143</v>
      </c>
      <c r="D379" s="86" t="s">
        <v>143</v>
      </c>
      <c r="E379" s="86" t="s">
        <v>143</v>
      </c>
      <c r="F379" s="320" t="s">
        <v>143</v>
      </c>
    </row>
    <row r="380" spans="2:6" ht="15" hidden="1" customHeight="1" outlineLevel="1">
      <c r="B380" s="319" t="s">
        <v>279</v>
      </c>
      <c r="C380" s="268" t="s">
        <v>143</v>
      </c>
      <c r="D380" s="86" t="s">
        <v>143</v>
      </c>
      <c r="E380" s="86" t="s">
        <v>143</v>
      </c>
      <c r="F380" s="320" t="s">
        <v>143</v>
      </c>
    </row>
    <row r="381" spans="2:6" ht="15" hidden="1" customHeight="1" outlineLevel="1">
      <c r="B381" s="319" t="s">
        <v>280</v>
      </c>
      <c r="C381" s="268" t="s">
        <v>143</v>
      </c>
      <c r="D381" s="86" t="s">
        <v>143</v>
      </c>
      <c r="E381" s="86" t="s">
        <v>143</v>
      </c>
      <c r="F381" s="320" t="s">
        <v>143</v>
      </c>
    </row>
    <row r="382" spans="2:6" ht="15" hidden="1" customHeight="1" outlineLevel="1">
      <c r="B382" s="319" t="s">
        <v>281</v>
      </c>
      <c r="C382" s="268" t="s">
        <v>143</v>
      </c>
      <c r="D382" s="86" t="s">
        <v>143</v>
      </c>
      <c r="E382" s="86" t="s">
        <v>143</v>
      </c>
      <c r="F382" s="320" t="s">
        <v>143</v>
      </c>
    </row>
    <row r="383" spans="2:6" ht="15" customHeight="1" collapsed="1">
      <c r="B383" s="326">
        <v>1983</v>
      </c>
      <c r="C383" s="271" t="s">
        <v>143</v>
      </c>
      <c r="D383" s="272"/>
      <c r="E383" s="272" t="s">
        <v>143</v>
      </c>
      <c r="F383" s="327" t="s">
        <v>143</v>
      </c>
    </row>
    <row r="384" spans="2:6" ht="15" hidden="1" customHeight="1" outlineLevel="1">
      <c r="B384" s="319" t="s">
        <v>270</v>
      </c>
      <c r="C384" s="268" t="s">
        <v>143</v>
      </c>
      <c r="D384" s="86" t="s">
        <v>143</v>
      </c>
      <c r="E384" s="86" t="s">
        <v>143</v>
      </c>
      <c r="F384" s="320" t="s">
        <v>143</v>
      </c>
    </row>
    <row r="385" spans="2:6" ht="15" hidden="1" customHeight="1" outlineLevel="1">
      <c r="B385" s="319" t="s">
        <v>271</v>
      </c>
      <c r="C385" s="268" t="s">
        <v>143</v>
      </c>
      <c r="D385" s="86" t="s">
        <v>143</v>
      </c>
      <c r="E385" s="86" t="s">
        <v>143</v>
      </c>
      <c r="F385" s="320" t="s">
        <v>143</v>
      </c>
    </row>
    <row r="386" spans="2:6" ht="15" hidden="1" customHeight="1" outlineLevel="1">
      <c r="B386" s="319" t="s">
        <v>272</v>
      </c>
      <c r="C386" s="268" t="s">
        <v>143</v>
      </c>
      <c r="D386" s="86" t="s">
        <v>143</v>
      </c>
      <c r="E386" s="86" t="s">
        <v>143</v>
      </c>
      <c r="F386" s="320" t="s">
        <v>143</v>
      </c>
    </row>
    <row r="387" spans="2:6" ht="15" hidden="1" customHeight="1" outlineLevel="1">
      <c r="B387" s="319" t="s">
        <v>273</v>
      </c>
      <c r="C387" s="268" t="s">
        <v>143</v>
      </c>
      <c r="D387" s="86" t="s">
        <v>143</v>
      </c>
      <c r="E387" s="86" t="s">
        <v>143</v>
      </c>
      <c r="F387" s="320" t="s">
        <v>143</v>
      </c>
    </row>
    <row r="388" spans="2:6" ht="15" hidden="1" customHeight="1" outlineLevel="1">
      <c r="B388" s="319" t="s">
        <v>274</v>
      </c>
      <c r="C388" s="268" t="s">
        <v>143</v>
      </c>
      <c r="D388" s="86" t="s">
        <v>143</v>
      </c>
      <c r="E388" s="86" t="s">
        <v>143</v>
      </c>
      <c r="F388" s="320" t="s">
        <v>143</v>
      </c>
    </row>
    <row r="389" spans="2:6" ht="15" hidden="1" customHeight="1" outlineLevel="1">
      <c r="B389" s="319" t="s">
        <v>275</v>
      </c>
      <c r="C389" s="268" t="s">
        <v>143</v>
      </c>
      <c r="D389" s="86" t="s">
        <v>143</v>
      </c>
      <c r="E389" s="86" t="s">
        <v>143</v>
      </c>
      <c r="F389" s="320" t="s">
        <v>143</v>
      </c>
    </row>
    <row r="390" spans="2:6" ht="15" hidden="1" customHeight="1" outlineLevel="1">
      <c r="B390" s="319" t="s">
        <v>276</v>
      </c>
      <c r="C390" s="268" t="s">
        <v>143</v>
      </c>
      <c r="D390" s="86" t="s">
        <v>143</v>
      </c>
      <c r="E390" s="86" t="s">
        <v>143</v>
      </c>
      <c r="F390" s="320" t="s">
        <v>143</v>
      </c>
    </row>
    <row r="391" spans="2:6" ht="15" hidden="1" customHeight="1" outlineLevel="1">
      <c r="B391" s="319" t="s">
        <v>277</v>
      </c>
      <c r="C391" s="268" t="s">
        <v>143</v>
      </c>
      <c r="D391" s="86" t="s">
        <v>143</v>
      </c>
      <c r="E391" s="86" t="s">
        <v>143</v>
      </c>
      <c r="F391" s="320" t="s">
        <v>143</v>
      </c>
    </row>
    <row r="392" spans="2:6" ht="15" hidden="1" customHeight="1" outlineLevel="1">
      <c r="B392" s="319" t="s">
        <v>278</v>
      </c>
      <c r="C392" s="268" t="s">
        <v>143</v>
      </c>
      <c r="D392" s="86" t="s">
        <v>143</v>
      </c>
      <c r="E392" s="86" t="s">
        <v>143</v>
      </c>
      <c r="F392" s="320" t="s">
        <v>143</v>
      </c>
    </row>
    <row r="393" spans="2:6" ht="15" hidden="1" customHeight="1" outlineLevel="1">
      <c r="B393" s="319" t="s">
        <v>279</v>
      </c>
      <c r="C393" s="268" t="s">
        <v>143</v>
      </c>
      <c r="D393" s="86" t="s">
        <v>143</v>
      </c>
      <c r="E393" s="86" t="s">
        <v>143</v>
      </c>
      <c r="F393" s="320" t="s">
        <v>143</v>
      </c>
    </row>
    <row r="394" spans="2:6" ht="15" hidden="1" customHeight="1" outlineLevel="1">
      <c r="B394" s="319" t="s">
        <v>280</v>
      </c>
      <c r="C394" s="268" t="s">
        <v>143</v>
      </c>
      <c r="D394" s="86" t="s">
        <v>143</v>
      </c>
      <c r="E394" s="86" t="s">
        <v>143</v>
      </c>
      <c r="F394" s="320" t="s">
        <v>143</v>
      </c>
    </row>
    <row r="395" spans="2:6" ht="15" hidden="1" customHeight="1" outlineLevel="1">
      <c r="B395" s="319" t="s">
        <v>281</v>
      </c>
      <c r="C395" s="268" t="s">
        <v>143</v>
      </c>
      <c r="D395" s="86" t="s">
        <v>143</v>
      </c>
      <c r="E395" s="86" t="s">
        <v>143</v>
      </c>
      <c r="F395" s="320" t="s">
        <v>143</v>
      </c>
    </row>
    <row r="396" spans="2:6" ht="15" customHeight="1" collapsed="1">
      <c r="B396" s="326">
        <v>1982</v>
      </c>
      <c r="C396" s="271" t="s">
        <v>143</v>
      </c>
      <c r="D396" s="272"/>
      <c r="E396" s="272" t="s">
        <v>143</v>
      </c>
      <c r="F396" s="327" t="s">
        <v>143</v>
      </c>
    </row>
    <row r="397" spans="2:6" ht="15" hidden="1" customHeight="1" outlineLevel="1">
      <c r="B397" s="319" t="s">
        <v>270</v>
      </c>
      <c r="C397" s="268" t="s">
        <v>143</v>
      </c>
      <c r="D397" s="86" t="s">
        <v>143</v>
      </c>
      <c r="E397" s="86" t="s">
        <v>143</v>
      </c>
      <c r="F397" s="320" t="s">
        <v>143</v>
      </c>
    </row>
    <row r="398" spans="2:6" ht="15" hidden="1" customHeight="1" outlineLevel="1">
      <c r="B398" s="319" t="s">
        <v>271</v>
      </c>
      <c r="C398" s="268" t="s">
        <v>143</v>
      </c>
      <c r="D398" s="86" t="s">
        <v>143</v>
      </c>
      <c r="E398" s="86" t="s">
        <v>143</v>
      </c>
      <c r="F398" s="320" t="s">
        <v>143</v>
      </c>
    </row>
    <row r="399" spans="2:6" ht="15" hidden="1" customHeight="1" outlineLevel="1">
      <c r="B399" s="319" t="s">
        <v>272</v>
      </c>
      <c r="C399" s="268" t="s">
        <v>143</v>
      </c>
      <c r="D399" s="86" t="s">
        <v>143</v>
      </c>
      <c r="E399" s="86" t="s">
        <v>143</v>
      </c>
      <c r="F399" s="320" t="s">
        <v>143</v>
      </c>
    </row>
    <row r="400" spans="2:6" ht="15" hidden="1" customHeight="1" outlineLevel="1">
      <c r="B400" s="319" t="s">
        <v>273</v>
      </c>
      <c r="C400" s="268" t="s">
        <v>143</v>
      </c>
      <c r="D400" s="86" t="s">
        <v>143</v>
      </c>
      <c r="E400" s="86" t="s">
        <v>143</v>
      </c>
      <c r="F400" s="320" t="s">
        <v>143</v>
      </c>
    </row>
    <row r="401" spans="2:6" ht="15" hidden="1" customHeight="1" outlineLevel="1">
      <c r="B401" s="319" t="s">
        <v>274</v>
      </c>
      <c r="C401" s="268" t="s">
        <v>143</v>
      </c>
      <c r="D401" s="86" t="s">
        <v>143</v>
      </c>
      <c r="E401" s="86" t="s">
        <v>143</v>
      </c>
      <c r="F401" s="320" t="s">
        <v>143</v>
      </c>
    </row>
    <row r="402" spans="2:6" ht="15" hidden="1" customHeight="1" outlineLevel="1">
      <c r="B402" s="319" t="s">
        <v>275</v>
      </c>
      <c r="C402" s="268" t="s">
        <v>143</v>
      </c>
      <c r="D402" s="86" t="s">
        <v>143</v>
      </c>
      <c r="E402" s="86" t="s">
        <v>143</v>
      </c>
      <c r="F402" s="320" t="s">
        <v>143</v>
      </c>
    </row>
    <row r="403" spans="2:6" ht="15" hidden="1" customHeight="1" outlineLevel="1">
      <c r="B403" s="319" t="s">
        <v>276</v>
      </c>
      <c r="C403" s="268" t="s">
        <v>143</v>
      </c>
      <c r="D403" s="86" t="s">
        <v>143</v>
      </c>
      <c r="E403" s="86" t="s">
        <v>143</v>
      </c>
      <c r="F403" s="320" t="s">
        <v>143</v>
      </c>
    </row>
    <row r="404" spans="2:6" ht="15" hidden="1" customHeight="1" outlineLevel="1">
      <c r="B404" s="319" t="s">
        <v>277</v>
      </c>
      <c r="C404" s="268" t="s">
        <v>143</v>
      </c>
      <c r="D404" s="86" t="s">
        <v>143</v>
      </c>
      <c r="E404" s="86" t="s">
        <v>143</v>
      </c>
      <c r="F404" s="320" t="s">
        <v>143</v>
      </c>
    </row>
    <row r="405" spans="2:6" ht="15" hidden="1" customHeight="1" outlineLevel="1">
      <c r="B405" s="319" t="s">
        <v>278</v>
      </c>
      <c r="C405" s="268" t="s">
        <v>143</v>
      </c>
      <c r="D405" s="86" t="s">
        <v>143</v>
      </c>
      <c r="E405" s="86" t="s">
        <v>143</v>
      </c>
      <c r="F405" s="320" t="s">
        <v>143</v>
      </c>
    </row>
    <row r="406" spans="2:6" ht="15" hidden="1" customHeight="1" outlineLevel="1">
      <c r="B406" s="319" t="s">
        <v>279</v>
      </c>
      <c r="C406" s="268" t="s">
        <v>143</v>
      </c>
      <c r="D406" s="86" t="s">
        <v>143</v>
      </c>
      <c r="E406" s="86" t="s">
        <v>143</v>
      </c>
      <c r="F406" s="320" t="s">
        <v>143</v>
      </c>
    </row>
    <row r="407" spans="2:6" ht="15" hidden="1" customHeight="1" outlineLevel="1">
      <c r="B407" s="319" t="s">
        <v>280</v>
      </c>
      <c r="C407" s="268" t="s">
        <v>143</v>
      </c>
      <c r="D407" s="86" t="s">
        <v>143</v>
      </c>
      <c r="E407" s="86" t="s">
        <v>143</v>
      </c>
      <c r="F407" s="320" t="s">
        <v>143</v>
      </c>
    </row>
    <row r="408" spans="2:6" ht="15" hidden="1" customHeight="1" outlineLevel="1">
      <c r="B408" s="319" t="s">
        <v>281</v>
      </c>
      <c r="C408" s="268" t="s">
        <v>143</v>
      </c>
      <c r="D408" s="86" t="s">
        <v>143</v>
      </c>
      <c r="E408" s="86" t="s">
        <v>143</v>
      </c>
      <c r="F408" s="320" t="s">
        <v>143</v>
      </c>
    </row>
    <row r="409" spans="2:6" ht="15" customHeight="1" collapsed="1">
      <c r="B409" s="326">
        <v>1981</v>
      </c>
      <c r="C409" s="271" t="s">
        <v>143</v>
      </c>
      <c r="D409" s="272"/>
      <c r="E409" s="272" t="s">
        <v>143</v>
      </c>
      <c r="F409" s="327" t="s">
        <v>143</v>
      </c>
    </row>
    <row r="410" spans="2:6" ht="15" hidden="1" customHeight="1" outlineLevel="1">
      <c r="B410" s="319" t="s">
        <v>270</v>
      </c>
      <c r="C410" s="268" t="s">
        <v>143</v>
      </c>
      <c r="D410" s="86" t="s">
        <v>143</v>
      </c>
      <c r="E410" s="86" t="s">
        <v>143</v>
      </c>
      <c r="F410" s="320" t="s">
        <v>143</v>
      </c>
    </row>
    <row r="411" spans="2:6" ht="15" hidden="1" customHeight="1" outlineLevel="1">
      <c r="B411" s="319" t="s">
        <v>271</v>
      </c>
      <c r="C411" s="268" t="s">
        <v>143</v>
      </c>
      <c r="D411" s="86" t="s">
        <v>143</v>
      </c>
      <c r="E411" s="86" t="s">
        <v>143</v>
      </c>
      <c r="F411" s="320" t="s">
        <v>143</v>
      </c>
    </row>
    <row r="412" spans="2:6" ht="15" hidden="1" customHeight="1" outlineLevel="1">
      <c r="B412" s="319" t="s">
        <v>272</v>
      </c>
      <c r="C412" s="268" t="s">
        <v>143</v>
      </c>
      <c r="D412" s="86" t="s">
        <v>143</v>
      </c>
      <c r="E412" s="86" t="s">
        <v>143</v>
      </c>
      <c r="F412" s="320" t="s">
        <v>143</v>
      </c>
    </row>
    <row r="413" spans="2:6" ht="15" hidden="1" customHeight="1" outlineLevel="1">
      <c r="B413" s="319" t="s">
        <v>273</v>
      </c>
      <c r="C413" s="268" t="s">
        <v>143</v>
      </c>
      <c r="D413" s="86" t="s">
        <v>143</v>
      </c>
      <c r="E413" s="86" t="s">
        <v>143</v>
      </c>
      <c r="F413" s="320" t="s">
        <v>143</v>
      </c>
    </row>
    <row r="414" spans="2:6" ht="15" hidden="1" customHeight="1" outlineLevel="1">
      <c r="B414" s="319" t="s">
        <v>274</v>
      </c>
      <c r="C414" s="268" t="s">
        <v>143</v>
      </c>
      <c r="D414" s="86" t="s">
        <v>143</v>
      </c>
      <c r="E414" s="86" t="s">
        <v>143</v>
      </c>
      <c r="F414" s="320" t="s">
        <v>143</v>
      </c>
    </row>
    <row r="415" spans="2:6" ht="15" hidden="1" customHeight="1" outlineLevel="1">
      <c r="B415" s="319" t="s">
        <v>275</v>
      </c>
      <c r="C415" s="268" t="s">
        <v>143</v>
      </c>
      <c r="D415" s="86" t="s">
        <v>143</v>
      </c>
      <c r="E415" s="86" t="s">
        <v>143</v>
      </c>
      <c r="F415" s="320" t="s">
        <v>143</v>
      </c>
    </row>
    <row r="416" spans="2:6" ht="15" hidden="1" customHeight="1" outlineLevel="1">
      <c r="B416" s="319" t="s">
        <v>276</v>
      </c>
      <c r="C416" s="268" t="s">
        <v>143</v>
      </c>
      <c r="D416" s="86" t="s">
        <v>143</v>
      </c>
      <c r="E416" s="86" t="s">
        <v>143</v>
      </c>
      <c r="F416" s="320" t="s">
        <v>143</v>
      </c>
    </row>
    <row r="417" spans="2:6" ht="15" hidden="1" customHeight="1" outlineLevel="1">
      <c r="B417" s="319" t="s">
        <v>277</v>
      </c>
      <c r="C417" s="268" t="s">
        <v>143</v>
      </c>
      <c r="D417" s="86" t="s">
        <v>143</v>
      </c>
      <c r="E417" s="86" t="s">
        <v>143</v>
      </c>
      <c r="F417" s="320" t="s">
        <v>143</v>
      </c>
    </row>
    <row r="418" spans="2:6" ht="15" hidden="1" customHeight="1" outlineLevel="1">
      <c r="B418" s="319" t="s">
        <v>278</v>
      </c>
      <c r="C418" s="268" t="s">
        <v>143</v>
      </c>
      <c r="D418" s="86" t="s">
        <v>143</v>
      </c>
      <c r="E418" s="86" t="s">
        <v>143</v>
      </c>
      <c r="F418" s="320" t="s">
        <v>143</v>
      </c>
    </row>
    <row r="419" spans="2:6" ht="15" hidden="1" customHeight="1" outlineLevel="1">
      <c r="B419" s="319" t="s">
        <v>279</v>
      </c>
      <c r="C419" s="268" t="s">
        <v>143</v>
      </c>
      <c r="D419" s="86" t="s">
        <v>143</v>
      </c>
      <c r="E419" s="86" t="s">
        <v>143</v>
      </c>
      <c r="F419" s="320" t="s">
        <v>143</v>
      </c>
    </row>
    <row r="420" spans="2:6" ht="15" hidden="1" customHeight="1" outlineLevel="1">
      <c r="B420" s="319" t="s">
        <v>280</v>
      </c>
      <c r="C420" s="268" t="s">
        <v>143</v>
      </c>
      <c r="D420" s="86" t="s">
        <v>143</v>
      </c>
      <c r="E420" s="86" t="s">
        <v>143</v>
      </c>
      <c r="F420" s="320" t="s">
        <v>143</v>
      </c>
    </row>
    <row r="421" spans="2:6" ht="15" hidden="1" customHeight="1" outlineLevel="1">
      <c r="B421" s="319" t="s">
        <v>281</v>
      </c>
      <c r="C421" s="268" t="s">
        <v>143</v>
      </c>
      <c r="D421" s="86" t="s">
        <v>143</v>
      </c>
      <c r="E421" s="86" t="s">
        <v>143</v>
      </c>
      <c r="F421" s="320" t="s">
        <v>143</v>
      </c>
    </row>
    <row r="422" spans="2:6" ht="15" customHeight="1" collapsed="1">
      <c r="B422" s="326">
        <v>1980</v>
      </c>
      <c r="C422" s="271" t="s">
        <v>143</v>
      </c>
      <c r="D422" s="272"/>
      <c r="E422" s="272" t="s">
        <v>143</v>
      </c>
      <c r="F422" s="327" t="s">
        <v>143</v>
      </c>
    </row>
    <row r="423" spans="2:6" ht="15" hidden="1" customHeight="1" outlineLevel="1">
      <c r="B423" s="319" t="s">
        <v>270</v>
      </c>
      <c r="C423" s="268" t="s">
        <v>143</v>
      </c>
      <c r="D423" s="86" t="s">
        <v>143</v>
      </c>
      <c r="E423" s="86" t="s">
        <v>143</v>
      </c>
      <c r="F423" s="320" t="s">
        <v>143</v>
      </c>
    </row>
    <row r="424" spans="2:6" ht="15" hidden="1" customHeight="1" outlineLevel="1">
      <c r="B424" s="319" t="s">
        <v>271</v>
      </c>
      <c r="C424" s="268" t="s">
        <v>143</v>
      </c>
      <c r="D424" s="86" t="s">
        <v>143</v>
      </c>
      <c r="E424" s="86" t="s">
        <v>143</v>
      </c>
      <c r="F424" s="320" t="s">
        <v>143</v>
      </c>
    </row>
    <row r="425" spans="2:6" ht="15" hidden="1" customHeight="1" outlineLevel="1">
      <c r="B425" s="319" t="s">
        <v>272</v>
      </c>
      <c r="C425" s="268" t="s">
        <v>143</v>
      </c>
      <c r="D425" s="86" t="s">
        <v>143</v>
      </c>
      <c r="E425" s="86" t="s">
        <v>143</v>
      </c>
      <c r="F425" s="320" t="s">
        <v>143</v>
      </c>
    </row>
    <row r="426" spans="2:6" ht="15" hidden="1" customHeight="1" outlineLevel="1">
      <c r="B426" s="319" t="s">
        <v>273</v>
      </c>
      <c r="C426" s="268" t="s">
        <v>143</v>
      </c>
      <c r="D426" s="86" t="s">
        <v>143</v>
      </c>
      <c r="E426" s="86" t="s">
        <v>143</v>
      </c>
      <c r="F426" s="320" t="s">
        <v>143</v>
      </c>
    </row>
    <row r="427" spans="2:6" ht="15" hidden="1" customHeight="1" outlineLevel="1">
      <c r="B427" s="319" t="s">
        <v>274</v>
      </c>
      <c r="C427" s="268" t="s">
        <v>143</v>
      </c>
      <c r="D427" s="86" t="s">
        <v>143</v>
      </c>
      <c r="E427" s="86" t="s">
        <v>143</v>
      </c>
      <c r="F427" s="320" t="s">
        <v>143</v>
      </c>
    </row>
    <row r="428" spans="2:6" ht="15" hidden="1" customHeight="1" outlineLevel="1">
      <c r="B428" s="319" t="s">
        <v>275</v>
      </c>
      <c r="C428" s="268" t="s">
        <v>143</v>
      </c>
      <c r="D428" s="86" t="s">
        <v>143</v>
      </c>
      <c r="E428" s="86" t="s">
        <v>143</v>
      </c>
      <c r="F428" s="320" t="s">
        <v>143</v>
      </c>
    </row>
    <row r="429" spans="2:6" ht="15" hidden="1" customHeight="1" outlineLevel="1">
      <c r="B429" s="319" t="s">
        <v>276</v>
      </c>
      <c r="C429" s="268" t="s">
        <v>143</v>
      </c>
      <c r="D429" s="86" t="s">
        <v>143</v>
      </c>
      <c r="E429" s="86" t="s">
        <v>143</v>
      </c>
      <c r="F429" s="320" t="s">
        <v>143</v>
      </c>
    </row>
    <row r="430" spans="2:6" ht="15" hidden="1" customHeight="1" outlineLevel="1">
      <c r="B430" s="319" t="s">
        <v>277</v>
      </c>
      <c r="C430" s="268" t="s">
        <v>143</v>
      </c>
      <c r="D430" s="86" t="s">
        <v>143</v>
      </c>
      <c r="E430" s="86" t="s">
        <v>143</v>
      </c>
      <c r="F430" s="320" t="s">
        <v>143</v>
      </c>
    </row>
    <row r="431" spans="2:6" ht="15" hidden="1" customHeight="1" outlineLevel="1">
      <c r="B431" s="319" t="s">
        <v>278</v>
      </c>
      <c r="C431" s="268" t="s">
        <v>143</v>
      </c>
      <c r="D431" s="86" t="s">
        <v>143</v>
      </c>
      <c r="E431" s="86" t="s">
        <v>143</v>
      </c>
      <c r="F431" s="320" t="s">
        <v>143</v>
      </c>
    </row>
    <row r="432" spans="2:6" ht="15" hidden="1" customHeight="1" outlineLevel="1">
      <c r="B432" s="319" t="s">
        <v>279</v>
      </c>
      <c r="C432" s="268" t="s">
        <v>143</v>
      </c>
      <c r="D432" s="86" t="s">
        <v>143</v>
      </c>
      <c r="E432" s="86" t="s">
        <v>143</v>
      </c>
      <c r="F432" s="320" t="s">
        <v>143</v>
      </c>
    </row>
    <row r="433" spans="2:6" ht="15" hidden="1" customHeight="1" outlineLevel="1">
      <c r="B433" s="319" t="s">
        <v>280</v>
      </c>
      <c r="C433" s="268" t="s">
        <v>143</v>
      </c>
      <c r="D433" s="86" t="s">
        <v>143</v>
      </c>
      <c r="E433" s="86" t="s">
        <v>143</v>
      </c>
      <c r="F433" s="320" t="s">
        <v>143</v>
      </c>
    </row>
    <row r="434" spans="2:6" ht="15" hidden="1" customHeight="1" outlineLevel="1">
      <c r="B434" s="319" t="s">
        <v>281</v>
      </c>
      <c r="C434" s="268" t="s">
        <v>143</v>
      </c>
      <c r="D434" s="86" t="s">
        <v>143</v>
      </c>
      <c r="E434" s="86" t="s">
        <v>143</v>
      </c>
      <c r="F434" s="320" t="s">
        <v>143</v>
      </c>
    </row>
    <row r="435" spans="2:6" ht="15" customHeight="1" collapsed="1">
      <c r="B435" s="326">
        <v>1979</v>
      </c>
      <c r="C435" s="271" t="s">
        <v>143</v>
      </c>
      <c r="D435" s="272"/>
      <c r="E435" s="272" t="s">
        <v>143</v>
      </c>
      <c r="F435" s="327" t="s">
        <v>143</v>
      </c>
    </row>
    <row r="436" spans="2:6" ht="15" hidden="1" customHeight="1" outlineLevel="1">
      <c r="B436" s="319" t="s">
        <v>270</v>
      </c>
      <c r="C436" s="268" t="s">
        <v>143</v>
      </c>
      <c r="D436" s="86" t="s">
        <v>143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 t="s">
        <v>143</v>
      </c>
      <c r="D437" s="86" t="s">
        <v>143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 t="s">
        <v>143</v>
      </c>
      <c r="D438" s="86" t="s">
        <v>143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 t="s">
        <v>143</v>
      </c>
      <c r="D439" s="86" t="s">
        <v>143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 t="s">
        <v>143</v>
      </c>
      <c r="D440" s="86" t="s">
        <v>143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 t="s">
        <v>143</v>
      </c>
      <c r="D441" s="86" t="s">
        <v>143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 t="s">
        <v>143</v>
      </c>
      <c r="D442" s="86" t="s">
        <v>143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 t="s">
        <v>143</v>
      </c>
      <c r="D443" s="86" t="s">
        <v>143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 t="s">
        <v>143</v>
      </c>
      <c r="D444" s="86" t="s">
        <v>143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 t="s">
        <v>143</v>
      </c>
      <c r="D445" s="86" t="s">
        <v>143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 t="s">
        <v>143</v>
      </c>
      <c r="D446" s="86" t="s">
        <v>143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 t="s">
        <v>143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 t="s">
        <v>143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Cifras&amp;RIRLANDA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IRLANDA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IRLANDA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irlanda</mercado>
    <DestacadoHome xmlns="13f78365-8ad1-4746-b128-0a2d29b798e1">No</DestacadoHome>
    <PublishingExpirationDate xmlns="http://schemas.microsoft.com/sharepoint/v3" xsi:nil="true"/>
    <PublishingStartDate xmlns="http://schemas.microsoft.com/sharepoint/v3">2011-12-03T00:00:00+00:00</PublishingStartDate>
    <_dlc_DocId xmlns="8b099203-c902-4a5b-992f-1f849b15ff82">Q5F7QW3RQ55V-2024-147</_dlc_DocId>
    <_dlc_DocIdUrl xmlns="8b099203-c902-4a5b-992f-1f849b15ff82">
      <Url>http://cd102671/es/investigacion/Nuestros-Mercados/turismo-en-cifras/_layouts/DocIdRedir.aspx?ID=Q5F7QW3RQ55V-2024-147</Url>
      <Description>Q5F7QW3RQ55V-2024-147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24896F-214E-40C2-85E8-E7486CBCB971}"/>
</file>

<file path=customXml/itemProps2.xml><?xml version="1.0" encoding="utf-8"?>
<ds:datastoreItem xmlns:ds="http://schemas.openxmlformats.org/officeDocument/2006/customXml" ds:itemID="{98DE35AF-A0F8-4860-B531-C093C6C3EB28}"/>
</file>

<file path=customXml/itemProps3.xml><?xml version="1.0" encoding="utf-8"?>
<ds:datastoreItem xmlns:ds="http://schemas.openxmlformats.org/officeDocument/2006/customXml" ds:itemID="{6D6F329C-490E-4B72-9573-00266D7D2094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IRLANDA (año 2011)</dc:title>
  <dc:creator>marjorie</dc:creator>
  <cp:lastModifiedBy>marjorie</cp:lastModifiedBy>
  <dcterms:created xsi:type="dcterms:W3CDTF">2012-02-27T09:18:51Z</dcterms:created>
  <dcterms:modified xsi:type="dcterms:W3CDTF">2012-02-27T09:26:20Z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f280ed3f-62ad-4f7e-ad04-c3ed4bb53cf6</vt:lpwstr>
  </property>
</Properties>
</file>