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077" uniqueCount="312">
  <si>
    <t>TURISMO EN CIFRAS</t>
  </si>
  <si>
    <t>HOLANDA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HOLANDESES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HOLANDESES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HOLANDESES 
A FUERTEVENTURA</t>
  </si>
  <si>
    <t>LLEGADA DE PASAJEROS PROCEDENTE DE AEROPUERTOS HOLANDESES 
 A GRAN CANARIA</t>
  </si>
  <si>
    <t>LLEGADA DE PASAJEROS PROCEDENTE DE AEROPUERTOS HOLANDESES 
 A LA PALMA</t>
  </si>
  <si>
    <t>LLEGADA DE PASAJEROS PROCEDENTE DE AEROPUERTOS HOLANDESES 
 A TENERIFE</t>
  </si>
  <si>
    <t>LLEGADA DE PASAJEROS PROCEDENTE DE AEROPUERTOS HOLANDESES 
 A LANZAROTE</t>
  </si>
  <si>
    <t>EVOLUCIÓN DE PASAJEROS PROCEDENTES DE AEROPUERTOS HOLANDESES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HOLANDESES LLEGADOS A 
CANARIAS - ISLAS</t>
  </si>
  <si>
    <t>var. Interanual</t>
  </si>
  <si>
    <t>VARIACIÓN INTERANUAL DE LA LLEGADA DE PASAJEROS PROCEDENTES DE AEROPUERTOS HOLANDESES
CANARIAS - ISLAS</t>
  </si>
  <si>
    <t>CUOTA DE PASAJEROS PROCEDENTES DE AEROPUERTOS HOLANDESES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HOLANDÉS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HOLANDESES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HOLANDESES  ALOJADOS EN TENERIFE POR TIPOLOGÍA DE ESTABLECIMIENTO
VARIACIONES INTERANUALES</t>
  </si>
  <si>
    <t xml:space="preserve">Hotelero </t>
  </si>
  <si>
    <t>PESO DE LOS TURISTAS HOLANDESES ALOJADOS EN TENERIFE SOBRE TOTAL DE TURISTAS  POR TIPOLOGÍA DE ESTABLECIMIENTO</t>
  </si>
  <si>
    <t>TURISTAS ALOJADOS SEGÚN TIPOLOGÍA DEL ESTABLECIMIENTO</t>
  </si>
  <si>
    <t>HOLANDESES</t>
  </si>
  <si>
    <t>TOTAL TURISTAS</t>
  </si>
  <si>
    <t>Total HOLANDESES s/ total turistas</t>
  </si>
  <si>
    <t>Extrahotel.</t>
  </si>
  <si>
    <t xml:space="preserve">Total </t>
  </si>
  <si>
    <t>FUENTE: STDE Cabildo Insular de Tenerife.  ELABORACIÓN: Turismo de Tenerife.</t>
  </si>
  <si>
    <t>EVOLUCIÓN MENSUAL DE TURSTAS HOLANDESES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HOLANDESES  ALOJADOS EN LA TEMPORADA DE VERANO</t>
  </si>
  <si>
    <t>Temporada Verano</t>
  </si>
  <si>
    <t>TURISMO HOLANDÉS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HOLANDESES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HOLANDESES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HOLANDESES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HOLANDESES  ALOJADOS EN TENERIFE SOBRE EL TOTAL DE TURISTAS POR ZONAS Y TIPOLOGÍA </t>
  </si>
  <si>
    <t>TURISTAS HOLANDESES  ALOJADOS EN LA ZONA SANTA CRUZ</t>
  </si>
  <si>
    <t>TURISTAS HOLANDESES  ALOJADOS EN LA ZONA LA LAGUNA, BAJAMAR, PUNTA HIDALGO Y TACORONTE</t>
  </si>
  <si>
    <t>TURISTAS HOLANDESES  ALOJADOS EN LA ZONA NORTE</t>
  </si>
  <si>
    <t>TURISTAS HOLANDESES  ALOJADOS EN LA ZONA SUR</t>
  </si>
  <si>
    <t>TURISTAS  HOLANDESES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HOLANDESES  ALOJADOS EN TENERIFE</t>
  </si>
  <si>
    <t>TURISTAS HOLANDESES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HOLANDÉS ALOJADO EN TENERIFE POR CATEGORÍA </t>
  </si>
  <si>
    <t xml:space="preserve">EVOLUCIÓN DEL TURISMO HOLANDÉS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HOLANDÉS ALOJADOS EN TENERIFE SOBRE TOTAL DE TURISTAS  POR CATEGORÍA </t>
  </si>
  <si>
    <t xml:space="preserve">TURISTAS HOLANDESES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HOLANDESES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HOLANDÉS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HOLANDESES POR  ISLAS</t>
  </si>
  <si>
    <t xml:space="preserve">DISTRIBUCIÓN DE LOS TURISTAS HOLANDESES ALOJADOS EN TENERIFE POR ZONAS </t>
  </si>
  <si>
    <t xml:space="preserve">DISTRIBUCIÓN DE TURISTAS HOLANDESES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HOLANDESES LLEGADOS A CANARIAS E ISLAS </c:v>
            </c:pt>
          </c:strCache>
        </c:strRef>
      </c:tx>
      <c:layout>
        <c:manualLayout>
          <c:xMode val="edge"/>
          <c:yMode val="edge"/>
          <c:x val="0.1641084374942682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33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-2.4762802368824666E-2</c:v>
                </c:pt>
                <c:pt idx="1">
                  <c:v>-2.7697941776376744E-3</c:v>
                </c:pt>
                <c:pt idx="2">
                  <c:v>-7.4429012721036747E-3</c:v>
                </c:pt>
                <c:pt idx="3">
                  <c:v>-3.1642820387733139E-2</c:v>
                </c:pt>
                <c:pt idx="4">
                  <c:v>-2.7715261094955146E-2</c:v>
                </c:pt>
                <c:pt idx="5">
                  <c:v>-0.11305501930501927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-9.556783701777205E-2</c:v>
                </c:pt>
                <c:pt idx="1">
                  <c:v>-8.670210574030579E-2</c:v>
                </c:pt>
                <c:pt idx="2">
                  <c:v>-1.1285101915842866E-2</c:v>
                </c:pt>
                <c:pt idx="3">
                  <c:v>-0.12909086727536168</c:v>
                </c:pt>
                <c:pt idx="4">
                  <c:v>-4.5646336785577279E-2</c:v>
                </c:pt>
                <c:pt idx="5">
                  <c:v>-0.18593340815563042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0.26266577616639641</c:v>
                </c:pt>
                <c:pt idx="1">
                  <c:v>0.30265313949029049</c:v>
                </c:pt>
                <c:pt idx="2">
                  <c:v>0.46036219276104595</c:v>
                </c:pt>
                <c:pt idx="3">
                  <c:v>0.23156710649809531</c:v>
                </c:pt>
                <c:pt idx="4">
                  <c:v>0.1580275169705323</c:v>
                </c:pt>
                <c:pt idx="5">
                  <c:v>6.0059855801931628E-2</c:v>
                </c:pt>
              </c:numCache>
            </c:numRef>
          </c:val>
        </c:ser>
        <c:gapWidth val="59"/>
        <c:overlap val="-16"/>
        <c:axId val="284644096"/>
        <c:axId val="284647808"/>
      </c:barChart>
      <c:catAx>
        <c:axId val="284644096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4647808"/>
        <c:crosses val="autoZero"/>
        <c:auto val="1"/>
        <c:lblAlgn val="ctr"/>
        <c:lblOffset val="100"/>
      </c:catAx>
      <c:valAx>
        <c:axId val="284647808"/>
        <c:scaling>
          <c:orientation val="minMax"/>
        </c:scaling>
        <c:delete val="1"/>
        <c:axPos val="t"/>
        <c:numFmt formatCode="0.0%" sourceLinked="1"/>
        <c:tickLblPos val="none"/>
        <c:crossAx val="2846440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9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55" l="0.70000000000000062" r="0.70000000000000062" t="0.75000000000001155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112092</c:v>
                </c:pt>
                <c:pt idx="1">
                  <c:v>178459</c:v>
                </c:pt>
                <c:pt idx="2">
                  <c:v>44525</c:v>
                </c:pt>
                <c:pt idx="3">
                  <c:v>59593</c:v>
                </c:pt>
                <c:pt idx="4">
                  <c:v>15585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0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7.147835126966097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112092</c:v>
                </c:pt>
                <c:pt idx="1">
                  <c:v>178459</c:v>
                </c:pt>
                <c:pt idx="2">
                  <c:v>44525</c:v>
                </c:pt>
                <c:pt idx="3">
                  <c:v>59593</c:v>
                </c:pt>
                <c:pt idx="4">
                  <c:v>15585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21" l="0.70000000000000062" r="0.70000000000000062" t="0.7500000000000102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HOLANDESES LLEGADOS A 
CANARIAS - ISLAS</c:v>
            </c:pt>
          </c:strCache>
        </c:strRef>
      </c:tx>
      <c:layout>
        <c:manualLayout>
          <c:xMode val="edge"/>
          <c:yMode val="edge"/>
          <c:x val="0.15149861475649029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4157452318460194"/>
          <c:w val="0.94047581208313291"/>
          <c:h val="0.42934817147856513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112092</c:v>
              </c:pt>
              <c:pt idx="1">
                <c:v>178459</c:v>
              </c:pt>
              <c:pt idx="2">
                <c:v>44525</c:v>
              </c:pt>
              <c:pt idx="3">
                <c:v>59593</c:v>
              </c:pt>
              <c:pt idx="4">
                <c:v>15585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86049</c:v>
              </c:pt>
              <c:pt idx="1">
                <c:v>144904</c:v>
              </c:pt>
              <c:pt idx="2">
                <c:v>38449</c:v>
              </c:pt>
              <c:pt idx="3">
                <c:v>40807</c:v>
              </c:pt>
              <c:pt idx="4">
                <c:v>14702</c:v>
              </c:pt>
            </c:numLit>
          </c:val>
        </c:ser>
        <c:axId val="300958080"/>
        <c:axId val="300960000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3949791076115485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52560713910761159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8.9831219014289889E-3"/>
                  <c:y val="-0.2372171478565179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329E-3"/>
                  <c:y val="-0.27003128608923882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0.16799944006999126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0.30265313949029049</c:v>
                </c:pt>
                <c:pt idx="1">
                  <c:v>0.23156710649809531</c:v>
                </c:pt>
                <c:pt idx="2">
                  <c:v>0.1580275169705323</c:v>
                </c:pt>
                <c:pt idx="3">
                  <c:v>0.46036219276104595</c:v>
                </c:pt>
                <c:pt idx="4">
                  <c:v>6.0059855801931628E-2</c:v>
                </c:pt>
              </c:numCache>
            </c:numRef>
          </c:val>
        </c:ser>
        <c:axId val="300962176"/>
        <c:axId val="300964480"/>
      </c:barChart>
      <c:catAx>
        <c:axId val="300958080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300960000"/>
        <c:crosses val="autoZero"/>
        <c:auto val="1"/>
        <c:lblAlgn val="ctr"/>
        <c:lblOffset val="100"/>
      </c:catAx>
      <c:valAx>
        <c:axId val="300960000"/>
        <c:scaling>
          <c:orientation val="minMax"/>
        </c:scaling>
        <c:delete val="1"/>
        <c:axPos val="l"/>
        <c:numFmt formatCode="#,##0" sourceLinked="1"/>
        <c:tickLblPos val="none"/>
        <c:crossAx val="300958080"/>
        <c:crosses val="autoZero"/>
        <c:crossBetween val="between"/>
      </c:valAx>
      <c:catAx>
        <c:axId val="300962176"/>
        <c:scaling>
          <c:orientation val="minMax"/>
        </c:scaling>
        <c:delete val="1"/>
        <c:axPos val="b"/>
        <c:numFmt formatCode="General" sourceLinked="1"/>
        <c:tickLblPos val="none"/>
        <c:crossAx val="300964480"/>
        <c:crosses val="autoZero"/>
        <c:auto val="1"/>
        <c:lblAlgn val="ctr"/>
        <c:lblOffset val="100"/>
      </c:catAx>
      <c:valAx>
        <c:axId val="300964480"/>
        <c:scaling>
          <c:orientation val="minMax"/>
        </c:scaling>
        <c:delete val="1"/>
        <c:axPos val="r"/>
        <c:numFmt formatCode="0.0%" sourceLinked="1"/>
        <c:tickLblPos val="none"/>
        <c:crossAx val="30096217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0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HOLANDESES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93"/>
          <c:w val="0.86048406649509535"/>
          <c:h val="0.588340275724912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283584</c:v>
                </c:pt>
                <c:pt idx="1">
                  <c:v>344923</c:v>
                </c:pt>
                <c:pt idx="2">
                  <c:v>329770</c:v>
                </c:pt>
                <c:pt idx="3">
                  <c:v>333613</c:v>
                </c:pt>
                <c:pt idx="4">
                  <c:v>383423</c:v>
                </c:pt>
                <c:pt idx="5">
                  <c:v>454938</c:v>
                </c:pt>
                <c:pt idx="6">
                  <c:v>517422</c:v>
                </c:pt>
                <c:pt idx="7">
                  <c:v>516394</c:v>
                </c:pt>
                <c:pt idx="8">
                  <c:v>511515</c:v>
                </c:pt>
                <c:pt idx="9">
                  <c:v>492046</c:v>
                </c:pt>
                <c:pt idx="10">
                  <c:v>480829</c:v>
                </c:pt>
                <c:pt idx="11">
                  <c:v>440923</c:v>
                </c:pt>
                <c:pt idx="12">
                  <c:v>428605</c:v>
                </c:pt>
                <c:pt idx="13">
                  <c:v>439692</c:v>
                </c:pt>
                <c:pt idx="14">
                  <c:v>411665</c:v>
                </c:pt>
                <c:pt idx="15">
                  <c:v>388188</c:v>
                </c:pt>
                <c:pt idx="16">
                  <c:v>333161</c:v>
                </c:pt>
                <c:pt idx="17">
                  <c:v>324911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75680</c:v>
                </c:pt>
                <c:pt idx="1">
                  <c:v>97076</c:v>
                </c:pt>
                <c:pt idx="2">
                  <c:v>92861</c:v>
                </c:pt>
                <c:pt idx="3">
                  <c:v>91084</c:v>
                </c:pt>
                <c:pt idx="4">
                  <c:v>108098</c:v>
                </c:pt>
                <c:pt idx="5">
                  <c:v>128077</c:v>
                </c:pt>
                <c:pt idx="6">
                  <c:v>150972</c:v>
                </c:pt>
                <c:pt idx="7">
                  <c:v>150765</c:v>
                </c:pt>
                <c:pt idx="8">
                  <c:v>153696</c:v>
                </c:pt>
                <c:pt idx="9">
                  <c:v>140826</c:v>
                </c:pt>
                <c:pt idx="10">
                  <c:v>132585</c:v>
                </c:pt>
                <c:pt idx="11">
                  <c:v>119833</c:v>
                </c:pt>
                <c:pt idx="12">
                  <c:v>114484</c:v>
                </c:pt>
                <c:pt idx="13">
                  <c:v>112859</c:v>
                </c:pt>
                <c:pt idx="14">
                  <c:v>105739</c:v>
                </c:pt>
                <c:pt idx="15">
                  <c:v>99541</c:v>
                </c:pt>
                <c:pt idx="16">
                  <c:v>86288</c:v>
                </c:pt>
                <c:pt idx="17">
                  <c:v>86049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150636</c:v>
                </c:pt>
                <c:pt idx="1">
                  <c:v>170806</c:v>
                </c:pt>
                <c:pt idx="2">
                  <c:v>164169</c:v>
                </c:pt>
                <c:pt idx="3">
                  <c:v>164995</c:v>
                </c:pt>
                <c:pt idx="4">
                  <c:v>186004</c:v>
                </c:pt>
                <c:pt idx="5">
                  <c:v>213010</c:v>
                </c:pt>
                <c:pt idx="6">
                  <c:v>237071</c:v>
                </c:pt>
                <c:pt idx="7">
                  <c:v>230330</c:v>
                </c:pt>
                <c:pt idx="8">
                  <c:v>218198</c:v>
                </c:pt>
                <c:pt idx="9">
                  <c:v>210542</c:v>
                </c:pt>
                <c:pt idx="10">
                  <c:v>197643</c:v>
                </c:pt>
                <c:pt idx="11">
                  <c:v>188610</c:v>
                </c:pt>
                <c:pt idx="12">
                  <c:v>188356</c:v>
                </c:pt>
                <c:pt idx="13">
                  <c:v>192923</c:v>
                </c:pt>
                <c:pt idx="14">
                  <c:v>179609</c:v>
                </c:pt>
                <c:pt idx="15">
                  <c:v>170920</c:v>
                </c:pt>
                <c:pt idx="16">
                  <c:v>149639</c:v>
                </c:pt>
                <c:pt idx="17">
                  <c:v>144904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14010</c:v>
                </c:pt>
                <c:pt idx="1">
                  <c:v>20932</c:v>
                </c:pt>
                <c:pt idx="2">
                  <c:v>18577</c:v>
                </c:pt>
                <c:pt idx="3">
                  <c:v>19567</c:v>
                </c:pt>
                <c:pt idx="4">
                  <c:v>22307</c:v>
                </c:pt>
                <c:pt idx="5">
                  <c:v>28813</c:v>
                </c:pt>
                <c:pt idx="6">
                  <c:v>32312</c:v>
                </c:pt>
                <c:pt idx="7">
                  <c:v>40105</c:v>
                </c:pt>
                <c:pt idx="8">
                  <c:v>48400</c:v>
                </c:pt>
                <c:pt idx="9">
                  <c:v>53396</c:v>
                </c:pt>
                <c:pt idx="10">
                  <c:v>57461</c:v>
                </c:pt>
                <c:pt idx="11">
                  <c:v>51475</c:v>
                </c:pt>
                <c:pt idx="12">
                  <c:v>49523</c:v>
                </c:pt>
                <c:pt idx="13">
                  <c:v>55964</c:v>
                </c:pt>
                <c:pt idx="14">
                  <c:v>52229</c:v>
                </c:pt>
                <c:pt idx="15">
                  <c:v>49498</c:v>
                </c:pt>
                <c:pt idx="16">
                  <c:v>39545</c:v>
                </c:pt>
                <c:pt idx="17">
                  <c:v>38449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37759</c:v>
                </c:pt>
                <c:pt idx="1">
                  <c:v>49331</c:v>
                </c:pt>
                <c:pt idx="2">
                  <c:v>46242</c:v>
                </c:pt>
                <c:pt idx="3">
                  <c:v>45557</c:v>
                </c:pt>
                <c:pt idx="4">
                  <c:v>54357</c:v>
                </c:pt>
                <c:pt idx="5">
                  <c:v>68529</c:v>
                </c:pt>
                <c:pt idx="6">
                  <c:v>77135</c:v>
                </c:pt>
                <c:pt idx="7">
                  <c:v>76675</c:v>
                </c:pt>
                <c:pt idx="8">
                  <c:v>73844</c:v>
                </c:pt>
                <c:pt idx="9">
                  <c:v>67986</c:v>
                </c:pt>
                <c:pt idx="10">
                  <c:v>71772</c:v>
                </c:pt>
                <c:pt idx="11">
                  <c:v>60719</c:v>
                </c:pt>
                <c:pt idx="12">
                  <c:v>54988</c:v>
                </c:pt>
                <c:pt idx="13">
                  <c:v>57007</c:v>
                </c:pt>
                <c:pt idx="14">
                  <c:v>54383</c:v>
                </c:pt>
                <c:pt idx="15">
                  <c:v>48495</c:v>
                </c:pt>
                <c:pt idx="16">
                  <c:v>41113</c:v>
                </c:pt>
                <c:pt idx="17">
                  <c:v>40807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5499</c:v>
                </c:pt>
                <c:pt idx="1">
                  <c:v>6778</c:v>
                </c:pt>
                <c:pt idx="2">
                  <c:v>7921</c:v>
                </c:pt>
                <c:pt idx="3">
                  <c:v>12410</c:v>
                </c:pt>
                <c:pt idx="4">
                  <c:v>12657</c:v>
                </c:pt>
                <c:pt idx="5">
                  <c:v>16509</c:v>
                </c:pt>
                <c:pt idx="6">
                  <c:v>19932</c:v>
                </c:pt>
                <c:pt idx="7">
                  <c:v>18519</c:v>
                </c:pt>
                <c:pt idx="8">
                  <c:v>17377</c:v>
                </c:pt>
                <c:pt idx="9">
                  <c:v>19296</c:v>
                </c:pt>
                <c:pt idx="10">
                  <c:v>21368</c:v>
                </c:pt>
                <c:pt idx="11">
                  <c:v>20286</c:v>
                </c:pt>
                <c:pt idx="12">
                  <c:v>21254</c:v>
                </c:pt>
                <c:pt idx="13">
                  <c:v>20939</c:v>
                </c:pt>
                <c:pt idx="14">
                  <c:v>19705</c:v>
                </c:pt>
                <c:pt idx="15">
                  <c:v>19734</c:v>
                </c:pt>
                <c:pt idx="16">
                  <c:v>16576</c:v>
                </c:pt>
                <c:pt idx="17">
                  <c:v>14702</c:v>
                </c:pt>
              </c:numCache>
            </c:numRef>
          </c:val>
        </c:ser>
        <c:marker val="1"/>
        <c:axId val="286476160"/>
        <c:axId val="286480256"/>
      </c:lineChart>
      <c:catAx>
        <c:axId val="28647616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6480256"/>
        <c:crosses val="autoZero"/>
        <c:auto val="1"/>
        <c:lblAlgn val="ctr"/>
        <c:lblOffset val="100"/>
        <c:tickLblSkip val="1"/>
      </c:catAx>
      <c:valAx>
        <c:axId val="2864802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64761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68"/>
          <c:h val="6.1716427937976971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06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0.2564247220418972</c:v>
                </c:pt>
                <c:pt idx="1">
                  <c:v>0.44030212165239524</c:v>
                </c:pt>
                <c:pt idx="2">
                  <c:v>0.12751038156769401</c:v>
                </c:pt>
                <c:pt idx="3">
                  <c:v>0.12492658196543943</c:v>
                </c:pt>
                <c:pt idx="4">
                  <c:v>5.0836192772574111E-2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0.25899790191529021</c:v>
                </c:pt>
                <c:pt idx="1">
                  <c:v>0.44914921014164322</c:v>
                </c:pt>
                <c:pt idx="2">
                  <c:v>0.11869636602123297</c:v>
                </c:pt>
                <c:pt idx="3">
                  <c:v>0.12340279924721081</c:v>
                </c:pt>
                <c:pt idx="4">
                  <c:v>4.9753722674622781E-2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0.26483867889976026</c:v>
                </c:pt>
                <c:pt idx="1">
                  <c:v>0.44598059160816345</c:v>
                </c:pt>
                <c:pt idx="2">
                  <c:v>0.11833702152281701</c:v>
                </c:pt>
                <c:pt idx="3">
                  <c:v>0.125594393541616</c:v>
                </c:pt>
                <c:pt idx="4">
                  <c:v>4.524931442764326E-2</c:v>
                </c:pt>
              </c:numCache>
            </c:numRef>
          </c:val>
        </c:ser>
        <c:shape val="box"/>
        <c:axId val="305394432"/>
        <c:axId val="305396736"/>
        <c:axId val="0"/>
      </c:bar3DChart>
      <c:catAx>
        <c:axId val="30539443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396736"/>
        <c:crosses val="autoZero"/>
        <c:auto val="1"/>
        <c:lblAlgn val="ctr"/>
        <c:lblOffset val="100"/>
      </c:catAx>
      <c:valAx>
        <c:axId val="30539673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3944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02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2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0.21369205414618342"/>
                  <c:y val="-1.9838669310590456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7.0634655879845554E-5"/>
                  <c:y val="-2.041944888255183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86049</c:v>
                </c:pt>
                <c:pt idx="1">
                  <c:v>144904</c:v>
                </c:pt>
                <c:pt idx="2">
                  <c:v>38449</c:v>
                </c:pt>
                <c:pt idx="3">
                  <c:v>40807</c:v>
                </c:pt>
                <c:pt idx="4">
                  <c:v>14702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HOLANDESES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24143</c:v>
                </c:pt>
                <c:pt idx="1">
                  <c:v>18693</c:v>
                </c:pt>
                <c:pt idx="2">
                  <c:v>14887</c:v>
                </c:pt>
                <c:pt idx="3">
                  <c:v>19665</c:v>
                </c:pt>
                <c:pt idx="4">
                  <c:v>15734</c:v>
                </c:pt>
                <c:pt idx="5">
                  <c:v>15796</c:v>
                </c:pt>
                <c:pt idx="6">
                  <c:v>15847</c:v>
                </c:pt>
                <c:pt idx="7">
                  <c:v>15551</c:v>
                </c:pt>
                <c:pt idx="8">
                  <c:v>15677</c:v>
                </c:pt>
                <c:pt idx="9">
                  <c:v>21429</c:v>
                </c:pt>
                <c:pt idx="10">
                  <c:v>21382</c:v>
                </c:pt>
                <c:pt idx="11">
                  <c:v>18773</c:v>
                </c:pt>
                <c:pt idx="12">
                  <c:v>24989</c:v>
                </c:pt>
                <c:pt idx="13">
                  <c:v>30702</c:v>
                </c:pt>
                <c:pt idx="14">
                  <c:v>32486</c:v>
                </c:pt>
                <c:pt idx="15">
                  <c:v>33477</c:v>
                </c:pt>
                <c:pt idx="16">
                  <c:v>40496</c:v>
                </c:pt>
                <c:pt idx="17">
                  <c:v>32803</c:v>
                </c:pt>
                <c:pt idx="18">
                  <c:v>34474</c:v>
                </c:pt>
                <c:pt idx="19">
                  <c:v>41718</c:v>
                </c:pt>
                <c:pt idx="20">
                  <c:v>51995</c:v>
                </c:pt>
                <c:pt idx="21">
                  <c:v>60757</c:v>
                </c:pt>
                <c:pt idx="22">
                  <c:v>62779</c:v>
                </c:pt>
                <c:pt idx="23">
                  <c:v>61640</c:v>
                </c:pt>
                <c:pt idx="24">
                  <c:v>58330</c:v>
                </c:pt>
                <c:pt idx="25">
                  <c:v>55304</c:v>
                </c:pt>
                <c:pt idx="26">
                  <c:v>60735</c:v>
                </c:pt>
                <c:pt idx="27">
                  <c:v>60110</c:v>
                </c:pt>
                <c:pt idx="28">
                  <c:v>71146</c:v>
                </c:pt>
                <c:pt idx="29">
                  <c:v>73513</c:v>
                </c:pt>
                <c:pt idx="30">
                  <c:v>76587</c:v>
                </c:pt>
                <c:pt idx="31">
                  <c:v>70915</c:v>
                </c:pt>
                <c:pt idx="32">
                  <c:v>73514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31016</c:v>
                </c:pt>
                <c:pt idx="1">
                  <c:v>22987</c:v>
                </c:pt>
                <c:pt idx="2">
                  <c:v>16087</c:v>
                </c:pt>
                <c:pt idx="3">
                  <c:v>19500</c:v>
                </c:pt>
                <c:pt idx="4">
                  <c:v>15625</c:v>
                </c:pt>
                <c:pt idx="5">
                  <c:v>14403</c:v>
                </c:pt>
                <c:pt idx="6">
                  <c:v>14911</c:v>
                </c:pt>
                <c:pt idx="7">
                  <c:v>16438</c:v>
                </c:pt>
                <c:pt idx="8">
                  <c:v>21980</c:v>
                </c:pt>
                <c:pt idx="9">
                  <c:v>23514</c:v>
                </c:pt>
                <c:pt idx="10">
                  <c:v>25329</c:v>
                </c:pt>
                <c:pt idx="11">
                  <c:v>29859</c:v>
                </c:pt>
                <c:pt idx="12">
                  <c:v>40335</c:v>
                </c:pt>
                <c:pt idx="13">
                  <c:v>50486</c:v>
                </c:pt>
                <c:pt idx="14">
                  <c:v>54911</c:v>
                </c:pt>
                <c:pt idx="15">
                  <c:v>49567</c:v>
                </c:pt>
                <c:pt idx="16">
                  <c:v>65176</c:v>
                </c:pt>
                <c:pt idx="17">
                  <c:v>75751</c:v>
                </c:pt>
                <c:pt idx="18">
                  <c:v>65231</c:v>
                </c:pt>
                <c:pt idx="19">
                  <c:v>78403</c:v>
                </c:pt>
                <c:pt idx="20">
                  <c:v>89704</c:v>
                </c:pt>
                <c:pt idx="21">
                  <c:v>99902</c:v>
                </c:pt>
                <c:pt idx="22">
                  <c:v>99477</c:v>
                </c:pt>
                <c:pt idx="23">
                  <c:v>98103</c:v>
                </c:pt>
                <c:pt idx="24">
                  <c:v>101004</c:v>
                </c:pt>
                <c:pt idx="25">
                  <c:v>101468</c:v>
                </c:pt>
                <c:pt idx="26">
                  <c:v>89052</c:v>
                </c:pt>
                <c:pt idx="27">
                  <c:v>80205</c:v>
                </c:pt>
                <c:pt idx="28">
                  <c:v>79289</c:v>
                </c:pt>
                <c:pt idx="29">
                  <c:v>74414</c:v>
                </c:pt>
                <c:pt idx="30">
                  <c:v>81987</c:v>
                </c:pt>
                <c:pt idx="31">
                  <c:v>70495</c:v>
                </c:pt>
                <c:pt idx="32">
                  <c:v>67727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55159</c:v>
                </c:pt>
                <c:pt idx="1">
                  <c:v>41680</c:v>
                </c:pt>
                <c:pt idx="2">
                  <c:v>30974</c:v>
                </c:pt>
                <c:pt idx="3">
                  <c:v>39165</c:v>
                </c:pt>
                <c:pt idx="4">
                  <c:v>31359</c:v>
                </c:pt>
                <c:pt idx="5">
                  <c:v>30199</c:v>
                </c:pt>
                <c:pt idx="6">
                  <c:v>30758</c:v>
                </c:pt>
                <c:pt idx="7">
                  <c:v>31989</c:v>
                </c:pt>
                <c:pt idx="8">
                  <c:v>37657</c:v>
                </c:pt>
                <c:pt idx="9">
                  <c:v>44943</c:v>
                </c:pt>
                <c:pt idx="10">
                  <c:v>46711</c:v>
                </c:pt>
                <c:pt idx="11">
                  <c:v>48632</c:v>
                </c:pt>
                <c:pt idx="12">
                  <c:v>65324</c:v>
                </c:pt>
                <c:pt idx="13">
                  <c:v>81188</c:v>
                </c:pt>
                <c:pt idx="14">
                  <c:v>87397</c:v>
                </c:pt>
                <c:pt idx="15">
                  <c:v>83044</c:v>
                </c:pt>
                <c:pt idx="16">
                  <c:v>105672</c:v>
                </c:pt>
                <c:pt idx="17">
                  <c:v>108554</c:v>
                </c:pt>
                <c:pt idx="18">
                  <c:v>99705</c:v>
                </c:pt>
                <c:pt idx="19">
                  <c:v>120121</c:v>
                </c:pt>
                <c:pt idx="20">
                  <c:v>141699</c:v>
                </c:pt>
                <c:pt idx="21">
                  <c:v>160659</c:v>
                </c:pt>
                <c:pt idx="22">
                  <c:v>162256</c:v>
                </c:pt>
                <c:pt idx="23">
                  <c:v>159743</c:v>
                </c:pt>
                <c:pt idx="24">
                  <c:v>159334</c:v>
                </c:pt>
                <c:pt idx="25">
                  <c:v>156772</c:v>
                </c:pt>
                <c:pt idx="26">
                  <c:v>149787</c:v>
                </c:pt>
                <c:pt idx="27">
                  <c:v>140315</c:v>
                </c:pt>
                <c:pt idx="28">
                  <c:v>150435</c:v>
                </c:pt>
                <c:pt idx="29">
                  <c:v>147927</c:v>
                </c:pt>
                <c:pt idx="30">
                  <c:v>158574</c:v>
                </c:pt>
                <c:pt idx="31">
                  <c:v>141410</c:v>
                </c:pt>
                <c:pt idx="32">
                  <c:v>141241</c:v>
                </c:pt>
              </c:numCache>
            </c:numRef>
          </c:val>
        </c:ser>
        <c:marker val="1"/>
        <c:axId val="306705536"/>
        <c:axId val="306749440"/>
      </c:lineChart>
      <c:catAx>
        <c:axId val="30670553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6749440"/>
        <c:crosses val="autoZero"/>
        <c:auto val="1"/>
        <c:lblAlgn val="ctr"/>
        <c:lblOffset val="100"/>
        <c:tickLblSkip val="1"/>
      </c:catAx>
      <c:valAx>
        <c:axId val="30674944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67055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HOLANDESES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2.617353354167987E-2</c:v>
                </c:pt>
                <c:pt idx="1">
                  <c:v>2.4477529437366276E-2</c:v>
                </c:pt>
                <c:pt idx="2">
                  <c:v>2.2895636640397982E-2</c:v>
                </c:pt>
                <c:pt idx="3">
                  <c:v>2.1308140430909596E-2</c:v>
                </c:pt>
                <c:pt idx="4">
                  <c:v>2.2018853518702339E-2</c:v>
                </c:pt>
                <c:pt idx="5">
                  <c:v>2.1080295902686255E-2</c:v>
                </c:pt>
                <c:pt idx="6">
                  <c:v>2.2623299142619381E-2</c:v>
                </c:pt>
                <c:pt idx="7">
                  <c:v>2.3740759292217733E-2</c:v>
                </c:pt>
                <c:pt idx="8">
                  <c:v>2.4562837174948195E-2</c:v>
                </c:pt>
                <c:pt idx="9">
                  <c:v>2.5494539786078109E-2</c:v>
                </c:pt>
                <c:pt idx="10">
                  <c:v>2.5020003682515436E-2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4.2659991586104978E-2</c:v>
                </c:pt>
                <c:pt idx="1">
                  <c:v>4.1537193280918754E-2</c:v>
                </c:pt>
                <c:pt idx="2">
                  <c:v>4.4248221817627442E-2</c:v>
                </c:pt>
                <c:pt idx="3">
                  <c:v>4.4067415310677711E-2</c:v>
                </c:pt>
                <c:pt idx="4">
                  <c:v>3.944439793609221E-2</c:v>
                </c:pt>
                <c:pt idx="5">
                  <c:v>3.576981019991491E-2</c:v>
                </c:pt>
                <c:pt idx="6">
                  <c:v>3.4380769767782704E-2</c:v>
                </c:pt>
                <c:pt idx="7">
                  <c:v>3.4098964622106542E-2</c:v>
                </c:pt>
                <c:pt idx="8">
                  <c:v>3.7706891889157275E-2</c:v>
                </c:pt>
                <c:pt idx="9">
                  <c:v>3.6597850904835721E-2</c:v>
                </c:pt>
                <c:pt idx="10">
                  <c:v>3.5775409430800861E-2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3.4300512110434049E-2</c:v>
                </c:pt>
                <c:pt idx="1">
                  <c:v>3.2733959708108891E-2</c:v>
                </c:pt>
                <c:pt idx="2">
                  <c:v>3.2986254519632781E-2</c:v>
                </c:pt>
                <c:pt idx="3">
                  <c:v>3.2007330334424051E-2</c:v>
                </c:pt>
                <c:pt idx="4">
                  <c:v>2.9861979032200506E-2</c:v>
                </c:pt>
                <c:pt idx="5">
                  <c:v>2.7546600410072616E-2</c:v>
                </c:pt>
                <c:pt idx="6">
                  <c:v>2.7597622680408211E-2</c:v>
                </c:pt>
                <c:pt idx="7">
                  <c:v>2.8022931038663448E-2</c:v>
                </c:pt>
                <c:pt idx="8">
                  <c:v>2.9963001152423122E-2</c:v>
                </c:pt>
                <c:pt idx="9">
                  <c:v>3.0037499612343987E-2</c:v>
                </c:pt>
                <c:pt idx="10">
                  <c:v>2.9234423268979008E-2</c:v>
                </c:pt>
              </c:numCache>
            </c:numRef>
          </c:val>
        </c:ser>
        <c:marker val="1"/>
        <c:axId val="307275264"/>
        <c:axId val="307277184"/>
      </c:lineChart>
      <c:catAx>
        <c:axId val="30727526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277184"/>
        <c:crosses val="autoZero"/>
        <c:auto val="1"/>
        <c:lblAlgn val="ctr"/>
        <c:lblOffset val="100"/>
      </c:catAx>
      <c:valAx>
        <c:axId val="30727718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27526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154131</c:v>
                </c:pt>
                <c:pt idx="1">
                  <c:v>86450</c:v>
                </c:pt>
                <c:pt idx="2">
                  <c:v>67681</c:v>
                </c:pt>
                <c:pt idx="3">
                  <c:v>858</c:v>
                </c:pt>
                <c:pt idx="4">
                  <c:v>858</c:v>
                </c:pt>
                <c:pt idx="5" formatCode="#,##0">
                  <c:v>0</c:v>
                </c:pt>
                <c:pt idx="6">
                  <c:v>580</c:v>
                </c:pt>
                <c:pt idx="7">
                  <c:v>375</c:v>
                </c:pt>
                <c:pt idx="8">
                  <c:v>205</c:v>
                </c:pt>
                <c:pt idx="9">
                  <c:v>4813</c:v>
                </c:pt>
                <c:pt idx="10">
                  <c:v>3179</c:v>
                </c:pt>
                <c:pt idx="11">
                  <c:v>1634</c:v>
                </c:pt>
                <c:pt idx="12">
                  <c:v>147880</c:v>
                </c:pt>
                <c:pt idx="13">
                  <c:v>82038</c:v>
                </c:pt>
                <c:pt idx="14">
                  <c:v>65842</c:v>
                </c:pt>
              </c:numCache>
            </c:numRef>
          </c:val>
        </c:ser>
        <c:dLbls>
          <c:showVal val="1"/>
        </c:dLbls>
        <c:gapWidth val="30"/>
        <c:axId val="307814400"/>
        <c:axId val="30781708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6.2402496099843996E-3"/>
                  <c:y val="-0.30672926447574334"/>
                </c:manualLayout>
              </c:layout>
              <c:showVal val="1"/>
            </c:dLbl>
            <c:dLbl>
              <c:idx val="2"/>
              <c:layout>
                <c:manualLayout>
                  <c:x val="-3.2757215800443041E-7"/>
                  <c:y val="-0.24726134585289514"/>
                </c:manualLayout>
              </c:layout>
              <c:showVal val="1"/>
            </c:dLbl>
            <c:dLbl>
              <c:idx val="3"/>
              <c:layout>
                <c:manualLayout>
                  <c:x val="-6.2402496099844811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8720748829953199E-2"/>
                  <c:y val="0.13771542641676837"/>
                </c:manualLayout>
              </c:layout>
              <c:showVal val="1"/>
            </c:dLbl>
            <c:dLbl>
              <c:idx val="7"/>
              <c:layout>
                <c:manualLayout>
                  <c:x val="-4.1601664066562667E-3"/>
                  <c:y val="0.1439752073244365"/>
                </c:manualLayout>
              </c:layout>
              <c:showVal val="1"/>
            </c:dLbl>
            <c:dLbl>
              <c:idx val="8"/>
              <c:layout>
                <c:manualLayout>
                  <c:x val="1.2480499219968799E-2"/>
                  <c:y val="-7.1987480438184662E-2"/>
                </c:manualLayout>
              </c:layout>
              <c:showVal val="1"/>
            </c:dLbl>
            <c:dLbl>
              <c:idx val="9"/>
              <c:layout>
                <c:manualLayout>
                  <c:x val="-2.0800832033281333E-3"/>
                  <c:y val="-0.17527386541471049"/>
                </c:manualLayout>
              </c:layout>
              <c:showVal val="1"/>
            </c:dLbl>
            <c:dLbl>
              <c:idx val="10"/>
              <c:layout>
                <c:manualLayout>
                  <c:x val="-8.3203328133125334E-3"/>
                  <c:y val="-0.10015649452269165"/>
                </c:manualLayout>
              </c:layout>
              <c:showVal val="1"/>
            </c:dLbl>
            <c:dLbl>
              <c:idx val="11"/>
              <c:layout>
                <c:manualLayout>
                  <c:x val="2.0800832033281333E-3"/>
                  <c:y val="0.16588444050127543"/>
                </c:manualLayout>
              </c:layout>
              <c:showVal val="1"/>
            </c:dLbl>
            <c:dLbl>
              <c:idx val="12"/>
              <c:layout>
                <c:manualLayout>
                  <c:x val="-6.2402496099843996E-3"/>
                  <c:y val="-0.40688575899843504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7230046948356806"/>
                </c:manualLayout>
              </c:layout>
              <c:showVal val="1"/>
            </c:dLbl>
            <c:dLbl>
              <c:idx val="14"/>
              <c:layout>
                <c:manualLayout>
                  <c:x val="1.0400416016640665E-2"/>
                  <c:y val="-0.23474178403755869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9.1262452120843093E-2</c:v>
                </c:pt>
                <c:pt idx="1">
                  <c:v>0.17596648257474767</c:v>
                </c:pt>
                <c:pt idx="2">
                  <c:v>-6.7919736589543318E-4</c:v>
                </c:pt>
                <c:pt idx="3">
                  <c:v>6.1881188118811881E-2</c:v>
                </c:pt>
                <c:pt idx="4">
                  <c:v>6.1881188118811881E-2</c:v>
                </c:pt>
                <c:pt idx="5">
                  <c:v>0</c:v>
                </c:pt>
                <c:pt idx="6">
                  <c:v>-9.5163806552262087E-2</c:v>
                </c:pt>
                <c:pt idx="7">
                  <c:v>-0.3016759776536313</c:v>
                </c:pt>
                <c:pt idx="8">
                  <c:v>0.97115384615384615</c:v>
                </c:pt>
                <c:pt idx="9">
                  <c:v>5.4788516326977864E-2</c:v>
                </c:pt>
                <c:pt idx="10">
                  <c:v>0.15642051655147327</c:v>
                </c:pt>
                <c:pt idx="11">
                  <c:v>-9.9228224917309815E-2</c:v>
                </c:pt>
                <c:pt idx="12">
                  <c:v>9.3552418490116765E-2</c:v>
                </c:pt>
                <c:pt idx="13">
                  <c:v>0.18176318063958513</c:v>
                </c:pt>
                <c:pt idx="14">
                  <c:v>5.0145116929295388E-4</c:v>
                </c:pt>
              </c:numCache>
            </c:numRef>
          </c:val>
        </c:ser>
        <c:gapWidth val="30"/>
        <c:axId val="308088192"/>
        <c:axId val="308085120"/>
      </c:barChart>
      <c:catAx>
        <c:axId val="30781440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307817088"/>
        <c:crosses val="autoZero"/>
        <c:auto val="1"/>
        <c:lblAlgn val="ctr"/>
        <c:lblOffset val="100"/>
        <c:tickLblSkip val="1"/>
        <c:tickMarkSkip val="1"/>
      </c:catAx>
      <c:valAx>
        <c:axId val="307817088"/>
        <c:scaling>
          <c:orientation val="minMax"/>
        </c:scaling>
        <c:delete val="1"/>
        <c:axPos val="l"/>
        <c:numFmt formatCode="#,##0_)" sourceLinked="1"/>
        <c:tickLblPos val="none"/>
        <c:crossAx val="307814400"/>
        <c:crosses val="autoZero"/>
        <c:crossBetween val="between"/>
      </c:valAx>
      <c:valAx>
        <c:axId val="308085120"/>
        <c:scaling>
          <c:orientation val="minMax"/>
        </c:scaling>
        <c:delete val="1"/>
        <c:axPos val="r"/>
        <c:numFmt formatCode="0.0%" sourceLinked="1"/>
        <c:tickLblPos val="none"/>
        <c:crossAx val="308088192"/>
        <c:crosses val="max"/>
        <c:crossBetween val="between"/>
      </c:valAx>
      <c:catAx>
        <c:axId val="308088192"/>
        <c:scaling>
          <c:orientation val="minMax"/>
        </c:scaling>
        <c:delete val="1"/>
        <c:axPos val="b"/>
        <c:tickLblPos val="none"/>
        <c:crossAx val="30808512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5.5666932674153808E-3</c:v>
                </c:pt>
                <c:pt idx="1">
                  <c:v>3.7630327448728677E-3</c:v>
                </c:pt>
                <c:pt idx="2">
                  <c:v>3.1226683794953643E-2</c:v>
                </c:pt>
                <c:pt idx="3">
                  <c:v>0.95944359019275816</c:v>
                </c:pt>
                <c:pt idx="4">
                  <c:v>9.9248120300751887E-3</c:v>
                </c:pt>
                <c:pt idx="5">
                  <c:v>4.3377674956622328E-3</c:v>
                </c:pt>
                <c:pt idx="6">
                  <c:v>3.6772700983227297E-2</c:v>
                </c:pt>
                <c:pt idx="7">
                  <c:v>0.94896471949103534</c:v>
                </c:pt>
                <c:pt idx="8" formatCode="0">
                  <c:v>0</c:v>
                </c:pt>
                <c:pt idx="9">
                  <c:v>3.0289150574016343E-3</c:v>
                </c:pt>
                <c:pt idx="10">
                  <c:v>2.4142669286801317E-2</c:v>
                </c:pt>
                <c:pt idx="11">
                  <c:v>0.97282841565579703</c:v>
                </c:pt>
              </c:numCache>
            </c:numRef>
          </c:val>
        </c:ser>
        <c:dLbls>
          <c:showVal val="1"/>
        </c:dLbls>
        <c:gapWidth val="10"/>
        <c:overlap val="-10"/>
        <c:axId val="312064640"/>
        <c:axId val="312181504"/>
      </c:barChart>
      <c:catAx>
        <c:axId val="31206464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12181504"/>
        <c:crosses val="autoZero"/>
        <c:auto val="1"/>
        <c:lblAlgn val="ctr"/>
        <c:lblOffset val="100"/>
        <c:tickLblSkip val="1"/>
        <c:tickMarkSkip val="1"/>
      </c:catAx>
      <c:valAx>
        <c:axId val="312181504"/>
        <c:scaling>
          <c:orientation val="minMax"/>
        </c:scaling>
        <c:delete val="1"/>
        <c:axPos val="l"/>
        <c:numFmt formatCode="0.0%" sourceLinked="1"/>
        <c:tickLblPos val="none"/>
        <c:crossAx val="31206464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HOLANDESES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858</c:v>
                </c:pt>
                <c:pt idx="1">
                  <c:v>580</c:v>
                </c:pt>
                <c:pt idx="2">
                  <c:v>4813</c:v>
                </c:pt>
                <c:pt idx="3">
                  <c:v>147880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HOLANDESES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107</c:v>
                </c:pt>
                <c:pt idx="1">
                  <c:v>67</c:v>
                </c:pt>
                <c:pt idx="2">
                  <c:v>50</c:v>
                </c:pt>
                <c:pt idx="3">
                  <c:v>37</c:v>
                </c:pt>
                <c:pt idx="4">
                  <c:v>50</c:v>
                </c:pt>
                <c:pt idx="5">
                  <c:v>30</c:v>
                </c:pt>
                <c:pt idx="6">
                  <c:v>55</c:v>
                </c:pt>
                <c:pt idx="7">
                  <c:v>39</c:v>
                </c:pt>
                <c:pt idx="8">
                  <c:v>36</c:v>
                </c:pt>
                <c:pt idx="9">
                  <c:v>54</c:v>
                </c:pt>
                <c:pt idx="10">
                  <c:v>50</c:v>
                </c:pt>
                <c:pt idx="11">
                  <c:v>99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98</c:v>
                </c:pt>
                <c:pt idx="1">
                  <c:v>153</c:v>
                </c:pt>
                <c:pt idx="2">
                  <c:v>42</c:v>
                </c:pt>
                <c:pt idx="3">
                  <c:v>71</c:v>
                </c:pt>
                <c:pt idx="4">
                  <c:v>53</c:v>
                </c:pt>
                <c:pt idx="5">
                  <c:v>35</c:v>
                </c:pt>
                <c:pt idx="6">
                  <c:v>54</c:v>
                </c:pt>
                <c:pt idx="7">
                  <c:v>15</c:v>
                </c:pt>
                <c:pt idx="8">
                  <c:v>45</c:v>
                </c:pt>
                <c:pt idx="9">
                  <c:v>54</c:v>
                </c:pt>
                <c:pt idx="10">
                  <c:v>81</c:v>
                </c:pt>
                <c:pt idx="11">
                  <c:v>107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82</c:v>
                </c:pt>
                <c:pt idx="1">
                  <c:v>74</c:v>
                </c:pt>
                <c:pt idx="2">
                  <c:v>75</c:v>
                </c:pt>
                <c:pt idx="3">
                  <c:v>83</c:v>
                </c:pt>
                <c:pt idx="4">
                  <c:v>40</c:v>
                </c:pt>
                <c:pt idx="5">
                  <c:v>31</c:v>
                </c:pt>
                <c:pt idx="6">
                  <c:v>38</c:v>
                </c:pt>
                <c:pt idx="7">
                  <c:v>38</c:v>
                </c:pt>
                <c:pt idx="8">
                  <c:v>68</c:v>
                </c:pt>
                <c:pt idx="9">
                  <c:v>69</c:v>
                </c:pt>
                <c:pt idx="10">
                  <c:v>126</c:v>
                </c:pt>
                <c:pt idx="11">
                  <c:v>134</c:v>
                </c:pt>
              </c:numCache>
            </c:numRef>
          </c:val>
        </c:ser>
        <c:marker val="1"/>
        <c:axId val="315740928"/>
        <c:axId val="315759232"/>
      </c:lineChart>
      <c:catAx>
        <c:axId val="3157409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5759232"/>
        <c:crosses val="autoZero"/>
        <c:auto val="1"/>
        <c:lblAlgn val="ctr"/>
        <c:lblOffset val="100"/>
      </c:catAx>
      <c:valAx>
        <c:axId val="3157592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57409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HOLANDESES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43</c:v>
                </c:pt>
                <c:pt idx="1">
                  <c:v>35</c:v>
                </c:pt>
                <c:pt idx="2">
                  <c:v>54</c:v>
                </c:pt>
                <c:pt idx="3">
                  <c:v>27</c:v>
                </c:pt>
                <c:pt idx="4">
                  <c:v>28</c:v>
                </c:pt>
                <c:pt idx="5">
                  <c:v>28</c:v>
                </c:pt>
                <c:pt idx="6">
                  <c:v>13</c:v>
                </c:pt>
                <c:pt idx="7">
                  <c:v>12</c:v>
                </c:pt>
                <c:pt idx="8">
                  <c:v>8</c:v>
                </c:pt>
                <c:pt idx="9">
                  <c:v>29</c:v>
                </c:pt>
                <c:pt idx="10">
                  <c:v>38</c:v>
                </c:pt>
                <c:pt idx="11">
                  <c:v>42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71</c:v>
                </c:pt>
                <c:pt idx="1">
                  <c:v>74</c:v>
                </c:pt>
                <c:pt idx="2">
                  <c:v>74</c:v>
                </c:pt>
                <c:pt idx="3">
                  <c:v>24</c:v>
                </c:pt>
                <c:pt idx="4">
                  <c:v>64</c:v>
                </c:pt>
                <c:pt idx="5">
                  <c:v>23</c:v>
                </c:pt>
                <c:pt idx="6">
                  <c:v>31</c:v>
                </c:pt>
                <c:pt idx="7">
                  <c:v>28</c:v>
                </c:pt>
                <c:pt idx="8">
                  <c:v>19</c:v>
                </c:pt>
                <c:pt idx="9">
                  <c:v>60</c:v>
                </c:pt>
                <c:pt idx="10">
                  <c:v>70</c:v>
                </c:pt>
                <c:pt idx="11">
                  <c:v>103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48</c:v>
                </c:pt>
                <c:pt idx="1">
                  <c:v>59</c:v>
                </c:pt>
                <c:pt idx="2">
                  <c:v>48</c:v>
                </c:pt>
                <c:pt idx="3">
                  <c:v>151</c:v>
                </c:pt>
                <c:pt idx="4">
                  <c:v>77</c:v>
                </c:pt>
                <c:pt idx="5">
                  <c:v>42</c:v>
                </c:pt>
                <c:pt idx="6">
                  <c:v>29</c:v>
                </c:pt>
                <c:pt idx="7">
                  <c:v>12</c:v>
                </c:pt>
                <c:pt idx="8">
                  <c:v>20</c:v>
                </c:pt>
                <c:pt idx="9">
                  <c:v>38</c:v>
                </c:pt>
                <c:pt idx="10">
                  <c:v>47</c:v>
                </c:pt>
                <c:pt idx="11">
                  <c:v>9</c:v>
                </c:pt>
              </c:numCache>
            </c:numRef>
          </c:val>
        </c:ser>
        <c:marker val="1"/>
        <c:axId val="316119296"/>
        <c:axId val="316144256"/>
      </c:lineChart>
      <c:catAx>
        <c:axId val="31611929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144256"/>
        <c:crosses val="autoZero"/>
        <c:auto val="1"/>
        <c:lblAlgn val="ctr"/>
        <c:lblOffset val="100"/>
      </c:catAx>
      <c:valAx>
        <c:axId val="3161442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1192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HOLANDESES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424</c:v>
                </c:pt>
                <c:pt idx="1">
                  <c:v>589</c:v>
                </c:pt>
                <c:pt idx="2">
                  <c:v>390</c:v>
                </c:pt>
                <c:pt idx="3">
                  <c:v>375</c:v>
                </c:pt>
                <c:pt idx="4">
                  <c:v>391</c:v>
                </c:pt>
                <c:pt idx="5">
                  <c:v>213</c:v>
                </c:pt>
                <c:pt idx="6">
                  <c:v>293</c:v>
                </c:pt>
                <c:pt idx="7">
                  <c:v>296</c:v>
                </c:pt>
                <c:pt idx="8">
                  <c:v>233</c:v>
                </c:pt>
                <c:pt idx="9">
                  <c:v>393</c:v>
                </c:pt>
                <c:pt idx="10">
                  <c:v>313</c:v>
                </c:pt>
                <c:pt idx="11">
                  <c:v>435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335</c:v>
                </c:pt>
                <c:pt idx="1">
                  <c:v>449</c:v>
                </c:pt>
                <c:pt idx="2">
                  <c:v>452</c:v>
                </c:pt>
                <c:pt idx="3">
                  <c:v>252</c:v>
                </c:pt>
                <c:pt idx="4">
                  <c:v>484</c:v>
                </c:pt>
                <c:pt idx="5">
                  <c:v>258</c:v>
                </c:pt>
                <c:pt idx="6">
                  <c:v>380</c:v>
                </c:pt>
                <c:pt idx="7">
                  <c:v>321</c:v>
                </c:pt>
                <c:pt idx="8">
                  <c:v>289</c:v>
                </c:pt>
                <c:pt idx="9">
                  <c:v>391</c:v>
                </c:pt>
                <c:pt idx="10">
                  <c:v>371</c:v>
                </c:pt>
                <c:pt idx="11">
                  <c:v>581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364</c:v>
                </c:pt>
                <c:pt idx="1">
                  <c:v>487</c:v>
                </c:pt>
                <c:pt idx="2">
                  <c:v>508</c:v>
                </c:pt>
                <c:pt idx="3">
                  <c:v>378</c:v>
                </c:pt>
                <c:pt idx="4">
                  <c:v>342</c:v>
                </c:pt>
                <c:pt idx="5">
                  <c:v>197</c:v>
                </c:pt>
                <c:pt idx="6">
                  <c:v>439</c:v>
                </c:pt>
                <c:pt idx="7">
                  <c:v>357</c:v>
                </c:pt>
                <c:pt idx="8">
                  <c:v>379</c:v>
                </c:pt>
                <c:pt idx="9">
                  <c:v>518</c:v>
                </c:pt>
                <c:pt idx="10">
                  <c:v>429</c:v>
                </c:pt>
                <c:pt idx="11">
                  <c:v>415</c:v>
                </c:pt>
              </c:numCache>
            </c:numRef>
          </c:val>
        </c:ser>
        <c:marker val="1"/>
        <c:axId val="317339136"/>
        <c:axId val="317349888"/>
      </c:lineChart>
      <c:catAx>
        <c:axId val="317339136"/>
        <c:scaling>
          <c:orientation val="minMax"/>
        </c:scaling>
        <c:axPos val="b"/>
        <c:tickLblPos val="nextTo"/>
        <c:crossAx val="317349888"/>
        <c:crosses val="autoZero"/>
        <c:auto val="1"/>
        <c:lblAlgn val="ctr"/>
        <c:lblOffset val="100"/>
      </c:catAx>
      <c:valAx>
        <c:axId val="3173498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73391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HOLANDESES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9703</c:v>
                </c:pt>
                <c:pt idx="1">
                  <c:v>12703</c:v>
                </c:pt>
                <c:pt idx="2">
                  <c:v>11200</c:v>
                </c:pt>
                <c:pt idx="3">
                  <c:v>12983</c:v>
                </c:pt>
                <c:pt idx="4">
                  <c:v>9845</c:v>
                </c:pt>
                <c:pt idx="5">
                  <c:v>8930</c:v>
                </c:pt>
                <c:pt idx="6">
                  <c:v>15451</c:v>
                </c:pt>
                <c:pt idx="7">
                  <c:v>14228</c:v>
                </c:pt>
                <c:pt idx="8">
                  <c:v>8921</c:v>
                </c:pt>
                <c:pt idx="9">
                  <c:v>12886</c:v>
                </c:pt>
                <c:pt idx="10">
                  <c:v>9124</c:v>
                </c:pt>
                <c:pt idx="11">
                  <c:v>10060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10039</c:v>
                </c:pt>
                <c:pt idx="1">
                  <c:v>11824</c:v>
                </c:pt>
                <c:pt idx="2">
                  <c:v>10396</c:v>
                </c:pt>
                <c:pt idx="3">
                  <c:v>11431</c:v>
                </c:pt>
                <c:pt idx="4">
                  <c:v>12749</c:v>
                </c:pt>
                <c:pt idx="5">
                  <c:v>6622</c:v>
                </c:pt>
                <c:pt idx="6">
                  <c:v>13928</c:v>
                </c:pt>
                <c:pt idx="7">
                  <c:v>13174</c:v>
                </c:pt>
                <c:pt idx="8">
                  <c:v>8875</c:v>
                </c:pt>
                <c:pt idx="9">
                  <c:v>13411</c:v>
                </c:pt>
                <c:pt idx="10">
                  <c:v>10865</c:v>
                </c:pt>
                <c:pt idx="11">
                  <c:v>11915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10201</c:v>
                </c:pt>
                <c:pt idx="1">
                  <c:v>15267</c:v>
                </c:pt>
                <c:pt idx="2">
                  <c:v>15893</c:v>
                </c:pt>
                <c:pt idx="3">
                  <c:v>13821</c:v>
                </c:pt>
                <c:pt idx="4">
                  <c:v>10319</c:v>
                </c:pt>
                <c:pt idx="5">
                  <c:v>7796</c:v>
                </c:pt>
                <c:pt idx="6">
                  <c:v>15064</c:v>
                </c:pt>
                <c:pt idx="7">
                  <c:v>12821</c:v>
                </c:pt>
                <c:pt idx="8">
                  <c:v>10333</c:v>
                </c:pt>
                <c:pt idx="9">
                  <c:v>14941</c:v>
                </c:pt>
                <c:pt idx="10">
                  <c:v>10651</c:v>
                </c:pt>
                <c:pt idx="11">
                  <c:v>10773</c:v>
                </c:pt>
              </c:numCache>
            </c:numRef>
          </c:val>
        </c:ser>
        <c:marker val="1"/>
        <c:axId val="317883520"/>
        <c:axId val="317918592"/>
      </c:lineChart>
      <c:catAx>
        <c:axId val="31788352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7918592"/>
        <c:crosses val="autoZero"/>
        <c:auto val="1"/>
        <c:lblAlgn val="ctr"/>
        <c:lblOffset val="100"/>
      </c:catAx>
      <c:valAx>
        <c:axId val="3179185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78835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HOLANDESES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10277</c:v>
                </c:pt>
                <c:pt idx="1">
                  <c:v>13394</c:v>
                </c:pt>
                <c:pt idx="2">
                  <c:v>11694</c:v>
                </c:pt>
                <c:pt idx="3">
                  <c:v>13422</c:v>
                </c:pt>
                <c:pt idx="4">
                  <c:v>10314</c:v>
                </c:pt>
                <c:pt idx="5">
                  <c:v>9201</c:v>
                </c:pt>
                <c:pt idx="6">
                  <c:v>15812</c:v>
                </c:pt>
                <c:pt idx="7">
                  <c:v>14575</c:v>
                </c:pt>
                <c:pt idx="8">
                  <c:v>9198</c:v>
                </c:pt>
                <c:pt idx="9">
                  <c:v>13362</c:v>
                </c:pt>
                <c:pt idx="10">
                  <c:v>9525</c:v>
                </c:pt>
                <c:pt idx="11">
                  <c:v>10636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10543</c:v>
                </c:pt>
                <c:pt idx="1">
                  <c:v>12500</c:v>
                </c:pt>
                <c:pt idx="2">
                  <c:v>10964</c:v>
                </c:pt>
                <c:pt idx="3">
                  <c:v>11778</c:v>
                </c:pt>
                <c:pt idx="4">
                  <c:v>13350</c:v>
                </c:pt>
                <c:pt idx="5">
                  <c:v>6938</c:v>
                </c:pt>
                <c:pt idx="6">
                  <c:v>14393</c:v>
                </c:pt>
                <c:pt idx="7">
                  <c:v>13538</c:v>
                </c:pt>
                <c:pt idx="8">
                  <c:v>9228</c:v>
                </c:pt>
                <c:pt idx="9">
                  <c:v>13916</c:v>
                </c:pt>
                <c:pt idx="10">
                  <c:v>11387</c:v>
                </c:pt>
                <c:pt idx="11">
                  <c:v>12706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10695</c:v>
                </c:pt>
                <c:pt idx="1">
                  <c:v>15887</c:v>
                </c:pt>
                <c:pt idx="2">
                  <c:v>16524</c:v>
                </c:pt>
                <c:pt idx="3">
                  <c:v>14433</c:v>
                </c:pt>
                <c:pt idx="4">
                  <c:v>10778</c:v>
                </c:pt>
                <c:pt idx="5">
                  <c:v>8066</c:v>
                </c:pt>
                <c:pt idx="6">
                  <c:v>15570</c:v>
                </c:pt>
                <c:pt idx="7">
                  <c:v>13228</c:v>
                </c:pt>
                <c:pt idx="8">
                  <c:v>10800</c:v>
                </c:pt>
                <c:pt idx="9">
                  <c:v>15566</c:v>
                </c:pt>
                <c:pt idx="10">
                  <c:v>11253</c:v>
                </c:pt>
                <c:pt idx="11">
                  <c:v>11331</c:v>
                </c:pt>
              </c:numCache>
            </c:numRef>
          </c:val>
        </c:ser>
        <c:marker val="1"/>
        <c:axId val="318604800"/>
        <c:axId val="318606720"/>
      </c:lineChart>
      <c:catAx>
        <c:axId val="31860480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8606720"/>
        <c:crosses val="autoZero"/>
        <c:auto val="1"/>
        <c:lblAlgn val="ctr"/>
        <c:lblOffset val="100"/>
      </c:catAx>
      <c:valAx>
        <c:axId val="3186067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860480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HOLANDESES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154131</c:v>
                </c:pt>
                <c:pt idx="1">
                  <c:v>86450</c:v>
                </c:pt>
                <c:pt idx="2">
                  <c:v>9543</c:v>
                </c:pt>
                <c:pt idx="3">
                  <c:v>55397</c:v>
                </c:pt>
                <c:pt idx="4">
                  <c:v>19203</c:v>
                </c:pt>
                <c:pt idx="5">
                  <c:v>1752</c:v>
                </c:pt>
                <c:pt idx="6">
                  <c:v>555</c:v>
                </c:pt>
                <c:pt idx="7">
                  <c:v>67681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141241</c:v>
                </c:pt>
                <c:pt idx="1">
                  <c:v>73514</c:v>
                </c:pt>
                <c:pt idx="2">
                  <c:v>8551</c:v>
                </c:pt>
                <c:pt idx="3">
                  <c:v>47573</c:v>
                </c:pt>
                <c:pt idx="4">
                  <c:v>14907</c:v>
                </c:pt>
                <c:pt idx="5">
                  <c:v>1662</c:v>
                </c:pt>
                <c:pt idx="6">
                  <c:v>821</c:v>
                </c:pt>
                <c:pt idx="7">
                  <c:v>67727</c:v>
                </c:pt>
              </c:numCache>
            </c:numRef>
          </c:val>
        </c:ser>
        <c:dLbls>
          <c:showVal val="1"/>
        </c:dLbls>
        <c:gapWidth val="30"/>
        <c:overlap val="-10"/>
        <c:axId val="314647680"/>
        <c:axId val="314661504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30776424119623486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5.0878937007874013E-2"/>
                  <c:y val="-3.0936417964041139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0.16083844161173663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4759022309711287E-2"/>
                  <c:y val="4.8280540665315917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0032644356955383E-2"/>
                  <c:y val="0.23621662520198006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10604E-2"/>
                  <c:y val="0.12653338121008489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-8.9620662238067153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2041E-2"/>
                  <c:y val="-0.13627843750801524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9.1262452120843093E-2</c:v>
                </c:pt>
                <c:pt idx="1">
                  <c:v>0.17596648257474767</c:v>
                </c:pt>
                <c:pt idx="2">
                  <c:v>0.11600982341246638</c:v>
                </c:pt>
                <c:pt idx="3">
                  <c:v>0.16446303575557564</c:v>
                </c:pt>
                <c:pt idx="4">
                  <c:v>0.28818675789897363</c:v>
                </c:pt>
                <c:pt idx="5">
                  <c:v>5.4151624548736461E-2</c:v>
                </c:pt>
                <c:pt idx="6">
                  <c:v>-0.32399512789281365</c:v>
                </c:pt>
                <c:pt idx="7">
                  <c:v>-6.7919736589543318E-4</c:v>
                </c:pt>
              </c:numCache>
            </c:numRef>
          </c:val>
        </c:ser>
        <c:dLbls>
          <c:showVal val="1"/>
        </c:dLbls>
        <c:marker val="1"/>
        <c:axId val="314673408"/>
        <c:axId val="315006976"/>
      </c:lineChart>
      <c:catAx>
        <c:axId val="31464768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14661504"/>
        <c:crosses val="autoZero"/>
        <c:auto val="1"/>
        <c:lblAlgn val="ctr"/>
        <c:lblOffset val="100"/>
        <c:tickLblSkip val="1"/>
        <c:tickMarkSkip val="1"/>
      </c:catAx>
      <c:valAx>
        <c:axId val="314661504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314647680"/>
        <c:crosses val="autoZero"/>
        <c:crossBetween val="between"/>
      </c:valAx>
      <c:catAx>
        <c:axId val="314673408"/>
        <c:scaling>
          <c:orientation val="minMax"/>
        </c:scaling>
        <c:delete val="1"/>
        <c:axPos val="b"/>
        <c:tickLblPos val="none"/>
        <c:crossAx val="315006976"/>
        <c:crosses val="autoZero"/>
        <c:auto val="1"/>
        <c:lblAlgn val="ctr"/>
        <c:lblOffset val="100"/>
      </c:catAx>
      <c:valAx>
        <c:axId val="315006976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31467340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HOLANDÉS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275</c:v>
                </c:pt>
                <c:pt idx="1">
                  <c:v>686</c:v>
                </c:pt>
                <c:pt idx="2">
                  <c:v>241</c:v>
                </c:pt>
                <c:pt idx="3">
                  <c:v>148</c:v>
                </c:pt>
                <c:pt idx="4">
                  <c:v>176</c:v>
                </c:pt>
                <c:pt idx="5">
                  <c:v>257</c:v>
                </c:pt>
                <c:pt idx="6">
                  <c:v>409</c:v>
                </c:pt>
                <c:pt idx="7">
                  <c:v>153</c:v>
                </c:pt>
                <c:pt idx="8">
                  <c:v>249</c:v>
                </c:pt>
                <c:pt idx="9">
                  <c:v>146</c:v>
                </c:pt>
                <c:pt idx="10">
                  <c:v>196</c:v>
                </c:pt>
                <c:pt idx="11">
                  <c:v>117</c:v>
                </c:pt>
                <c:pt idx="12">
                  <c:v>125</c:v>
                </c:pt>
                <c:pt idx="13">
                  <c:v>130</c:v>
                </c:pt>
                <c:pt idx="14">
                  <c:v>395</c:v>
                </c:pt>
                <c:pt idx="15">
                  <c:v>195</c:v>
                </c:pt>
                <c:pt idx="16">
                  <c:v>203</c:v>
                </c:pt>
                <c:pt idx="17">
                  <c:v>267</c:v>
                </c:pt>
                <c:pt idx="18">
                  <c:v>190</c:v>
                </c:pt>
                <c:pt idx="19">
                  <c:v>283</c:v>
                </c:pt>
                <c:pt idx="20">
                  <c:v>325</c:v>
                </c:pt>
                <c:pt idx="21">
                  <c:v>617</c:v>
                </c:pt>
                <c:pt idx="22">
                  <c:v>875</c:v>
                </c:pt>
                <c:pt idx="23">
                  <c:v>684</c:v>
                </c:pt>
                <c:pt idx="24">
                  <c:v>186</c:v>
                </c:pt>
                <c:pt idx="25">
                  <c:v>348</c:v>
                </c:pt>
                <c:pt idx="26">
                  <c:v>516</c:v>
                </c:pt>
                <c:pt idx="27">
                  <c:v>568</c:v>
                </c:pt>
                <c:pt idx="28">
                  <c:v>821</c:v>
                </c:pt>
                <c:pt idx="29">
                  <c:v>858</c:v>
                </c:pt>
                <c:pt idx="30">
                  <c:v>985</c:v>
                </c:pt>
                <c:pt idx="31">
                  <c:v>692</c:v>
                </c:pt>
                <c:pt idx="32">
                  <c:v>821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2675</c:v>
                </c:pt>
                <c:pt idx="1">
                  <c:v>2145</c:v>
                </c:pt>
                <c:pt idx="2">
                  <c:v>1498</c:v>
                </c:pt>
                <c:pt idx="3">
                  <c:v>2463</c:v>
                </c:pt>
                <c:pt idx="4">
                  <c:v>2740</c:v>
                </c:pt>
                <c:pt idx="5">
                  <c:v>3522</c:v>
                </c:pt>
                <c:pt idx="6">
                  <c:v>2316</c:v>
                </c:pt>
                <c:pt idx="7">
                  <c:v>1820</c:v>
                </c:pt>
                <c:pt idx="8">
                  <c:v>1881</c:v>
                </c:pt>
                <c:pt idx="9">
                  <c:v>2446</c:v>
                </c:pt>
                <c:pt idx="10">
                  <c:v>2827</c:v>
                </c:pt>
                <c:pt idx="11">
                  <c:v>3260</c:v>
                </c:pt>
                <c:pt idx="12">
                  <c:v>2993</c:v>
                </c:pt>
                <c:pt idx="13">
                  <c:v>3985</c:v>
                </c:pt>
                <c:pt idx="14">
                  <c:v>2984</c:v>
                </c:pt>
                <c:pt idx="15">
                  <c:v>5078</c:v>
                </c:pt>
                <c:pt idx="16">
                  <c:v>2236</c:v>
                </c:pt>
                <c:pt idx="17">
                  <c:v>1250</c:v>
                </c:pt>
                <c:pt idx="18">
                  <c:v>715</c:v>
                </c:pt>
                <c:pt idx="19">
                  <c:v>442</c:v>
                </c:pt>
                <c:pt idx="20">
                  <c:v>442</c:v>
                </c:pt>
                <c:pt idx="21">
                  <c:v>569</c:v>
                </c:pt>
                <c:pt idx="22">
                  <c:v>878</c:v>
                </c:pt>
                <c:pt idx="23">
                  <c:v>862</c:v>
                </c:pt>
                <c:pt idx="24">
                  <c:v>1048</c:v>
                </c:pt>
                <c:pt idx="25">
                  <c:v>1037</c:v>
                </c:pt>
                <c:pt idx="26">
                  <c:v>1462</c:v>
                </c:pt>
                <c:pt idx="27">
                  <c:v>1536</c:v>
                </c:pt>
                <c:pt idx="28">
                  <c:v>1594</c:v>
                </c:pt>
                <c:pt idx="29">
                  <c:v>1560</c:v>
                </c:pt>
                <c:pt idx="30">
                  <c:v>1458</c:v>
                </c:pt>
                <c:pt idx="31">
                  <c:v>1325</c:v>
                </c:pt>
                <c:pt idx="32">
                  <c:v>1662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7966</c:v>
                </c:pt>
                <c:pt idx="1">
                  <c:v>5872</c:v>
                </c:pt>
                <c:pt idx="2">
                  <c:v>6346</c:v>
                </c:pt>
                <c:pt idx="3">
                  <c:v>3519</c:v>
                </c:pt>
                <c:pt idx="4">
                  <c:v>3441</c:v>
                </c:pt>
                <c:pt idx="5">
                  <c:v>3519</c:v>
                </c:pt>
                <c:pt idx="6">
                  <c:v>3928</c:v>
                </c:pt>
                <c:pt idx="7">
                  <c:v>4564</c:v>
                </c:pt>
                <c:pt idx="8">
                  <c:v>3621</c:v>
                </c:pt>
                <c:pt idx="9">
                  <c:v>4757</c:v>
                </c:pt>
                <c:pt idx="10">
                  <c:v>6835</c:v>
                </c:pt>
                <c:pt idx="11">
                  <c:v>5523</c:v>
                </c:pt>
                <c:pt idx="12">
                  <c:v>9211</c:v>
                </c:pt>
                <c:pt idx="13">
                  <c:v>10713</c:v>
                </c:pt>
                <c:pt idx="14">
                  <c:v>9620</c:v>
                </c:pt>
                <c:pt idx="15">
                  <c:v>9504</c:v>
                </c:pt>
                <c:pt idx="16">
                  <c:v>10557</c:v>
                </c:pt>
                <c:pt idx="17">
                  <c:v>7752</c:v>
                </c:pt>
                <c:pt idx="18">
                  <c:v>9242</c:v>
                </c:pt>
                <c:pt idx="19">
                  <c:v>11541</c:v>
                </c:pt>
                <c:pt idx="20">
                  <c:v>17443</c:v>
                </c:pt>
                <c:pt idx="21">
                  <c:v>19507</c:v>
                </c:pt>
                <c:pt idx="22">
                  <c:v>19411</c:v>
                </c:pt>
                <c:pt idx="23">
                  <c:v>19739</c:v>
                </c:pt>
                <c:pt idx="24">
                  <c:v>17081</c:v>
                </c:pt>
                <c:pt idx="25">
                  <c:v>15484</c:v>
                </c:pt>
                <c:pt idx="26">
                  <c:v>16840</c:v>
                </c:pt>
                <c:pt idx="27">
                  <c:v>16493</c:v>
                </c:pt>
                <c:pt idx="28">
                  <c:v>18682</c:v>
                </c:pt>
                <c:pt idx="29">
                  <c:v>19477</c:v>
                </c:pt>
                <c:pt idx="30">
                  <c:v>18682</c:v>
                </c:pt>
                <c:pt idx="31">
                  <c:v>16720</c:v>
                </c:pt>
                <c:pt idx="32">
                  <c:v>14907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11608</c:v>
                </c:pt>
                <c:pt idx="1">
                  <c:v>8901</c:v>
                </c:pt>
                <c:pt idx="2">
                  <c:v>5978</c:v>
                </c:pt>
                <c:pt idx="3">
                  <c:v>12453</c:v>
                </c:pt>
                <c:pt idx="4">
                  <c:v>8618</c:v>
                </c:pt>
                <c:pt idx="5">
                  <c:v>7365</c:v>
                </c:pt>
                <c:pt idx="6">
                  <c:v>7689</c:v>
                </c:pt>
                <c:pt idx="7">
                  <c:v>8281</c:v>
                </c:pt>
                <c:pt idx="8">
                  <c:v>8949</c:v>
                </c:pt>
                <c:pt idx="9">
                  <c:v>13401</c:v>
                </c:pt>
                <c:pt idx="10">
                  <c:v>10987</c:v>
                </c:pt>
                <c:pt idx="11">
                  <c:v>9412</c:v>
                </c:pt>
                <c:pt idx="12">
                  <c:v>12316</c:v>
                </c:pt>
                <c:pt idx="13">
                  <c:v>15512</c:v>
                </c:pt>
                <c:pt idx="14">
                  <c:v>19251</c:v>
                </c:pt>
                <c:pt idx="15">
                  <c:v>18277</c:v>
                </c:pt>
                <c:pt idx="16">
                  <c:v>27272</c:v>
                </c:pt>
                <c:pt idx="17">
                  <c:v>23314</c:v>
                </c:pt>
                <c:pt idx="18">
                  <c:v>22511</c:v>
                </c:pt>
                <c:pt idx="19">
                  <c:v>26224</c:v>
                </c:pt>
                <c:pt idx="20">
                  <c:v>30643</c:v>
                </c:pt>
                <c:pt idx="21">
                  <c:v>36712</c:v>
                </c:pt>
                <c:pt idx="22">
                  <c:v>37406</c:v>
                </c:pt>
                <c:pt idx="23">
                  <c:v>37744</c:v>
                </c:pt>
                <c:pt idx="24">
                  <c:v>36616</c:v>
                </c:pt>
                <c:pt idx="25">
                  <c:v>34699</c:v>
                </c:pt>
                <c:pt idx="26">
                  <c:v>37812</c:v>
                </c:pt>
                <c:pt idx="27">
                  <c:v>37461</c:v>
                </c:pt>
                <c:pt idx="28">
                  <c:v>44167</c:v>
                </c:pt>
                <c:pt idx="29">
                  <c:v>45791</c:v>
                </c:pt>
                <c:pt idx="30">
                  <c:v>47941</c:v>
                </c:pt>
                <c:pt idx="31">
                  <c:v>43974</c:v>
                </c:pt>
                <c:pt idx="32">
                  <c:v>47573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1619</c:v>
                </c:pt>
                <c:pt idx="1">
                  <c:v>1089</c:v>
                </c:pt>
                <c:pt idx="2">
                  <c:v>824</c:v>
                </c:pt>
                <c:pt idx="3">
                  <c:v>1082</c:v>
                </c:pt>
                <c:pt idx="4">
                  <c:v>759</c:v>
                </c:pt>
                <c:pt idx="5">
                  <c:v>1133</c:v>
                </c:pt>
                <c:pt idx="6">
                  <c:v>1505</c:v>
                </c:pt>
                <c:pt idx="7">
                  <c:v>733</c:v>
                </c:pt>
                <c:pt idx="8">
                  <c:v>977</c:v>
                </c:pt>
                <c:pt idx="9">
                  <c:v>679</c:v>
                </c:pt>
                <c:pt idx="10">
                  <c:v>537</c:v>
                </c:pt>
                <c:pt idx="11">
                  <c:v>461</c:v>
                </c:pt>
                <c:pt idx="12">
                  <c:v>344</c:v>
                </c:pt>
                <c:pt idx="13">
                  <c:v>362</c:v>
                </c:pt>
                <c:pt idx="14">
                  <c:v>236</c:v>
                </c:pt>
                <c:pt idx="15">
                  <c:v>423</c:v>
                </c:pt>
                <c:pt idx="16">
                  <c:v>228</c:v>
                </c:pt>
                <c:pt idx="17">
                  <c:v>243</c:v>
                </c:pt>
                <c:pt idx="18">
                  <c:v>1816</c:v>
                </c:pt>
                <c:pt idx="19">
                  <c:v>3228</c:v>
                </c:pt>
                <c:pt idx="20">
                  <c:v>3142</c:v>
                </c:pt>
                <c:pt idx="21">
                  <c:v>3352</c:v>
                </c:pt>
                <c:pt idx="22">
                  <c:v>4209</c:v>
                </c:pt>
                <c:pt idx="23">
                  <c:v>2611</c:v>
                </c:pt>
                <c:pt idx="24">
                  <c:v>3399</c:v>
                </c:pt>
                <c:pt idx="25">
                  <c:v>3736</c:v>
                </c:pt>
                <c:pt idx="26">
                  <c:v>4105</c:v>
                </c:pt>
                <c:pt idx="27">
                  <c:v>4052</c:v>
                </c:pt>
                <c:pt idx="28">
                  <c:v>5882</c:v>
                </c:pt>
                <c:pt idx="29">
                  <c:v>5827</c:v>
                </c:pt>
                <c:pt idx="30">
                  <c:v>7521</c:v>
                </c:pt>
                <c:pt idx="31">
                  <c:v>8204</c:v>
                </c:pt>
                <c:pt idx="32">
                  <c:v>8551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31016</c:v>
                </c:pt>
                <c:pt idx="1">
                  <c:v>22987</c:v>
                </c:pt>
                <c:pt idx="2">
                  <c:v>16087</c:v>
                </c:pt>
                <c:pt idx="3">
                  <c:v>19500</c:v>
                </c:pt>
                <c:pt idx="4">
                  <c:v>15625</c:v>
                </c:pt>
                <c:pt idx="5">
                  <c:v>14403</c:v>
                </c:pt>
                <c:pt idx="6">
                  <c:v>14911</c:v>
                </c:pt>
                <c:pt idx="7">
                  <c:v>16438</c:v>
                </c:pt>
                <c:pt idx="8">
                  <c:v>21980</c:v>
                </c:pt>
                <c:pt idx="9">
                  <c:v>23514</c:v>
                </c:pt>
                <c:pt idx="10">
                  <c:v>25329</c:v>
                </c:pt>
                <c:pt idx="11">
                  <c:v>29859</c:v>
                </c:pt>
                <c:pt idx="12">
                  <c:v>40335</c:v>
                </c:pt>
                <c:pt idx="13">
                  <c:v>50486</c:v>
                </c:pt>
                <c:pt idx="14">
                  <c:v>54911</c:v>
                </c:pt>
                <c:pt idx="15">
                  <c:v>49567</c:v>
                </c:pt>
                <c:pt idx="16">
                  <c:v>65176</c:v>
                </c:pt>
                <c:pt idx="17">
                  <c:v>75751</c:v>
                </c:pt>
                <c:pt idx="18">
                  <c:v>65231</c:v>
                </c:pt>
                <c:pt idx="19">
                  <c:v>78403</c:v>
                </c:pt>
                <c:pt idx="20">
                  <c:v>89704</c:v>
                </c:pt>
                <c:pt idx="21">
                  <c:v>99902</c:v>
                </c:pt>
                <c:pt idx="22">
                  <c:v>99477</c:v>
                </c:pt>
                <c:pt idx="23">
                  <c:v>98103</c:v>
                </c:pt>
                <c:pt idx="24">
                  <c:v>101004</c:v>
                </c:pt>
                <c:pt idx="25">
                  <c:v>101468</c:v>
                </c:pt>
                <c:pt idx="26">
                  <c:v>89052</c:v>
                </c:pt>
                <c:pt idx="27">
                  <c:v>80205</c:v>
                </c:pt>
                <c:pt idx="28">
                  <c:v>79289</c:v>
                </c:pt>
                <c:pt idx="29">
                  <c:v>74414</c:v>
                </c:pt>
                <c:pt idx="30">
                  <c:v>81987</c:v>
                </c:pt>
                <c:pt idx="31">
                  <c:v>70495</c:v>
                </c:pt>
                <c:pt idx="32">
                  <c:v>67727</c:v>
                </c:pt>
              </c:numCache>
            </c:numRef>
          </c:val>
        </c:ser>
        <c:marker val="1"/>
        <c:axId val="315488128"/>
        <c:axId val="318614144"/>
      </c:lineChart>
      <c:catAx>
        <c:axId val="31548812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8614144"/>
        <c:crosses val="autoZero"/>
        <c:auto val="1"/>
        <c:lblAlgn val="ctr"/>
        <c:lblOffset val="100"/>
        <c:tickLblSkip val="1"/>
      </c:catAx>
      <c:valAx>
        <c:axId val="31861414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548812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67727</c:v>
                </c:pt>
                <c:pt idx="1">
                  <c:v>821</c:v>
                </c:pt>
                <c:pt idx="2">
                  <c:v>1662</c:v>
                </c:pt>
                <c:pt idx="3">
                  <c:v>14907</c:v>
                </c:pt>
                <c:pt idx="4">
                  <c:v>47573</c:v>
                </c:pt>
                <c:pt idx="5">
                  <c:v>8551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67681</c:v>
                </c:pt>
                <c:pt idx="1">
                  <c:v>555</c:v>
                </c:pt>
                <c:pt idx="2">
                  <c:v>1752</c:v>
                </c:pt>
                <c:pt idx="3">
                  <c:v>19203</c:v>
                </c:pt>
                <c:pt idx="4">
                  <c:v>55397</c:v>
                </c:pt>
                <c:pt idx="5">
                  <c:v>86450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HOLANDÉS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8.5675119945167917E-3</c:v>
                </c:pt>
                <c:pt idx="1">
                  <c:v>1.9042860315345325E-2</c:v>
                </c:pt>
                <c:pt idx="2">
                  <c:v>8.4534708337717906E-3</c:v>
                </c:pt>
                <c:pt idx="3">
                  <c:v>6.2754409769335143E-3</c:v>
                </c:pt>
                <c:pt idx="4">
                  <c:v>7.5559180869789206E-3</c:v>
                </c:pt>
                <c:pt idx="5">
                  <c:v>9.5079541250462449E-3</c:v>
                </c:pt>
                <c:pt idx="6">
                  <c:v>1.539330071509221E-2</c:v>
                </c:pt>
                <c:pt idx="7">
                  <c:v>6.0091905266878758E-3</c:v>
                </c:pt>
                <c:pt idx="8">
                  <c:v>1.4734599680454465E-2</c:v>
                </c:pt>
                <c:pt idx="9">
                  <c:v>1.15078426736029E-2</c:v>
                </c:pt>
                <c:pt idx="10">
                  <c:v>2.2867810057169525E-2</c:v>
                </c:pt>
                <c:pt idx="11">
                  <c:v>1.0864518525396973E-2</c:v>
                </c:pt>
                <c:pt idx="12">
                  <c:v>8.0817223766729163E-3</c:v>
                </c:pt>
                <c:pt idx="13">
                  <c:v>8.7772601444872055E-3</c:v>
                </c:pt>
                <c:pt idx="14">
                  <c:v>1.5388211461295726E-2</c:v>
                </c:pt>
                <c:pt idx="15">
                  <c:v>6.3289085067021519E-3</c:v>
                </c:pt>
                <c:pt idx="16">
                  <c:v>6.0559052534232272E-3</c:v>
                </c:pt>
                <c:pt idx="17">
                  <c:v>8.3304733081651112E-3</c:v>
                </c:pt>
                <c:pt idx="18">
                  <c:v>6.6195171236456121E-3</c:v>
                </c:pt>
                <c:pt idx="19">
                  <c:v>1.01125603001608E-2</c:v>
                </c:pt>
                <c:pt idx="20">
                  <c:v>1.18332423083925E-2</c:v>
                </c:pt>
                <c:pt idx="21">
                  <c:v>1.6938450557294239E-2</c:v>
                </c:pt>
                <c:pt idx="22">
                  <c:v>2.8813224446786089E-2</c:v>
                </c:pt>
                <c:pt idx="23">
                  <c:v>1.7424975798644726E-2</c:v>
                </c:pt>
                <c:pt idx="24">
                  <c:v>5.6327791405469249E-3</c:v>
                </c:pt>
                <c:pt idx="25">
                  <c:v>9.4740280953936624E-3</c:v>
                </c:pt>
                <c:pt idx="26">
                  <c:v>1.2550774694135675E-2</c:v>
                </c:pt>
                <c:pt idx="27">
                  <c:v>1.3727764887857695E-2</c:v>
                </c:pt>
                <c:pt idx="28">
                  <c:v>1.5774204084769535E-2</c:v>
                </c:pt>
                <c:pt idx="29">
                  <c:v>1.4649137783848387E-2</c:v>
                </c:pt>
                <c:pt idx="30">
                  <c:v>1.7615079223148183E-2</c:v>
                </c:pt>
                <c:pt idx="31">
                  <c:v>1.9133993253331857E-2</c:v>
                </c:pt>
                <c:pt idx="32">
                  <c:v>2.4338185159932409E-2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1.8851702291098473E-2</c:v>
                </c:pt>
                <c:pt idx="1">
                  <c:v>1.4234615665377036E-2</c:v>
                </c:pt>
                <c:pt idx="2">
                  <c:v>1.1166354833660075E-2</c:v>
                </c:pt>
                <c:pt idx="3">
                  <c:v>2.0043129755462425E-2</c:v>
                </c:pt>
                <c:pt idx="4">
                  <c:v>1.7247565512422652E-2</c:v>
                </c:pt>
                <c:pt idx="5">
                  <c:v>2.1014194426047576E-2</c:v>
                </c:pt>
                <c:pt idx="6">
                  <c:v>1.4002587697553779E-2</c:v>
                </c:pt>
                <c:pt idx="7">
                  <c:v>1.199499110261649E-2</c:v>
                </c:pt>
                <c:pt idx="8">
                  <c:v>1.2502575623633258E-2</c:v>
                </c:pt>
                <c:pt idx="9">
                  <c:v>1.3734320078160972E-2</c:v>
                </c:pt>
                <c:pt idx="10">
                  <c:v>1.4710779926316008E-2</c:v>
                </c:pt>
                <c:pt idx="11">
                  <c:v>1.9823051898695692E-2</c:v>
                </c:pt>
                <c:pt idx="12">
                  <c:v>1.9317653740899467E-2</c:v>
                </c:pt>
                <c:pt idx="13">
                  <c:v>2.1231818423997018E-2</c:v>
                </c:pt>
                <c:pt idx="14">
                  <c:v>1.5254064001635825E-2</c:v>
                </c:pt>
                <c:pt idx="15">
                  <c:v>2.3653149250533335E-2</c:v>
                </c:pt>
                <c:pt idx="16">
                  <c:v>1.9464127160988179E-2</c:v>
                </c:pt>
                <c:pt idx="17">
                  <c:v>1.2515268627725826E-2</c:v>
                </c:pt>
                <c:pt idx="18">
                  <c:v>8.3284799068142103E-3</c:v>
                </c:pt>
                <c:pt idx="19">
                  <c:v>4.7722389574493358E-3</c:v>
                </c:pt>
                <c:pt idx="20">
                  <c:v>5.1949883641663336E-3</c:v>
                </c:pt>
                <c:pt idx="21">
                  <c:v>6.2029194056534868E-3</c:v>
                </c:pt>
                <c:pt idx="22">
                  <c:v>8.4894896637079144E-3</c:v>
                </c:pt>
                <c:pt idx="23">
                  <c:v>9.4962158351051523E-3</c:v>
                </c:pt>
                <c:pt idx="24">
                  <c:v>1.278563324264643E-2</c:v>
                </c:pt>
                <c:pt idx="25">
                  <c:v>1.1634299305532182E-2</c:v>
                </c:pt>
                <c:pt idx="26">
                  <c:v>1.4249790444258172E-2</c:v>
                </c:pt>
                <c:pt idx="27">
                  <c:v>1.2841413558726894E-2</c:v>
                </c:pt>
                <c:pt idx="28">
                  <c:v>1.2063602582246676E-2</c:v>
                </c:pt>
                <c:pt idx="29">
                  <c:v>1.2168866423289338E-2</c:v>
                </c:pt>
                <c:pt idx="30">
                  <c:v>1.0314748392300019E-2</c:v>
                </c:pt>
                <c:pt idx="31">
                  <c:v>1.3534909852392869E-2</c:v>
                </c:pt>
                <c:pt idx="32">
                  <c:v>1.6054868624420401E-2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2.6951132042277347E-2</c:v>
                </c:pt>
                <c:pt idx="1">
                  <c:v>2.0207095195652995E-2</c:v>
                </c:pt>
                <c:pt idx="2">
                  <c:v>2.3885787843315857E-2</c:v>
                </c:pt>
                <c:pt idx="3">
                  <c:v>1.1411874965543856E-2</c:v>
                </c:pt>
                <c:pt idx="4">
                  <c:v>1.0461955695548272E-2</c:v>
                </c:pt>
                <c:pt idx="5">
                  <c:v>1.0677355147219458E-2</c:v>
                </c:pt>
                <c:pt idx="6">
                  <c:v>1.128735632183908E-2</c:v>
                </c:pt>
                <c:pt idx="7">
                  <c:v>1.4107014252288063E-2</c:v>
                </c:pt>
                <c:pt idx="8">
                  <c:v>1.0877401679824088E-2</c:v>
                </c:pt>
                <c:pt idx="9">
                  <c:v>1.1349700570228808E-2</c:v>
                </c:pt>
                <c:pt idx="10">
                  <c:v>1.5442349315656531E-2</c:v>
                </c:pt>
                <c:pt idx="11">
                  <c:v>1.2287313565656925E-2</c:v>
                </c:pt>
                <c:pt idx="12">
                  <c:v>2.0757978333817859E-2</c:v>
                </c:pt>
                <c:pt idx="13">
                  <c:v>2.3419106475722869E-2</c:v>
                </c:pt>
                <c:pt idx="14">
                  <c:v>1.9963103536291552E-2</c:v>
                </c:pt>
                <c:pt idx="15">
                  <c:v>1.7594754156631077E-2</c:v>
                </c:pt>
                <c:pt idx="16">
                  <c:v>1.836562147718258E-2</c:v>
                </c:pt>
                <c:pt idx="17">
                  <c:v>1.2487415127620674E-2</c:v>
                </c:pt>
                <c:pt idx="18">
                  <c:v>1.4782800638529974E-2</c:v>
                </c:pt>
                <c:pt idx="19">
                  <c:v>1.8014685222994362E-2</c:v>
                </c:pt>
                <c:pt idx="20">
                  <c:v>2.654474012999207E-2</c:v>
                </c:pt>
                <c:pt idx="21">
                  <c:v>2.8006495175279283E-2</c:v>
                </c:pt>
                <c:pt idx="22">
                  <c:v>2.8693486278538644E-2</c:v>
                </c:pt>
                <c:pt idx="23">
                  <c:v>2.7953894979231782E-2</c:v>
                </c:pt>
                <c:pt idx="24">
                  <c:v>2.545429076397147E-2</c:v>
                </c:pt>
                <c:pt idx="25">
                  <c:v>2.2929883484678858E-2</c:v>
                </c:pt>
                <c:pt idx="26">
                  <c:v>2.4055802605283418E-2</c:v>
                </c:pt>
                <c:pt idx="27">
                  <c:v>2.2964355332776385E-2</c:v>
                </c:pt>
                <c:pt idx="28">
                  <c:v>2.5005086143204378E-2</c:v>
                </c:pt>
                <c:pt idx="29">
                  <c:v>2.6909478762691751E-2</c:v>
                </c:pt>
                <c:pt idx="30">
                  <c:v>2.6116982609181903E-2</c:v>
                </c:pt>
                <c:pt idx="31">
                  <c:v>2.8219409282700423E-2</c:v>
                </c:pt>
                <c:pt idx="32">
                  <c:v>2.5456681631809665E-2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3.0135777148939485E-2</c:v>
                </c:pt>
                <c:pt idx="1">
                  <c:v>2.4333900149267604E-2</c:v>
                </c:pt>
                <c:pt idx="2">
                  <c:v>1.8139887725686542E-2</c:v>
                </c:pt>
                <c:pt idx="3">
                  <c:v>3.0033499181211516E-2</c:v>
                </c:pt>
                <c:pt idx="4">
                  <c:v>1.8936164602687714E-2</c:v>
                </c:pt>
                <c:pt idx="5">
                  <c:v>1.5566677798303201E-2</c:v>
                </c:pt>
                <c:pt idx="6">
                  <c:v>1.4765242438790207E-2</c:v>
                </c:pt>
                <c:pt idx="7">
                  <c:v>1.4358190115545198E-2</c:v>
                </c:pt>
                <c:pt idx="8">
                  <c:v>1.3254871524465747E-2</c:v>
                </c:pt>
                <c:pt idx="9">
                  <c:v>1.8248841148883092E-2</c:v>
                </c:pt>
                <c:pt idx="10">
                  <c:v>1.4597696415213917E-2</c:v>
                </c:pt>
                <c:pt idx="11">
                  <c:v>1.2203882110395083E-2</c:v>
                </c:pt>
                <c:pt idx="12">
                  <c:v>1.508343284039068E-2</c:v>
                </c:pt>
                <c:pt idx="13">
                  <c:v>1.6004556222297427E-2</c:v>
                </c:pt>
                <c:pt idx="14">
                  <c:v>2.0008460280852222E-2</c:v>
                </c:pt>
                <c:pt idx="15">
                  <c:v>1.7946691149395379E-2</c:v>
                </c:pt>
                <c:pt idx="16">
                  <c:v>2.3420317933048738E-2</c:v>
                </c:pt>
                <c:pt idx="17">
                  <c:v>1.9762249475301003E-2</c:v>
                </c:pt>
                <c:pt idx="18">
                  <c:v>2.0193131410989561E-2</c:v>
                </c:pt>
                <c:pt idx="19">
                  <c:v>2.220744962379273E-2</c:v>
                </c:pt>
                <c:pt idx="20">
                  <c:v>2.5465696560722343E-2</c:v>
                </c:pt>
                <c:pt idx="21">
                  <c:v>2.8539710871397166E-2</c:v>
                </c:pt>
                <c:pt idx="22">
                  <c:v>2.6815836297656787E-2</c:v>
                </c:pt>
                <c:pt idx="23">
                  <c:v>2.5386883622823445E-2</c:v>
                </c:pt>
                <c:pt idx="24">
                  <c:v>2.3701363851147978E-2</c:v>
                </c:pt>
                <c:pt idx="25">
                  <c:v>2.2469283539448003E-2</c:v>
                </c:pt>
                <c:pt idx="26">
                  <c:v>2.3004183850955862E-2</c:v>
                </c:pt>
                <c:pt idx="27">
                  <c:v>2.2174604067208684E-2</c:v>
                </c:pt>
                <c:pt idx="28">
                  <c:v>2.4303784373316518E-2</c:v>
                </c:pt>
                <c:pt idx="29">
                  <c:v>2.5389962229166712E-2</c:v>
                </c:pt>
                <c:pt idx="30">
                  <c:v>2.6376759445560418E-2</c:v>
                </c:pt>
                <c:pt idx="31">
                  <c:v>2.5921753723886814E-2</c:v>
                </c:pt>
                <c:pt idx="32">
                  <c:v>2.6058901344493166E-2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1.7702888884029131E-2</c:v>
                </c:pt>
                <c:pt idx="1">
                  <c:v>1.4668049513085408E-2</c:v>
                </c:pt>
                <c:pt idx="2">
                  <c:v>1.3812062087230547E-2</c:v>
                </c:pt>
                <c:pt idx="3">
                  <c:v>1.7143038215349515E-2</c:v>
                </c:pt>
                <c:pt idx="4">
                  <c:v>9.710476824072771E-3</c:v>
                </c:pt>
                <c:pt idx="5">
                  <c:v>1.370028658145806E-2</c:v>
                </c:pt>
                <c:pt idx="6">
                  <c:v>1.7556138815981337E-2</c:v>
                </c:pt>
                <c:pt idx="7">
                  <c:v>9.5562161034626614E-3</c:v>
                </c:pt>
                <c:pt idx="8">
                  <c:v>1.4465501924785313E-2</c:v>
                </c:pt>
                <c:pt idx="9">
                  <c:v>1.0522889997830333E-2</c:v>
                </c:pt>
                <c:pt idx="10">
                  <c:v>7.5774679686177121E-3</c:v>
                </c:pt>
                <c:pt idx="11">
                  <c:v>5.4079418147691943E-3</c:v>
                </c:pt>
                <c:pt idx="12">
                  <c:v>4.0845404891949651E-3</c:v>
                </c:pt>
                <c:pt idx="13">
                  <c:v>4.6632658319163186E-3</c:v>
                </c:pt>
                <c:pt idx="14">
                  <c:v>3.1587541659416703E-3</c:v>
                </c:pt>
                <c:pt idx="15">
                  <c:v>5.7978563008854412E-3</c:v>
                </c:pt>
                <c:pt idx="16">
                  <c:v>2.8645015390413972E-3</c:v>
                </c:pt>
                <c:pt idx="17">
                  <c:v>3.0991735537190084E-3</c:v>
                </c:pt>
                <c:pt idx="18">
                  <c:v>1.0954210675529765E-2</c:v>
                </c:pt>
                <c:pt idx="19">
                  <c:v>1.7630962329384391E-2</c:v>
                </c:pt>
                <c:pt idx="20">
                  <c:v>1.592466447715201E-2</c:v>
                </c:pt>
                <c:pt idx="21">
                  <c:v>1.650329130376986E-2</c:v>
                </c:pt>
                <c:pt idx="22">
                  <c:v>2.1844282288952781E-2</c:v>
                </c:pt>
                <c:pt idx="23">
                  <c:v>1.3367669796541096E-2</c:v>
                </c:pt>
                <c:pt idx="24">
                  <c:v>1.5683614567904652E-2</c:v>
                </c:pt>
                <c:pt idx="25">
                  <c:v>1.4943222952406476E-2</c:v>
                </c:pt>
                <c:pt idx="26">
                  <c:v>1.5155039188974663E-2</c:v>
                </c:pt>
                <c:pt idx="27">
                  <c:v>1.43218673566046E-2</c:v>
                </c:pt>
                <c:pt idx="28">
                  <c:v>1.4845512778448011E-2</c:v>
                </c:pt>
                <c:pt idx="29">
                  <c:v>1.5237253476562296E-2</c:v>
                </c:pt>
                <c:pt idx="30">
                  <c:v>1.9390667419502045E-2</c:v>
                </c:pt>
                <c:pt idx="31">
                  <c:v>2.2877730743275274E-2</c:v>
                </c:pt>
                <c:pt idx="32">
                  <c:v>2.1938128883620935E-2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7.6739226174865283E-2</c:v>
                </c:pt>
                <c:pt idx="1">
                  <c:v>5.6684125387149592E-2</c:v>
                </c:pt>
                <c:pt idx="2">
                  <c:v>4.3246483719729882E-2</c:v>
                </c:pt>
                <c:pt idx="3">
                  <c:v>4.5242044940431304E-2</c:v>
                </c:pt>
                <c:pt idx="4">
                  <c:v>3.7639809307692493E-2</c:v>
                </c:pt>
                <c:pt idx="5">
                  <c:v>3.2434879148941921E-2</c:v>
                </c:pt>
                <c:pt idx="6">
                  <c:v>3.1728974846206716E-2</c:v>
                </c:pt>
                <c:pt idx="7">
                  <c:v>3.2968906378173693E-2</c:v>
                </c:pt>
                <c:pt idx="8">
                  <c:v>3.3770807149946687E-2</c:v>
                </c:pt>
                <c:pt idx="9">
                  <c:v>2.8423404039280724E-2</c:v>
                </c:pt>
                <c:pt idx="10">
                  <c:v>2.4431060791663212E-2</c:v>
                </c:pt>
                <c:pt idx="11">
                  <c:v>2.5984593213495034E-2</c:v>
                </c:pt>
                <c:pt idx="12">
                  <c:v>3.3646763620954007E-2</c:v>
                </c:pt>
                <c:pt idx="13">
                  <c:v>3.5650530739985427E-2</c:v>
                </c:pt>
                <c:pt idx="14">
                  <c:v>3.5000172097511724E-2</c:v>
                </c:pt>
                <c:pt idx="15">
                  <c:v>3.0005763004898555E-2</c:v>
                </c:pt>
                <c:pt idx="16">
                  <c:v>3.3592828691830022E-2</c:v>
                </c:pt>
                <c:pt idx="17">
                  <c:v>3.6522928140701336E-2</c:v>
                </c:pt>
                <c:pt idx="18">
                  <c:v>3.0986199168425439E-2</c:v>
                </c:pt>
                <c:pt idx="19">
                  <c:v>3.6345152627575178E-2</c:v>
                </c:pt>
                <c:pt idx="20">
                  <c:v>4.0831728434229934E-2</c:v>
                </c:pt>
                <c:pt idx="21">
                  <c:v>4.2919019146053207E-2</c:v>
                </c:pt>
                <c:pt idx="22">
                  <c:v>4.2659991586104978E-2</c:v>
                </c:pt>
                <c:pt idx="23">
                  <c:v>4.1537193280918754E-2</c:v>
                </c:pt>
                <c:pt idx="24">
                  <c:v>4.4248221817627442E-2</c:v>
                </c:pt>
                <c:pt idx="25">
                  <c:v>4.4067415310677711E-2</c:v>
                </c:pt>
                <c:pt idx="26">
                  <c:v>3.944439793609221E-2</c:v>
                </c:pt>
                <c:pt idx="27">
                  <c:v>3.576981019991491E-2</c:v>
                </c:pt>
                <c:pt idx="28">
                  <c:v>3.4380769767782704E-2</c:v>
                </c:pt>
                <c:pt idx="29">
                  <c:v>3.4098964622106542E-2</c:v>
                </c:pt>
                <c:pt idx="30">
                  <c:v>3.7706891889157275E-2</c:v>
                </c:pt>
                <c:pt idx="31">
                  <c:v>3.6597850904835721E-2</c:v>
                </c:pt>
                <c:pt idx="32">
                  <c:v>3.5775409430800861E-2</c:v>
                </c:pt>
              </c:numCache>
            </c:numRef>
          </c:val>
        </c:ser>
        <c:marker val="1"/>
        <c:axId val="322275968"/>
        <c:axId val="322316160"/>
      </c:lineChart>
      <c:catAx>
        <c:axId val="322275968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2316160"/>
        <c:crosses val="autoZero"/>
        <c:auto val="1"/>
        <c:lblAlgn val="ctr"/>
        <c:lblOffset val="100"/>
      </c:catAx>
      <c:valAx>
        <c:axId val="32231616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227596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325325952"/>
        <c:axId val="325515904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325678592"/>
        <c:axId val="325637248"/>
      </c:barChart>
      <c:catAx>
        <c:axId val="32532595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25515904"/>
        <c:crosses val="autoZero"/>
        <c:auto val="1"/>
        <c:lblAlgn val="ctr"/>
        <c:lblOffset val="100"/>
      </c:catAx>
      <c:valAx>
        <c:axId val="325515904"/>
        <c:scaling>
          <c:orientation val="minMax"/>
        </c:scaling>
        <c:delete val="1"/>
        <c:axPos val="t"/>
        <c:numFmt formatCode="#,##0_)" sourceLinked="1"/>
        <c:tickLblPos val="none"/>
        <c:crossAx val="325325952"/>
        <c:crosses val="autoZero"/>
        <c:crossBetween val="between"/>
      </c:valAx>
      <c:valAx>
        <c:axId val="325637248"/>
        <c:scaling>
          <c:orientation val="minMax"/>
        </c:scaling>
        <c:delete val="1"/>
        <c:axPos val="t"/>
        <c:numFmt formatCode="0.0%" sourceLinked="1"/>
        <c:tickLblPos val="none"/>
        <c:crossAx val="325678592"/>
        <c:crosses val="autoZero"/>
        <c:crossBetween val="between"/>
      </c:valAx>
      <c:catAx>
        <c:axId val="325678592"/>
        <c:scaling>
          <c:orientation val="maxMin"/>
        </c:scaling>
        <c:delete val="1"/>
        <c:axPos val="r"/>
        <c:tickLblPos val="none"/>
        <c:crossAx val="325637248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28876032"/>
        <c:axId val="328877568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28935680"/>
        <c:axId val="328880896"/>
      </c:barChart>
      <c:catAx>
        <c:axId val="32887603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28877568"/>
        <c:crosses val="autoZero"/>
        <c:auto val="1"/>
        <c:lblAlgn val="ctr"/>
        <c:lblOffset val="100"/>
      </c:catAx>
      <c:valAx>
        <c:axId val="328877568"/>
        <c:scaling>
          <c:orientation val="minMax"/>
        </c:scaling>
        <c:delete val="1"/>
        <c:axPos val="t"/>
        <c:numFmt formatCode="#,##0_)" sourceLinked="1"/>
        <c:tickLblPos val="none"/>
        <c:crossAx val="328876032"/>
        <c:crosses val="autoZero"/>
        <c:crossBetween val="between"/>
      </c:valAx>
      <c:valAx>
        <c:axId val="328880896"/>
        <c:scaling>
          <c:orientation val="minMax"/>
        </c:scaling>
        <c:delete val="1"/>
        <c:axPos val="t"/>
        <c:numFmt formatCode="0.0%" sourceLinked="1"/>
        <c:tickLblPos val="none"/>
        <c:crossAx val="328935680"/>
        <c:crosses val="autoZero"/>
        <c:crossBetween val="between"/>
      </c:valAx>
      <c:catAx>
        <c:axId val="328935680"/>
        <c:scaling>
          <c:orientation val="maxMin"/>
        </c:scaling>
        <c:delete val="1"/>
        <c:axPos val="r"/>
        <c:tickLblPos val="none"/>
        <c:crossAx val="328880896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HOLANDESES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10277</c:v>
                </c:pt>
                <c:pt idx="1">
                  <c:v>13394</c:v>
                </c:pt>
                <c:pt idx="2">
                  <c:v>11694</c:v>
                </c:pt>
                <c:pt idx="3">
                  <c:v>13422</c:v>
                </c:pt>
                <c:pt idx="4">
                  <c:v>10314</c:v>
                </c:pt>
                <c:pt idx="5">
                  <c:v>9201</c:v>
                </c:pt>
                <c:pt idx="6">
                  <c:v>15812</c:v>
                </c:pt>
                <c:pt idx="7">
                  <c:v>14575</c:v>
                </c:pt>
                <c:pt idx="8">
                  <c:v>9198</c:v>
                </c:pt>
                <c:pt idx="9">
                  <c:v>13362</c:v>
                </c:pt>
                <c:pt idx="10">
                  <c:v>9525</c:v>
                </c:pt>
                <c:pt idx="11">
                  <c:v>10636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10543</c:v>
                </c:pt>
                <c:pt idx="1">
                  <c:v>12500</c:v>
                </c:pt>
                <c:pt idx="2">
                  <c:v>10964</c:v>
                </c:pt>
                <c:pt idx="3">
                  <c:v>11778</c:v>
                </c:pt>
                <c:pt idx="4">
                  <c:v>13350</c:v>
                </c:pt>
                <c:pt idx="5">
                  <c:v>6938</c:v>
                </c:pt>
                <c:pt idx="6">
                  <c:v>14393</c:v>
                </c:pt>
                <c:pt idx="7">
                  <c:v>13538</c:v>
                </c:pt>
                <c:pt idx="8">
                  <c:v>9228</c:v>
                </c:pt>
                <c:pt idx="9">
                  <c:v>13916</c:v>
                </c:pt>
                <c:pt idx="10">
                  <c:v>11387</c:v>
                </c:pt>
                <c:pt idx="11">
                  <c:v>12706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10695</c:v>
                </c:pt>
                <c:pt idx="1">
                  <c:v>15887</c:v>
                </c:pt>
                <c:pt idx="2">
                  <c:v>16524</c:v>
                </c:pt>
                <c:pt idx="3">
                  <c:v>14433</c:v>
                </c:pt>
                <c:pt idx="4">
                  <c:v>10778</c:v>
                </c:pt>
                <c:pt idx="5">
                  <c:v>8066</c:v>
                </c:pt>
                <c:pt idx="6">
                  <c:v>15570</c:v>
                </c:pt>
                <c:pt idx="7">
                  <c:v>13228</c:v>
                </c:pt>
                <c:pt idx="8">
                  <c:v>10800</c:v>
                </c:pt>
                <c:pt idx="9">
                  <c:v>15566</c:v>
                </c:pt>
                <c:pt idx="10">
                  <c:v>11253</c:v>
                </c:pt>
                <c:pt idx="11">
                  <c:v>11331</c:v>
                </c:pt>
              </c:numCache>
            </c:numRef>
          </c:val>
        </c:ser>
        <c:dLbls>
          <c:showVal val="1"/>
        </c:dLbls>
        <c:marker val="1"/>
        <c:axId val="347341568"/>
        <c:axId val="347824512"/>
      </c:lineChart>
      <c:catAx>
        <c:axId val="3473415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47824512"/>
        <c:crosses val="autoZero"/>
        <c:auto val="1"/>
        <c:lblAlgn val="ctr"/>
        <c:lblOffset val="100"/>
        <c:tickLblSkip val="1"/>
        <c:tickMarkSkip val="1"/>
      </c:catAx>
      <c:valAx>
        <c:axId val="34782451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4734156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HOLANDESES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HOLANDÉS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HOLANDESES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HOLANDESES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HOLANDESES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86049</v>
          </cell>
          <cell r="O36">
            <v>112092</v>
          </cell>
        </row>
        <row r="37">
          <cell r="N37">
            <v>144904</v>
          </cell>
          <cell r="O37">
            <v>178459</v>
          </cell>
        </row>
        <row r="38">
          <cell r="N38">
            <v>38449</v>
          </cell>
          <cell r="O38">
            <v>44525</v>
          </cell>
        </row>
        <row r="39">
          <cell r="N39">
            <v>40807</v>
          </cell>
          <cell r="O39">
            <v>59593</v>
          </cell>
        </row>
        <row r="40">
          <cell r="N40">
            <v>14702</v>
          </cell>
          <cell r="O40">
            <v>15585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112092</v>
          </cell>
          <cell r="E40">
            <v>178459</v>
          </cell>
          <cell r="F40">
            <v>44525</v>
          </cell>
          <cell r="G40">
            <v>59593</v>
          </cell>
          <cell r="H40">
            <v>15585</v>
          </cell>
        </row>
      </sheetData>
      <sheetData sheetId="21"/>
      <sheetData sheetId="22">
        <row r="5">
          <cell r="B5" t="str">
            <v>EVOLUCIÓN DE PASAJEROS PROCEDENTES DE AEROPUERTOS HOLANDESES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112092</v>
          </cell>
          <cell r="G19">
            <v>178459</v>
          </cell>
          <cell r="I19">
            <v>44525</v>
          </cell>
          <cell r="K19">
            <v>59593</v>
          </cell>
          <cell r="M19">
            <v>15585</v>
          </cell>
        </row>
        <row r="32">
          <cell r="B32">
            <v>2010</v>
          </cell>
          <cell r="C32">
            <v>324911</v>
          </cell>
          <cell r="E32">
            <v>86049</v>
          </cell>
          <cell r="G32">
            <v>144904</v>
          </cell>
          <cell r="I32">
            <v>38449</v>
          </cell>
          <cell r="K32">
            <v>40807</v>
          </cell>
          <cell r="M32">
            <v>14702</v>
          </cell>
        </row>
        <row r="45">
          <cell r="B45">
            <v>2009</v>
          </cell>
          <cell r="C45">
            <v>333161</v>
          </cell>
          <cell r="E45">
            <v>86288</v>
          </cell>
          <cell r="G45">
            <v>149639</v>
          </cell>
          <cell r="I45">
            <v>39545</v>
          </cell>
          <cell r="K45">
            <v>41113</v>
          </cell>
          <cell r="M45">
            <v>16576</v>
          </cell>
        </row>
        <row r="58">
          <cell r="B58">
            <v>2008</v>
          </cell>
          <cell r="C58">
            <v>388188</v>
          </cell>
          <cell r="E58">
            <v>99541</v>
          </cell>
          <cell r="G58">
            <v>170920</v>
          </cell>
          <cell r="I58">
            <v>49498</v>
          </cell>
          <cell r="K58">
            <v>48495</v>
          </cell>
          <cell r="M58">
            <v>19734</v>
          </cell>
        </row>
        <row r="71">
          <cell r="B71">
            <v>2007</v>
          </cell>
          <cell r="C71">
            <v>411665</v>
          </cell>
          <cell r="E71">
            <v>105739</v>
          </cell>
          <cell r="G71">
            <v>179609</v>
          </cell>
          <cell r="I71">
            <v>52229</v>
          </cell>
          <cell r="K71">
            <v>54383</v>
          </cell>
          <cell r="M71">
            <v>19705</v>
          </cell>
        </row>
        <row r="84">
          <cell r="B84">
            <v>2006</v>
          </cell>
          <cell r="C84">
            <v>439692</v>
          </cell>
          <cell r="E84">
            <v>112859</v>
          </cell>
          <cell r="G84">
            <v>192923</v>
          </cell>
          <cell r="I84">
            <v>55964</v>
          </cell>
          <cell r="K84">
            <v>57007</v>
          </cell>
          <cell r="M84">
            <v>20939</v>
          </cell>
        </row>
        <row r="97">
          <cell r="B97">
            <v>2005</v>
          </cell>
          <cell r="C97">
            <v>428605</v>
          </cell>
          <cell r="E97">
            <v>114484</v>
          </cell>
          <cell r="G97">
            <v>188356</v>
          </cell>
          <cell r="I97">
            <v>49523</v>
          </cell>
          <cell r="K97">
            <v>54988</v>
          </cell>
          <cell r="M97">
            <v>21254</v>
          </cell>
        </row>
        <row r="110">
          <cell r="B110">
            <v>2004</v>
          </cell>
          <cell r="C110">
            <v>440923</v>
          </cell>
          <cell r="E110">
            <v>119833</v>
          </cell>
          <cell r="G110">
            <v>188610</v>
          </cell>
          <cell r="I110">
            <v>51475</v>
          </cell>
          <cell r="K110">
            <v>60719</v>
          </cell>
          <cell r="M110">
            <v>20286</v>
          </cell>
        </row>
        <row r="123">
          <cell r="B123">
            <v>2003</v>
          </cell>
          <cell r="C123">
            <v>480829</v>
          </cell>
          <cell r="E123">
            <v>132585</v>
          </cell>
          <cell r="G123">
            <v>197643</v>
          </cell>
          <cell r="I123">
            <v>57461</v>
          </cell>
          <cell r="K123">
            <v>71772</v>
          </cell>
          <cell r="M123">
            <v>21368</v>
          </cell>
        </row>
        <row r="136">
          <cell r="B136">
            <v>2002</v>
          </cell>
          <cell r="C136">
            <v>492046</v>
          </cell>
          <cell r="E136">
            <v>140826</v>
          </cell>
          <cell r="G136">
            <v>210542</v>
          </cell>
          <cell r="I136">
            <v>53396</v>
          </cell>
          <cell r="K136">
            <v>67986</v>
          </cell>
          <cell r="M136">
            <v>19296</v>
          </cell>
        </row>
        <row r="149">
          <cell r="B149">
            <v>2001</v>
          </cell>
          <cell r="C149">
            <v>511515</v>
          </cell>
          <cell r="E149">
            <v>153696</v>
          </cell>
          <cell r="G149">
            <v>218198</v>
          </cell>
          <cell r="I149">
            <v>48400</v>
          </cell>
          <cell r="K149">
            <v>73844</v>
          </cell>
          <cell r="M149">
            <v>17377</v>
          </cell>
        </row>
        <row r="162">
          <cell r="B162">
            <v>2000</v>
          </cell>
          <cell r="C162">
            <v>516394</v>
          </cell>
          <cell r="E162">
            <v>150765</v>
          </cell>
          <cell r="G162">
            <v>230330</v>
          </cell>
          <cell r="I162">
            <v>40105</v>
          </cell>
          <cell r="K162">
            <v>76675</v>
          </cell>
          <cell r="M162">
            <v>18519</v>
          </cell>
        </row>
        <row r="175">
          <cell r="B175">
            <v>1999</v>
          </cell>
          <cell r="C175">
            <v>517422</v>
          </cell>
          <cell r="E175">
            <v>150972</v>
          </cell>
          <cell r="G175">
            <v>237071</v>
          </cell>
          <cell r="I175">
            <v>32312</v>
          </cell>
          <cell r="K175">
            <v>77135</v>
          </cell>
          <cell r="M175">
            <v>19932</v>
          </cell>
        </row>
        <row r="188">
          <cell r="B188">
            <v>1998</v>
          </cell>
          <cell r="C188">
            <v>454938</v>
          </cell>
          <cell r="E188">
            <v>128077</v>
          </cell>
          <cell r="G188">
            <v>213010</v>
          </cell>
          <cell r="I188">
            <v>28813</v>
          </cell>
          <cell r="K188">
            <v>68529</v>
          </cell>
          <cell r="M188">
            <v>16509</v>
          </cell>
        </row>
        <row r="201">
          <cell r="B201">
            <v>1997</v>
          </cell>
          <cell r="C201">
            <v>383423</v>
          </cell>
          <cell r="E201">
            <v>108098</v>
          </cell>
          <cell r="G201">
            <v>186004</v>
          </cell>
          <cell r="I201">
            <v>22307</v>
          </cell>
          <cell r="K201">
            <v>54357</v>
          </cell>
          <cell r="M201">
            <v>12657</v>
          </cell>
        </row>
        <row r="214">
          <cell r="B214">
            <v>1996</v>
          </cell>
          <cell r="C214">
            <v>333613</v>
          </cell>
          <cell r="E214">
            <v>91084</v>
          </cell>
          <cell r="G214">
            <v>164995</v>
          </cell>
          <cell r="I214">
            <v>19567</v>
          </cell>
          <cell r="K214">
            <v>45557</v>
          </cell>
          <cell r="M214">
            <v>12410</v>
          </cell>
        </row>
        <row r="227">
          <cell r="B227">
            <v>1995</v>
          </cell>
          <cell r="C227">
            <v>329770</v>
          </cell>
          <cell r="E227">
            <v>92861</v>
          </cell>
          <cell r="G227">
            <v>164169</v>
          </cell>
          <cell r="I227">
            <v>18577</v>
          </cell>
          <cell r="K227">
            <v>46242</v>
          </cell>
          <cell r="M227">
            <v>7921</v>
          </cell>
        </row>
        <row r="240">
          <cell r="B240">
            <v>1994</v>
          </cell>
          <cell r="C240">
            <v>344923</v>
          </cell>
          <cell r="E240">
            <v>97076</v>
          </cell>
          <cell r="G240">
            <v>170806</v>
          </cell>
          <cell r="I240">
            <v>20932</v>
          </cell>
          <cell r="K240">
            <v>49331</v>
          </cell>
          <cell r="M240">
            <v>6778</v>
          </cell>
        </row>
        <row r="253">
          <cell r="B253">
            <v>1993</v>
          </cell>
          <cell r="C253">
            <v>283584</v>
          </cell>
          <cell r="E253">
            <v>75680</v>
          </cell>
          <cell r="G253">
            <v>150636</v>
          </cell>
          <cell r="I253">
            <v>14010</v>
          </cell>
          <cell r="K253">
            <v>37759</v>
          </cell>
          <cell r="M253">
            <v>5499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0.30265313949029049</v>
          </cell>
          <cell r="E19">
            <v>0.23156710649809531</v>
          </cell>
          <cell r="F19">
            <v>0.1580275169705323</v>
          </cell>
          <cell r="G19">
            <v>0.46036219276104595</v>
          </cell>
          <cell r="H19">
            <v>6.0059855801931628E-2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0.26483867889976026</v>
          </cell>
          <cell r="E7">
            <v>0.44598059160816345</v>
          </cell>
          <cell r="F7">
            <v>0.11833702152281701</v>
          </cell>
          <cell r="G7">
            <v>0.125594393541616</v>
          </cell>
          <cell r="H7">
            <v>4.524931442764326E-2</v>
          </cell>
        </row>
        <row r="8">
          <cell r="B8">
            <v>2009</v>
          </cell>
          <cell r="D8">
            <v>0.25899790191529021</v>
          </cell>
          <cell r="E8">
            <v>0.44914921014164322</v>
          </cell>
          <cell r="F8">
            <v>0.11869636602123297</v>
          </cell>
          <cell r="G8">
            <v>0.12340279924721081</v>
          </cell>
          <cell r="H8">
            <v>4.9753722674622781E-2</v>
          </cell>
        </row>
        <row r="9">
          <cell r="B9">
            <v>2008</v>
          </cell>
          <cell r="D9">
            <v>0.2564247220418972</v>
          </cell>
          <cell r="E9">
            <v>0.44030212165239524</v>
          </cell>
          <cell r="F9">
            <v>0.12751038156769401</v>
          </cell>
          <cell r="G9">
            <v>0.12492658196543943</v>
          </cell>
          <cell r="H9">
            <v>5.0836192772574111E-2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HOLANDESES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73514</v>
          </cell>
          <cell r="E33">
            <v>67727</v>
          </cell>
          <cell r="G33">
            <v>141241</v>
          </cell>
        </row>
        <row r="46">
          <cell r="B46">
            <v>2009</v>
          </cell>
          <cell r="C46">
            <v>70915</v>
          </cell>
          <cell r="E46">
            <v>70495</v>
          </cell>
          <cell r="G46">
            <v>141410</v>
          </cell>
        </row>
        <row r="59">
          <cell r="B59">
            <v>2008</v>
          </cell>
          <cell r="C59">
            <v>76587</v>
          </cell>
          <cell r="E59">
            <v>81987</v>
          </cell>
          <cell r="G59">
            <v>158574</v>
          </cell>
        </row>
        <row r="72">
          <cell r="B72">
            <v>2007</v>
          </cell>
          <cell r="C72">
            <v>73513</v>
          </cell>
          <cell r="E72">
            <v>74414</v>
          </cell>
          <cell r="G72">
            <v>147927</v>
          </cell>
        </row>
        <row r="85">
          <cell r="B85">
            <v>2006</v>
          </cell>
          <cell r="C85">
            <v>71146</v>
          </cell>
          <cell r="E85">
            <v>79289</v>
          </cell>
          <cell r="G85">
            <v>150435</v>
          </cell>
        </row>
        <row r="98">
          <cell r="B98">
            <v>2005</v>
          </cell>
          <cell r="C98">
            <v>60110</v>
          </cell>
          <cell r="E98">
            <v>80205</v>
          </cell>
          <cell r="G98">
            <v>140315</v>
          </cell>
        </row>
        <row r="111">
          <cell r="B111">
            <v>2004</v>
          </cell>
          <cell r="C111">
            <v>60735</v>
          </cell>
          <cell r="E111">
            <v>89052</v>
          </cell>
          <cell r="G111">
            <v>149787</v>
          </cell>
        </row>
        <row r="124">
          <cell r="B124">
            <v>2003</v>
          </cell>
          <cell r="C124">
            <v>55304</v>
          </cell>
          <cell r="E124">
            <v>101468</v>
          </cell>
          <cell r="G124">
            <v>156772</v>
          </cell>
        </row>
        <row r="137">
          <cell r="B137">
            <v>2002</v>
          </cell>
          <cell r="C137">
            <v>58330</v>
          </cell>
          <cell r="E137">
            <v>101004</v>
          </cell>
          <cell r="G137">
            <v>159334</v>
          </cell>
        </row>
        <row r="150">
          <cell r="B150">
            <v>2001</v>
          </cell>
          <cell r="C150">
            <v>61640</v>
          </cell>
          <cell r="E150">
            <v>98103</v>
          </cell>
          <cell r="G150">
            <v>159743</v>
          </cell>
        </row>
        <row r="163">
          <cell r="B163">
            <v>2000</v>
          </cell>
          <cell r="C163">
            <v>62779</v>
          </cell>
          <cell r="E163">
            <v>99477</v>
          </cell>
          <cell r="G163">
            <v>162256</v>
          </cell>
        </row>
        <row r="176">
          <cell r="B176">
            <v>1999</v>
          </cell>
          <cell r="C176">
            <v>60757</v>
          </cell>
          <cell r="E176">
            <v>99902</v>
          </cell>
          <cell r="G176">
            <v>160659</v>
          </cell>
        </row>
        <row r="189">
          <cell r="B189">
            <v>1998</v>
          </cell>
          <cell r="C189">
            <v>51995</v>
          </cell>
          <cell r="E189">
            <v>89704</v>
          </cell>
          <cell r="G189">
            <v>141699</v>
          </cell>
        </row>
        <row r="202">
          <cell r="B202">
            <v>1997</v>
          </cell>
          <cell r="C202">
            <v>41718</v>
          </cell>
          <cell r="E202">
            <v>78403</v>
          </cell>
          <cell r="G202">
            <v>120121</v>
          </cell>
        </row>
        <row r="215">
          <cell r="B215">
            <v>1996</v>
          </cell>
          <cell r="C215">
            <v>34474</v>
          </cell>
          <cell r="E215">
            <v>65231</v>
          </cell>
          <cell r="G215">
            <v>99705</v>
          </cell>
        </row>
        <row r="228">
          <cell r="B228">
            <v>1995</v>
          </cell>
          <cell r="C228">
            <v>32803</v>
          </cell>
          <cell r="E228">
            <v>75751</v>
          </cell>
          <cell r="G228">
            <v>108554</v>
          </cell>
        </row>
        <row r="241">
          <cell r="B241">
            <v>1994</v>
          </cell>
          <cell r="C241">
            <v>40496</v>
          </cell>
          <cell r="E241">
            <v>65176</v>
          </cell>
          <cell r="G241">
            <v>105672</v>
          </cell>
        </row>
        <row r="254">
          <cell r="B254">
            <v>1993</v>
          </cell>
          <cell r="C254">
            <v>33477</v>
          </cell>
          <cell r="E254">
            <v>49567</v>
          </cell>
          <cell r="G254">
            <v>83044</v>
          </cell>
        </row>
        <row r="267">
          <cell r="B267">
            <v>1992</v>
          </cell>
          <cell r="C267">
            <v>32486</v>
          </cell>
          <cell r="E267">
            <v>54911</v>
          </cell>
          <cell r="G267">
            <v>87397</v>
          </cell>
        </row>
        <row r="280">
          <cell r="B280">
            <v>1991</v>
          </cell>
          <cell r="C280">
            <v>30702</v>
          </cell>
          <cell r="E280">
            <v>50486</v>
          </cell>
          <cell r="G280">
            <v>81188</v>
          </cell>
        </row>
        <row r="293">
          <cell r="B293">
            <v>1990</v>
          </cell>
          <cell r="C293">
            <v>24989</v>
          </cell>
          <cell r="E293">
            <v>40335</v>
          </cell>
          <cell r="G293">
            <v>65324</v>
          </cell>
        </row>
        <row r="306">
          <cell r="B306">
            <v>1989</v>
          </cell>
          <cell r="C306">
            <v>18773</v>
          </cell>
          <cell r="E306">
            <v>29859</v>
          </cell>
          <cell r="G306">
            <v>48632</v>
          </cell>
        </row>
        <row r="319">
          <cell r="B319">
            <v>1988</v>
          </cell>
          <cell r="C319">
            <v>21382</v>
          </cell>
          <cell r="E319">
            <v>25329</v>
          </cell>
          <cell r="G319">
            <v>46711</v>
          </cell>
        </row>
        <row r="332">
          <cell r="B332">
            <v>1987</v>
          </cell>
          <cell r="C332">
            <v>21429</v>
          </cell>
          <cell r="E332">
            <v>23514</v>
          </cell>
          <cell r="G332">
            <v>44943</v>
          </cell>
        </row>
        <row r="345">
          <cell r="B345">
            <v>1986</v>
          </cell>
          <cell r="C345">
            <v>15677</v>
          </cell>
          <cell r="E345">
            <v>21980</v>
          </cell>
          <cell r="G345">
            <v>37657</v>
          </cell>
        </row>
        <row r="358">
          <cell r="B358">
            <v>1985</v>
          </cell>
          <cell r="C358">
            <v>15551</v>
          </cell>
          <cell r="E358">
            <v>16438</v>
          </cell>
          <cell r="G358">
            <v>31989</v>
          </cell>
        </row>
        <row r="371">
          <cell r="B371">
            <v>1984</v>
          </cell>
          <cell r="C371">
            <v>15847</v>
          </cell>
          <cell r="E371">
            <v>14911</v>
          </cell>
          <cell r="G371">
            <v>30758</v>
          </cell>
        </row>
        <row r="384">
          <cell r="B384">
            <v>1983</v>
          </cell>
          <cell r="C384">
            <v>15796</v>
          </cell>
          <cell r="E384">
            <v>14403</v>
          </cell>
          <cell r="G384">
            <v>30199</v>
          </cell>
        </row>
        <row r="397">
          <cell r="B397">
            <v>1982</v>
          </cell>
          <cell r="C397">
            <v>15734</v>
          </cell>
          <cell r="E397">
            <v>15625</v>
          </cell>
          <cell r="G397">
            <v>31359</v>
          </cell>
        </row>
        <row r="410">
          <cell r="B410">
            <v>1981</v>
          </cell>
          <cell r="C410">
            <v>19665</v>
          </cell>
          <cell r="E410">
            <v>19500</v>
          </cell>
          <cell r="G410">
            <v>39165</v>
          </cell>
        </row>
        <row r="423">
          <cell r="B423">
            <v>1980</v>
          </cell>
          <cell r="C423">
            <v>14887</v>
          </cell>
          <cell r="E423">
            <v>16087</v>
          </cell>
          <cell r="G423">
            <v>30974</v>
          </cell>
        </row>
        <row r="436">
          <cell r="B436">
            <v>1979</v>
          </cell>
          <cell r="C436">
            <v>18693</v>
          </cell>
          <cell r="E436">
            <v>22987</v>
          </cell>
          <cell r="G436">
            <v>41680</v>
          </cell>
        </row>
        <row r="449">
          <cell r="B449">
            <v>1978</v>
          </cell>
          <cell r="C449">
            <v>24143</v>
          </cell>
          <cell r="E449">
            <v>31016</v>
          </cell>
          <cell r="G449">
            <v>55159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2.5020003682515436E-2</v>
          </cell>
          <cell r="D7">
            <v>3.5775409430800861E-2</v>
          </cell>
          <cell r="E7">
            <v>2.9234423268979008E-2</v>
          </cell>
        </row>
        <row r="8">
          <cell r="B8">
            <v>2009</v>
          </cell>
          <cell r="C8">
            <v>2.5494539786078109E-2</v>
          </cell>
          <cell r="D8">
            <v>3.6597850904835721E-2</v>
          </cell>
          <cell r="E8">
            <v>3.0037499612343987E-2</v>
          </cell>
        </row>
        <row r="9">
          <cell r="B9">
            <v>2008</v>
          </cell>
          <cell r="C9">
            <v>2.4562837174948195E-2</v>
          </cell>
          <cell r="D9">
            <v>3.7706891889157275E-2</v>
          </cell>
          <cell r="E9">
            <v>2.9963001152423122E-2</v>
          </cell>
        </row>
        <row r="10">
          <cell r="B10">
            <v>2007</v>
          </cell>
          <cell r="C10">
            <v>2.3740759292217733E-2</v>
          </cell>
          <cell r="D10">
            <v>3.4098964622106542E-2</v>
          </cell>
          <cell r="E10">
            <v>2.8022931038663448E-2</v>
          </cell>
        </row>
        <row r="11">
          <cell r="B11">
            <v>2006</v>
          </cell>
          <cell r="C11">
            <v>2.2623299142619381E-2</v>
          </cell>
          <cell r="D11">
            <v>3.4380769767782704E-2</v>
          </cell>
          <cell r="E11">
            <v>2.7597622680408211E-2</v>
          </cell>
        </row>
        <row r="12">
          <cell r="B12">
            <v>2005</v>
          </cell>
          <cell r="C12">
            <v>2.1080295902686255E-2</v>
          </cell>
          <cell r="D12">
            <v>3.576981019991491E-2</v>
          </cell>
          <cell r="E12">
            <v>2.7546600410072616E-2</v>
          </cell>
        </row>
        <row r="13">
          <cell r="B13">
            <v>2004</v>
          </cell>
          <cell r="C13">
            <v>2.2018853518702339E-2</v>
          </cell>
          <cell r="D13">
            <v>3.944439793609221E-2</v>
          </cell>
          <cell r="E13">
            <v>2.9861979032200506E-2</v>
          </cell>
        </row>
        <row r="14">
          <cell r="B14">
            <v>2003</v>
          </cell>
          <cell r="C14">
            <v>2.1308140430909596E-2</v>
          </cell>
          <cell r="D14">
            <v>4.4067415310677711E-2</v>
          </cell>
          <cell r="E14">
            <v>3.2007330334424051E-2</v>
          </cell>
        </row>
        <row r="15">
          <cell r="B15">
            <v>2002</v>
          </cell>
          <cell r="C15">
            <v>2.2895636640397982E-2</v>
          </cell>
          <cell r="D15">
            <v>4.4248221817627442E-2</v>
          </cell>
          <cell r="E15">
            <v>3.2986254519632781E-2</v>
          </cell>
        </row>
        <row r="16">
          <cell r="B16">
            <v>2001</v>
          </cell>
          <cell r="C16">
            <v>2.4477529437366276E-2</v>
          </cell>
          <cell r="D16">
            <v>4.1537193280918754E-2</v>
          </cell>
          <cell r="E16">
            <v>3.2733959708108891E-2</v>
          </cell>
        </row>
        <row r="17">
          <cell r="B17">
            <v>2000</v>
          </cell>
          <cell r="C17">
            <v>2.617353354167987E-2</v>
          </cell>
          <cell r="D17">
            <v>4.2659991586104978E-2</v>
          </cell>
          <cell r="E17">
            <v>3.4300512110434049E-2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154131</v>
          </cell>
          <cell r="G8">
            <v>9.1262452120843093E-2</v>
          </cell>
        </row>
        <row r="9">
          <cell r="E9">
            <v>86450</v>
          </cell>
          <cell r="G9">
            <v>0.17596648257474767</v>
          </cell>
        </row>
        <row r="10">
          <cell r="E10">
            <v>67681</v>
          </cell>
          <cell r="G10">
            <v>-6.7919736589543318E-4</v>
          </cell>
        </row>
        <row r="12">
          <cell r="E12">
            <v>858</v>
          </cell>
          <cell r="G12">
            <v>6.1881188118811881E-2</v>
          </cell>
        </row>
        <row r="13">
          <cell r="E13">
            <v>858</v>
          </cell>
          <cell r="G13">
            <v>6.1881188118811881E-2</v>
          </cell>
        </row>
        <row r="14">
          <cell r="E14" t="str">
            <v>-</v>
          </cell>
          <cell r="G14" t="str">
            <v>-</v>
          </cell>
        </row>
        <row r="16">
          <cell r="E16">
            <v>580</v>
          </cell>
          <cell r="G16">
            <v>-9.5163806552262087E-2</v>
          </cell>
        </row>
        <row r="17">
          <cell r="E17">
            <v>375</v>
          </cell>
          <cell r="G17">
            <v>-0.3016759776536313</v>
          </cell>
        </row>
        <row r="18">
          <cell r="E18">
            <v>205</v>
          </cell>
          <cell r="G18">
            <v>0.97115384615384615</v>
          </cell>
        </row>
        <row r="20">
          <cell r="E20">
            <v>4813</v>
          </cell>
          <cell r="G20">
            <v>5.4788516326977864E-2</v>
          </cell>
        </row>
        <row r="21">
          <cell r="E21">
            <v>3179</v>
          </cell>
          <cell r="G21">
            <v>0.15642051655147327</v>
          </cell>
        </row>
        <row r="22">
          <cell r="E22">
            <v>1634</v>
          </cell>
          <cell r="G22">
            <v>-9.9228224917309815E-2</v>
          </cell>
        </row>
        <row r="24">
          <cell r="E24">
            <v>147880</v>
          </cell>
          <cell r="G24">
            <v>9.3552418490116765E-2</v>
          </cell>
        </row>
        <row r="25">
          <cell r="E25">
            <v>82038</v>
          </cell>
          <cell r="G25">
            <v>0.18176318063958513</v>
          </cell>
        </row>
        <row r="26">
          <cell r="E26">
            <v>65842</v>
          </cell>
          <cell r="G26">
            <v>5.0145116929295388E-4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5.5666932674153808E-3</v>
          </cell>
        </row>
        <row r="9">
          <cell r="F9">
            <v>3.7630327448728677E-3</v>
          </cell>
        </row>
        <row r="10">
          <cell r="F10">
            <v>3.1226683794953643E-2</v>
          </cell>
        </row>
        <row r="11">
          <cell r="F11">
            <v>0.95944359019275816</v>
          </cell>
        </row>
        <row r="14">
          <cell r="F14">
            <v>9.9248120300751887E-3</v>
          </cell>
        </row>
        <row r="15">
          <cell r="F15">
            <v>4.3377674956622328E-3</v>
          </cell>
        </row>
        <row r="16">
          <cell r="F16">
            <v>3.6772700983227297E-2</v>
          </cell>
        </row>
        <row r="17">
          <cell r="F17">
            <v>0.94896471949103534</v>
          </cell>
        </row>
        <row r="20">
          <cell r="F20" t="str">
            <v>-</v>
          </cell>
        </row>
        <row r="21">
          <cell r="F21">
            <v>3.0289150574016343E-3</v>
          </cell>
        </row>
        <row r="22">
          <cell r="F22">
            <v>2.4142669286801317E-2</v>
          </cell>
        </row>
        <row r="23">
          <cell r="F23">
            <v>0.97282841565579703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858</v>
          </cell>
        </row>
        <row r="8">
          <cell r="B8" t="str">
            <v>Zona La Laguna, Bajamar, La Punta, Tegueste, Tacoronte</v>
          </cell>
          <cell r="D8">
            <v>580</v>
          </cell>
        </row>
        <row r="9">
          <cell r="B9" t="str">
            <v>Zona Norte</v>
          </cell>
          <cell r="D9">
            <v>4813</v>
          </cell>
        </row>
        <row r="10">
          <cell r="B10" t="str">
            <v>Zona Sur</v>
          </cell>
          <cell r="D10">
            <v>147880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HOLANDESES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107</v>
          </cell>
          <cell r="E7">
            <v>98</v>
          </cell>
          <cell r="F7">
            <v>82</v>
          </cell>
        </row>
        <row r="8">
          <cell r="B8" t="str">
            <v>Febrero</v>
          </cell>
          <cell r="D8">
            <v>67</v>
          </cell>
          <cell r="E8">
            <v>153</v>
          </cell>
          <cell r="F8">
            <v>74</v>
          </cell>
        </row>
        <row r="9">
          <cell r="B9" t="str">
            <v>Marzo</v>
          </cell>
          <cell r="D9">
            <v>50</v>
          </cell>
          <cell r="E9">
            <v>42</v>
          </cell>
          <cell r="F9">
            <v>75</v>
          </cell>
        </row>
        <row r="10">
          <cell r="B10" t="str">
            <v>abril</v>
          </cell>
          <cell r="D10">
            <v>37</v>
          </cell>
          <cell r="E10">
            <v>71</v>
          </cell>
          <cell r="F10">
            <v>83</v>
          </cell>
        </row>
        <row r="11">
          <cell r="B11" t="str">
            <v>Mayo</v>
          </cell>
          <cell r="D11">
            <v>50</v>
          </cell>
          <cell r="E11">
            <v>53</v>
          </cell>
          <cell r="F11">
            <v>40</v>
          </cell>
        </row>
        <row r="12">
          <cell r="B12" t="str">
            <v>Junio</v>
          </cell>
          <cell r="D12">
            <v>30</v>
          </cell>
          <cell r="E12">
            <v>35</v>
          </cell>
          <cell r="F12">
            <v>31</v>
          </cell>
        </row>
        <row r="13">
          <cell r="B13" t="str">
            <v>Julio</v>
          </cell>
          <cell r="D13">
            <v>55</v>
          </cell>
          <cell r="E13">
            <v>54</v>
          </cell>
          <cell r="F13">
            <v>38</v>
          </cell>
        </row>
        <row r="14">
          <cell r="B14" t="str">
            <v>Agosto</v>
          </cell>
          <cell r="D14">
            <v>39</v>
          </cell>
          <cell r="E14">
            <v>15</v>
          </cell>
          <cell r="F14">
            <v>38</v>
          </cell>
        </row>
        <row r="15">
          <cell r="B15" t="str">
            <v>Septiembre</v>
          </cell>
          <cell r="D15">
            <v>36</v>
          </cell>
          <cell r="E15">
            <v>45</v>
          </cell>
          <cell r="F15">
            <v>68</v>
          </cell>
        </row>
        <row r="16">
          <cell r="B16" t="str">
            <v>Octubre</v>
          </cell>
          <cell r="D16">
            <v>54</v>
          </cell>
          <cell r="E16">
            <v>54</v>
          </cell>
          <cell r="F16">
            <v>69</v>
          </cell>
        </row>
        <row r="17">
          <cell r="B17" t="str">
            <v>Noviembre</v>
          </cell>
          <cell r="D17">
            <v>50</v>
          </cell>
          <cell r="E17">
            <v>81</v>
          </cell>
          <cell r="F17">
            <v>126</v>
          </cell>
        </row>
        <row r="18">
          <cell r="B18" t="str">
            <v>Diciembre</v>
          </cell>
          <cell r="D18">
            <v>99</v>
          </cell>
          <cell r="E18">
            <v>107</v>
          </cell>
          <cell r="F18">
            <v>134</v>
          </cell>
        </row>
        <row r="23">
          <cell r="B23" t="str">
            <v>TURISTAS HOLANDESES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43</v>
          </cell>
          <cell r="E25">
            <v>71</v>
          </cell>
          <cell r="F25">
            <v>48</v>
          </cell>
        </row>
        <row r="26">
          <cell r="B26" t="str">
            <v>Febrero</v>
          </cell>
          <cell r="D26">
            <v>35</v>
          </cell>
          <cell r="E26">
            <v>74</v>
          </cell>
          <cell r="F26">
            <v>59</v>
          </cell>
        </row>
        <row r="27">
          <cell r="B27" t="str">
            <v>Marzo</v>
          </cell>
          <cell r="D27">
            <v>54</v>
          </cell>
          <cell r="E27">
            <v>74</v>
          </cell>
          <cell r="F27">
            <v>48</v>
          </cell>
        </row>
        <row r="28">
          <cell r="B28" t="str">
            <v>abril</v>
          </cell>
          <cell r="D28">
            <v>27</v>
          </cell>
          <cell r="E28">
            <v>24</v>
          </cell>
          <cell r="F28">
            <v>151</v>
          </cell>
        </row>
        <row r="29">
          <cell r="B29" t="str">
            <v>Mayo</v>
          </cell>
          <cell r="D29">
            <v>28</v>
          </cell>
          <cell r="E29">
            <v>64</v>
          </cell>
          <cell r="F29">
            <v>77</v>
          </cell>
        </row>
        <row r="30">
          <cell r="B30" t="str">
            <v>Junio</v>
          </cell>
          <cell r="D30">
            <v>28</v>
          </cell>
          <cell r="E30">
            <v>23</v>
          </cell>
          <cell r="F30">
            <v>42</v>
          </cell>
        </row>
        <row r="31">
          <cell r="B31" t="str">
            <v>Julio</v>
          </cell>
          <cell r="D31">
            <v>13</v>
          </cell>
          <cell r="E31">
            <v>31</v>
          </cell>
          <cell r="F31">
            <v>29</v>
          </cell>
        </row>
        <row r="32">
          <cell r="B32" t="str">
            <v>Agosto</v>
          </cell>
          <cell r="D32">
            <v>12</v>
          </cell>
          <cell r="E32">
            <v>28</v>
          </cell>
          <cell r="F32">
            <v>12</v>
          </cell>
        </row>
        <row r="33">
          <cell r="B33" t="str">
            <v>Septiembre</v>
          </cell>
          <cell r="D33">
            <v>8</v>
          </cell>
          <cell r="E33">
            <v>19</v>
          </cell>
          <cell r="F33">
            <v>20</v>
          </cell>
        </row>
        <row r="34">
          <cell r="B34" t="str">
            <v>Octubre</v>
          </cell>
          <cell r="D34">
            <v>29</v>
          </cell>
          <cell r="E34">
            <v>60</v>
          </cell>
          <cell r="F34">
            <v>38</v>
          </cell>
        </row>
        <row r="35">
          <cell r="B35" t="str">
            <v>Noviembre</v>
          </cell>
          <cell r="D35">
            <v>38</v>
          </cell>
          <cell r="E35">
            <v>70</v>
          </cell>
          <cell r="F35">
            <v>47</v>
          </cell>
        </row>
        <row r="36">
          <cell r="B36" t="str">
            <v>Diciembre</v>
          </cell>
          <cell r="D36">
            <v>42</v>
          </cell>
          <cell r="E36">
            <v>103</v>
          </cell>
          <cell r="F36">
            <v>9</v>
          </cell>
        </row>
        <row r="41">
          <cell r="B41" t="str">
            <v>TURISTAS HOLANDESES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424</v>
          </cell>
          <cell r="E43">
            <v>335</v>
          </cell>
          <cell r="F43">
            <v>364</v>
          </cell>
        </row>
        <row r="44">
          <cell r="B44" t="str">
            <v>Febrero</v>
          </cell>
          <cell r="D44">
            <v>589</v>
          </cell>
          <cell r="E44">
            <v>449</v>
          </cell>
          <cell r="F44">
            <v>487</v>
          </cell>
        </row>
        <row r="45">
          <cell r="B45" t="str">
            <v>Marzo</v>
          </cell>
          <cell r="D45">
            <v>390</v>
          </cell>
          <cell r="E45">
            <v>452</v>
          </cell>
          <cell r="F45">
            <v>508</v>
          </cell>
        </row>
        <row r="46">
          <cell r="B46" t="str">
            <v>abril</v>
          </cell>
          <cell r="D46">
            <v>375</v>
          </cell>
          <cell r="E46">
            <v>252</v>
          </cell>
          <cell r="F46">
            <v>378</v>
          </cell>
        </row>
        <row r="47">
          <cell r="B47" t="str">
            <v>Mayo</v>
          </cell>
          <cell r="D47">
            <v>391</v>
          </cell>
          <cell r="E47">
            <v>484</v>
          </cell>
          <cell r="F47">
            <v>342</v>
          </cell>
        </row>
        <row r="48">
          <cell r="B48" t="str">
            <v>Junio</v>
          </cell>
          <cell r="D48">
            <v>213</v>
          </cell>
          <cell r="E48">
            <v>258</v>
          </cell>
          <cell r="F48">
            <v>197</v>
          </cell>
        </row>
        <row r="49">
          <cell r="B49" t="str">
            <v>Julio</v>
          </cell>
          <cell r="D49">
            <v>293</v>
          </cell>
          <cell r="E49">
            <v>380</v>
          </cell>
          <cell r="F49">
            <v>439</v>
          </cell>
        </row>
        <row r="50">
          <cell r="B50" t="str">
            <v>Agosto</v>
          </cell>
          <cell r="D50">
            <v>296</v>
          </cell>
          <cell r="E50">
            <v>321</v>
          </cell>
          <cell r="F50">
            <v>357</v>
          </cell>
        </row>
        <row r="51">
          <cell r="B51" t="str">
            <v>Septiembre</v>
          </cell>
          <cell r="D51">
            <v>233</v>
          </cell>
          <cell r="E51">
            <v>289</v>
          </cell>
          <cell r="F51">
            <v>379</v>
          </cell>
        </row>
        <row r="52">
          <cell r="B52" t="str">
            <v>Octubre</v>
          </cell>
          <cell r="D52">
            <v>393</v>
          </cell>
          <cell r="E52">
            <v>391</v>
          </cell>
          <cell r="F52">
            <v>518</v>
          </cell>
        </row>
        <row r="53">
          <cell r="B53" t="str">
            <v>Noviembre</v>
          </cell>
          <cell r="D53">
            <v>313</v>
          </cell>
          <cell r="E53">
            <v>371</v>
          </cell>
          <cell r="F53">
            <v>429</v>
          </cell>
        </row>
        <row r="54">
          <cell r="B54" t="str">
            <v>Diciembre</v>
          </cell>
          <cell r="D54">
            <v>435</v>
          </cell>
          <cell r="E54">
            <v>581</v>
          </cell>
          <cell r="F54">
            <v>415</v>
          </cell>
        </row>
        <row r="59">
          <cell r="B59" t="str">
            <v>TURISTAS HOLANDESES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9703</v>
          </cell>
          <cell r="E61">
            <v>10039</v>
          </cell>
          <cell r="F61">
            <v>10201</v>
          </cell>
        </row>
        <row r="62">
          <cell r="B62" t="str">
            <v>Febrero</v>
          </cell>
          <cell r="D62">
            <v>12703</v>
          </cell>
          <cell r="E62">
            <v>11824</v>
          </cell>
          <cell r="F62">
            <v>15267</v>
          </cell>
        </row>
        <row r="63">
          <cell r="B63" t="str">
            <v>Marzo</v>
          </cell>
          <cell r="D63">
            <v>11200</v>
          </cell>
          <cell r="E63">
            <v>10396</v>
          </cell>
          <cell r="F63">
            <v>15893</v>
          </cell>
        </row>
        <row r="64">
          <cell r="B64" t="str">
            <v>abril</v>
          </cell>
          <cell r="D64">
            <v>12983</v>
          </cell>
          <cell r="E64">
            <v>11431</v>
          </cell>
          <cell r="F64">
            <v>13821</v>
          </cell>
        </row>
        <row r="65">
          <cell r="B65" t="str">
            <v>Mayo</v>
          </cell>
          <cell r="D65">
            <v>9845</v>
          </cell>
          <cell r="E65">
            <v>12749</v>
          </cell>
          <cell r="F65">
            <v>10319</v>
          </cell>
        </row>
        <row r="66">
          <cell r="B66" t="str">
            <v>Junio</v>
          </cell>
          <cell r="D66">
            <v>8930</v>
          </cell>
          <cell r="E66">
            <v>6622</v>
          </cell>
          <cell r="F66">
            <v>7796</v>
          </cell>
        </row>
        <row r="67">
          <cell r="B67" t="str">
            <v>Julio</v>
          </cell>
          <cell r="D67">
            <v>15451</v>
          </cell>
          <cell r="E67">
            <v>13928</v>
          </cell>
          <cell r="F67">
            <v>15064</v>
          </cell>
        </row>
        <row r="68">
          <cell r="B68" t="str">
            <v>Agosto</v>
          </cell>
          <cell r="D68">
            <v>14228</v>
          </cell>
          <cell r="E68">
            <v>13174</v>
          </cell>
          <cell r="F68">
            <v>12821</v>
          </cell>
        </row>
        <row r="69">
          <cell r="B69" t="str">
            <v>Septiembre</v>
          </cell>
          <cell r="D69">
            <v>8921</v>
          </cell>
          <cell r="E69">
            <v>8875</v>
          </cell>
          <cell r="F69">
            <v>10333</v>
          </cell>
        </row>
        <row r="70">
          <cell r="B70" t="str">
            <v>Octubre</v>
          </cell>
          <cell r="D70">
            <v>12886</v>
          </cell>
          <cell r="E70">
            <v>13411</v>
          </cell>
          <cell r="F70">
            <v>14941</v>
          </cell>
        </row>
        <row r="71">
          <cell r="B71" t="str">
            <v>Noviembre</v>
          </cell>
          <cell r="D71">
            <v>9124</v>
          </cell>
          <cell r="E71">
            <v>10865</v>
          </cell>
          <cell r="F71">
            <v>10651</v>
          </cell>
        </row>
        <row r="72">
          <cell r="B72" t="str">
            <v>Diciembre</v>
          </cell>
          <cell r="D72">
            <v>10060</v>
          </cell>
          <cell r="E72">
            <v>11915</v>
          </cell>
          <cell r="F72">
            <v>10773</v>
          </cell>
        </row>
        <row r="78">
          <cell r="B78" t="str">
            <v>TURISTAS  HOLANDESES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10277</v>
          </cell>
          <cell r="E80">
            <v>10543</v>
          </cell>
          <cell r="F80">
            <v>10695</v>
          </cell>
        </row>
        <row r="81">
          <cell r="B81" t="str">
            <v>Febrero</v>
          </cell>
          <cell r="D81">
            <v>13394</v>
          </cell>
          <cell r="E81">
            <v>12500</v>
          </cell>
          <cell r="F81">
            <v>15887</v>
          </cell>
        </row>
        <row r="82">
          <cell r="B82" t="str">
            <v>Marzo</v>
          </cell>
          <cell r="D82">
            <v>11694</v>
          </cell>
          <cell r="E82">
            <v>10964</v>
          </cell>
          <cell r="F82">
            <v>16524</v>
          </cell>
        </row>
        <row r="83">
          <cell r="B83" t="str">
            <v>abril</v>
          </cell>
          <cell r="D83">
            <v>13422</v>
          </cell>
          <cell r="E83">
            <v>11778</v>
          </cell>
          <cell r="F83">
            <v>14433</v>
          </cell>
        </row>
        <row r="84">
          <cell r="B84" t="str">
            <v>Mayo</v>
          </cell>
          <cell r="D84">
            <v>10314</v>
          </cell>
          <cell r="E84">
            <v>13350</v>
          </cell>
          <cell r="F84">
            <v>10778</v>
          </cell>
        </row>
        <row r="85">
          <cell r="B85" t="str">
            <v>Junio</v>
          </cell>
          <cell r="D85">
            <v>9201</v>
          </cell>
          <cell r="E85">
            <v>6938</v>
          </cell>
          <cell r="F85">
            <v>8066</v>
          </cell>
        </row>
        <row r="86">
          <cell r="B86" t="str">
            <v>Julio</v>
          </cell>
          <cell r="D86">
            <v>15812</v>
          </cell>
          <cell r="E86">
            <v>14393</v>
          </cell>
          <cell r="F86">
            <v>15570</v>
          </cell>
        </row>
        <row r="87">
          <cell r="B87" t="str">
            <v>Agosto</v>
          </cell>
          <cell r="D87">
            <v>14575</v>
          </cell>
          <cell r="E87">
            <v>13538</v>
          </cell>
          <cell r="F87">
            <v>13228</v>
          </cell>
        </row>
        <row r="88">
          <cell r="B88" t="str">
            <v>Septiembre</v>
          </cell>
          <cell r="D88">
            <v>9198</v>
          </cell>
          <cell r="E88">
            <v>9228</v>
          </cell>
          <cell r="F88">
            <v>10800</v>
          </cell>
        </row>
        <row r="89">
          <cell r="B89" t="str">
            <v>Octubre</v>
          </cell>
          <cell r="D89">
            <v>13362</v>
          </cell>
          <cell r="E89">
            <v>13916</v>
          </cell>
          <cell r="F89">
            <v>15566</v>
          </cell>
        </row>
        <row r="90">
          <cell r="B90" t="str">
            <v>Noviembre</v>
          </cell>
          <cell r="D90">
            <v>9525</v>
          </cell>
          <cell r="E90">
            <v>11387</v>
          </cell>
          <cell r="F90">
            <v>11253</v>
          </cell>
        </row>
        <row r="91">
          <cell r="B91" t="str">
            <v>Diciembre</v>
          </cell>
          <cell r="D91">
            <v>10636</v>
          </cell>
          <cell r="E91">
            <v>12706</v>
          </cell>
          <cell r="F91">
            <v>11331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HOLANDESES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141241</v>
          </cell>
          <cell r="E8">
            <v>154131</v>
          </cell>
          <cell r="G8">
            <v>9.1262452120843093E-2</v>
          </cell>
        </row>
        <row r="10">
          <cell r="B10" t="str">
            <v>Hotelera</v>
          </cell>
          <cell r="C10">
            <v>73514</v>
          </cell>
          <cell r="E10">
            <v>86450</v>
          </cell>
          <cell r="G10">
            <v>0.17596648257474767</v>
          </cell>
        </row>
        <row r="11">
          <cell r="B11" t="str">
            <v>5*</v>
          </cell>
          <cell r="C11">
            <v>8551</v>
          </cell>
          <cell r="E11">
            <v>9543</v>
          </cell>
          <cell r="G11">
            <v>0.11600982341246638</v>
          </cell>
        </row>
        <row r="12">
          <cell r="B12" t="str">
            <v>4*</v>
          </cell>
          <cell r="C12">
            <v>47573</v>
          </cell>
          <cell r="E12">
            <v>55397</v>
          </cell>
          <cell r="G12">
            <v>0.16446303575557564</v>
          </cell>
        </row>
        <row r="13">
          <cell r="B13" t="str">
            <v>3*</v>
          </cell>
          <cell r="C13">
            <v>14907</v>
          </cell>
          <cell r="E13">
            <v>19203</v>
          </cell>
          <cell r="G13">
            <v>0.28818675789897363</v>
          </cell>
        </row>
        <row r="14">
          <cell r="B14" t="str">
            <v>2*</v>
          </cell>
          <cell r="C14">
            <v>1662</v>
          </cell>
          <cell r="E14">
            <v>1752</v>
          </cell>
          <cell r="G14">
            <v>5.4151624548736461E-2</v>
          </cell>
        </row>
        <row r="15">
          <cell r="B15" t="str">
            <v>1*</v>
          </cell>
          <cell r="C15">
            <v>821</v>
          </cell>
          <cell r="E15">
            <v>555</v>
          </cell>
          <cell r="G15">
            <v>-0.32399512789281365</v>
          </cell>
        </row>
        <row r="17">
          <cell r="B17" t="str">
            <v>Extrahotelera</v>
          </cell>
          <cell r="C17">
            <v>67727</v>
          </cell>
          <cell r="E17">
            <v>67681</v>
          </cell>
          <cell r="G17">
            <v>-6.7919736589543318E-4</v>
          </cell>
        </row>
      </sheetData>
      <sheetData sheetId="58"/>
      <sheetData sheetId="59"/>
      <sheetData sheetId="60">
        <row r="5">
          <cell r="B5" t="str">
            <v xml:space="preserve">EVOLUCIÓN DEL TURISMO  HOLANDÉS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555</v>
          </cell>
          <cell r="E19">
            <v>1752</v>
          </cell>
          <cell r="G19">
            <v>19203</v>
          </cell>
          <cell r="I19">
            <v>55397</v>
          </cell>
          <cell r="M19">
            <v>86450</v>
          </cell>
          <cell r="O19">
            <v>67681</v>
          </cell>
        </row>
        <row r="32">
          <cell r="B32">
            <v>2010</v>
          </cell>
          <cell r="C32">
            <v>821</v>
          </cell>
          <cell r="E32">
            <v>1662</v>
          </cell>
          <cell r="G32">
            <v>14907</v>
          </cell>
          <cell r="I32">
            <v>47573</v>
          </cell>
          <cell r="K32">
            <v>8551</v>
          </cell>
          <cell r="O32">
            <v>67727</v>
          </cell>
        </row>
        <row r="45">
          <cell r="B45">
            <v>2009</v>
          </cell>
          <cell r="C45">
            <v>692</v>
          </cell>
          <cell r="E45">
            <v>1325</v>
          </cell>
          <cell r="G45">
            <v>16720</v>
          </cell>
          <cell r="I45">
            <v>43974</v>
          </cell>
          <cell r="K45">
            <v>8204</v>
          </cell>
          <cell r="O45">
            <v>70495</v>
          </cell>
        </row>
        <row r="58">
          <cell r="B58">
            <v>2008</v>
          </cell>
          <cell r="C58">
            <v>985</v>
          </cell>
          <cell r="E58">
            <v>1458</v>
          </cell>
          <cell r="G58">
            <v>18682</v>
          </cell>
          <cell r="I58">
            <v>47941</v>
          </cell>
          <cell r="K58">
            <v>7521</v>
          </cell>
          <cell r="O58">
            <v>81987</v>
          </cell>
        </row>
        <row r="71">
          <cell r="B71">
            <v>2007</v>
          </cell>
          <cell r="C71">
            <v>858</v>
          </cell>
          <cell r="E71">
            <v>1560</v>
          </cell>
          <cell r="G71">
            <v>19477</v>
          </cell>
          <cell r="I71">
            <v>45791</v>
          </cell>
          <cell r="K71">
            <v>5827</v>
          </cell>
          <cell r="O71">
            <v>74414</v>
          </cell>
        </row>
        <row r="84">
          <cell r="B84">
            <v>2006</v>
          </cell>
          <cell r="C84">
            <v>821</v>
          </cell>
          <cell r="E84">
            <v>1594</v>
          </cell>
          <cell r="G84">
            <v>18682</v>
          </cell>
          <cell r="I84">
            <v>44167</v>
          </cell>
          <cell r="K84">
            <v>5882</v>
          </cell>
          <cell r="O84">
            <v>79289</v>
          </cell>
        </row>
        <row r="97">
          <cell r="B97">
            <v>2005</v>
          </cell>
          <cell r="C97">
            <v>568</v>
          </cell>
          <cell r="E97">
            <v>1536</v>
          </cell>
          <cell r="G97">
            <v>16493</v>
          </cell>
          <cell r="I97">
            <v>37461</v>
          </cell>
          <cell r="K97">
            <v>4052</v>
          </cell>
          <cell r="O97">
            <v>80205</v>
          </cell>
        </row>
        <row r="110">
          <cell r="B110">
            <v>2004</v>
          </cell>
          <cell r="C110">
            <v>516</v>
          </cell>
          <cell r="E110">
            <v>1462</v>
          </cell>
          <cell r="G110">
            <v>16840</v>
          </cell>
          <cell r="I110">
            <v>37812</v>
          </cell>
          <cell r="K110">
            <v>4105</v>
          </cell>
          <cell r="O110">
            <v>89052</v>
          </cell>
        </row>
        <row r="123">
          <cell r="B123">
            <v>2003</v>
          </cell>
          <cell r="C123">
            <v>348</v>
          </cell>
          <cell r="E123">
            <v>1037</v>
          </cell>
          <cell r="G123">
            <v>15484</v>
          </cell>
          <cell r="I123">
            <v>34699</v>
          </cell>
          <cell r="K123">
            <v>3736</v>
          </cell>
          <cell r="O123">
            <v>101468</v>
          </cell>
        </row>
        <row r="136">
          <cell r="B136">
            <v>2002</v>
          </cell>
          <cell r="C136">
            <v>186</v>
          </cell>
          <cell r="E136">
            <v>1048</v>
          </cell>
          <cell r="G136">
            <v>17081</v>
          </cell>
          <cell r="I136">
            <v>36616</v>
          </cell>
          <cell r="K136">
            <v>3399</v>
          </cell>
          <cell r="O136">
            <v>101004</v>
          </cell>
        </row>
        <row r="149">
          <cell r="B149">
            <v>2001</v>
          </cell>
          <cell r="C149">
            <v>684</v>
          </cell>
          <cell r="E149">
            <v>862</v>
          </cell>
          <cell r="G149">
            <v>19739</v>
          </cell>
          <cell r="I149">
            <v>37744</v>
          </cell>
          <cell r="K149">
            <v>2611</v>
          </cell>
          <cell r="O149">
            <v>98103</v>
          </cell>
        </row>
        <row r="162">
          <cell r="B162">
            <v>2000</v>
          </cell>
          <cell r="C162">
            <v>875</v>
          </cell>
          <cell r="E162">
            <v>878</v>
          </cell>
          <cell r="G162">
            <v>19411</v>
          </cell>
          <cell r="I162">
            <v>37406</v>
          </cell>
          <cell r="K162">
            <v>4209</v>
          </cell>
          <cell r="O162">
            <v>99477</v>
          </cell>
        </row>
        <row r="175">
          <cell r="B175">
            <v>1999</v>
          </cell>
          <cell r="C175">
            <v>617</v>
          </cell>
          <cell r="E175">
            <v>569</v>
          </cell>
          <cell r="G175">
            <v>19507</v>
          </cell>
          <cell r="I175">
            <v>36712</v>
          </cell>
          <cell r="K175">
            <v>3352</v>
          </cell>
          <cell r="O175">
            <v>99902</v>
          </cell>
        </row>
        <row r="188">
          <cell r="B188">
            <v>1998</v>
          </cell>
          <cell r="C188">
            <v>325</v>
          </cell>
          <cell r="E188">
            <v>442</v>
          </cell>
          <cell r="G188">
            <v>17443</v>
          </cell>
          <cell r="I188">
            <v>30643</v>
          </cell>
          <cell r="K188">
            <v>3142</v>
          </cell>
          <cell r="O188">
            <v>89704</v>
          </cell>
        </row>
        <row r="201">
          <cell r="B201">
            <v>1997</v>
          </cell>
          <cell r="C201">
            <v>283</v>
          </cell>
          <cell r="E201">
            <v>442</v>
          </cell>
          <cell r="G201">
            <v>11541</v>
          </cell>
          <cell r="I201">
            <v>26224</v>
          </cell>
          <cell r="K201">
            <v>3228</v>
          </cell>
          <cell r="O201">
            <v>78403</v>
          </cell>
        </row>
        <row r="214">
          <cell r="B214">
            <v>1996</v>
          </cell>
          <cell r="C214">
            <v>190</v>
          </cell>
          <cell r="E214">
            <v>715</v>
          </cell>
          <cell r="G214">
            <v>9242</v>
          </cell>
          <cell r="I214">
            <v>22511</v>
          </cell>
          <cell r="K214">
            <v>1816</v>
          </cell>
          <cell r="O214">
            <v>65231</v>
          </cell>
        </row>
        <row r="227">
          <cell r="B227">
            <v>1995</v>
          </cell>
          <cell r="C227">
            <v>267</v>
          </cell>
          <cell r="E227">
            <v>1250</v>
          </cell>
          <cell r="G227">
            <v>7752</v>
          </cell>
          <cell r="I227">
            <v>23314</v>
          </cell>
          <cell r="K227">
            <v>243</v>
          </cell>
          <cell r="O227">
            <v>75751</v>
          </cell>
        </row>
        <row r="240">
          <cell r="B240">
            <v>1994</v>
          </cell>
          <cell r="C240">
            <v>203</v>
          </cell>
          <cell r="E240">
            <v>2236</v>
          </cell>
          <cell r="G240">
            <v>10557</v>
          </cell>
          <cell r="I240">
            <v>27272</v>
          </cell>
          <cell r="K240">
            <v>228</v>
          </cell>
          <cell r="O240">
            <v>65176</v>
          </cell>
        </row>
        <row r="253">
          <cell r="B253">
            <v>1993</v>
          </cell>
          <cell r="C253">
            <v>195</v>
          </cell>
          <cell r="E253">
            <v>5078</v>
          </cell>
          <cell r="G253">
            <v>9504</v>
          </cell>
          <cell r="I253">
            <v>18277</v>
          </cell>
          <cell r="K253">
            <v>423</v>
          </cell>
          <cell r="O253">
            <v>49567</v>
          </cell>
        </row>
        <row r="266">
          <cell r="B266">
            <v>1992</v>
          </cell>
          <cell r="C266">
            <v>395</v>
          </cell>
          <cell r="E266">
            <v>2984</v>
          </cell>
          <cell r="G266">
            <v>9620</v>
          </cell>
          <cell r="I266">
            <v>19251</v>
          </cell>
          <cell r="K266">
            <v>236</v>
          </cell>
          <cell r="O266">
            <v>54911</v>
          </cell>
        </row>
        <row r="279">
          <cell r="B279">
            <v>1991</v>
          </cell>
          <cell r="C279">
            <v>130</v>
          </cell>
          <cell r="E279">
            <v>3985</v>
          </cell>
          <cell r="G279">
            <v>10713</v>
          </cell>
          <cell r="I279">
            <v>15512</v>
          </cell>
          <cell r="K279">
            <v>362</v>
          </cell>
          <cell r="O279">
            <v>50486</v>
          </cell>
        </row>
        <row r="292">
          <cell r="B292">
            <v>1990</v>
          </cell>
          <cell r="C292">
            <v>125</v>
          </cell>
          <cell r="E292">
            <v>2993</v>
          </cell>
          <cell r="G292">
            <v>9211</v>
          </cell>
          <cell r="I292">
            <v>12316</v>
          </cell>
          <cell r="K292">
            <v>344</v>
          </cell>
          <cell r="O292">
            <v>40335</v>
          </cell>
        </row>
        <row r="305">
          <cell r="B305">
            <v>1989</v>
          </cell>
          <cell r="C305">
            <v>117</v>
          </cell>
          <cell r="E305">
            <v>3260</v>
          </cell>
          <cell r="G305">
            <v>5523</v>
          </cell>
          <cell r="I305">
            <v>9412</v>
          </cell>
          <cell r="K305">
            <v>461</v>
          </cell>
          <cell r="O305">
            <v>29859</v>
          </cell>
        </row>
        <row r="318">
          <cell r="B318">
            <v>1988</v>
          </cell>
          <cell r="C318">
            <v>196</v>
          </cell>
          <cell r="E318">
            <v>2827</v>
          </cell>
          <cell r="G318">
            <v>6835</v>
          </cell>
          <cell r="I318">
            <v>10987</v>
          </cell>
          <cell r="K318">
            <v>537</v>
          </cell>
          <cell r="O318">
            <v>25329</v>
          </cell>
        </row>
        <row r="331">
          <cell r="B331">
            <v>1987</v>
          </cell>
          <cell r="C331">
            <v>146</v>
          </cell>
          <cell r="E331">
            <v>2446</v>
          </cell>
          <cell r="G331">
            <v>4757</v>
          </cell>
          <cell r="I331">
            <v>13401</v>
          </cell>
          <cell r="K331">
            <v>679</v>
          </cell>
          <cell r="O331">
            <v>23514</v>
          </cell>
        </row>
        <row r="344">
          <cell r="B344">
            <v>1986</v>
          </cell>
          <cell r="C344">
            <v>249</v>
          </cell>
          <cell r="E344">
            <v>1881</v>
          </cell>
          <cell r="G344">
            <v>3621</v>
          </cell>
          <cell r="I344">
            <v>8949</v>
          </cell>
          <cell r="K344">
            <v>977</v>
          </cell>
          <cell r="O344">
            <v>21980</v>
          </cell>
        </row>
        <row r="357">
          <cell r="B357">
            <v>1985</v>
          </cell>
          <cell r="C357">
            <v>153</v>
          </cell>
          <cell r="E357">
            <v>1820</v>
          </cell>
          <cell r="G357">
            <v>4564</v>
          </cell>
          <cell r="I357">
            <v>8281</v>
          </cell>
          <cell r="K357">
            <v>733</v>
          </cell>
          <cell r="O357">
            <v>16438</v>
          </cell>
        </row>
        <row r="370">
          <cell r="B370">
            <v>1984</v>
          </cell>
          <cell r="C370">
            <v>409</v>
          </cell>
          <cell r="E370">
            <v>2316</v>
          </cell>
          <cell r="G370">
            <v>3928</v>
          </cell>
          <cell r="I370">
            <v>7689</v>
          </cell>
          <cell r="K370">
            <v>1505</v>
          </cell>
          <cell r="O370">
            <v>14911</v>
          </cell>
        </row>
        <row r="383">
          <cell r="B383">
            <v>1983</v>
          </cell>
          <cell r="C383">
            <v>257</v>
          </cell>
          <cell r="E383">
            <v>3522</v>
          </cell>
          <cell r="G383">
            <v>3519</v>
          </cell>
          <cell r="I383">
            <v>7365</v>
          </cell>
          <cell r="K383">
            <v>1133</v>
          </cell>
          <cell r="O383">
            <v>14403</v>
          </cell>
        </row>
        <row r="396">
          <cell r="B396">
            <v>1982</v>
          </cell>
          <cell r="C396">
            <v>176</v>
          </cell>
          <cell r="E396">
            <v>2740</v>
          </cell>
          <cell r="G396">
            <v>3441</v>
          </cell>
          <cell r="I396">
            <v>8618</v>
          </cell>
          <cell r="K396">
            <v>759</v>
          </cell>
          <cell r="O396">
            <v>15625</v>
          </cell>
        </row>
        <row r="409">
          <cell r="B409">
            <v>1981</v>
          </cell>
          <cell r="C409">
            <v>148</v>
          </cell>
          <cell r="E409">
            <v>2463</v>
          </cell>
          <cell r="G409">
            <v>3519</v>
          </cell>
          <cell r="I409">
            <v>12453</v>
          </cell>
          <cell r="K409">
            <v>1082</v>
          </cell>
          <cell r="O409">
            <v>19500</v>
          </cell>
        </row>
        <row r="422">
          <cell r="B422">
            <v>1980</v>
          </cell>
          <cell r="C422">
            <v>241</v>
          </cell>
          <cell r="E422">
            <v>1498</v>
          </cell>
          <cell r="G422">
            <v>6346</v>
          </cell>
          <cell r="I422">
            <v>5978</v>
          </cell>
          <cell r="K422">
            <v>824</v>
          </cell>
          <cell r="O422">
            <v>16087</v>
          </cell>
        </row>
        <row r="435">
          <cell r="B435">
            <v>1979</v>
          </cell>
          <cell r="C435">
            <v>686</v>
          </cell>
          <cell r="E435">
            <v>2145</v>
          </cell>
          <cell r="G435">
            <v>5872</v>
          </cell>
          <cell r="I435">
            <v>8901</v>
          </cell>
          <cell r="K435">
            <v>1089</v>
          </cell>
          <cell r="O435">
            <v>22987</v>
          </cell>
        </row>
        <row r="448">
          <cell r="B448">
            <v>1978</v>
          </cell>
          <cell r="C448">
            <v>275</v>
          </cell>
          <cell r="E448">
            <v>2675</v>
          </cell>
          <cell r="G448">
            <v>7966</v>
          </cell>
          <cell r="I448">
            <v>11608</v>
          </cell>
          <cell r="K448">
            <v>1619</v>
          </cell>
          <cell r="O448">
            <v>31016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HOLANDÉS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2.4338185159932409E-2</v>
          </cell>
          <cell r="D7">
            <v>1.6054868624420401E-2</v>
          </cell>
          <cell r="E7">
            <v>2.5456681631809665E-2</v>
          </cell>
          <cell r="F7">
            <v>2.6058901344493166E-2</v>
          </cell>
          <cell r="G7">
            <v>2.1938128883620935E-2</v>
          </cell>
          <cell r="I7">
            <v>3.5775409430800861E-2</v>
          </cell>
        </row>
        <row r="8">
          <cell r="B8">
            <v>2009</v>
          </cell>
          <cell r="C8">
            <v>1.9133993253331857E-2</v>
          </cell>
          <cell r="D8">
            <v>1.3534909852392869E-2</v>
          </cell>
          <cell r="E8">
            <v>2.8219409282700423E-2</v>
          </cell>
          <cell r="F8">
            <v>2.5921753723886814E-2</v>
          </cell>
          <cell r="G8">
            <v>2.2877730743275274E-2</v>
          </cell>
          <cell r="I8">
            <v>3.6597850904835721E-2</v>
          </cell>
        </row>
        <row r="9">
          <cell r="B9">
            <v>2008</v>
          </cell>
          <cell r="C9">
            <v>1.7615079223148183E-2</v>
          </cell>
          <cell r="D9">
            <v>1.0314748392300019E-2</v>
          </cell>
          <cell r="E9">
            <v>2.6116982609181903E-2</v>
          </cell>
          <cell r="F9">
            <v>2.6376759445560418E-2</v>
          </cell>
          <cell r="G9">
            <v>1.9390667419502045E-2</v>
          </cell>
          <cell r="I9">
            <v>3.7706891889157275E-2</v>
          </cell>
        </row>
        <row r="10">
          <cell r="B10">
            <v>2007</v>
          </cell>
          <cell r="C10">
            <v>1.4649137783848387E-2</v>
          </cell>
          <cell r="D10">
            <v>1.2168866423289338E-2</v>
          </cell>
          <cell r="E10">
            <v>2.6909478762691751E-2</v>
          </cell>
          <cell r="F10">
            <v>2.5389962229166712E-2</v>
          </cell>
          <cell r="G10">
            <v>1.5237253476562296E-2</v>
          </cell>
          <cell r="I10">
            <v>3.4098964622106542E-2</v>
          </cell>
        </row>
        <row r="11">
          <cell r="B11">
            <v>2006</v>
          </cell>
          <cell r="C11">
            <v>1.5774204084769535E-2</v>
          </cell>
          <cell r="D11">
            <v>1.2063602582246676E-2</v>
          </cell>
          <cell r="E11">
            <v>2.5005086143204378E-2</v>
          </cell>
          <cell r="F11">
            <v>2.4303784373316518E-2</v>
          </cell>
          <cell r="G11">
            <v>1.4845512778448011E-2</v>
          </cell>
          <cell r="I11">
            <v>3.4380769767782704E-2</v>
          </cell>
        </row>
        <row r="12">
          <cell r="B12">
            <v>2005</v>
          </cell>
          <cell r="C12">
            <v>1.3727764887857695E-2</v>
          </cell>
          <cell r="D12">
            <v>1.2841413558726894E-2</v>
          </cell>
          <cell r="E12">
            <v>2.2964355332776385E-2</v>
          </cell>
          <cell r="F12">
            <v>2.2174604067208684E-2</v>
          </cell>
          <cell r="G12">
            <v>1.43218673566046E-2</v>
          </cell>
          <cell r="I12">
            <v>3.576981019991491E-2</v>
          </cell>
        </row>
        <row r="13">
          <cell r="B13">
            <v>2004</v>
          </cell>
          <cell r="C13">
            <v>1.2550774694135675E-2</v>
          </cell>
          <cell r="D13">
            <v>1.4249790444258172E-2</v>
          </cell>
          <cell r="E13">
            <v>2.4055802605283418E-2</v>
          </cell>
          <cell r="F13">
            <v>2.3004183850955862E-2</v>
          </cell>
          <cell r="G13">
            <v>1.5155039188974663E-2</v>
          </cell>
          <cell r="I13">
            <v>3.944439793609221E-2</v>
          </cell>
        </row>
        <row r="14">
          <cell r="B14">
            <v>2003</v>
          </cell>
          <cell r="C14">
            <v>9.4740280953936624E-3</v>
          </cell>
          <cell r="D14">
            <v>1.1634299305532182E-2</v>
          </cell>
          <cell r="E14">
            <v>2.2929883484678858E-2</v>
          </cell>
          <cell r="F14">
            <v>2.2469283539448003E-2</v>
          </cell>
          <cell r="G14">
            <v>1.4943222952406476E-2</v>
          </cell>
          <cell r="I14">
            <v>4.4067415310677711E-2</v>
          </cell>
        </row>
        <row r="15">
          <cell r="B15">
            <v>2002</v>
          </cell>
          <cell r="C15">
            <v>5.6327791405469249E-3</v>
          </cell>
          <cell r="D15">
            <v>1.278563324264643E-2</v>
          </cell>
          <cell r="E15">
            <v>2.545429076397147E-2</v>
          </cell>
          <cell r="F15">
            <v>2.3701363851147978E-2</v>
          </cell>
          <cell r="G15">
            <v>1.5683614567904652E-2</v>
          </cell>
          <cell r="I15">
            <v>4.4248221817627442E-2</v>
          </cell>
        </row>
        <row r="16">
          <cell r="B16">
            <v>2001</v>
          </cell>
          <cell r="C16">
            <v>1.7424975798644726E-2</v>
          </cell>
          <cell r="D16">
            <v>9.4962158351051523E-3</v>
          </cell>
          <cell r="E16">
            <v>2.7953894979231782E-2</v>
          </cell>
          <cell r="F16">
            <v>2.5386883622823445E-2</v>
          </cell>
          <cell r="G16">
            <v>1.3367669796541096E-2</v>
          </cell>
          <cell r="I16">
            <v>4.1537193280918754E-2</v>
          </cell>
        </row>
        <row r="17">
          <cell r="B17">
            <v>2000</v>
          </cell>
          <cell r="C17">
            <v>2.8813224446786089E-2</v>
          </cell>
          <cell r="D17">
            <v>8.4894896637079144E-3</v>
          </cell>
          <cell r="E17">
            <v>2.8693486278538644E-2</v>
          </cell>
          <cell r="F17">
            <v>2.6815836297656787E-2</v>
          </cell>
          <cell r="G17">
            <v>2.1844282288952781E-2</v>
          </cell>
          <cell r="I17">
            <v>4.2659991586104978E-2</v>
          </cell>
        </row>
        <row r="18">
          <cell r="B18">
            <v>1999</v>
          </cell>
          <cell r="C18">
            <v>1.6938450557294239E-2</v>
          </cell>
          <cell r="D18">
            <v>6.2029194056534868E-3</v>
          </cell>
          <cell r="E18">
            <v>2.8006495175279283E-2</v>
          </cell>
          <cell r="F18">
            <v>2.8539710871397166E-2</v>
          </cell>
          <cell r="G18">
            <v>1.650329130376986E-2</v>
          </cell>
          <cell r="I18">
            <v>4.2919019146053207E-2</v>
          </cell>
        </row>
        <row r="19">
          <cell r="B19">
            <v>1998</v>
          </cell>
          <cell r="C19">
            <v>1.18332423083925E-2</v>
          </cell>
          <cell r="D19">
            <v>5.1949883641663336E-3</v>
          </cell>
          <cell r="E19">
            <v>2.654474012999207E-2</v>
          </cell>
          <cell r="F19">
            <v>2.5465696560722343E-2</v>
          </cell>
          <cell r="G19">
            <v>1.592466447715201E-2</v>
          </cell>
          <cell r="I19">
            <v>4.0831728434229934E-2</v>
          </cell>
        </row>
        <row r="20">
          <cell r="B20">
            <v>1997</v>
          </cell>
          <cell r="C20">
            <v>1.01125603001608E-2</v>
          </cell>
          <cell r="D20">
            <v>4.7722389574493358E-3</v>
          </cell>
          <cell r="E20">
            <v>1.8014685222994362E-2</v>
          </cell>
          <cell r="F20">
            <v>2.220744962379273E-2</v>
          </cell>
          <cell r="G20">
            <v>1.7630962329384391E-2</v>
          </cell>
          <cell r="I20">
            <v>3.6345152627575178E-2</v>
          </cell>
        </row>
        <row r="21">
          <cell r="B21">
            <v>1996</v>
          </cell>
          <cell r="C21">
            <v>6.6195171236456121E-3</v>
          </cell>
          <cell r="D21">
            <v>8.3284799068142103E-3</v>
          </cell>
          <cell r="E21">
            <v>1.4782800638529974E-2</v>
          </cell>
          <cell r="F21">
            <v>2.0193131410989561E-2</v>
          </cell>
          <cell r="G21">
            <v>1.0954210675529765E-2</v>
          </cell>
          <cell r="I21">
            <v>3.0986199168425439E-2</v>
          </cell>
        </row>
        <row r="22">
          <cell r="B22">
            <v>1995</v>
          </cell>
          <cell r="C22">
            <v>8.3304733081651112E-3</v>
          </cell>
          <cell r="D22">
            <v>1.2515268627725826E-2</v>
          </cell>
          <cell r="E22">
            <v>1.2487415127620674E-2</v>
          </cell>
          <cell r="F22">
            <v>1.9762249475301003E-2</v>
          </cell>
          <cell r="G22">
            <v>3.0991735537190084E-3</v>
          </cell>
          <cell r="I22">
            <v>3.6522928140701336E-2</v>
          </cell>
        </row>
        <row r="23">
          <cell r="B23">
            <v>1994</v>
          </cell>
          <cell r="C23">
            <v>6.0559052534232272E-3</v>
          </cell>
          <cell r="D23">
            <v>1.9464127160988179E-2</v>
          </cell>
          <cell r="E23">
            <v>1.836562147718258E-2</v>
          </cell>
          <cell r="F23">
            <v>2.3420317933048738E-2</v>
          </cell>
          <cell r="G23">
            <v>2.8645015390413972E-3</v>
          </cell>
          <cell r="I23">
            <v>3.3592828691830022E-2</v>
          </cell>
        </row>
        <row r="24">
          <cell r="B24">
            <v>1993</v>
          </cell>
          <cell r="C24">
            <v>6.3289085067021519E-3</v>
          </cell>
          <cell r="D24">
            <v>2.3653149250533335E-2</v>
          </cell>
          <cell r="E24">
            <v>1.7594754156631077E-2</v>
          </cell>
          <cell r="F24">
            <v>1.7946691149395379E-2</v>
          </cell>
          <cell r="G24">
            <v>5.7978563008854412E-3</v>
          </cell>
          <cell r="I24">
            <v>3.0005763004898555E-2</v>
          </cell>
        </row>
        <row r="25">
          <cell r="B25">
            <v>1992</v>
          </cell>
          <cell r="C25">
            <v>1.5388211461295726E-2</v>
          </cell>
          <cell r="D25">
            <v>1.5254064001635825E-2</v>
          </cell>
          <cell r="E25">
            <v>1.9963103536291552E-2</v>
          </cell>
          <cell r="F25">
            <v>2.0008460280852222E-2</v>
          </cell>
          <cell r="G25">
            <v>3.1587541659416703E-3</v>
          </cell>
          <cell r="I25">
            <v>3.5000172097511724E-2</v>
          </cell>
        </row>
        <row r="26">
          <cell r="B26">
            <v>1991</v>
          </cell>
          <cell r="C26">
            <v>8.7772601444872055E-3</v>
          </cell>
          <cell r="D26">
            <v>2.1231818423997018E-2</v>
          </cell>
          <cell r="E26">
            <v>2.3419106475722869E-2</v>
          </cell>
          <cell r="F26">
            <v>1.6004556222297427E-2</v>
          </cell>
          <cell r="G26">
            <v>4.6632658319163186E-3</v>
          </cell>
          <cell r="I26">
            <v>3.5650530739985427E-2</v>
          </cell>
        </row>
        <row r="27">
          <cell r="B27">
            <v>1990</v>
          </cell>
          <cell r="C27">
            <v>8.0817223766729163E-3</v>
          </cell>
          <cell r="D27">
            <v>1.9317653740899467E-2</v>
          </cell>
          <cell r="E27">
            <v>2.0757978333817859E-2</v>
          </cell>
          <cell r="F27">
            <v>1.508343284039068E-2</v>
          </cell>
          <cell r="G27">
            <v>4.0845404891949651E-3</v>
          </cell>
          <cell r="I27">
            <v>3.3646763620954007E-2</v>
          </cell>
        </row>
        <row r="28">
          <cell r="B28">
            <v>1989</v>
          </cell>
          <cell r="C28">
            <v>1.0864518525396973E-2</v>
          </cell>
          <cell r="D28">
            <v>1.9823051898695692E-2</v>
          </cell>
          <cell r="E28">
            <v>1.2287313565656925E-2</v>
          </cell>
          <cell r="F28">
            <v>1.2203882110395083E-2</v>
          </cell>
          <cell r="G28">
            <v>5.4079418147691943E-3</v>
          </cell>
          <cell r="I28">
            <v>2.5984593213495034E-2</v>
          </cell>
        </row>
        <row r="29">
          <cell r="B29">
            <v>1988</v>
          </cell>
          <cell r="C29">
            <v>2.2867810057169525E-2</v>
          </cell>
          <cell r="D29">
            <v>1.4710779926316008E-2</v>
          </cell>
          <cell r="E29">
            <v>1.5442349315656531E-2</v>
          </cell>
          <cell r="F29">
            <v>1.4597696415213917E-2</v>
          </cell>
          <cell r="G29">
            <v>7.5774679686177121E-3</v>
          </cell>
          <cell r="I29">
            <v>2.4431060791663212E-2</v>
          </cell>
        </row>
        <row r="30">
          <cell r="B30">
            <v>1987</v>
          </cell>
          <cell r="C30">
            <v>1.15078426736029E-2</v>
          </cell>
          <cell r="D30">
            <v>1.3734320078160972E-2</v>
          </cell>
          <cell r="E30">
            <v>1.1349700570228808E-2</v>
          </cell>
          <cell r="F30">
            <v>1.8248841148883092E-2</v>
          </cell>
          <cell r="G30">
            <v>1.0522889997830333E-2</v>
          </cell>
          <cell r="I30">
            <v>2.8423404039280724E-2</v>
          </cell>
        </row>
        <row r="31">
          <cell r="B31">
            <v>1986</v>
          </cell>
          <cell r="C31">
            <v>1.4734599680454465E-2</v>
          </cell>
          <cell r="D31">
            <v>1.2502575623633258E-2</v>
          </cell>
          <cell r="E31">
            <v>1.0877401679824088E-2</v>
          </cell>
          <cell r="F31">
            <v>1.3254871524465747E-2</v>
          </cell>
          <cell r="G31">
            <v>1.4465501924785313E-2</v>
          </cell>
          <cell r="I31">
            <v>3.3770807149946687E-2</v>
          </cell>
        </row>
        <row r="32">
          <cell r="B32">
            <v>1985</v>
          </cell>
          <cell r="C32">
            <v>6.0091905266878758E-3</v>
          </cell>
          <cell r="D32">
            <v>1.199499110261649E-2</v>
          </cell>
          <cell r="E32">
            <v>1.4107014252288063E-2</v>
          </cell>
          <cell r="F32">
            <v>1.4358190115545198E-2</v>
          </cell>
          <cell r="G32">
            <v>9.5562161034626614E-3</v>
          </cell>
          <cell r="I32">
            <v>3.2968906378173693E-2</v>
          </cell>
        </row>
        <row r="33">
          <cell r="B33">
            <v>1984</v>
          </cell>
          <cell r="C33">
            <v>1.539330071509221E-2</v>
          </cell>
          <cell r="D33">
            <v>1.4002587697553779E-2</v>
          </cell>
          <cell r="E33">
            <v>1.128735632183908E-2</v>
          </cell>
          <cell r="F33">
            <v>1.4765242438790207E-2</v>
          </cell>
          <cell r="G33">
            <v>1.7556138815981337E-2</v>
          </cell>
          <cell r="I33">
            <v>3.1728974846206716E-2</v>
          </cell>
        </row>
        <row r="34">
          <cell r="B34">
            <v>1983</v>
          </cell>
          <cell r="C34">
            <v>9.5079541250462449E-3</v>
          </cell>
          <cell r="D34">
            <v>2.1014194426047576E-2</v>
          </cell>
          <cell r="E34">
            <v>1.0677355147219458E-2</v>
          </cell>
          <cell r="F34">
            <v>1.5566677798303201E-2</v>
          </cell>
          <cell r="G34">
            <v>1.370028658145806E-2</v>
          </cell>
          <cell r="I34">
            <v>3.2434879148941921E-2</v>
          </cell>
        </row>
        <row r="35">
          <cell r="B35">
            <v>1982</v>
          </cell>
          <cell r="C35">
            <v>7.5559180869789206E-3</v>
          </cell>
          <cell r="D35">
            <v>1.7247565512422652E-2</v>
          </cell>
          <cell r="E35">
            <v>1.0461955695548272E-2</v>
          </cell>
          <cell r="F35">
            <v>1.8936164602687714E-2</v>
          </cell>
          <cell r="G35">
            <v>9.710476824072771E-3</v>
          </cell>
          <cell r="I35">
            <v>3.7639809307692493E-2</v>
          </cell>
        </row>
        <row r="36">
          <cell r="B36">
            <v>1981</v>
          </cell>
          <cell r="C36">
            <v>6.2754409769335143E-3</v>
          </cell>
          <cell r="D36">
            <v>2.0043129755462425E-2</v>
          </cell>
          <cell r="E36">
            <v>1.1411874965543856E-2</v>
          </cell>
          <cell r="F36">
            <v>3.0033499181211516E-2</v>
          </cell>
          <cell r="G36">
            <v>1.7143038215349515E-2</v>
          </cell>
          <cell r="I36">
            <v>4.5242044940431304E-2</v>
          </cell>
        </row>
        <row r="37">
          <cell r="B37">
            <v>1980</v>
          </cell>
          <cell r="C37">
            <v>8.4534708337717906E-3</v>
          </cell>
          <cell r="D37">
            <v>1.1166354833660075E-2</v>
          </cell>
          <cell r="E37">
            <v>2.3885787843315857E-2</v>
          </cell>
          <cell r="F37">
            <v>1.8139887725686542E-2</v>
          </cell>
          <cell r="G37">
            <v>1.3812062087230547E-2</v>
          </cell>
          <cell r="I37">
            <v>4.3246483719729882E-2</v>
          </cell>
        </row>
        <row r="38">
          <cell r="B38">
            <v>1979</v>
          </cell>
          <cell r="C38">
            <v>1.9042860315345325E-2</v>
          </cell>
          <cell r="D38">
            <v>1.4234615665377036E-2</v>
          </cell>
          <cell r="E38">
            <v>2.0207095195652995E-2</v>
          </cell>
          <cell r="F38">
            <v>2.4333900149267604E-2</v>
          </cell>
          <cell r="G38">
            <v>1.4668049513085408E-2</v>
          </cell>
          <cell r="I38">
            <v>5.6684125387149592E-2</v>
          </cell>
        </row>
        <row r="39">
          <cell r="B39">
            <v>1978</v>
          </cell>
          <cell r="C39">
            <v>8.5675119945167917E-3</v>
          </cell>
          <cell r="D39">
            <v>1.8851702291098473E-2</v>
          </cell>
          <cell r="E39">
            <v>2.6951132042277347E-2</v>
          </cell>
          <cell r="F39">
            <v>3.0135777148939485E-2</v>
          </cell>
          <cell r="G39">
            <v>1.7702888884029131E-2</v>
          </cell>
          <cell r="I39">
            <v>7.6739226174865283E-2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HOLANDESES ALOJADOS </v>
          </cell>
        </row>
        <row r="7">
          <cell r="C7">
            <v>11331</v>
          </cell>
        </row>
        <row r="8">
          <cell r="C8">
            <v>11253</v>
          </cell>
        </row>
        <row r="9">
          <cell r="C9">
            <v>15566</v>
          </cell>
        </row>
        <row r="10">
          <cell r="C10">
            <v>10800</v>
          </cell>
        </row>
        <row r="11">
          <cell r="C11">
            <v>13228</v>
          </cell>
        </row>
        <row r="12">
          <cell r="C12">
            <v>15570</v>
          </cell>
        </row>
        <row r="13">
          <cell r="C13">
            <v>8066</v>
          </cell>
        </row>
        <row r="14">
          <cell r="C14">
            <v>10778</v>
          </cell>
        </row>
        <row r="15">
          <cell r="C15">
            <v>14433</v>
          </cell>
        </row>
        <row r="16">
          <cell r="C16">
            <v>16524</v>
          </cell>
        </row>
        <row r="17">
          <cell r="C17">
            <v>15887</v>
          </cell>
        </row>
        <row r="18">
          <cell r="C18">
            <v>10695</v>
          </cell>
        </row>
        <row r="20">
          <cell r="C20">
            <v>12706</v>
          </cell>
        </row>
        <row r="21">
          <cell r="C21">
            <v>11387</v>
          </cell>
        </row>
        <row r="22">
          <cell r="C22">
            <v>13916</v>
          </cell>
        </row>
        <row r="23">
          <cell r="C23">
            <v>9228</v>
          </cell>
        </row>
        <row r="24">
          <cell r="C24">
            <v>13538</v>
          </cell>
        </row>
        <row r="25">
          <cell r="C25">
            <v>14393</v>
          </cell>
        </row>
        <row r="26">
          <cell r="C26">
            <v>6938</v>
          </cell>
        </row>
        <row r="27">
          <cell r="C27">
            <v>13350</v>
          </cell>
        </row>
        <row r="28">
          <cell r="C28">
            <v>11778</v>
          </cell>
        </row>
        <row r="29">
          <cell r="C29">
            <v>10964</v>
          </cell>
        </row>
        <row r="30">
          <cell r="C30">
            <v>12500</v>
          </cell>
        </row>
        <row r="31">
          <cell r="C31">
            <v>10543</v>
          </cell>
        </row>
        <row r="33">
          <cell r="C33">
            <v>10636</v>
          </cell>
        </row>
        <row r="34">
          <cell r="C34">
            <v>9525</v>
          </cell>
        </row>
        <row r="35">
          <cell r="C35">
            <v>13362</v>
          </cell>
        </row>
        <row r="36">
          <cell r="C36">
            <v>9198</v>
          </cell>
        </row>
        <row r="37">
          <cell r="C37">
            <v>14575</v>
          </cell>
        </row>
        <row r="38">
          <cell r="C38">
            <v>15812</v>
          </cell>
        </row>
        <row r="39">
          <cell r="C39">
            <v>9201</v>
          </cell>
        </row>
        <row r="40">
          <cell r="C40">
            <v>10314</v>
          </cell>
        </row>
        <row r="41">
          <cell r="C41">
            <v>13422</v>
          </cell>
        </row>
        <row r="42">
          <cell r="C42">
            <v>11694</v>
          </cell>
        </row>
        <row r="43">
          <cell r="C43">
            <v>13394</v>
          </cell>
        </row>
        <row r="44">
          <cell r="C44">
            <v>10277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HOLANDESES POR  ISLAS</v>
          </cell>
        </row>
        <row r="30">
          <cell r="A30" t="str">
            <v xml:space="preserve">DISTRIBUCIÓN DE LOS TURISTAS HOLANDESES ALOJADOS EN TENERIFE POR ZONAS </v>
          </cell>
        </row>
        <row r="33">
          <cell r="A33" t="str">
            <v>PESO DE LOS TURISTAS HOLANDESES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324911</v>
      </c>
      <c r="D8" s="27">
        <v>-2.4762802368824666E-2</v>
      </c>
      <c r="E8" s="26">
        <v>-8250</v>
      </c>
      <c r="F8" s="27">
        <v>1</v>
      </c>
      <c r="G8" s="26">
        <v>496552</v>
      </c>
      <c r="H8" s="27">
        <v>0.21858933299957539</v>
      </c>
      <c r="I8" s="26">
        <v>89071</v>
      </c>
      <c r="J8" s="27">
        <v>1</v>
      </c>
      <c r="K8" s="26">
        <v>83461</v>
      </c>
      <c r="L8" s="27">
        <v>-9.556783701777205E-2</v>
      </c>
      <c r="M8" s="26">
        <v>-8819</v>
      </c>
      <c r="N8" s="27">
        <v>1</v>
      </c>
      <c r="O8" s="26">
        <v>410254</v>
      </c>
      <c r="P8" s="27">
        <v>0.26266577616639641</v>
      </c>
      <c r="Q8" s="26">
        <v>85343</v>
      </c>
      <c r="R8" s="27">
        <v>1</v>
      </c>
    </row>
    <row r="9" spans="2:18" ht="15" customHeight="1">
      <c r="B9" s="28" t="s">
        <v>48</v>
      </c>
      <c r="C9" s="21">
        <v>86049</v>
      </c>
      <c r="D9" s="29">
        <v>-2.7697941776376744E-3</v>
      </c>
      <c r="E9" s="21">
        <v>-240</v>
      </c>
      <c r="F9" s="29">
        <v>0.26483867889976026</v>
      </c>
      <c r="G9" s="28">
        <v>135129</v>
      </c>
      <c r="H9" s="30">
        <v>0.2563594778533973</v>
      </c>
      <c r="I9" s="28">
        <v>27573</v>
      </c>
      <c r="J9" s="30">
        <v>0.27213464048075531</v>
      </c>
      <c r="K9" s="21">
        <v>22163</v>
      </c>
      <c r="L9" s="29">
        <v>-8.670210574030579E-2</v>
      </c>
      <c r="M9" s="21">
        <v>-2104</v>
      </c>
      <c r="N9" s="29">
        <v>0.26554917865829547</v>
      </c>
      <c r="O9" s="28">
        <v>112092</v>
      </c>
      <c r="P9" s="30">
        <v>0.30265313949029049</v>
      </c>
      <c r="Q9" s="28">
        <v>26043</v>
      </c>
      <c r="R9" s="30">
        <v>0.27322585520189929</v>
      </c>
    </row>
    <row r="10" spans="2:18" ht="15" customHeight="1">
      <c r="B10" s="28" t="s">
        <v>49</v>
      </c>
      <c r="C10" s="21">
        <v>40807</v>
      </c>
      <c r="D10" s="29">
        <v>-7.4429012721036747E-3</v>
      </c>
      <c r="E10" s="21">
        <v>-306</v>
      </c>
      <c r="F10" s="29">
        <v>0.125594393541616</v>
      </c>
      <c r="G10" s="28">
        <v>69986</v>
      </c>
      <c r="H10" s="30">
        <v>0.38031280200382622</v>
      </c>
      <c r="I10" s="28">
        <v>19283</v>
      </c>
      <c r="J10" s="30">
        <v>0.14094394947558361</v>
      </c>
      <c r="K10" s="21">
        <v>11302</v>
      </c>
      <c r="L10" s="29">
        <v>-1.1285101915842866E-2</v>
      </c>
      <c r="M10" s="21">
        <v>-129</v>
      </c>
      <c r="N10" s="29">
        <v>0.13541654185787375</v>
      </c>
      <c r="O10" s="28">
        <v>59593</v>
      </c>
      <c r="P10" s="30">
        <v>0.46036219276104595</v>
      </c>
      <c r="Q10" s="28">
        <v>18786</v>
      </c>
      <c r="R10" s="30">
        <v>0.14525879089539651</v>
      </c>
    </row>
    <row r="11" spans="2:18" ht="15" customHeight="1">
      <c r="B11" s="28" t="s">
        <v>50</v>
      </c>
      <c r="C11" s="21">
        <v>144904</v>
      </c>
      <c r="D11" s="29">
        <v>-3.1642820387733139E-2</v>
      </c>
      <c r="E11" s="21">
        <v>-4735</v>
      </c>
      <c r="F11" s="29">
        <v>0.44598059160816345</v>
      </c>
      <c r="G11" s="28">
        <v>216546</v>
      </c>
      <c r="H11" s="30">
        <v>0.19096488912354803</v>
      </c>
      <c r="I11" s="28">
        <v>34722</v>
      </c>
      <c r="J11" s="30">
        <v>0.43609934105592163</v>
      </c>
      <c r="K11" s="21">
        <v>37868</v>
      </c>
      <c r="L11" s="29">
        <v>-0.12909086727536168</v>
      </c>
      <c r="M11" s="21">
        <v>-5613</v>
      </c>
      <c r="N11" s="29">
        <v>0.45372089958184064</v>
      </c>
      <c r="O11" s="28">
        <v>178459</v>
      </c>
      <c r="P11" s="30">
        <v>0.23156710649809531</v>
      </c>
      <c r="Q11" s="28">
        <v>33555</v>
      </c>
      <c r="R11" s="30">
        <v>0.4349963681036626</v>
      </c>
    </row>
    <row r="12" spans="2:18" ht="15" customHeight="1">
      <c r="B12" s="28" t="s">
        <v>51</v>
      </c>
      <c r="C12" s="21">
        <v>38449</v>
      </c>
      <c r="D12" s="29">
        <v>-2.7715261094955146E-2</v>
      </c>
      <c r="E12" s="21">
        <v>-1096</v>
      </c>
      <c r="F12" s="29">
        <v>0.11833702152281701</v>
      </c>
      <c r="G12" s="28">
        <v>54979</v>
      </c>
      <c r="H12" s="30">
        <v>0.13757500517277044</v>
      </c>
      <c r="I12" s="28">
        <v>6649</v>
      </c>
      <c r="J12" s="30">
        <v>0.11072153571025795</v>
      </c>
      <c r="K12" s="21">
        <v>9952</v>
      </c>
      <c r="L12" s="29">
        <v>-4.5646336785577279E-2</v>
      </c>
      <c r="M12" s="21">
        <v>-476</v>
      </c>
      <c r="N12" s="29">
        <v>0.11924132229424522</v>
      </c>
      <c r="O12" s="28">
        <v>44525</v>
      </c>
      <c r="P12" s="30">
        <v>0.1580275169705323</v>
      </c>
      <c r="Q12" s="28">
        <v>6076</v>
      </c>
      <c r="R12" s="30">
        <v>0.10853032511566005</v>
      </c>
    </row>
    <row r="13" spans="2:18" ht="15" customHeight="1">
      <c r="B13" s="28" t="s">
        <v>52</v>
      </c>
      <c r="C13" s="21">
        <v>14702</v>
      </c>
      <c r="D13" s="29">
        <v>-0.11305501930501927</v>
      </c>
      <c r="E13" s="21">
        <v>-1874</v>
      </c>
      <c r="F13" s="29">
        <v>4.524931442764326E-2</v>
      </c>
      <c r="G13" s="28">
        <v>19912</v>
      </c>
      <c r="H13" s="30">
        <v>4.4262638976295454E-2</v>
      </c>
      <c r="I13" s="28">
        <v>844</v>
      </c>
      <c r="J13" s="30">
        <v>4.0100533277481511E-2</v>
      </c>
      <c r="K13" s="21">
        <v>2176</v>
      </c>
      <c r="L13" s="29">
        <v>-0.18593340815563042</v>
      </c>
      <c r="M13" s="21">
        <v>-497</v>
      </c>
      <c r="N13" s="29">
        <v>2.6072057607744933E-2</v>
      </c>
      <c r="O13" s="28">
        <v>15585</v>
      </c>
      <c r="P13" s="30">
        <v>6.0059855801931628E-2</v>
      </c>
      <c r="Q13" s="28">
        <v>883</v>
      </c>
      <c r="R13" s="30">
        <v>3.7988660683381512E-2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27714</v>
      </c>
      <c r="D7" s="36">
        <v>25114</v>
      </c>
      <c r="E7" s="36">
        <v>24052</v>
      </c>
      <c r="F7" s="36">
        <v>26585</v>
      </c>
      <c r="G7" s="37">
        <v>-9.381540015876455E-2</v>
      </c>
      <c r="H7" s="37">
        <v>-4.228717050250852E-2</v>
      </c>
      <c r="I7" s="37">
        <v>0.1053134874438717</v>
      </c>
    </row>
    <row r="8" spans="2:9">
      <c r="B8" s="35" t="s">
        <v>59</v>
      </c>
      <c r="C8" s="36">
        <v>34907</v>
      </c>
      <c r="D8" s="36">
        <v>28900</v>
      </c>
      <c r="E8" s="36">
        <v>29463</v>
      </c>
      <c r="F8" s="36">
        <v>37516</v>
      </c>
      <c r="G8" s="37">
        <v>-0.17208582805740968</v>
      </c>
      <c r="H8" s="37">
        <v>1.9480968858131442E-2</v>
      </c>
      <c r="I8" s="37">
        <v>0.27332586634083422</v>
      </c>
    </row>
    <row r="9" spans="2:9">
      <c r="B9" s="35" t="s">
        <v>60</v>
      </c>
      <c r="C9" s="36">
        <v>38589</v>
      </c>
      <c r="D9" s="36">
        <v>27557</v>
      </c>
      <c r="E9" s="36">
        <v>30308</v>
      </c>
      <c r="F9" s="36">
        <v>41555</v>
      </c>
      <c r="G9" s="37">
        <v>-0.28588457850682836</v>
      </c>
      <c r="H9" s="37">
        <v>9.9829444424284208E-2</v>
      </c>
      <c r="I9" s="37">
        <v>0.37109014121684036</v>
      </c>
    </row>
    <row r="10" spans="2:9">
      <c r="B10" s="35" t="s">
        <v>61</v>
      </c>
      <c r="C10" s="36">
        <v>34146</v>
      </c>
      <c r="D10" s="36">
        <v>29167</v>
      </c>
      <c r="E10" s="36">
        <v>23374</v>
      </c>
      <c r="F10" s="36">
        <v>35708</v>
      </c>
      <c r="G10" s="37">
        <v>-0.14581502957886727</v>
      </c>
      <c r="H10" s="37">
        <v>-0.19861487297288027</v>
      </c>
      <c r="I10" s="37">
        <v>0.5276803285702063</v>
      </c>
    </row>
    <row r="11" spans="2:9">
      <c r="B11" s="35" t="s">
        <v>62</v>
      </c>
      <c r="C11" s="36">
        <v>27787</v>
      </c>
      <c r="D11" s="36">
        <v>23569</v>
      </c>
      <c r="E11" s="36">
        <v>25146</v>
      </c>
      <c r="F11" s="36">
        <v>24995</v>
      </c>
      <c r="G11" s="37">
        <v>-0.15179760319573898</v>
      </c>
      <c r="H11" s="37">
        <v>6.6909924052781289E-2</v>
      </c>
      <c r="I11" s="37">
        <v>-6.0049312017815826E-3</v>
      </c>
    </row>
    <row r="12" spans="2:9">
      <c r="B12" s="35" t="s">
        <v>63</v>
      </c>
      <c r="C12" s="36">
        <v>26186</v>
      </c>
      <c r="D12" s="36">
        <v>18998</v>
      </c>
      <c r="E12" s="36">
        <v>16098</v>
      </c>
      <c r="F12" s="36">
        <v>21625</v>
      </c>
      <c r="G12" s="37">
        <v>-0.27449782326433969</v>
      </c>
      <c r="H12" s="37">
        <v>-0.15264764712074952</v>
      </c>
      <c r="I12" s="37">
        <v>0.3433345757236923</v>
      </c>
    </row>
    <row r="13" spans="2:9">
      <c r="B13" s="35" t="s">
        <v>64</v>
      </c>
      <c r="C13" s="36">
        <v>41741</v>
      </c>
      <c r="D13" s="36">
        <v>40056</v>
      </c>
      <c r="E13" s="36">
        <v>36357</v>
      </c>
      <c r="F13" s="36">
        <v>44965</v>
      </c>
      <c r="G13" s="37">
        <v>-4.0367983517405004E-2</v>
      </c>
      <c r="H13" s="37">
        <v>-9.2345715997603328E-2</v>
      </c>
      <c r="I13" s="37">
        <v>0.23676320928569461</v>
      </c>
    </row>
    <row r="14" spans="2:9">
      <c r="B14" s="35" t="s">
        <v>65</v>
      </c>
      <c r="C14" s="36">
        <v>33845</v>
      </c>
      <c r="D14" s="36">
        <v>33226</v>
      </c>
      <c r="E14" s="36">
        <v>31006</v>
      </c>
      <c r="F14" s="36">
        <v>40629</v>
      </c>
      <c r="G14" s="37">
        <v>-1.8289259861131613E-2</v>
      </c>
      <c r="H14" s="37">
        <v>-6.6815144766147028E-2</v>
      </c>
      <c r="I14" s="37">
        <v>0.31035928529961954</v>
      </c>
    </row>
    <row r="15" spans="2:9">
      <c r="B15" s="35" t="s">
        <v>66</v>
      </c>
      <c r="C15" s="36">
        <v>28684</v>
      </c>
      <c r="D15" s="36">
        <v>24004</v>
      </c>
      <c r="E15" s="36">
        <v>22809</v>
      </c>
      <c r="F15" s="36">
        <v>30076</v>
      </c>
      <c r="G15" s="37">
        <v>-0.16315716078650122</v>
      </c>
      <c r="H15" s="37">
        <v>-4.9783369438426983E-2</v>
      </c>
      <c r="I15" s="37">
        <v>0.31860230610723828</v>
      </c>
    </row>
    <row r="16" spans="2:9">
      <c r="B16" s="35" t="s">
        <v>67</v>
      </c>
      <c r="C16" s="36">
        <v>39690</v>
      </c>
      <c r="D16" s="36">
        <v>32629</v>
      </c>
      <c r="E16" s="36">
        <v>32197</v>
      </c>
      <c r="F16" s="36">
        <v>43667</v>
      </c>
      <c r="G16" s="37">
        <v>-0.17790375409423032</v>
      </c>
      <c r="H16" s="37">
        <v>-1.3239756045235862E-2</v>
      </c>
      <c r="I16" s="37">
        <v>0.35624437059353364</v>
      </c>
    </row>
    <row r="17" spans="2:9">
      <c r="B17" s="35" t="s">
        <v>68</v>
      </c>
      <c r="C17" s="36">
        <v>26620</v>
      </c>
      <c r="D17" s="36">
        <v>23982</v>
      </c>
      <c r="E17" s="36">
        <v>26298</v>
      </c>
      <c r="F17" s="36">
        <v>30681</v>
      </c>
      <c r="G17" s="37">
        <v>-9.9098422238918071E-2</v>
      </c>
      <c r="H17" s="37">
        <v>9.6572429321991393E-2</v>
      </c>
      <c r="I17" s="37">
        <v>0.16666666666666674</v>
      </c>
    </row>
    <row r="18" spans="2:9">
      <c r="B18" s="35" t="s">
        <v>69</v>
      </c>
      <c r="C18" s="36">
        <v>28279</v>
      </c>
      <c r="D18" s="36">
        <v>25959</v>
      </c>
      <c r="E18" s="36">
        <v>27803</v>
      </c>
      <c r="F18" s="36">
        <v>32252</v>
      </c>
      <c r="G18" s="37">
        <v>-8.2039676084727176E-2</v>
      </c>
      <c r="H18" s="37">
        <v>7.1035093801764315E-2</v>
      </c>
      <c r="I18" s="37">
        <v>0.16001870301765986</v>
      </c>
    </row>
    <row r="19" spans="2:9">
      <c r="B19" s="38" t="s">
        <v>70</v>
      </c>
      <c r="C19" s="39">
        <v>388188</v>
      </c>
      <c r="D19" s="39">
        <v>333161</v>
      </c>
      <c r="E19" s="39">
        <v>324911</v>
      </c>
      <c r="F19" s="39">
        <v>410254</v>
      </c>
      <c r="G19" s="40">
        <v>-0.14175348027244528</v>
      </c>
      <c r="H19" s="40">
        <v>-2.4762802368824666E-2</v>
      </c>
      <c r="I19" s="40">
        <v>0.26266577616639641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3402</v>
      </c>
      <c r="D25" s="36">
        <v>2938</v>
      </c>
      <c r="E25" s="36">
        <v>2765</v>
      </c>
      <c r="F25" s="36">
        <v>3297</v>
      </c>
      <c r="G25" s="37">
        <v>-0.13639035861258086</v>
      </c>
      <c r="H25" s="37">
        <v>-5.8883594281824325E-2</v>
      </c>
      <c r="I25" s="37">
        <v>0.19240506329113916</v>
      </c>
    </row>
    <row r="26" spans="2:9">
      <c r="B26" s="35" t="s">
        <v>59</v>
      </c>
      <c r="C26" s="36">
        <v>4341</v>
      </c>
      <c r="D26" s="36">
        <v>3599</v>
      </c>
      <c r="E26" s="36">
        <v>3676</v>
      </c>
      <c r="F26" s="36">
        <v>4796</v>
      </c>
      <c r="G26" s="37">
        <v>-0.17092835752130842</v>
      </c>
      <c r="H26" s="37">
        <v>2.1394831897749267E-2</v>
      </c>
      <c r="I26" s="37">
        <v>0.30467899891186079</v>
      </c>
    </row>
    <row r="27" spans="2:9">
      <c r="B27" s="35" t="s">
        <v>60</v>
      </c>
      <c r="C27" s="36">
        <v>4995</v>
      </c>
      <c r="D27" s="36">
        <v>3435</v>
      </c>
      <c r="E27" s="36">
        <v>3739</v>
      </c>
      <c r="F27" s="36">
        <v>5953</v>
      </c>
      <c r="G27" s="37">
        <v>-0.31231231231231227</v>
      </c>
      <c r="H27" s="37">
        <v>8.8500727802037771E-2</v>
      </c>
      <c r="I27" s="37">
        <v>0.59213693500936082</v>
      </c>
    </row>
    <row r="28" spans="2:9">
      <c r="B28" s="35" t="s">
        <v>61</v>
      </c>
      <c r="C28" s="36">
        <v>3891</v>
      </c>
      <c r="D28" s="36">
        <v>3867</v>
      </c>
      <c r="E28" s="36">
        <v>2548</v>
      </c>
      <c r="F28" s="36">
        <v>3982</v>
      </c>
      <c r="G28" s="37">
        <v>-6.168080185042446E-3</v>
      </c>
      <c r="H28" s="37">
        <v>-0.34109128523403154</v>
      </c>
      <c r="I28" s="37">
        <v>0.56279434850863419</v>
      </c>
    </row>
    <row r="29" spans="2:9">
      <c r="B29" s="35" t="s">
        <v>62</v>
      </c>
      <c r="C29" s="36">
        <v>3511</v>
      </c>
      <c r="D29" s="36">
        <v>2744</v>
      </c>
      <c r="E29" s="36">
        <v>2829</v>
      </c>
      <c r="F29" s="36">
        <v>2449</v>
      </c>
      <c r="G29" s="37">
        <v>-0.21845628026203356</v>
      </c>
      <c r="H29" s="37">
        <v>3.0976676384839585E-2</v>
      </c>
      <c r="I29" s="37">
        <v>-0.13432308236125845</v>
      </c>
    </row>
    <row r="30" spans="2:9">
      <c r="B30" s="35" t="s">
        <v>63</v>
      </c>
      <c r="C30" s="36">
        <v>3408</v>
      </c>
      <c r="D30" s="36">
        <v>1840</v>
      </c>
      <c r="E30" s="36">
        <v>1734</v>
      </c>
      <c r="F30" s="36">
        <v>2172</v>
      </c>
      <c r="G30" s="37">
        <v>-0.460093896713615</v>
      </c>
      <c r="H30" s="37">
        <v>-5.7608695652173858E-2</v>
      </c>
      <c r="I30" s="37">
        <v>0.25259515570934266</v>
      </c>
    </row>
    <row r="31" spans="2:9">
      <c r="B31" s="35" t="s">
        <v>64</v>
      </c>
      <c r="C31" s="36">
        <v>6231</v>
      </c>
      <c r="D31" s="36">
        <v>4787</v>
      </c>
      <c r="E31" s="36">
        <v>4548</v>
      </c>
      <c r="F31" s="36">
        <v>4267</v>
      </c>
      <c r="G31" s="37">
        <v>-0.23174450329000162</v>
      </c>
      <c r="H31" s="37">
        <v>-4.9926885314393155E-2</v>
      </c>
      <c r="I31" s="37">
        <v>-6.1785400175901506E-2</v>
      </c>
    </row>
    <row r="32" spans="2:9">
      <c r="B32" s="35" t="s">
        <v>65</v>
      </c>
      <c r="C32" s="36">
        <v>4602</v>
      </c>
      <c r="D32" s="36">
        <v>3801</v>
      </c>
      <c r="E32" s="36">
        <v>3670</v>
      </c>
      <c r="F32" s="36">
        <v>3338</v>
      </c>
      <c r="G32" s="37">
        <v>-0.17405475880052146</v>
      </c>
      <c r="H32" s="37">
        <v>-3.4464614575111852E-2</v>
      </c>
      <c r="I32" s="37">
        <v>-9.0463215258855589E-2</v>
      </c>
    </row>
    <row r="33" spans="2:9">
      <c r="B33" s="35" t="s">
        <v>66</v>
      </c>
      <c r="C33" s="36">
        <v>3892</v>
      </c>
      <c r="D33" s="36">
        <v>2653</v>
      </c>
      <c r="E33" s="36">
        <v>2486</v>
      </c>
      <c r="F33" s="36">
        <v>2542</v>
      </c>
      <c r="G33" s="37">
        <v>-0.31834532374100721</v>
      </c>
      <c r="H33" s="37">
        <v>-6.2947606483226504E-2</v>
      </c>
      <c r="I33" s="37">
        <v>2.2526146419951765E-2</v>
      </c>
    </row>
    <row r="34" spans="2:9">
      <c r="B34" s="35" t="s">
        <v>67</v>
      </c>
      <c r="C34" s="36">
        <v>5392</v>
      </c>
      <c r="D34" s="36">
        <v>3750</v>
      </c>
      <c r="E34" s="36">
        <v>3676</v>
      </c>
      <c r="F34" s="36">
        <v>4184</v>
      </c>
      <c r="G34" s="37">
        <v>-0.30452522255192882</v>
      </c>
      <c r="H34" s="37">
        <v>-1.973333333333338E-2</v>
      </c>
      <c r="I34" s="37">
        <v>0.13819368879216531</v>
      </c>
    </row>
    <row r="35" spans="2:9">
      <c r="B35" s="35" t="s">
        <v>68</v>
      </c>
      <c r="C35" s="36">
        <v>2751</v>
      </c>
      <c r="D35" s="36">
        <v>2869</v>
      </c>
      <c r="E35" s="36">
        <v>3056</v>
      </c>
      <c r="F35" s="36">
        <v>3707</v>
      </c>
      <c r="G35" s="37">
        <v>4.2893493275172556E-2</v>
      </c>
      <c r="H35" s="37">
        <v>6.517950505402581E-2</v>
      </c>
      <c r="I35" s="37">
        <v>0.21302356020942415</v>
      </c>
    </row>
    <row r="36" spans="2:9">
      <c r="B36" s="35" t="s">
        <v>69</v>
      </c>
      <c r="C36" s="36">
        <v>3082</v>
      </c>
      <c r="D36" s="36">
        <v>3262</v>
      </c>
      <c r="E36" s="36">
        <v>3722</v>
      </c>
      <c r="F36" s="36">
        <v>3838</v>
      </c>
      <c r="G36" s="37">
        <v>5.840363400389359E-2</v>
      </c>
      <c r="H36" s="37">
        <v>0.14101778050275904</v>
      </c>
      <c r="I36" s="37">
        <v>3.1166039763568021E-2</v>
      </c>
    </row>
    <row r="37" spans="2:9">
      <c r="B37" s="38" t="s">
        <v>70</v>
      </c>
      <c r="C37" s="39">
        <v>49498</v>
      </c>
      <c r="D37" s="39">
        <v>39545</v>
      </c>
      <c r="E37" s="39">
        <v>38449</v>
      </c>
      <c r="F37" s="39">
        <v>44525</v>
      </c>
      <c r="G37" s="40">
        <v>-0.20107883146793815</v>
      </c>
      <c r="H37" s="40">
        <v>-2.7715261094955146E-2</v>
      </c>
      <c r="I37" s="40">
        <v>0.1580275169705323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11901</v>
      </c>
      <c r="D43" s="36">
        <v>10598</v>
      </c>
      <c r="E43" s="36">
        <v>10237</v>
      </c>
      <c r="F43" s="36">
        <v>11885</v>
      </c>
      <c r="G43" s="37">
        <v>-0.10948659776489367</v>
      </c>
      <c r="H43" s="37">
        <v>-3.4063030760520863E-2</v>
      </c>
      <c r="I43" s="37">
        <v>0.16098466347562757</v>
      </c>
    </row>
    <row r="44" spans="2:9">
      <c r="B44" s="35" t="s">
        <v>59</v>
      </c>
      <c r="C44" s="36">
        <v>13687</v>
      </c>
      <c r="D44" s="36">
        <v>12360</v>
      </c>
      <c r="E44" s="36">
        <v>13261</v>
      </c>
      <c r="F44" s="36">
        <v>15551</v>
      </c>
      <c r="G44" s="37">
        <v>-9.6953313363045246E-2</v>
      </c>
      <c r="H44" s="37">
        <v>7.2896440129449847E-2</v>
      </c>
      <c r="I44" s="37">
        <v>0.17268682603121932</v>
      </c>
    </row>
    <row r="45" spans="2:9">
      <c r="B45" s="35" t="s">
        <v>60</v>
      </c>
      <c r="C45" s="36">
        <v>16079</v>
      </c>
      <c r="D45" s="36">
        <v>11221</v>
      </c>
      <c r="E45" s="36">
        <v>12877</v>
      </c>
      <c r="F45" s="36">
        <v>16651</v>
      </c>
      <c r="G45" s="37">
        <v>-0.30213321723987807</v>
      </c>
      <c r="H45" s="37">
        <v>0.14758042955173334</v>
      </c>
      <c r="I45" s="37">
        <v>0.29308068649530172</v>
      </c>
    </row>
    <row r="46" spans="2:9">
      <c r="B46" s="35" t="s">
        <v>61</v>
      </c>
      <c r="C46" s="36">
        <v>16353</v>
      </c>
      <c r="D46" s="36">
        <v>12692</v>
      </c>
      <c r="E46" s="36">
        <v>10157</v>
      </c>
      <c r="F46" s="36">
        <v>14731</v>
      </c>
      <c r="G46" s="37">
        <v>-0.22387329541980061</v>
      </c>
      <c r="H46" s="37">
        <v>-0.19973211471793251</v>
      </c>
      <c r="I46" s="37">
        <v>0.45032982179777492</v>
      </c>
    </row>
    <row r="47" spans="2:9">
      <c r="B47" s="35" t="s">
        <v>62</v>
      </c>
      <c r="C47" s="36">
        <v>12017</v>
      </c>
      <c r="D47" s="36">
        <v>10595</v>
      </c>
      <c r="E47" s="36">
        <v>11512</v>
      </c>
      <c r="F47" s="36">
        <v>10767</v>
      </c>
      <c r="G47" s="37">
        <v>-0.11833236248647749</v>
      </c>
      <c r="H47" s="37">
        <v>8.6550259556394504E-2</v>
      </c>
      <c r="I47" s="37">
        <v>-6.4715079916608742E-2</v>
      </c>
    </row>
    <row r="48" spans="2:9">
      <c r="B48" s="35" t="s">
        <v>63</v>
      </c>
      <c r="C48" s="36">
        <v>11710</v>
      </c>
      <c r="D48" s="36">
        <v>8678</v>
      </c>
      <c r="E48" s="36">
        <v>7979</v>
      </c>
      <c r="F48" s="36">
        <v>9790</v>
      </c>
      <c r="G48" s="37">
        <v>-0.25892399658411613</v>
      </c>
      <c r="H48" s="37">
        <v>-8.0548513482369244E-2</v>
      </c>
      <c r="I48" s="37">
        <v>0.22697079834565725</v>
      </c>
    </row>
    <row r="49" spans="2:9">
      <c r="B49" s="35" t="s">
        <v>64</v>
      </c>
      <c r="C49" s="36">
        <v>18815</v>
      </c>
      <c r="D49" s="36">
        <v>18519</v>
      </c>
      <c r="E49" s="36">
        <v>16090</v>
      </c>
      <c r="F49" s="36">
        <v>20446</v>
      </c>
      <c r="G49" s="37">
        <v>-1.5732128620781327E-2</v>
      </c>
      <c r="H49" s="37">
        <v>-0.13116258977266593</v>
      </c>
      <c r="I49" s="37">
        <v>0.27072715972653816</v>
      </c>
    </row>
    <row r="50" spans="2:9">
      <c r="B50" s="35" t="s">
        <v>65</v>
      </c>
      <c r="C50" s="36">
        <v>15097</v>
      </c>
      <c r="D50" s="36">
        <v>16284</v>
      </c>
      <c r="E50" s="36">
        <v>13799</v>
      </c>
      <c r="F50" s="36">
        <v>19495</v>
      </c>
      <c r="G50" s="37">
        <v>7.8624892362721077E-2</v>
      </c>
      <c r="H50" s="37">
        <v>-0.15260378285433551</v>
      </c>
      <c r="I50" s="37">
        <v>0.41278353503877097</v>
      </c>
    </row>
    <row r="51" spans="2:9">
      <c r="B51" s="35" t="s">
        <v>66</v>
      </c>
      <c r="C51" s="36">
        <v>13083</v>
      </c>
      <c r="D51" s="36">
        <v>11772</v>
      </c>
      <c r="E51" s="36">
        <v>10905</v>
      </c>
      <c r="F51" s="36">
        <v>13468</v>
      </c>
      <c r="G51" s="37">
        <v>-0.10020637468470539</v>
      </c>
      <c r="H51" s="37">
        <v>-7.364933741080526E-2</v>
      </c>
      <c r="I51" s="37">
        <v>0.23502980284273267</v>
      </c>
    </row>
    <row r="52" spans="2:9">
      <c r="B52" s="35" t="s">
        <v>67</v>
      </c>
      <c r="C52" s="36">
        <v>17169</v>
      </c>
      <c r="D52" s="36">
        <v>15124</v>
      </c>
      <c r="E52" s="36">
        <v>15090</v>
      </c>
      <c r="F52" s="36">
        <v>19867</v>
      </c>
      <c r="G52" s="37">
        <v>-0.11911002388024927</v>
      </c>
      <c r="H52" s="37">
        <v>-2.2480825178524677E-3</v>
      </c>
      <c r="I52" s="37">
        <v>0.31656726308813776</v>
      </c>
    </row>
    <row r="53" spans="2:9">
      <c r="B53" s="35" t="s">
        <v>68</v>
      </c>
      <c r="C53" s="36">
        <v>12475</v>
      </c>
      <c r="D53" s="36">
        <v>10421</v>
      </c>
      <c r="E53" s="36">
        <v>11399</v>
      </c>
      <c r="F53" s="36">
        <v>12533</v>
      </c>
      <c r="G53" s="37">
        <v>-0.16464929859719435</v>
      </c>
      <c r="H53" s="37">
        <v>9.3848958833125495E-2</v>
      </c>
      <c r="I53" s="37">
        <v>9.9482410737784077E-2</v>
      </c>
    </row>
    <row r="54" spans="2:9">
      <c r="B54" s="35" t="s">
        <v>69</v>
      </c>
      <c r="C54" s="36">
        <v>12534</v>
      </c>
      <c r="D54" s="36">
        <v>11375</v>
      </c>
      <c r="E54" s="36">
        <v>11598</v>
      </c>
      <c r="F54" s="36">
        <v>13275</v>
      </c>
      <c r="G54" s="37">
        <v>-9.2468485718844695E-2</v>
      </c>
      <c r="H54" s="37">
        <v>1.9604395604395641E-2</v>
      </c>
      <c r="I54" s="37">
        <v>0.14459389549922408</v>
      </c>
    </row>
    <row r="55" spans="2:9">
      <c r="B55" s="38" t="s">
        <v>70</v>
      </c>
      <c r="C55" s="39">
        <v>170920</v>
      </c>
      <c r="D55" s="39">
        <v>149639</v>
      </c>
      <c r="E55" s="39">
        <v>144904</v>
      </c>
      <c r="F55" s="39">
        <v>178459</v>
      </c>
      <c r="G55" s="40">
        <v>-0.12450854200795691</v>
      </c>
      <c r="H55" s="40">
        <v>-3.1642820387733139E-2</v>
      </c>
      <c r="I55" s="40">
        <v>0.23156710649809531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>
        <v>1841</v>
      </c>
      <c r="D61" s="36">
        <v>1935</v>
      </c>
      <c r="E61" s="36">
        <v>1821</v>
      </c>
      <c r="F61" s="36">
        <v>1712</v>
      </c>
      <c r="G61" s="37">
        <v>5.105920695274313E-2</v>
      </c>
      <c r="H61" s="37">
        <v>-5.8914728682170514E-2</v>
      </c>
      <c r="I61" s="37">
        <v>-5.985722130697424E-2</v>
      </c>
    </row>
    <row r="62" spans="2:9">
      <c r="B62" s="35" t="s">
        <v>59</v>
      </c>
      <c r="C62" s="36">
        <v>2859</v>
      </c>
      <c r="D62" s="36">
        <v>2131</v>
      </c>
      <c r="E62" s="36">
        <v>1491</v>
      </c>
      <c r="F62" s="36">
        <v>2017</v>
      </c>
      <c r="G62" s="37">
        <v>-0.25463448758307106</v>
      </c>
      <c r="H62" s="37">
        <v>-0.30032848427968095</v>
      </c>
      <c r="I62" s="37">
        <v>0.35278336686787393</v>
      </c>
    </row>
    <row r="63" spans="2:9">
      <c r="B63" s="35" t="s">
        <v>60</v>
      </c>
      <c r="C63" s="36">
        <v>2714</v>
      </c>
      <c r="D63" s="36">
        <v>2326</v>
      </c>
      <c r="E63" s="36">
        <v>2128</v>
      </c>
      <c r="F63" s="36">
        <v>2134</v>
      </c>
      <c r="G63" s="37">
        <v>-0.14296241709653645</v>
      </c>
      <c r="H63" s="37">
        <v>-8.5124677558039541E-2</v>
      </c>
      <c r="I63" s="37">
        <v>2.8195488721804995E-3</v>
      </c>
    </row>
    <row r="64" spans="2:9">
      <c r="B64" s="35" t="s">
        <v>61</v>
      </c>
      <c r="C64" s="36">
        <v>1379</v>
      </c>
      <c r="D64" s="36">
        <v>1243</v>
      </c>
      <c r="E64" s="36">
        <v>1161</v>
      </c>
      <c r="F64" s="36">
        <v>1703</v>
      </c>
      <c r="G64" s="37">
        <v>-9.862218999274841E-2</v>
      </c>
      <c r="H64" s="37">
        <v>-6.59694288012872E-2</v>
      </c>
      <c r="I64" s="37">
        <v>0.46683893195521109</v>
      </c>
    </row>
    <row r="65" spans="2:9">
      <c r="B65" s="35" t="s">
        <v>62</v>
      </c>
      <c r="C65" s="36">
        <v>1126</v>
      </c>
      <c r="D65" s="36">
        <v>1102</v>
      </c>
      <c r="E65" s="36">
        <v>876</v>
      </c>
      <c r="F65" s="36">
        <v>697</v>
      </c>
      <c r="G65" s="37">
        <v>-2.1314387211367691E-2</v>
      </c>
      <c r="H65" s="37">
        <v>-0.20508166969147001</v>
      </c>
      <c r="I65" s="37">
        <v>-0.204337899543379</v>
      </c>
    </row>
    <row r="66" spans="2:9">
      <c r="B66" s="35" t="s">
        <v>63</v>
      </c>
      <c r="C66" s="36">
        <v>844</v>
      </c>
      <c r="D66" s="36">
        <v>576</v>
      </c>
      <c r="E66" s="36">
        <v>465</v>
      </c>
      <c r="F66" s="36">
        <v>462</v>
      </c>
      <c r="G66" s="37">
        <v>-0.31753554502369663</v>
      </c>
      <c r="H66" s="37">
        <v>-0.19270833333333337</v>
      </c>
      <c r="I66" s="37">
        <v>-6.4516129032258229E-3</v>
      </c>
    </row>
    <row r="67" spans="2:9">
      <c r="B67" s="35" t="s">
        <v>64</v>
      </c>
      <c r="C67" s="36">
        <v>1240</v>
      </c>
      <c r="D67" s="36">
        <v>1265</v>
      </c>
      <c r="E67" s="36">
        <v>1063</v>
      </c>
      <c r="F67" s="36">
        <v>1082</v>
      </c>
      <c r="G67" s="37">
        <v>2.0161290322580738E-2</v>
      </c>
      <c r="H67" s="37">
        <v>-0.15968379446640313</v>
      </c>
      <c r="I67" s="37">
        <v>1.7873941674506177E-2</v>
      </c>
    </row>
    <row r="68" spans="2:9">
      <c r="B68" s="35" t="s">
        <v>65</v>
      </c>
      <c r="C68" s="36">
        <v>1162</v>
      </c>
      <c r="D68" s="36">
        <v>832</v>
      </c>
      <c r="E68" s="36">
        <v>648</v>
      </c>
      <c r="F68" s="36">
        <v>739</v>
      </c>
      <c r="G68" s="37">
        <v>-0.28399311531841653</v>
      </c>
      <c r="H68" s="37">
        <v>-0.22115384615384615</v>
      </c>
      <c r="I68" s="37">
        <v>0.14043209876543217</v>
      </c>
    </row>
    <row r="69" spans="2:9">
      <c r="B69" s="35" t="s">
        <v>66</v>
      </c>
      <c r="C69" s="36">
        <v>1177</v>
      </c>
      <c r="D69" s="36">
        <v>800</v>
      </c>
      <c r="E69" s="36">
        <v>722</v>
      </c>
      <c r="F69" s="36">
        <v>895</v>
      </c>
      <c r="G69" s="37">
        <v>-0.32030586236193714</v>
      </c>
      <c r="H69" s="37">
        <v>-9.7500000000000031E-2</v>
      </c>
      <c r="I69" s="37">
        <v>0.23961218836565101</v>
      </c>
    </row>
    <row r="70" spans="2:9">
      <c r="B70" s="35" t="s">
        <v>67</v>
      </c>
      <c r="C70" s="36">
        <v>1718</v>
      </c>
      <c r="D70" s="36">
        <v>1301</v>
      </c>
      <c r="E70" s="36">
        <v>1192</v>
      </c>
      <c r="F70" s="36">
        <v>1264</v>
      </c>
      <c r="G70" s="37">
        <v>-0.24272409778812576</v>
      </c>
      <c r="H70" s="37">
        <v>-8.3781706379707943E-2</v>
      </c>
      <c r="I70" s="37">
        <v>6.0402684563758413E-2</v>
      </c>
    </row>
    <row r="71" spans="2:9">
      <c r="B71" s="35" t="s">
        <v>68</v>
      </c>
      <c r="C71" s="36">
        <v>1546</v>
      </c>
      <c r="D71" s="36">
        <v>1465</v>
      </c>
      <c r="E71" s="36">
        <v>1548</v>
      </c>
      <c r="F71" s="36">
        <v>1363</v>
      </c>
      <c r="G71" s="37">
        <v>-5.2393272962483861E-2</v>
      </c>
      <c r="H71" s="37">
        <v>5.6655290102389122E-2</v>
      </c>
      <c r="I71" s="37">
        <v>-0.11950904392764861</v>
      </c>
    </row>
    <row r="72" spans="2:9">
      <c r="B72" s="35" t="s">
        <v>69</v>
      </c>
      <c r="C72" s="36">
        <v>2128</v>
      </c>
      <c r="D72" s="36">
        <v>1600</v>
      </c>
      <c r="E72" s="36">
        <v>1587</v>
      </c>
      <c r="F72" s="36">
        <v>1517</v>
      </c>
      <c r="G72" s="37">
        <v>-0.24812030075187974</v>
      </c>
      <c r="H72" s="37">
        <v>-8.1250000000000488E-3</v>
      </c>
      <c r="I72" s="37">
        <v>-4.410838059231259E-2</v>
      </c>
    </row>
    <row r="73" spans="2:9">
      <c r="B73" s="38" t="s">
        <v>70</v>
      </c>
      <c r="C73" s="39">
        <v>19734</v>
      </c>
      <c r="D73" s="39">
        <v>16576</v>
      </c>
      <c r="E73" s="39">
        <v>14702</v>
      </c>
      <c r="F73" s="39">
        <v>15585</v>
      </c>
      <c r="G73" s="40">
        <v>-0.16002837741968179</v>
      </c>
      <c r="H73" s="40">
        <v>-0.11305501930501927</v>
      </c>
      <c r="I73" s="40">
        <v>6.0059855801931628E-2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7048</v>
      </c>
      <c r="D79" s="36">
        <v>6765</v>
      </c>
      <c r="E79" s="36">
        <v>6552</v>
      </c>
      <c r="F79" s="36">
        <v>6783</v>
      </c>
      <c r="G79" s="37">
        <v>-4.0153234960272455E-2</v>
      </c>
      <c r="H79" s="37">
        <v>-3.1485587583148567E-2</v>
      </c>
      <c r="I79" s="37">
        <v>3.5256410256410353E-2</v>
      </c>
    </row>
    <row r="80" spans="2:9">
      <c r="B80" s="35" t="s">
        <v>59</v>
      </c>
      <c r="C80" s="36">
        <v>9511</v>
      </c>
      <c r="D80" s="36">
        <v>7227</v>
      </c>
      <c r="E80" s="36">
        <v>7413</v>
      </c>
      <c r="F80" s="36">
        <v>9943</v>
      </c>
      <c r="G80" s="37">
        <v>-0.24014299232467673</v>
      </c>
      <c r="H80" s="37">
        <v>2.5736820257368231E-2</v>
      </c>
      <c r="I80" s="37">
        <v>0.3412923242951571</v>
      </c>
    </row>
    <row r="81" spans="2:9">
      <c r="B81" s="35" t="s">
        <v>60</v>
      </c>
      <c r="C81" s="36">
        <v>9388</v>
      </c>
      <c r="D81" s="36">
        <v>6871</v>
      </c>
      <c r="E81" s="36">
        <v>8086</v>
      </c>
      <c r="F81" s="36">
        <v>11165</v>
      </c>
      <c r="G81" s="37">
        <v>-0.26810822326374095</v>
      </c>
      <c r="H81" s="37">
        <v>0.17683015572696847</v>
      </c>
      <c r="I81" s="37">
        <v>0.38078159782339838</v>
      </c>
    </row>
    <row r="82" spans="2:9">
      <c r="B82" s="35" t="s">
        <v>61</v>
      </c>
      <c r="C82" s="36">
        <v>8415</v>
      </c>
      <c r="D82" s="36">
        <v>7183</v>
      </c>
      <c r="E82" s="36">
        <v>6208</v>
      </c>
      <c r="F82" s="36">
        <v>10123</v>
      </c>
      <c r="G82" s="37">
        <v>-0.14640522875816997</v>
      </c>
      <c r="H82" s="37">
        <v>-0.13573715717666712</v>
      </c>
      <c r="I82" s="37">
        <v>0.63063788659793807</v>
      </c>
    </row>
    <row r="83" spans="2:9">
      <c r="B83" s="35" t="s">
        <v>62</v>
      </c>
      <c r="C83" s="36">
        <v>7523</v>
      </c>
      <c r="D83" s="36">
        <v>6123</v>
      </c>
      <c r="E83" s="36">
        <v>6755</v>
      </c>
      <c r="F83" s="36">
        <v>7148</v>
      </c>
      <c r="G83" s="37">
        <v>-0.18609597235145559</v>
      </c>
      <c r="H83" s="37">
        <v>0.10321737710272738</v>
      </c>
      <c r="I83" s="37">
        <v>5.8179126572909023E-2</v>
      </c>
    </row>
    <row r="84" spans="2:9">
      <c r="B84" s="35" t="s">
        <v>63</v>
      </c>
      <c r="C84" s="36">
        <v>7124</v>
      </c>
      <c r="D84" s="36">
        <v>5615</v>
      </c>
      <c r="E84" s="36">
        <v>4172</v>
      </c>
      <c r="F84" s="36">
        <v>6083</v>
      </c>
      <c r="G84" s="37">
        <v>-0.21181920269511512</v>
      </c>
      <c r="H84" s="37">
        <v>-0.25699020480854851</v>
      </c>
      <c r="I84" s="37">
        <v>0.45805369127516782</v>
      </c>
    </row>
    <row r="85" spans="2:9">
      <c r="B85" s="35" t="s">
        <v>64</v>
      </c>
      <c r="C85" s="36">
        <v>9765</v>
      </c>
      <c r="D85" s="36">
        <v>10214</v>
      </c>
      <c r="E85" s="36">
        <v>9509</v>
      </c>
      <c r="F85" s="36">
        <v>12205</v>
      </c>
      <c r="G85" s="37">
        <v>4.5980542754736398E-2</v>
      </c>
      <c r="H85" s="37">
        <v>-6.9022909731740745E-2</v>
      </c>
      <c r="I85" s="37">
        <v>0.28352087496056377</v>
      </c>
    </row>
    <row r="86" spans="2:9">
      <c r="B86" s="35" t="s">
        <v>65</v>
      </c>
      <c r="C86" s="36">
        <v>8867</v>
      </c>
      <c r="D86" s="36">
        <v>8438</v>
      </c>
      <c r="E86" s="36">
        <v>8482</v>
      </c>
      <c r="F86" s="36">
        <v>11408</v>
      </c>
      <c r="G86" s="37">
        <v>-4.8381639787977937E-2</v>
      </c>
      <c r="H86" s="37">
        <v>5.2145058070631745E-3</v>
      </c>
      <c r="I86" s="37">
        <v>0.34496580995048332</v>
      </c>
    </row>
    <row r="87" spans="2:9">
      <c r="B87" s="35" t="s">
        <v>66</v>
      </c>
      <c r="C87" s="36">
        <v>7972</v>
      </c>
      <c r="D87" s="36">
        <v>6345</v>
      </c>
      <c r="E87" s="36">
        <v>5835</v>
      </c>
      <c r="F87" s="36">
        <v>8773</v>
      </c>
      <c r="G87" s="37">
        <v>-0.20408931259407925</v>
      </c>
      <c r="H87" s="37">
        <v>-8.0378250591016553E-2</v>
      </c>
      <c r="I87" s="37">
        <v>0.50351328191945166</v>
      </c>
    </row>
    <row r="88" spans="2:9">
      <c r="B88" s="35" t="s">
        <v>67</v>
      </c>
      <c r="C88" s="36">
        <v>10321</v>
      </c>
      <c r="D88" s="36">
        <v>8503</v>
      </c>
      <c r="E88" s="36">
        <v>8210</v>
      </c>
      <c r="F88" s="36">
        <v>11719</v>
      </c>
      <c r="G88" s="37">
        <v>-0.17614572231372927</v>
      </c>
      <c r="H88" s="37">
        <v>-3.4458426437727896E-2</v>
      </c>
      <c r="I88" s="37">
        <v>0.42740560292326424</v>
      </c>
    </row>
    <row r="89" spans="2:9">
      <c r="B89" s="35" t="s">
        <v>68</v>
      </c>
      <c r="C89" s="36">
        <v>6486</v>
      </c>
      <c r="D89" s="36">
        <v>6197</v>
      </c>
      <c r="E89" s="36">
        <v>7241</v>
      </c>
      <c r="F89" s="36">
        <v>8362</v>
      </c>
      <c r="G89" s="37">
        <v>-4.4557508479802665E-2</v>
      </c>
      <c r="H89" s="37">
        <v>0.16846861384540901</v>
      </c>
      <c r="I89" s="37">
        <v>0.15481287115039355</v>
      </c>
    </row>
    <row r="90" spans="2:9">
      <c r="B90" s="35" t="s">
        <v>69</v>
      </c>
      <c r="C90" s="36">
        <v>7121</v>
      </c>
      <c r="D90" s="36">
        <v>6807</v>
      </c>
      <c r="E90" s="36">
        <v>7586</v>
      </c>
      <c r="F90" s="36">
        <v>8380</v>
      </c>
      <c r="G90" s="37">
        <v>-4.4094930487291073E-2</v>
      </c>
      <c r="H90" s="37">
        <v>0.11444101660055828</v>
      </c>
      <c r="I90" s="37">
        <v>0.10466649090429736</v>
      </c>
    </row>
    <row r="91" spans="2:9">
      <c r="B91" s="38" t="s">
        <v>70</v>
      </c>
      <c r="C91" s="39">
        <v>99541</v>
      </c>
      <c r="D91" s="39">
        <v>86288</v>
      </c>
      <c r="E91" s="39">
        <v>86049</v>
      </c>
      <c r="F91" s="39">
        <v>112092</v>
      </c>
      <c r="G91" s="40">
        <v>-0.13314111773038251</v>
      </c>
      <c r="H91" s="40">
        <v>-2.7697941776376744E-3</v>
      </c>
      <c r="I91" s="40">
        <v>0.30265313949029049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3522</v>
      </c>
      <c r="D98" s="36">
        <v>2878</v>
      </c>
      <c r="E98" s="36">
        <v>2677</v>
      </c>
      <c r="F98" s="36">
        <v>2908</v>
      </c>
      <c r="G98" s="37">
        <v>-0.1828506530380466</v>
      </c>
      <c r="H98" s="37">
        <v>-6.9840166782487834E-2</v>
      </c>
      <c r="I98" s="37">
        <v>8.6290623832648405E-2</v>
      </c>
    </row>
    <row r="99" spans="2:9">
      <c r="B99" s="35" t="s">
        <v>59</v>
      </c>
      <c r="C99" s="36">
        <v>4509</v>
      </c>
      <c r="D99" s="36">
        <v>3583</v>
      </c>
      <c r="E99" s="36">
        <v>3622</v>
      </c>
      <c r="F99" s="36">
        <v>5209</v>
      </c>
      <c r="G99" s="37">
        <v>-0.20536704369039693</v>
      </c>
      <c r="H99" s="37">
        <v>1.0884733463577989E-2</v>
      </c>
      <c r="I99" s="37">
        <v>0.43815571507454454</v>
      </c>
    </row>
    <row r="100" spans="2:9">
      <c r="B100" s="35" t="s">
        <v>60</v>
      </c>
      <c r="C100" s="36">
        <v>5413</v>
      </c>
      <c r="D100" s="36">
        <v>3704</v>
      </c>
      <c r="E100" s="36">
        <v>3478</v>
      </c>
      <c r="F100" s="36">
        <v>5652</v>
      </c>
      <c r="G100" s="37">
        <v>-0.3157214114169592</v>
      </c>
      <c r="H100" s="37">
        <v>-6.1015118790496814E-2</v>
      </c>
      <c r="I100" s="37">
        <v>0.62507188039102934</v>
      </c>
    </row>
    <row r="101" spans="2:9">
      <c r="B101" s="35" t="s">
        <v>61</v>
      </c>
      <c r="C101" s="36">
        <v>4108</v>
      </c>
      <c r="D101" s="36">
        <v>4182</v>
      </c>
      <c r="E101" s="36">
        <v>3300</v>
      </c>
      <c r="F101" s="36">
        <v>5169</v>
      </c>
      <c r="G101" s="37">
        <v>1.8013631937682462E-2</v>
      </c>
      <c r="H101" s="37">
        <v>-0.21090387374461983</v>
      </c>
      <c r="I101" s="37">
        <v>0.5663636363636364</v>
      </c>
    </row>
    <row r="102" spans="2:9">
      <c r="B102" s="35" t="s">
        <v>62</v>
      </c>
      <c r="C102" s="36">
        <v>3610</v>
      </c>
      <c r="D102" s="36">
        <v>3005</v>
      </c>
      <c r="E102" s="36">
        <v>3174</v>
      </c>
      <c r="F102" s="36">
        <v>3934</v>
      </c>
      <c r="G102" s="37">
        <v>-0.16759002770083098</v>
      </c>
      <c r="H102" s="37">
        <v>5.6239600665557443E-2</v>
      </c>
      <c r="I102" s="37">
        <v>0.23944549464398235</v>
      </c>
    </row>
    <row r="103" spans="2:9">
      <c r="B103" s="35" t="s">
        <v>63</v>
      </c>
      <c r="C103" s="36">
        <v>3100</v>
      </c>
      <c r="D103" s="36">
        <v>2289</v>
      </c>
      <c r="E103" s="36">
        <v>1748</v>
      </c>
      <c r="F103" s="36">
        <v>3118</v>
      </c>
      <c r="G103" s="37">
        <v>-0.26161290322580644</v>
      </c>
      <c r="H103" s="37">
        <v>-0.23634775010921805</v>
      </c>
      <c r="I103" s="37">
        <v>0.78375286041189929</v>
      </c>
    </row>
    <row r="104" spans="2:9">
      <c r="B104" s="35" t="s">
        <v>64</v>
      </c>
      <c r="C104" s="36">
        <v>5690</v>
      </c>
      <c r="D104" s="36">
        <v>5271</v>
      </c>
      <c r="E104" s="36">
        <v>5147</v>
      </c>
      <c r="F104" s="36">
        <v>6965</v>
      </c>
      <c r="G104" s="37">
        <v>-7.3637961335676572E-2</v>
      </c>
      <c r="H104" s="37">
        <v>-2.352494782773662E-2</v>
      </c>
      <c r="I104" s="37">
        <v>0.35321546531960357</v>
      </c>
    </row>
    <row r="105" spans="2:9">
      <c r="B105" s="35" t="s">
        <v>65</v>
      </c>
      <c r="C105" s="36">
        <v>4117</v>
      </c>
      <c r="D105" s="36">
        <v>3871</v>
      </c>
      <c r="E105" s="36">
        <v>4407</v>
      </c>
      <c r="F105" s="36">
        <v>5649</v>
      </c>
      <c r="G105" s="37">
        <v>-5.9752246781637153E-2</v>
      </c>
      <c r="H105" s="37">
        <v>0.1384655127873935</v>
      </c>
      <c r="I105" s="37">
        <v>0.28182437031994545</v>
      </c>
    </row>
    <row r="106" spans="2:9">
      <c r="B106" s="35" t="s">
        <v>66</v>
      </c>
      <c r="C106" s="36">
        <v>2560</v>
      </c>
      <c r="D106" s="36">
        <v>2434</v>
      </c>
      <c r="E106" s="36">
        <v>2861</v>
      </c>
      <c r="F106" s="36">
        <v>4398</v>
      </c>
      <c r="G106" s="37">
        <v>-4.9218749999999978E-2</v>
      </c>
      <c r="H106" s="37">
        <v>0.1754313886606409</v>
      </c>
      <c r="I106" s="37">
        <v>0.53722474659210073</v>
      </c>
    </row>
    <row r="107" spans="2:9">
      <c r="B107" s="35" t="s">
        <v>67</v>
      </c>
      <c r="C107" s="36">
        <v>5090</v>
      </c>
      <c r="D107" s="36">
        <v>3951</v>
      </c>
      <c r="E107" s="36">
        <v>4029</v>
      </c>
      <c r="F107" s="36">
        <v>6633</v>
      </c>
      <c r="G107" s="37">
        <v>-0.22377210216110022</v>
      </c>
      <c r="H107" s="37">
        <v>1.9741837509491322E-2</v>
      </c>
      <c r="I107" s="37">
        <v>0.64631422189128807</v>
      </c>
    </row>
    <row r="108" spans="2:9">
      <c r="B108" s="35" t="s">
        <v>68</v>
      </c>
      <c r="C108" s="36">
        <v>3362</v>
      </c>
      <c r="D108" s="36">
        <v>3030</v>
      </c>
      <c r="E108" s="36">
        <v>3054</v>
      </c>
      <c r="F108" s="36">
        <v>4716</v>
      </c>
      <c r="G108" s="37">
        <v>-9.8750743604997027E-2</v>
      </c>
      <c r="H108" s="37">
        <v>7.9207920792079278E-3</v>
      </c>
      <c r="I108" s="37">
        <v>0.54420432220039294</v>
      </c>
    </row>
    <row r="109" spans="2:9">
      <c r="B109" s="35" t="s">
        <v>69</v>
      </c>
      <c r="C109" s="36">
        <v>3414</v>
      </c>
      <c r="D109" s="36">
        <v>2915</v>
      </c>
      <c r="E109" s="36">
        <v>3310</v>
      </c>
      <c r="F109" s="36">
        <v>5242</v>
      </c>
      <c r="G109" s="37">
        <v>-0.14616285881663738</v>
      </c>
      <c r="H109" s="37">
        <v>0.13550600343053176</v>
      </c>
      <c r="I109" s="37">
        <v>0.58368580060422959</v>
      </c>
    </row>
    <row r="110" spans="2:9">
      <c r="B110" s="38" t="s">
        <v>70</v>
      </c>
      <c r="C110" s="39">
        <v>48495</v>
      </c>
      <c r="D110" s="39">
        <v>41113</v>
      </c>
      <c r="E110" s="39">
        <v>40807</v>
      </c>
      <c r="F110" s="39">
        <v>59593</v>
      </c>
      <c r="G110" s="40">
        <v>-0.15222187854417979</v>
      </c>
      <c r="H110" s="40">
        <v>-7.4429012721036747E-3</v>
      </c>
      <c r="I110" s="40">
        <v>0.46036219276104595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24052</v>
      </c>
      <c r="D8" s="36">
        <v>6552</v>
      </c>
      <c r="E8" s="36">
        <v>10237</v>
      </c>
      <c r="F8" s="36">
        <v>2765</v>
      </c>
      <c r="G8" s="36">
        <v>2677</v>
      </c>
      <c r="H8" s="36">
        <v>1821</v>
      </c>
    </row>
    <row r="9" spans="2:8" ht="15" customHeight="1">
      <c r="B9" s="46" t="s">
        <v>80</v>
      </c>
      <c r="C9" s="36">
        <v>29463</v>
      </c>
      <c r="D9" s="36">
        <v>7413</v>
      </c>
      <c r="E9" s="36">
        <v>13261</v>
      </c>
      <c r="F9" s="36">
        <v>3676</v>
      </c>
      <c r="G9" s="36">
        <v>3622</v>
      </c>
      <c r="H9" s="36">
        <v>1491</v>
      </c>
    </row>
    <row r="10" spans="2:8" ht="15" customHeight="1">
      <c r="B10" s="46" t="s">
        <v>81</v>
      </c>
      <c r="C10" s="36">
        <v>30308</v>
      </c>
      <c r="D10" s="36">
        <v>8086</v>
      </c>
      <c r="E10" s="36">
        <v>12877</v>
      </c>
      <c r="F10" s="36">
        <v>3739</v>
      </c>
      <c r="G10" s="36">
        <v>3478</v>
      </c>
      <c r="H10" s="36">
        <v>2128</v>
      </c>
    </row>
    <row r="11" spans="2:8" ht="15" customHeight="1">
      <c r="B11" s="46" t="s">
        <v>82</v>
      </c>
      <c r="C11" s="36">
        <v>23374</v>
      </c>
      <c r="D11" s="36">
        <v>6208</v>
      </c>
      <c r="E11" s="36">
        <v>10157</v>
      </c>
      <c r="F11" s="36">
        <v>2548</v>
      </c>
      <c r="G11" s="36">
        <v>3300</v>
      </c>
      <c r="H11" s="36">
        <v>1161</v>
      </c>
    </row>
    <row r="12" spans="2:8" ht="15" customHeight="1">
      <c r="B12" s="46" t="s">
        <v>83</v>
      </c>
      <c r="C12" s="36">
        <v>25146</v>
      </c>
      <c r="D12" s="36">
        <v>6755</v>
      </c>
      <c r="E12" s="36">
        <v>11512</v>
      </c>
      <c r="F12" s="36">
        <v>2829</v>
      </c>
      <c r="G12" s="36">
        <v>3174</v>
      </c>
      <c r="H12" s="36">
        <v>876</v>
      </c>
    </row>
    <row r="13" spans="2:8" ht="15" customHeight="1">
      <c r="B13" s="46" t="s">
        <v>84</v>
      </c>
      <c r="C13" s="36">
        <v>16098</v>
      </c>
      <c r="D13" s="36">
        <v>4172</v>
      </c>
      <c r="E13" s="36">
        <v>7979</v>
      </c>
      <c r="F13" s="36">
        <v>1734</v>
      </c>
      <c r="G13" s="36">
        <v>1748</v>
      </c>
      <c r="H13" s="36">
        <v>465</v>
      </c>
    </row>
    <row r="14" spans="2:8" ht="15" customHeight="1">
      <c r="B14" s="46" t="s">
        <v>85</v>
      </c>
      <c r="C14" s="36">
        <v>36357</v>
      </c>
      <c r="D14" s="36">
        <v>9509</v>
      </c>
      <c r="E14" s="36">
        <v>16090</v>
      </c>
      <c r="F14" s="36">
        <v>4548</v>
      </c>
      <c r="G14" s="36">
        <v>5147</v>
      </c>
      <c r="H14" s="36">
        <v>1063</v>
      </c>
    </row>
    <row r="15" spans="2:8" ht="15" customHeight="1">
      <c r="B15" s="46" t="s">
        <v>86</v>
      </c>
      <c r="C15" s="36">
        <v>31006</v>
      </c>
      <c r="D15" s="36">
        <v>8482</v>
      </c>
      <c r="E15" s="36">
        <v>13799</v>
      </c>
      <c r="F15" s="36">
        <v>3670</v>
      </c>
      <c r="G15" s="36">
        <v>4407</v>
      </c>
      <c r="H15" s="36">
        <v>648</v>
      </c>
    </row>
    <row r="16" spans="2:8" ht="15" customHeight="1">
      <c r="B16" s="46" t="s">
        <v>87</v>
      </c>
      <c r="C16" s="36">
        <v>22809</v>
      </c>
      <c r="D16" s="36">
        <v>5835</v>
      </c>
      <c r="E16" s="36">
        <v>10905</v>
      </c>
      <c r="F16" s="36">
        <v>2486</v>
      </c>
      <c r="G16" s="36">
        <v>2861</v>
      </c>
      <c r="H16" s="36">
        <v>722</v>
      </c>
    </row>
    <row r="17" spans="2:10" ht="15" customHeight="1">
      <c r="B17" s="46" t="s">
        <v>88</v>
      </c>
      <c r="C17" s="36">
        <v>32197</v>
      </c>
      <c r="D17" s="36">
        <v>8210</v>
      </c>
      <c r="E17" s="36">
        <v>15090</v>
      </c>
      <c r="F17" s="36">
        <v>3676</v>
      </c>
      <c r="G17" s="36">
        <v>4029</v>
      </c>
      <c r="H17" s="36">
        <v>1192</v>
      </c>
    </row>
    <row r="18" spans="2:10" ht="15" customHeight="1">
      <c r="B18" s="46" t="s">
        <v>89</v>
      </c>
      <c r="C18" s="36">
        <v>26298</v>
      </c>
      <c r="D18" s="36">
        <v>7241</v>
      </c>
      <c r="E18" s="36">
        <v>11399</v>
      </c>
      <c r="F18" s="36">
        <v>3056</v>
      </c>
      <c r="G18" s="36">
        <v>3054</v>
      </c>
      <c r="H18" s="36">
        <v>1548</v>
      </c>
    </row>
    <row r="19" spans="2:10" ht="15" customHeight="1">
      <c r="B19" s="46" t="s">
        <v>90</v>
      </c>
      <c r="C19" s="36">
        <v>27803</v>
      </c>
      <c r="D19" s="36">
        <v>7586</v>
      </c>
      <c r="E19" s="36">
        <v>11598</v>
      </c>
      <c r="F19" s="36">
        <v>3722</v>
      </c>
      <c r="G19" s="36">
        <v>3310</v>
      </c>
      <c r="H19" s="36">
        <v>1587</v>
      </c>
    </row>
    <row r="20" spans="2:10" ht="15" customHeight="1">
      <c r="B20" s="47" t="s">
        <v>91</v>
      </c>
      <c r="C20" s="39">
        <v>324911</v>
      </c>
      <c r="D20" s="39">
        <v>86049</v>
      </c>
      <c r="E20" s="39">
        <v>144904</v>
      </c>
      <c r="F20" s="39">
        <v>38449</v>
      </c>
      <c r="G20" s="39">
        <v>40807</v>
      </c>
      <c r="H20" s="39">
        <v>14702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26585</v>
      </c>
      <c r="D28" s="36">
        <v>6783</v>
      </c>
      <c r="E28" s="36">
        <v>11885</v>
      </c>
      <c r="F28" s="36">
        <v>3297</v>
      </c>
      <c r="G28" s="36">
        <v>2908</v>
      </c>
      <c r="H28" s="36">
        <v>1712</v>
      </c>
    </row>
    <row r="29" spans="2:10" ht="15" customHeight="1">
      <c r="B29" s="46" t="s">
        <v>80</v>
      </c>
      <c r="C29" s="36">
        <v>37516</v>
      </c>
      <c r="D29" s="36">
        <v>9943</v>
      </c>
      <c r="E29" s="36">
        <v>15551</v>
      </c>
      <c r="F29" s="36">
        <v>4796</v>
      </c>
      <c r="G29" s="36">
        <v>5209</v>
      </c>
      <c r="H29" s="36">
        <v>2017</v>
      </c>
    </row>
    <row r="30" spans="2:10" ht="15" customHeight="1">
      <c r="B30" s="46" t="s">
        <v>81</v>
      </c>
      <c r="C30" s="36">
        <v>41555</v>
      </c>
      <c r="D30" s="36">
        <v>11165</v>
      </c>
      <c r="E30" s="36">
        <v>16651</v>
      </c>
      <c r="F30" s="36">
        <v>5953</v>
      </c>
      <c r="G30" s="36">
        <v>5652</v>
      </c>
      <c r="H30" s="36">
        <v>2134</v>
      </c>
    </row>
    <row r="31" spans="2:10" ht="15" customHeight="1">
      <c r="B31" s="46" t="s">
        <v>82</v>
      </c>
      <c r="C31" s="36">
        <v>35708</v>
      </c>
      <c r="D31" s="36">
        <v>10123</v>
      </c>
      <c r="E31" s="36">
        <v>14731</v>
      </c>
      <c r="F31" s="36">
        <v>3982</v>
      </c>
      <c r="G31" s="36">
        <v>5169</v>
      </c>
      <c r="H31" s="36">
        <v>1703</v>
      </c>
    </row>
    <row r="32" spans="2:10" ht="15" customHeight="1">
      <c r="B32" s="46" t="s">
        <v>83</v>
      </c>
      <c r="C32" s="36">
        <v>24995</v>
      </c>
      <c r="D32" s="36">
        <v>7148</v>
      </c>
      <c r="E32" s="36">
        <v>10767</v>
      </c>
      <c r="F32" s="36">
        <v>2449</v>
      </c>
      <c r="G32" s="36">
        <v>3934</v>
      </c>
      <c r="H32" s="36">
        <v>697</v>
      </c>
    </row>
    <row r="33" spans="2:8" ht="15" customHeight="1">
      <c r="B33" s="46" t="s">
        <v>84</v>
      </c>
      <c r="C33" s="36">
        <v>21625</v>
      </c>
      <c r="D33" s="36">
        <v>6083</v>
      </c>
      <c r="E33" s="36">
        <v>9790</v>
      </c>
      <c r="F33" s="36">
        <v>2172</v>
      </c>
      <c r="G33" s="36">
        <v>3118</v>
      </c>
      <c r="H33" s="36">
        <v>462</v>
      </c>
    </row>
    <row r="34" spans="2:8" ht="15" customHeight="1">
      <c r="B34" s="46" t="s">
        <v>85</v>
      </c>
      <c r="C34" s="36">
        <v>44965</v>
      </c>
      <c r="D34" s="36">
        <v>12205</v>
      </c>
      <c r="E34" s="36">
        <v>20446</v>
      </c>
      <c r="F34" s="36">
        <v>4267</v>
      </c>
      <c r="G34" s="36">
        <v>6965</v>
      </c>
      <c r="H34" s="36">
        <v>1082</v>
      </c>
    </row>
    <row r="35" spans="2:8" ht="15" customHeight="1">
      <c r="B35" s="46" t="s">
        <v>86</v>
      </c>
      <c r="C35" s="36">
        <v>40629</v>
      </c>
      <c r="D35" s="36">
        <v>11408</v>
      </c>
      <c r="E35" s="36">
        <v>19495</v>
      </c>
      <c r="F35" s="36">
        <v>3338</v>
      </c>
      <c r="G35" s="36">
        <v>5649</v>
      </c>
      <c r="H35" s="36">
        <v>739</v>
      </c>
    </row>
    <row r="36" spans="2:8" ht="15" customHeight="1">
      <c r="B36" s="46" t="s">
        <v>87</v>
      </c>
      <c r="C36" s="36">
        <v>30076</v>
      </c>
      <c r="D36" s="36">
        <v>8773</v>
      </c>
      <c r="E36" s="36">
        <v>13468</v>
      </c>
      <c r="F36" s="36">
        <v>2542</v>
      </c>
      <c r="G36" s="36">
        <v>4398</v>
      </c>
      <c r="H36" s="36">
        <v>895</v>
      </c>
    </row>
    <row r="37" spans="2:8" ht="15" customHeight="1">
      <c r="B37" s="46" t="s">
        <v>88</v>
      </c>
      <c r="C37" s="36">
        <v>43667</v>
      </c>
      <c r="D37" s="36">
        <v>11719</v>
      </c>
      <c r="E37" s="36">
        <v>19867</v>
      </c>
      <c r="F37" s="36">
        <v>4184</v>
      </c>
      <c r="G37" s="36">
        <v>6633</v>
      </c>
      <c r="H37" s="36">
        <v>1264</v>
      </c>
    </row>
    <row r="38" spans="2:8" ht="15" customHeight="1">
      <c r="B38" s="46" t="s">
        <v>89</v>
      </c>
      <c r="C38" s="36">
        <v>30681</v>
      </c>
      <c r="D38" s="36">
        <v>8362</v>
      </c>
      <c r="E38" s="36">
        <v>12533</v>
      </c>
      <c r="F38" s="36">
        <v>3707</v>
      </c>
      <c r="G38" s="36">
        <v>4716</v>
      </c>
      <c r="H38" s="36">
        <v>1363</v>
      </c>
    </row>
    <row r="39" spans="2:8" ht="15" customHeight="1">
      <c r="B39" s="46" t="s">
        <v>90</v>
      </c>
      <c r="C39" s="36">
        <v>32252</v>
      </c>
      <c r="D39" s="36">
        <v>8380</v>
      </c>
      <c r="E39" s="36">
        <v>13275</v>
      </c>
      <c r="F39" s="36">
        <v>3838</v>
      </c>
      <c r="G39" s="36">
        <v>5242</v>
      </c>
      <c r="H39" s="36">
        <v>1517</v>
      </c>
    </row>
    <row r="40" spans="2:8" ht="15" customHeight="1">
      <c r="B40" s="47" t="s">
        <v>91</v>
      </c>
      <c r="C40" s="39">
        <v>410254</v>
      </c>
      <c r="D40" s="39">
        <v>112092</v>
      </c>
      <c r="E40" s="39">
        <v>178459</v>
      </c>
      <c r="F40" s="39">
        <v>44525</v>
      </c>
      <c r="G40" s="39">
        <v>59593</v>
      </c>
      <c r="H40" s="39">
        <v>15585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32252</v>
      </c>
      <c r="D7" s="57">
        <v>0.16001870301765986</v>
      </c>
      <c r="E7" s="36">
        <v>8380</v>
      </c>
      <c r="F7" s="57">
        <v>0.10466649090429736</v>
      </c>
      <c r="G7" s="36">
        <v>13275</v>
      </c>
      <c r="H7" s="57">
        <v>0.14459389549922408</v>
      </c>
      <c r="I7" s="36">
        <v>3838</v>
      </c>
      <c r="J7" s="57">
        <v>3.1166039763568021E-2</v>
      </c>
      <c r="K7" s="36">
        <v>5242</v>
      </c>
      <c r="L7" s="57">
        <v>0.58368580060422959</v>
      </c>
      <c r="M7" s="36">
        <v>1517</v>
      </c>
      <c r="N7" s="57">
        <v>-4.410838059231259E-2</v>
      </c>
    </row>
    <row r="8" spans="2:14">
      <c r="B8" s="56" t="s">
        <v>89</v>
      </c>
      <c r="C8" s="36">
        <v>30681</v>
      </c>
      <c r="D8" s="57">
        <v>0.16666666666666674</v>
      </c>
      <c r="E8" s="36">
        <v>8362</v>
      </c>
      <c r="F8" s="57">
        <v>0.15481287115039355</v>
      </c>
      <c r="G8" s="36">
        <v>12533</v>
      </c>
      <c r="H8" s="57">
        <v>9.9482410737784077E-2</v>
      </c>
      <c r="I8" s="36">
        <v>3707</v>
      </c>
      <c r="J8" s="57">
        <v>0.21302356020942415</v>
      </c>
      <c r="K8" s="36">
        <v>4716</v>
      </c>
      <c r="L8" s="57">
        <v>0.54420432220039294</v>
      </c>
      <c r="M8" s="36">
        <v>1363</v>
      </c>
      <c r="N8" s="57">
        <v>-0.11950904392764861</v>
      </c>
    </row>
    <row r="9" spans="2:14">
      <c r="B9" s="56" t="s">
        <v>88</v>
      </c>
      <c r="C9" s="36">
        <v>43667</v>
      </c>
      <c r="D9" s="57">
        <v>0.35624437059353364</v>
      </c>
      <c r="E9" s="36">
        <v>11719</v>
      </c>
      <c r="F9" s="57">
        <v>0.42740560292326424</v>
      </c>
      <c r="G9" s="36">
        <v>19867</v>
      </c>
      <c r="H9" s="57">
        <v>0.31656726308813776</v>
      </c>
      <c r="I9" s="36">
        <v>4184</v>
      </c>
      <c r="J9" s="57">
        <v>0.13819368879216531</v>
      </c>
      <c r="K9" s="36">
        <v>6633</v>
      </c>
      <c r="L9" s="57">
        <v>0.64631422189128807</v>
      </c>
      <c r="M9" s="36">
        <v>1264</v>
      </c>
      <c r="N9" s="57">
        <v>6.0402684563758413E-2</v>
      </c>
    </row>
    <row r="10" spans="2:14">
      <c r="B10" s="56" t="s">
        <v>87</v>
      </c>
      <c r="C10" s="36">
        <v>30076</v>
      </c>
      <c r="D10" s="57">
        <v>0.31860230610723828</v>
      </c>
      <c r="E10" s="36">
        <v>8773</v>
      </c>
      <c r="F10" s="57">
        <v>0.50351328191945166</v>
      </c>
      <c r="G10" s="36">
        <v>13468</v>
      </c>
      <c r="H10" s="57">
        <v>0.23502980284273267</v>
      </c>
      <c r="I10" s="36">
        <v>2542</v>
      </c>
      <c r="J10" s="57">
        <v>2.2526146419951765E-2</v>
      </c>
      <c r="K10" s="36">
        <v>4398</v>
      </c>
      <c r="L10" s="57">
        <v>0.53722474659210073</v>
      </c>
      <c r="M10" s="36">
        <v>895</v>
      </c>
      <c r="N10" s="57">
        <v>0.23961218836565101</v>
      </c>
    </row>
    <row r="11" spans="2:14">
      <c r="B11" s="56" t="s">
        <v>86</v>
      </c>
      <c r="C11" s="36">
        <v>40629</v>
      </c>
      <c r="D11" s="57">
        <v>0.31035928529961954</v>
      </c>
      <c r="E11" s="36">
        <v>11408</v>
      </c>
      <c r="F11" s="57">
        <v>0.34496580995048332</v>
      </c>
      <c r="G11" s="36">
        <v>19495</v>
      </c>
      <c r="H11" s="57">
        <v>0.41278353503877097</v>
      </c>
      <c r="I11" s="36">
        <v>3338</v>
      </c>
      <c r="J11" s="57">
        <v>-9.0463215258855589E-2</v>
      </c>
      <c r="K11" s="36">
        <v>5649</v>
      </c>
      <c r="L11" s="57">
        <v>0.28182437031994545</v>
      </c>
      <c r="M11" s="36">
        <v>739</v>
      </c>
      <c r="N11" s="57">
        <v>0.14043209876543217</v>
      </c>
    </row>
    <row r="12" spans="2:14">
      <c r="B12" s="56" t="s">
        <v>85</v>
      </c>
      <c r="C12" s="36">
        <v>44965</v>
      </c>
      <c r="D12" s="57">
        <v>0.23676320928569461</v>
      </c>
      <c r="E12" s="36">
        <v>12205</v>
      </c>
      <c r="F12" s="57">
        <v>0.28352087496056377</v>
      </c>
      <c r="G12" s="36">
        <v>20446</v>
      </c>
      <c r="H12" s="57">
        <v>0.27072715972653816</v>
      </c>
      <c r="I12" s="36">
        <v>4267</v>
      </c>
      <c r="J12" s="57">
        <v>-6.1785400175901506E-2</v>
      </c>
      <c r="K12" s="36">
        <v>6965</v>
      </c>
      <c r="L12" s="57">
        <v>0.35321546531960357</v>
      </c>
      <c r="M12" s="36">
        <v>1082</v>
      </c>
      <c r="N12" s="57">
        <v>1.7873941674506177E-2</v>
      </c>
    </row>
    <row r="13" spans="2:14">
      <c r="B13" s="56" t="s">
        <v>84</v>
      </c>
      <c r="C13" s="36">
        <v>21625</v>
      </c>
      <c r="D13" s="57">
        <v>0.3433345757236923</v>
      </c>
      <c r="E13" s="36">
        <v>6083</v>
      </c>
      <c r="F13" s="57">
        <v>0.45805369127516782</v>
      </c>
      <c r="G13" s="36">
        <v>9790</v>
      </c>
      <c r="H13" s="57">
        <v>0.22697079834565725</v>
      </c>
      <c r="I13" s="36">
        <v>2172</v>
      </c>
      <c r="J13" s="57">
        <v>0.25259515570934266</v>
      </c>
      <c r="K13" s="36">
        <v>3118</v>
      </c>
      <c r="L13" s="57">
        <v>0.78375286041189929</v>
      </c>
      <c r="M13" s="36">
        <v>462</v>
      </c>
      <c r="N13" s="57">
        <v>-6.4516129032258229E-3</v>
      </c>
    </row>
    <row r="14" spans="2:14">
      <c r="B14" s="56" t="s">
        <v>83</v>
      </c>
      <c r="C14" s="36">
        <v>24995</v>
      </c>
      <c r="D14" s="57">
        <v>-6.0049312017815826E-3</v>
      </c>
      <c r="E14" s="36">
        <v>7148</v>
      </c>
      <c r="F14" s="57">
        <v>5.8179126572909023E-2</v>
      </c>
      <c r="G14" s="36">
        <v>10767</v>
      </c>
      <c r="H14" s="57">
        <v>-6.4715079916608742E-2</v>
      </c>
      <c r="I14" s="36">
        <v>2449</v>
      </c>
      <c r="J14" s="57">
        <v>-0.13432308236125845</v>
      </c>
      <c r="K14" s="36">
        <v>3934</v>
      </c>
      <c r="L14" s="57">
        <v>0.23944549464398235</v>
      </c>
      <c r="M14" s="36">
        <v>697</v>
      </c>
      <c r="N14" s="57">
        <v>-0.204337899543379</v>
      </c>
    </row>
    <row r="15" spans="2:14">
      <c r="B15" s="56" t="s">
        <v>82</v>
      </c>
      <c r="C15" s="36">
        <v>35708</v>
      </c>
      <c r="D15" s="57">
        <v>0.5276803285702063</v>
      </c>
      <c r="E15" s="36">
        <v>10123</v>
      </c>
      <c r="F15" s="57">
        <v>0.63063788659793807</v>
      </c>
      <c r="G15" s="36">
        <v>14731</v>
      </c>
      <c r="H15" s="57">
        <v>0.45032982179777492</v>
      </c>
      <c r="I15" s="36">
        <v>3982</v>
      </c>
      <c r="J15" s="57">
        <v>0.56279434850863419</v>
      </c>
      <c r="K15" s="36">
        <v>5169</v>
      </c>
      <c r="L15" s="57">
        <v>0.5663636363636364</v>
      </c>
      <c r="M15" s="36">
        <v>1703</v>
      </c>
      <c r="N15" s="57">
        <v>0.46683893195521109</v>
      </c>
    </row>
    <row r="16" spans="2:14">
      <c r="B16" s="56" t="s">
        <v>81</v>
      </c>
      <c r="C16" s="36">
        <v>41555</v>
      </c>
      <c r="D16" s="57">
        <v>0.37109014121684036</v>
      </c>
      <c r="E16" s="36">
        <v>11165</v>
      </c>
      <c r="F16" s="57">
        <v>0.38078159782339838</v>
      </c>
      <c r="G16" s="36">
        <v>16651</v>
      </c>
      <c r="H16" s="57">
        <v>0.29308068649530172</v>
      </c>
      <c r="I16" s="36">
        <v>5953</v>
      </c>
      <c r="J16" s="57">
        <v>0.59213693500936082</v>
      </c>
      <c r="K16" s="36">
        <v>5652</v>
      </c>
      <c r="L16" s="57">
        <v>0.62507188039102934</v>
      </c>
      <c r="M16" s="36">
        <v>2134</v>
      </c>
      <c r="N16" s="57">
        <v>2.8195488721804995E-3</v>
      </c>
    </row>
    <row r="17" spans="2:14">
      <c r="B17" s="56" t="s">
        <v>80</v>
      </c>
      <c r="C17" s="36">
        <v>37516</v>
      </c>
      <c r="D17" s="57">
        <v>0.27332586634083422</v>
      </c>
      <c r="E17" s="36">
        <v>9943</v>
      </c>
      <c r="F17" s="57">
        <v>0.3412923242951571</v>
      </c>
      <c r="G17" s="36">
        <v>15551</v>
      </c>
      <c r="H17" s="57">
        <v>0.17268682603121932</v>
      </c>
      <c r="I17" s="36">
        <v>4796</v>
      </c>
      <c r="J17" s="57">
        <v>0.30467899891186079</v>
      </c>
      <c r="K17" s="36">
        <v>5209</v>
      </c>
      <c r="L17" s="57">
        <v>0.43815571507454454</v>
      </c>
      <c r="M17" s="36">
        <v>2017</v>
      </c>
      <c r="N17" s="57">
        <v>0.35278336686787393</v>
      </c>
    </row>
    <row r="18" spans="2:14">
      <c r="B18" s="56" t="s">
        <v>79</v>
      </c>
      <c r="C18" s="36">
        <v>26585</v>
      </c>
      <c r="D18" s="57">
        <v>0.1053134874438717</v>
      </c>
      <c r="E18" s="36">
        <v>6783</v>
      </c>
      <c r="F18" s="57">
        <v>3.5256410256410353E-2</v>
      </c>
      <c r="G18" s="36">
        <v>11885</v>
      </c>
      <c r="H18" s="57">
        <v>0.16098466347562757</v>
      </c>
      <c r="I18" s="36">
        <v>3297</v>
      </c>
      <c r="J18" s="57">
        <v>0.19240506329113916</v>
      </c>
      <c r="K18" s="36">
        <v>2908</v>
      </c>
      <c r="L18" s="57">
        <v>8.6290623832648405E-2</v>
      </c>
      <c r="M18" s="36">
        <v>1712</v>
      </c>
      <c r="N18" s="57">
        <v>-5.985722130697424E-2</v>
      </c>
    </row>
    <row r="19" spans="2:14" ht="30" customHeight="1">
      <c r="B19" s="58" t="s">
        <v>290</v>
      </c>
      <c r="C19" s="59">
        <v>410254</v>
      </c>
      <c r="D19" s="27">
        <v>0.26266577616639641</v>
      </c>
      <c r="E19" s="59">
        <v>112092</v>
      </c>
      <c r="F19" s="27">
        <v>0.30265313949029049</v>
      </c>
      <c r="G19" s="59">
        <v>178459</v>
      </c>
      <c r="H19" s="27">
        <v>0.23156710649809531</v>
      </c>
      <c r="I19" s="59">
        <v>44525</v>
      </c>
      <c r="J19" s="27">
        <v>0.1580275169705323</v>
      </c>
      <c r="K19" s="59">
        <v>59593</v>
      </c>
      <c r="L19" s="27">
        <v>0.46036219276104595</v>
      </c>
      <c r="M19" s="59">
        <v>15585</v>
      </c>
      <c r="N19" s="27">
        <v>6.0059855801931628E-2</v>
      </c>
    </row>
    <row r="20" spans="2:14" outlineLevel="1">
      <c r="B20" s="56" t="s">
        <v>90</v>
      </c>
      <c r="C20" s="36">
        <v>27803</v>
      </c>
      <c r="D20" s="57">
        <v>7.1035093801764315E-2</v>
      </c>
      <c r="E20" s="36">
        <v>7586</v>
      </c>
      <c r="F20" s="57">
        <v>0.11444101660055828</v>
      </c>
      <c r="G20" s="36">
        <v>11598</v>
      </c>
      <c r="H20" s="57">
        <v>1.9604395604395641E-2</v>
      </c>
      <c r="I20" s="36">
        <v>3722</v>
      </c>
      <c r="J20" s="57">
        <v>0.14101778050275904</v>
      </c>
      <c r="K20" s="36">
        <v>3310</v>
      </c>
      <c r="L20" s="57">
        <v>0.13550600343053176</v>
      </c>
      <c r="M20" s="36">
        <v>1587</v>
      </c>
      <c r="N20" s="57">
        <v>-8.1250000000000488E-3</v>
      </c>
    </row>
    <row r="21" spans="2:14" outlineLevel="1">
      <c r="B21" s="56" t="s">
        <v>89</v>
      </c>
      <c r="C21" s="36">
        <v>26298</v>
      </c>
      <c r="D21" s="57">
        <v>9.6572429321991393E-2</v>
      </c>
      <c r="E21" s="36">
        <v>7241</v>
      </c>
      <c r="F21" s="57">
        <v>0.16846861384540901</v>
      </c>
      <c r="G21" s="36">
        <v>11399</v>
      </c>
      <c r="H21" s="57">
        <v>9.3848958833125495E-2</v>
      </c>
      <c r="I21" s="36">
        <v>3056</v>
      </c>
      <c r="J21" s="57">
        <v>6.517950505402581E-2</v>
      </c>
      <c r="K21" s="36">
        <v>3054</v>
      </c>
      <c r="L21" s="57">
        <v>7.9207920792079278E-3</v>
      </c>
      <c r="M21" s="36">
        <v>1548</v>
      </c>
      <c r="N21" s="57">
        <v>5.6655290102389122E-2</v>
      </c>
    </row>
    <row r="22" spans="2:14" outlineLevel="1">
      <c r="B22" s="56" t="s">
        <v>88</v>
      </c>
      <c r="C22" s="36">
        <v>32197</v>
      </c>
      <c r="D22" s="57">
        <v>-1.3239756045235862E-2</v>
      </c>
      <c r="E22" s="36">
        <v>8210</v>
      </c>
      <c r="F22" s="57">
        <v>-3.4458426437727896E-2</v>
      </c>
      <c r="G22" s="36">
        <v>15090</v>
      </c>
      <c r="H22" s="57">
        <v>-2.2480825178524677E-3</v>
      </c>
      <c r="I22" s="36">
        <v>3676</v>
      </c>
      <c r="J22" s="57">
        <v>-1.973333333333338E-2</v>
      </c>
      <c r="K22" s="36">
        <v>4029</v>
      </c>
      <c r="L22" s="57">
        <v>1.9741837509491322E-2</v>
      </c>
      <c r="M22" s="36">
        <v>1192</v>
      </c>
      <c r="N22" s="57">
        <v>-8.3781706379707943E-2</v>
      </c>
    </row>
    <row r="23" spans="2:14" outlineLevel="1">
      <c r="B23" s="56" t="s">
        <v>87</v>
      </c>
      <c r="C23" s="36">
        <v>22809</v>
      </c>
      <c r="D23" s="57">
        <v>-4.9783369438426983E-2</v>
      </c>
      <c r="E23" s="36">
        <v>5835</v>
      </c>
      <c r="F23" s="57">
        <v>-8.0378250591016553E-2</v>
      </c>
      <c r="G23" s="36">
        <v>10905</v>
      </c>
      <c r="H23" s="57">
        <v>-7.364933741080526E-2</v>
      </c>
      <c r="I23" s="36">
        <v>2486</v>
      </c>
      <c r="J23" s="57">
        <v>-6.2947606483226504E-2</v>
      </c>
      <c r="K23" s="36">
        <v>2861</v>
      </c>
      <c r="L23" s="57">
        <v>0.1754313886606409</v>
      </c>
      <c r="M23" s="36">
        <v>722</v>
      </c>
      <c r="N23" s="57">
        <v>-9.7500000000000031E-2</v>
      </c>
    </row>
    <row r="24" spans="2:14" outlineLevel="1">
      <c r="B24" s="56" t="s">
        <v>86</v>
      </c>
      <c r="C24" s="36">
        <v>31006</v>
      </c>
      <c r="D24" s="57">
        <v>-6.6815144766147028E-2</v>
      </c>
      <c r="E24" s="36">
        <v>8482</v>
      </c>
      <c r="F24" s="57">
        <v>5.2145058070631745E-3</v>
      </c>
      <c r="G24" s="36">
        <v>13799</v>
      </c>
      <c r="H24" s="57">
        <v>-0.15260378285433551</v>
      </c>
      <c r="I24" s="36">
        <v>3670</v>
      </c>
      <c r="J24" s="57">
        <v>-3.4464614575111852E-2</v>
      </c>
      <c r="K24" s="36">
        <v>4407</v>
      </c>
      <c r="L24" s="57">
        <v>0.1384655127873935</v>
      </c>
      <c r="M24" s="36">
        <v>648</v>
      </c>
      <c r="N24" s="57">
        <v>-0.22115384615384615</v>
      </c>
    </row>
    <row r="25" spans="2:14" outlineLevel="1">
      <c r="B25" s="56" t="s">
        <v>85</v>
      </c>
      <c r="C25" s="36">
        <v>36357</v>
      </c>
      <c r="D25" s="57">
        <v>-9.2345715997603328E-2</v>
      </c>
      <c r="E25" s="36">
        <v>9509</v>
      </c>
      <c r="F25" s="57">
        <v>-6.9022909731740745E-2</v>
      </c>
      <c r="G25" s="36">
        <v>16090</v>
      </c>
      <c r="H25" s="57">
        <v>-0.13116258977266593</v>
      </c>
      <c r="I25" s="36">
        <v>4548</v>
      </c>
      <c r="J25" s="57">
        <v>-4.9926885314393155E-2</v>
      </c>
      <c r="K25" s="36">
        <v>5147</v>
      </c>
      <c r="L25" s="57">
        <v>-2.352494782773662E-2</v>
      </c>
      <c r="M25" s="36">
        <v>1063</v>
      </c>
      <c r="N25" s="57">
        <v>-0.15968379446640313</v>
      </c>
    </row>
    <row r="26" spans="2:14" outlineLevel="1">
      <c r="B26" s="56" t="s">
        <v>84</v>
      </c>
      <c r="C26" s="36">
        <v>16098</v>
      </c>
      <c r="D26" s="57">
        <v>-0.15264764712074952</v>
      </c>
      <c r="E26" s="36">
        <v>4172</v>
      </c>
      <c r="F26" s="57">
        <v>-0.25699020480854851</v>
      </c>
      <c r="G26" s="36">
        <v>7979</v>
      </c>
      <c r="H26" s="57">
        <v>-8.0548513482369244E-2</v>
      </c>
      <c r="I26" s="36">
        <v>1734</v>
      </c>
      <c r="J26" s="57">
        <v>-5.7608695652173858E-2</v>
      </c>
      <c r="K26" s="36">
        <v>1748</v>
      </c>
      <c r="L26" s="57">
        <v>-0.23634775010921805</v>
      </c>
      <c r="M26" s="36">
        <v>465</v>
      </c>
      <c r="N26" s="57">
        <v>-0.19270833333333337</v>
      </c>
    </row>
    <row r="27" spans="2:14" outlineLevel="1">
      <c r="B27" s="56" t="s">
        <v>83</v>
      </c>
      <c r="C27" s="36">
        <v>25146</v>
      </c>
      <c r="D27" s="57">
        <v>6.6909924052781289E-2</v>
      </c>
      <c r="E27" s="36">
        <v>6755</v>
      </c>
      <c r="F27" s="57">
        <v>0.10321737710272738</v>
      </c>
      <c r="G27" s="36">
        <v>11512</v>
      </c>
      <c r="H27" s="57">
        <v>8.6550259556394504E-2</v>
      </c>
      <c r="I27" s="36">
        <v>2829</v>
      </c>
      <c r="J27" s="57">
        <v>3.0976676384839585E-2</v>
      </c>
      <c r="K27" s="36">
        <v>3174</v>
      </c>
      <c r="L27" s="57">
        <v>5.6239600665557443E-2</v>
      </c>
      <c r="M27" s="36">
        <v>876</v>
      </c>
      <c r="N27" s="57">
        <v>-0.20508166969147001</v>
      </c>
    </row>
    <row r="28" spans="2:14" outlineLevel="1">
      <c r="B28" s="56" t="s">
        <v>82</v>
      </c>
      <c r="C28" s="36">
        <v>23374</v>
      </c>
      <c r="D28" s="57">
        <v>-0.19861487297288027</v>
      </c>
      <c r="E28" s="36">
        <v>6208</v>
      </c>
      <c r="F28" s="57">
        <v>-0.13573715717666712</v>
      </c>
      <c r="G28" s="36">
        <v>10157</v>
      </c>
      <c r="H28" s="57">
        <v>-0.19973211471793251</v>
      </c>
      <c r="I28" s="36">
        <v>2548</v>
      </c>
      <c r="J28" s="57">
        <v>-0.34109128523403154</v>
      </c>
      <c r="K28" s="36">
        <v>3300</v>
      </c>
      <c r="L28" s="57">
        <v>-0.21090387374461983</v>
      </c>
      <c r="M28" s="36">
        <v>1161</v>
      </c>
      <c r="N28" s="57">
        <v>-6.59694288012872E-2</v>
      </c>
    </row>
    <row r="29" spans="2:14" outlineLevel="1">
      <c r="B29" s="56" t="s">
        <v>81</v>
      </c>
      <c r="C29" s="36">
        <v>30308</v>
      </c>
      <c r="D29" s="57">
        <v>9.9829444424284208E-2</v>
      </c>
      <c r="E29" s="36">
        <v>8086</v>
      </c>
      <c r="F29" s="57">
        <v>0.17683015572696847</v>
      </c>
      <c r="G29" s="36">
        <v>12877</v>
      </c>
      <c r="H29" s="57">
        <v>0.14758042955173334</v>
      </c>
      <c r="I29" s="36">
        <v>3739</v>
      </c>
      <c r="J29" s="57">
        <v>8.8500727802037771E-2</v>
      </c>
      <c r="K29" s="36">
        <v>3478</v>
      </c>
      <c r="L29" s="57">
        <v>-6.1015118790496814E-2</v>
      </c>
      <c r="M29" s="36">
        <v>2128</v>
      </c>
      <c r="N29" s="57">
        <v>-8.5124677558039541E-2</v>
      </c>
    </row>
    <row r="30" spans="2:14" outlineLevel="1">
      <c r="B30" s="56" t="s">
        <v>80</v>
      </c>
      <c r="C30" s="36">
        <v>29463</v>
      </c>
      <c r="D30" s="57">
        <v>1.9480968858131442E-2</v>
      </c>
      <c r="E30" s="36">
        <v>7413</v>
      </c>
      <c r="F30" s="57">
        <v>2.5736820257368231E-2</v>
      </c>
      <c r="G30" s="36">
        <v>13261</v>
      </c>
      <c r="H30" s="57">
        <v>7.2896440129449847E-2</v>
      </c>
      <c r="I30" s="36">
        <v>3676</v>
      </c>
      <c r="J30" s="57">
        <v>2.1394831897749267E-2</v>
      </c>
      <c r="K30" s="36">
        <v>3622</v>
      </c>
      <c r="L30" s="57">
        <v>1.0884733463577989E-2</v>
      </c>
      <c r="M30" s="36">
        <v>1491</v>
      </c>
      <c r="N30" s="57">
        <v>-0.30032848427968095</v>
      </c>
    </row>
    <row r="31" spans="2:14" outlineLevel="1">
      <c r="B31" s="56" t="s">
        <v>79</v>
      </c>
      <c r="C31" s="36">
        <v>24052</v>
      </c>
      <c r="D31" s="57">
        <v>-4.228717050250852E-2</v>
      </c>
      <c r="E31" s="36">
        <v>6552</v>
      </c>
      <c r="F31" s="57">
        <v>-3.1485587583148567E-2</v>
      </c>
      <c r="G31" s="36">
        <v>10237</v>
      </c>
      <c r="H31" s="57">
        <v>-3.4063030760520863E-2</v>
      </c>
      <c r="I31" s="36">
        <v>2765</v>
      </c>
      <c r="J31" s="57">
        <v>-5.8883594281824325E-2</v>
      </c>
      <c r="K31" s="36">
        <v>2677</v>
      </c>
      <c r="L31" s="57">
        <v>-6.9840166782487834E-2</v>
      </c>
      <c r="M31" s="36">
        <v>1821</v>
      </c>
      <c r="N31" s="57">
        <v>-5.8914728682170514E-2</v>
      </c>
    </row>
    <row r="32" spans="2:14">
      <c r="B32" s="60">
        <v>2010</v>
      </c>
      <c r="C32" s="61">
        <v>324911</v>
      </c>
      <c r="D32" s="62">
        <v>-2.4762802368824666E-2</v>
      </c>
      <c r="E32" s="61">
        <v>86049</v>
      </c>
      <c r="F32" s="62">
        <v>-2.7697941776376744E-3</v>
      </c>
      <c r="G32" s="61">
        <v>144904</v>
      </c>
      <c r="H32" s="62">
        <v>-3.1642820387733139E-2</v>
      </c>
      <c r="I32" s="61">
        <v>38449</v>
      </c>
      <c r="J32" s="62">
        <v>-2.7715261094955146E-2</v>
      </c>
      <c r="K32" s="61">
        <v>40807</v>
      </c>
      <c r="L32" s="62">
        <v>-7.4429012721036747E-3</v>
      </c>
      <c r="M32" s="61">
        <v>14702</v>
      </c>
      <c r="N32" s="62">
        <v>-0.11305501930501927</v>
      </c>
    </row>
    <row r="33" spans="2:16" hidden="1" outlineLevel="1">
      <c r="B33" s="63" t="s">
        <v>90</v>
      </c>
      <c r="C33" s="64">
        <v>25959</v>
      </c>
      <c r="D33" s="57">
        <v>-8.2039676084727176E-2</v>
      </c>
      <c r="E33" s="64">
        <v>6807</v>
      </c>
      <c r="F33" s="57">
        <v>-4.4094930487291073E-2</v>
      </c>
      <c r="G33" s="64">
        <v>11375</v>
      </c>
      <c r="H33" s="57">
        <v>-9.2468485718844695E-2</v>
      </c>
      <c r="I33" s="64">
        <v>3262</v>
      </c>
      <c r="J33" s="57">
        <v>5.840363400389359E-2</v>
      </c>
      <c r="K33" s="64">
        <v>2915</v>
      </c>
      <c r="L33" s="57">
        <v>-0.14616285881663738</v>
      </c>
      <c r="M33" s="64">
        <v>1600</v>
      </c>
      <c r="N33" s="57">
        <v>-0.24812030075187974</v>
      </c>
    </row>
    <row r="34" spans="2:16" hidden="1" outlineLevel="1">
      <c r="B34" s="63" t="s">
        <v>89</v>
      </c>
      <c r="C34" s="64">
        <v>23982</v>
      </c>
      <c r="D34" s="57">
        <v>-9.9098422238918071E-2</v>
      </c>
      <c r="E34" s="64">
        <v>6197</v>
      </c>
      <c r="F34" s="57">
        <v>-4.4557508479802665E-2</v>
      </c>
      <c r="G34" s="64">
        <v>10421</v>
      </c>
      <c r="H34" s="57">
        <v>-0.16464929859719435</v>
      </c>
      <c r="I34" s="64">
        <v>2869</v>
      </c>
      <c r="J34" s="57">
        <v>4.2893493275172556E-2</v>
      </c>
      <c r="K34" s="64">
        <v>3030</v>
      </c>
      <c r="L34" s="57">
        <v>-9.8750743604997027E-2</v>
      </c>
      <c r="M34" s="64">
        <v>1465</v>
      </c>
      <c r="N34" s="57">
        <v>-5.2393272962483861E-2</v>
      </c>
    </row>
    <row r="35" spans="2:16" hidden="1" outlineLevel="1">
      <c r="B35" s="63" t="s">
        <v>88</v>
      </c>
      <c r="C35" s="64">
        <v>32629</v>
      </c>
      <c r="D35" s="57">
        <v>-0.17790375409423032</v>
      </c>
      <c r="E35" s="64">
        <v>8503</v>
      </c>
      <c r="F35" s="57">
        <v>-0.17614572231372927</v>
      </c>
      <c r="G35" s="64">
        <v>15124</v>
      </c>
      <c r="H35" s="57">
        <v>-0.11911002388024927</v>
      </c>
      <c r="I35" s="64">
        <v>3750</v>
      </c>
      <c r="J35" s="57">
        <v>-0.30452522255192882</v>
      </c>
      <c r="K35" s="64">
        <v>3951</v>
      </c>
      <c r="L35" s="57">
        <v>-0.22377210216110022</v>
      </c>
      <c r="M35" s="64">
        <v>1301</v>
      </c>
      <c r="N35" s="57">
        <v>-0.24272409778812576</v>
      </c>
    </row>
    <row r="36" spans="2:16" hidden="1" outlineLevel="1">
      <c r="B36" s="63" t="s">
        <v>87</v>
      </c>
      <c r="C36" s="64">
        <v>24004</v>
      </c>
      <c r="D36" s="57">
        <v>-0.16315716078650122</v>
      </c>
      <c r="E36" s="64">
        <v>6345</v>
      </c>
      <c r="F36" s="57">
        <v>-0.20408931259407925</v>
      </c>
      <c r="G36" s="64">
        <v>11772</v>
      </c>
      <c r="H36" s="57">
        <v>-0.10020637468470539</v>
      </c>
      <c r="I36" s="64">
        <v>2653</v>
      </c>
      <c r="J36" s="57">
        <v>-0.31834532374100721</v>
      </c>
      <c r="K36" s="64">
        <v>2434</v>
      </c>
      <c r="L36" s="57">
        <v>-4.9218749999999978E-2</v>
      </c>
      <c r="M36" s="64">
        <v>800</v>
      </c>
      <c r="N36" s="57">
        <v>-0.32030586236193714</v>
      </c>
    </row>
    <row r="37" spans="2:16" hidden="1" outlineLevel="1">
      <c r="B37" s="63" t="s">
        <v>86</v>
      </c>
      <c r="C37" s="64">
        <v>33226</v>
      </c>
      <c r="D37" s="57">
        <v>-1.8289259861131613E-2</v>
      </c>
      <c r="E37" s="64">
        <v>8438</v>
      </c>
      <c r="F37" s="57">
        <v>-4.8381639787977937E-2</v>
      </c>
      <c r="G37" s="64">
        <v>16284</v>
      </c>
      <c r="H37" s="57">
        <v>7.8624892362721077E-2</v>
      </c>
      <c r="I37" s="64">
        <v>3801</v>
      </c>
      <c r="J37" s="57">
        <v>-0.17405475880052146</v>
      </c>
      <c r="K37" s="64">
        <v>3871</v>
      </c>
      <c r="L37" s="57">
        <v>-5.9752246781637153E-2</v>
      </c>
      <c r="M37" s="64">
        <v>832</v>
      </c>
      <c r="N37" s="57">
        <v>-0.28399311531841653</v>
      </c>
    </row>
    <row r="38" spans="2:16" ht="13.5" hidden="1" customHeight="1" outlineLevel="1" thickBot="1">
      <c r="B38" s="63" t="s">
        <v>85</v>
      </c>
      <c r="C38" s="64">
        <v>40056</v>
      </c>
      <c r="D38" s="57">
        <v>-4.0367983517405004E-2</v>
      </c>
      <c r="E38" s="64">
        <v>10214</v>
      </c>
      <c r="F38" s="57">
        <v>4.5980542754736398E-2</v>
      </c>
      <c r="G38" s="64">
        <v>18519</v>
      </c>
      <c r="H38" s="57">
        <v>-1.5732128620781327E-2</v>
      </c>
      <c r="I38" s="64">
        <v>4787</v>
      </c>
      <c r="J38" s="57">
        <v>-0.23174450329000162</v>
      </c>
      <c r="K38" s="64">
        <v>5271</v>
      </c>
      <c r="L38" s="57">
        <v>-7.3637961335676572E-2</v>
      </c>
      <c r="M38" s="64">
        <v>1265</v>
      </c>
      <c r="N38" s="57">
        <v>2.0161290322580738E-2</v>
      </c>
      <c r="P38" s="48" t="s">
        <v>92</v>
      </c>
    </row>
    <row r="39" spans="2:16" hidden="1" outlineLevel="1">
      <c r="B39" s="63" t="s">
        <v>84</v>
      </c>
      <c r="C39" s="64">
        <v>18998</v>
      </c>
      <c r="D39" s="57">
        <v>-0.27449782326433969</v>
      </c>
      <c r="E39" s="64">
        <v>5615</v>
      </c>
      <c r="F39" s="57">
        <v>-0.21181920269511512</v>
      </c>
      <c r="G39" s="64">
        <v>8678</v>
      </c>
      <c r="H39" s="57">
        <v>-0.25892399658411613</v>
      </c>
      <c r="I39" s="64">
        <v>1840</v>
      </c>
      <c r="J39" s="57">
        <v>-0.460093896713615</v>
      </c>
      <c r="K39" s="64">
        <v>2289</v>
      </c>
      <c r="L39" s="57">
        <v>-0.26161290322580644</v>
      </c>
      <c r="M39" s="64">
        <v>576</v>
      </c>
      <c r="N39" s="57">
        <v>-0.31753554502369663</v>
      </c>
    </row>
    <row r="40" spans="2:16" hidden="1" outlineLevel="1">
      <c r="B40" s="63" t="s">
        <v>83</v>
      </c>
      <c r="C40" s="64">
        <v>23569</v>
      </c>
      <c r="D40" s="57">
        <v>-0.15179760319573898</v>
      </c>
      <c r="E40" s="64">
        <v>6123</v>
      </c>
      <c r="F40" s="57">
        <v>-0.18609597235145559</v>
      </c>
      <c r="G40" s="64">
        <v>10595</v>
      </c>
      <c r="H40" s="57">
        <v>-0.11833236248647749</v>
      </c>
      <c r="I40" s="64">
        <v>2744</v>
      </c>
      <c r="J40" s="57">
        <v>-0.21845628026203356</v>
      </c>
      <c r="K40" s="64">
        <v>3005</v>
      </c>
      <c r="L40" s="57">
        <v>-0.16759002770083098</v>
      </c>
      <c r="M40" s="64">
        <v>1102</v>
      </c>
      <c r="N40" s="57">
        <v>-2.1314387211367691E-2</v>
      </c>
    </row>
    <row r="41" spans="2:16" hidden="1" outlineLevel="1">
      <c r="B41" s="63" t="s">
        <v>82</v>
      </c>
      <c r="C41" s="64">
        <v>29167</v>
      </c>
      <c r="D41" s="57">
        <v>-0.14581502957886727</v>
      </c>
      <c r="E41" s="64">
        <v>7183</v>
      </c>
      <c r="F41" s="57">
        <v>-0.14640522875816997</v>
      </c>
      <c r="G41" s="64">
        <v>12692</v>
      </c>
      <c r="H41" s="57">
        <v>-0.22387329541980061</v>
      </c>
      <c r="I41" s="64">
        <v>3867</v>
      </c>
      <c r="J41" s="57">
        <v>-6.168080185042446E-3</v>
      </c>
      <c r="K41" s="64">
        <v>4182</v>
      </c>
      <c r="L41" s="57">
        <v>1.8013631937682462E-2</v>
      </c>
      <c r="M41" s="64">
        <v>1243</v>
      </c>
      <c r="N41" s="57">
        <v>-9.862218999274841E-2</v>
      </c>
    </row>
    <row r="42" spans="2:16" hidden="1" outlineLevel="1">
      <c r="B42" s="63" t="s">
        <v>81</v>
      </c>
      <c r="C42" s="64">
        <v>27557</v>
      </c>
      <c r="D42" s="57">
        <v>-0.28588457850682836</v>
      </c>
      <c r="E42" s="64">
        <v>6871</v>
      </c>
      <c r="F42" s="57">
        <v>-0.26810822326374095</v>
      </c>
      <c r="G42" s="64">
        <v>11221</v>
      </c>
      <c r="H42" s="57">
        <v>-0.30213321723987807</v>
      </c>
      <c r="I42" s="64">
        <v>3435</v>
      </c>
      <c r="J42" s="57">
        <v>-0.31231231231231227</v>
      </c>
      <c r="K42" s="64">
        <v>3704</v>
      </c>
      <c r="L42" s="57">
        <v>-0.3157214114169592</v>
      </c>
      <c r="M42" s="64">
        <v>2326</v>
      </c>
      <c r="N42" s="57">
        <v>-0.14296241709653645</v>
      </c>
    </row>
    <row r="43" spans="2:16" hidden="1" outlineLevel="1">
      <c r="B43" s="63" t="s">
        <v>80</v>
      </c>
      <c r="C43" s="64">
        <v>28900</v>
      </c>
      <c r="D43" s="57">
        <v>-0.17208582805740968</v>
      </c>
      <c r="E43" s="64">
        <v>7227</v>
      </c>
      <c r="F43" s="57">
        <v>-0.24014299232467673</v>
      </c>
      <c r="G43" s="64">
        <v>12360</v>
      </c>
      <c r="H43" s="57">
        <v>-9.6953313363045246E-2</v>
      </c>
      <c r="I43" s="64">
        <v>3599</v>
      </c>
      <c r="J43" s="57">
        <v>-0.17092835752130842</v>
      </c>
      <c r="K43" s="64">
        <v>3583</v>
      </c>
      <c r="L43" s="57">
        <v>-0.20536704369039693</v>
      </c>
      <c r="M43" s="64">
        <v>2131</v>
      </c>
      <c r="N43" s="57">
        <v>-0.25463448758307106</v>
      </c>
    </row>
    <row r="44" spans="2:16" hidden="1" outlineLevel="1">
      <c r="B44" s="63" t="s">
        <v>79</v>
      </c>
      <c r="C44" s="64">
        <v>25114</v>
      </c>
      <c r="D44" s="57">
        <v>-9.381540015876455E-2</v>
      </c>
      <c r="E44" s="64">
        <v>6765</v>
      </c>
      <c r="F44" s="57">
        <v>-4.0153234960272455E-2</v>
      </c>
      <c r="G44" s="64">
        <v>10598</v>
      </c>
      <c r="H44" s="57">
        <v>-0.10948659776489367</v>
      </c>
      <c r="I44" s="64">
        <v>2938</v>
      </c>
      <c r="J44" s="57">
        <v>-0.13639035861258086</v>
      </c>
      <c r="K44" s="64">
        <v>2878</v>
      </c>
      <c r="L44" s="57">
        <v>-0.1828506530380466</v>
      </c>
      <c r="M44" s="64">
        <v>1935</v>
      </c>
      <c r="N44" s="57">
        <v>5.105920695274313E-2</v>
      </c>
    </row>
    <row r="45" spans="2:16" collapsed="1">
      <c r="B45" s="65">
        <v>2009</v>
      </c>
      <c r="C45" s="66">
        <v>333161</v>
      </c>
      <c r="D45" s="67">
        <v>-0.14175348027244528</v>
      </c>
      <c r="E45" s="66">
        <v>86288</v>
      </c>
      <c r="F45" s="67">
        <v>-0.13314111773038251</v>
      </c>
      <c r="G45" s="66">
        <v>149639</v>
      </c>
      <c r="H45" s="67">
        <v>-0.12450854200795691</v>
      </c>
      <c r="I45" s="66">
        <v>39545</v>
      </c>
      <c r="J45" s="67">
        <v>-0.20107883146793815</v>
      </c>
      <c r="K45" s="66">
        <v>41113</v>
      </c>
      <c r="L45" s="67">
        <v>-0.15222187854417979</v>
      </c>
      <c r="M45" s="66">
        <v>16576</v>
      </c>
      <c r="N45" s="67">
        <v>-0.16002837741968179</v>
      </c>
    </row>
    <row r="46" spans="2:16" hidden="1" outlineLevel="1">
      <c r="B46" s="63" t="s">
        <v>90</v>
      </c>
      <c r="C46" s="64">
        <v>28279</v>
      </c>
      <c r="D46" s="57">
        <v>-8.3516982110448557E-2</v>
      </c>
      <c r="E46" s="64">
        <v>7121</v>
      </c>
      <c r="F46" s="57">
        <v>-8.1042715189056702E-2</v>
      </c>
      <c r="G46" s="64">
        <v>12534</v>
      </c>
      <c r="H46" s="57">
        <v>-4.3206106870228966E-2</v>
      </c>
      <c r="I46" s="64">
        <v>3082</v>
      </c>
      <c r="J46" s="57">
        <v>-0.15143171806167399</v>
      </c>
      <c r="K46" s="64">
        <v>3414</v>
      </c>
      <c r="L46" s="57">
        <v>-0.17095677513356</v>
      </c>
      <c r="M46" s="64">
        <v>2128</v>
      </c>
      <c r="N46" s="57">
        <v>-5.7155516171909615E-2</v>
      </c>
    </row>
    <row r="47" spans="2:16" hidden="1" outlineLevel="1">
      <c r="B47" s="63" t="s">
        <v>89</v>
      </c>
      <c r="C47" s="64">
        <v>26620</v>
      </c>
      <c r="D47" s="57">
        <v>-0.10671140939597312</v>
      </c>
      <c r="E47" s="64">
        <v>6486</v>
      </c>
      <c r="F47" s="57">
        <v>-0.17249298290380199</v>
      </c>
      <c r="G47" s="64">
        <v>12475</v>
      </c>
      <c r="H47" s="57">
        <v>1.4722628924678682E-2</v>
      </c>
      <c r="I47" s="64">
        <v>2751</v>
      </c>
      <c r="J47" s="57">
        <v>-0.19561403508771935</v>
      </c>
      <c r="K47" s="64">
        <v>3362</v>
      </c>
      <c r="L47" s="57">
        <v>-0.15378806946891521</v>
      </c>
      <c r="M47" s="64">
        <v>1546</v>
      </c>
      <c r="N47" s="57">
        <v>-0.32043956043956046</v>
      </c>
    </row>
    <row r="48" spans="2:16" hidden="1" outlineLevel="1">
      <c r="B48" s="63" t="s">
        <v>88</v>
      </c>
      <c r="C48" s="64">
        <v>39690</v>
      </c>
      <c r="D48" s="57">
        <v>-2.0048392671966786E-2</v>
      </c>
      <c r="E48" s="64">
        <v>10321</v>
      </c>
      <c r="F48" s="57">
        <v>-5.3292973766281393E-2</v>
      </c>
      <c r="G48" s="64">
        <v>17169</v>
      </c>
      <c r="H48" s="57">
        <v>-3.9711393254656335E-2</v>
      </c>
      <c r="I48" s="64">
        <v>5392</v>
      </c>
      <c r="J48" s="57">
        <v>5.1892313694888781E-2</v>
      </c>
      <c r="K48" s="64">
        <v>5090</v>
      </c>
      <c r="L48" s="57">
        <v>-5.0373134328358216E-2</v>
      </c>
      <c r="M48" s="64">
        <v>1718</v>
      </c>
      <c r="N48" s="57">
        <v>0.39109311740890695</v>
      </c>
    </row>
    <row r="49" spans="2:14" hidden="1" outlineLevel="1">
      <c r="B49" s="63" t="s">
        <v>87</v>
      </c>
      <c r="C49" s="64">
        <v>28684</v>
      </c>
      <c r="D49" s="57">
        <v>-7.4231861605990157E-2</v>
      </c>
      <c r="E49" s="64">
        <v>7972</v>
      </c>
      <c r="F49" s="57">
        <v>5.8839155266303678E-2</v>
      </c>
      <c r="G49" s="64">
        <v>13083</v>
      </c>
      <c r="H49" s="57">
        <v>-7.9310344827586254E-2</v>
      </c>
      <c r="I49" s="64">
        <v>3892</v>
      </c>
      <c r="J49" s="57">
        <v>-0.11605723370429255</v>
      </c>
      <c r="K49" s="64">
        <v>2560</v>
      </c>
      <c r="L49" s="57">
        <v>-0.34627170582226763</v>
      </c>
      <c r="M49" s="64">
        <v>1177</v>
      </c>
      <c r="N49" s="57">
        <v>0.2710583153347732</v>
      </c>
    </row>
    <row r="50" spans="2:14" hidden="1" outlineLevel="1">
      <c r="B50" s="63" t="s">
        <v>86</v>
      </c>
      <c r="C50" s="64">
        <v>33845</v>
      </c>
      <c r="D50" s="57">
        <v>-0.10807463237231851</v>
      </c>
      <c r="E50" s="64">
        <v>8867</v>
      </c>
      <c r="F50" s="57">
        <v>-0.12545615938455468</v>
      </c>
      <c r="G50" s="64">
        <v>15097</v>
      </c>
      <c r="H50" s="57">
        <v>-0.11852630349740179</v>
      </c>
      <c r="I50" s="64">
        <v>4602</v>
      </c>
      <c r="J50" s="57">
        <v>-5.7353543629659942E-2</v>
      </c>
      <c r="K50" s="64">
        <v>4117</v>
      </c>
      <c r="L50" s="57">
        <v>-0.15200823892893922</v>
      </c>
      <c r="M50" s="64">
        <v>1162</v>
      </c>
      <c r="N50" s="57">
        <v>0.23223753976670203</v>
      </c>
    </row>
    <row r="51" spans="2:14" hidden="1" outlineLevel="1">
      <c r="B51" s="63" t="s">
        <v>85</v>
      </c>
      <c r="C51" s="64">
        <v>41741</v>
      </c>
      <c r="D51" s="57">
        <v>-9.6612920679580161E-2</v>
      </c>
      <c r="E51" s="64">
        <v>9765</v>
      </c>
      <c r="F51" s="57">
        <v>-0.24612058982475105</v>
      </c>
      <c r="G51" s="64">
        <v>18815</v>
      </c>
      <c r="H51" s="57">
        <v>-1.6054805982637754E-2</v>
      </c>
      <c r="I51" s="64">
        <v>6231</v>
      </c>
      <c r="J51" s="57">
        <v>-9.7479721900347593E-2</v>
      </c>
      <c r="K51" s="64">
        <v>5690</v>
      </c>
      <c r="L51" s="57">
        <v>-8.7556125721616418E-2</v>
      </c>
      <c r="M51" s="64">
        <v>1240</v>
      </c>
      <c r="N51" s="57">
        <v>0.2525252525252526</v>
      </c>
    </row>
    <row r="52" spans="2:14" hidden="1" outlineLevel="1">
      <c r="B52" s="63" t="s">
        <v>84</v>
      </c>
      <c r="C52" s="64">
        <v>26186</v>
      </c>
      <c r="D52" s="57">
        <v>8.5250113970740671E-2</v>
      </c>
      <c r="E52" s="64">
        <v>7124</v>
      </c>
      <c r="F52" s="57">
        <v>9.2805645037582485E-2</v>
      </c>
      <c r="G52" s="64">
        <v>11710</v>
      </c>
      <c r="H52" s="57">
        <v>4.1629603273438898E-2</v>
      </c>
      <c r="I52" s="64">
        <v>3408</v>
      </c>
      <c r="J52" s="57">
        <v>0.15918367346938767</v>
      </c>
      <c r="K52" s="64">
        <v>3100</v>
      </c>
      <c r="L52" s="57">
        <v>0.13056163384390951</v>
      </c>
      <c r="M52" s="64">
        <v>844</v>
      </c>
      <c r="N52" s="57">
        <v>0.23032069970845481</v>
      </c>
    </row>
    <row r="53" spans="2:14" hidden="1" outlineLevel="1">
      <c r="B53" s="63" t="s">
        <v>83</v>
      </c>
      <c r="C53" s="64">
        <v>27787</v>
      </c>
      <c r="D53" s="57">
        <v>-4.5579446314487848E-2</v>
      </c>
      <c r="E53" s="64">
        <v>7523</v>
      </c>
      <c r="F53" s="57">
        <v>8.1356906712663601E-2</v>
      </c>
      <c r="G53" s="64">
        <v>12017</v>
      </c>
      <c r="H53" s="57">
        <v>-0.10554521771492376</v>
      </c>
      <c r="I53" s="64">
        <v>3511</v>
      </c>
      <c r="J53" s="57">
        <v>-0.142822265625</v>
      </c>
      <c r="K53" s="64">
        <v>3610</v>
      </c>
      <c r="L53" s="57">
        <v>-3.5017375033413511E-2</v>
      </c>
      <c r="M53" s="64">
        <v>1126</v>
      </c>
      <c r="N53" s="57">
        <v>0.27231638418079096</v>
      </c>
    </row>
    <row r="54" spans="2:14" hidden="1" outlineLevel="1">
      <c r="B54" s="63" t="s">
        <v>82</v>
      </c>
      <c r="C54" s="64">
        <v>34146</v>
      </c>
      <c r="D54" s="57">
        <v>-3.2060549366442759E-2</v>
      </c>
      <c r="E54" s="64">
        <v>8415</v>
      </c>
      <c r="F54" s="57">
        <v>-5.6508577194752774E-2</v>
      </c>
      <c r="G54" s="64">
        <v>16353</v>
      </c>
      <c r="H54" s="57">
        <v>0.13467943380516245</v>
      </c>
      <c r="I54" s="64">
        <v>3891</v>
      </c>
      <c r="J54" s="57">
        <v>-0.26501700037778619</v>
      </c>
      <c r="K54" s="64">
        <v>4108</v>
      </c>
      <c r="L54" s="57">
        <v>-0.16875758802104412</v>
      </c>
      <c r="M54" s="64">
        <v>1379</v>
      </c>
      <c r="N54" s="57">
        <v>-0.19356725146198828</v>
      </c>
    </row>
    <row r="55" spans="2:14" hidden="1" outlineLevel="1">
      <c r="B55" s="63" t="s">
        <v>81</v>
      </c>
      <c r="C55" s="64">
        <v>38589</v>
      </c>
      <c r="D55" s="57">
        <v>-5.1307896548333121E-2</v>
      </c>
      <c r="E55" s="64">
        <v>9388</v>
      </c>
      <c r="F55" s="57">
        <v>-4.7966737653381997E-2</v>
      </c>
      <c r="G55" s="64">
        <v>16079</v>
      </c>
      <c r="H55" s="57">
        <v>-4.2118432026688857E-2</v>
      </c>
      <c r="I55" s="64">
        <v>4995</v>
      </c>
      <c r="J55" s="57">
        <v>-5.5743579534143217E-3</v>
      </c>
      <c r="K55" s="64">
        <v>5413</v>
      </c>
      <c r="L55" s="57">
        <v>-9.6025384101536382E-2</v>
      </c>
      <c r="M55" s="64">
        <v>2714</v>
      </c>
      <c r="N55" s="57">
        <v>-0.10072895957587802</v>
      </c>
    </row>
    <row r="56" spans="2:14" hidden="1" outlineLevel="1">
      <c r="B56" s="63" t="s">
        <v>80</v>
      </c>
      <c r="C56" s="64">
        <v>34907</v>
      </c>
      <c r="D56" s="57">
        <v>-3.4544750525500656E-2</v>
      </c>
      <c r="E56" s="64">
        <v>9511</v>
      </c>
      <c r="F56" s="57">
        <v>0.1644221351616062</v>
      </c>
      <c r="G56" s="64">
        <v>13687</v>
      </c>
      <c r="H56" s="57">
        <v>-0.14940028587409115</v>
      </c>
      <c r="I56" s="64">
        <v>4341</v>
      </c>
      <c r="J56" s="57">
        <v>8.3624563155267007E-2</v>
      </c>
      <c r="K56" s="64">
        <v>4509</v>
      </c>
      <c r="L56" s="57">
        <v>-0.13604138723893466</v>
      </c>
      <c r="M56" s="64">
        <v>2859</v>
      </c>
      <c r="N56" s="57">
        <v>6.9985029940119681E-2</v>
      </c>
    </row>
    <row r="57" spans="2:14" hidden="1" outlineLevel="1">
      <c r="B57" s="63" t="s">
        <v>79</v>
      </c>
      <c r="C57" s="64">
        <v>27714</v>
      </c>
      <c r="D57" s="57">
        <v>-7.6815456362425039E-2</v>
      </c>
      <c r="E57" s="64">
        <v>7048</v>
      </c>
      <c r="F57" s="57">
        <v>-0.14101157830591105</v>
      </c>
      <c r="G57" s="64">
        <v>11901</v>
      </c>
      <c r="H57" s="57">
        <v>-0.14448997196463231</v>
      </c>
      <c r="I57" s="64">
        <v>3402</v>
      </c>
      <c r="J57" s="57">
        <v>0.35916899720335604</v>
      </c>
      <c r="K57" s="64">
        <v>3522</v>
      </c>
      <c r="L57" s="57">
        <v>6.954145156392344E-2</v>
      </c>
      <c r="M57" s="64">
        <v>1841</v>
      </c>
      <c r="N57" s="57">
        <v>-0.12666034155597727</v>
      </c>
    </row>
    <row r="58" spans="2:14" collapsed="1">
      <c r="B58" s="65">
        <v>2008</v>
      </c>
      <c r="C58" s="66">
        <v>388188</v>
      </c>
      <c r="D58" s="67">
        <v>-5.7029380685751807E-2</v>
      </c>
      <c r="E58" s="66">
        <v>99541</v>
      </c>
      <c r="F58" s="67">
        <v>-5.8616026253321851E-2</v>
      </c>
      <c r="G58" s="66">
        <v>170920</v>
      </c>
      <c r="H58" s="67">
        <v>-4.8377308486768467E-2</v>
      </c>
      <c r="I58" s="66">
        <v>49498</v>
      </c>
      <c r="J58" s="67">
        <v>-5.2288958241589967E-2</v>
      </c>
      <c r="K58" s="66">
        <v>48495</v>
      </c>
      <c r="L58" s="67">
        <v>-0.10826912822021584</v>
      </c>
      <c r="M58" s="66">
        <v>19734</v>
      </c>
      <c r="N58" s="67">
        <v>1.4717076884038782E-3</v>
      </c>
    </row>
    <row r="59" spans="2:14" hidden="1" outlineLevel="1">
      <c r="B59" s="63" t="s">
        <v>90</v>
      </c>
      <c r="C59" s="64">
        <v>30856</v>
      </c>
      <c r="D59" s="57">
        <v>-0.10789869318838907</v>
      </c>
      <c r="E59" s="64">
        <v>7749</v>
      </c>
      <c r="F59" s="57">
        <v>-7.969121140142521E-2</v>
      </c>
      <c r="G59" s="64">
        <v>13100</v>
      </c>
      <c r="H59" s="57">
        <v>-9.1791458679977844E-2</v>
      </c>
      <c r="I59" s="64">
        <v>3632</v>
      </c>
      <c r="J59" s="57">
        <v>-0.18050541516245489</v>
      </c>
      <c r="K59" s="64">
        <v>4118</v>
      </c>
      <c r="L59" s="57">
        <v>-0.14261919633562359</v>
      </c>
      <c r="M59" s="64">
        <v>2257</v>
      </c>
      <c r="N59" s="57">
        <v>-0.10043842168194494</v>
      </c>
    </row>
    <row r="60" spans="2:14" hidden="1" outlineLevel="1">
      <c r="B60" s="63" t="s">
        <v>89</v>
      </c>
      <c r="C60" s="64">
        <v>29800</v>
      </c>
      <c r="D60" s="57">
        <v>-3.2279015392608912E-2</v>
      </c>
      <c r="E60" s="64">
        <v>7838</v>
      </c>
      <c r="F60" s="57">
        <v>4.7580860732424402E-2</v>
      </c>
      <c r="G60" s="64">
        <v>12294</v>
      </c>
      <c r="H60" s="57">
        <v>-0.10006588097503843</v>
      </c>
      <c r="I60" s="64">
        <v>3420</v>
      </c>
      <c r="J60" s="57">
        <v>-8.4082342708031721E-3</v>
      </c>
      <c r="K60" s="64">
        <v>3973</v>
      </c>
      <c r="L60" s="57">
        <v>-4.0801545147271856E-2</v>
      </c>
      <c r="M60" s="64">
        <v>2275</v>
      </c>
      <c r="N60" s="57">
        <v>0.10436893203883502</v>
      </c>
    </row>
    <row r="61" spans="2:14" hidden="1" outlineLevel="1">
      <c r="B61" s="63" t="s">
        <v>88</v>
      </c>
      <c r="C61" s="64">
        <v>40502</v>
      </c>
      <c r="D61" s="57">
        <v>-2.6862085535800051E-2</v>
      </c>
      <c r="E61" s="64">
        <v>10902</v>
      </c>
      <c r="F61" s="57">
        <v>1.4517029592406416E-2</v>
      </c>
      <c r="G61" s="64">
        <v>17879</v>
      </c>
      <c r="H61" s="57">
        <v>1.6372008413393146E-2</v>
      </c>
      <c r="I61" s="64">
        <v>5126</v>
      </c>
      <c r="J61" s="57">
        <v>-0.14666222740136503</v>
      </c>
      <c r="K61" s="64">
        <v>5360</v>
      </c>
      <c r="L61" s="57">
        <v>-0.11580336522599799</v>
      </c>
      <c r="M61" s="64">
        <v>1235</v>
      </c>
      <c r="N61" s="57">
        <v>1.7298187808896248E-2</v>
      </c>
    </row>
    <row r="62" spans="2:14" hidden="1" outlineLevel="1">
      <c r="B62" s="63" t="s">
        <v>87</v>
      </c>
      <c r="C62" s="64">
        <v>30984</v>
      </c>
      <c r="D62" s="57">
        <v>-3.8898194677089104E-2</v>
      </c>
      <c r="E62" s="64">
        <v>7529</v>
      </c>
      <c r="F62" s="57">
        <v>-0.16990077177508267</v>
      </c>
      <c r="G62" s="64">
        <v>14210</v>
      </c>
      <c r="H62" s="57">
        <v>-4.7203969424701619E-2</v>
      </c>
      <c r="I62" s="64">
        <v>4403</v>
      </c>
      <c r="J62" s="57">
        <v>0.14930827460193163</v>
      </c>
      <c r="K62" s="64">
        <v>3916</v>
      </c>
      <c r="L62" s="57">
        <v>0.11885714285714277</v>
      </c>
      <c r="M62" s="64">
        <v>926</v>
      </c>
      <c r="N62" s="57">
        <v>3.250270855904569E-3</v>
      </c>
    </row>
    <row r="63" spans="2:14" hidden="1" outlineLevel="1">
      <c r="B63" s="63" t="s">
        <v>86</v>
      </c>
      <c r="C63" s="64">
        <v>37946</v>
      </c>
      <c r="D63" s="57">
        <v>-3.7343345679638706E-2</v>
      </c>
      <c r="E63" s="64">
        <v>10139</v>
      </c>
      <c r="F63" s="57">
        <v>2.9597474348852515E-4</v>
      </c>
      <c r="G63" s="64">
        <v>17127</v>
      </c>
      <c r="H63" s="57">
        <v>-5.6987115956392498E-2</v>
      </c>
      <c r="I63" s="64">
        <v>4882</v>
      </c>
      <c r="J63" s="57">
        <v>-0.16902127659574473</v>
      </c>
      <c r="K63" s="64">
        <v>4855</v>
      </c>
      <c r="L63" s="57">
        <v>0.14423756775866137</v>
      </c>
      <c r="M63" s="64">
        <v>943</v>
      </c>
      <c r="N63" s="57">
        <v>-5.8882235528942117E-2</v>
      </c>
    </row>
    <row r="64" spans="2:14" hidden="1" outlineLevel="1">
      <c r="B64" s="63" t="s">
        <v>85</v>
      </c>
      <c r="C64" s="64">
        <v>46205</v>
      </c>
      <c r="D64" s="57">
        <v>-8.9107934943321809E-2</v>
      </c>
      <c r="E64" s="64">
        <v>12953</v>
      </c>
      <c r="F64" s="57">
        <v>-8.7242672380806185E-3</v>
      </c>
      <c r="G64" s="64">
        <v>19122</v>
      </c>
      <c r="H64" s="57">
        <v>-0.15280669886137077</v>
      </c>
      <c r="I64" s="64">
        <v>6904</v>
      </c>
      <c r="J64" s="57">
        <v>-0.13418610484073235</v>
      </c>
      <c r="K64" s="64">
        <v>6236</v>
      </c>
      <c r="L64" s="57">
        <v>6.9823297306570664E-2</v>
      </c>
      <c r="M64" s="64">
        <v>990</v>
      </c>
      <c r="N64" s="57">
        <v>-0.2289719626168224</v>
      </c>
    </row>
    <row r="65" spans="2:14" hidden="1" outlineLevel="1">
      <c r="B65" s="63" t="s">
        <v>84</v>
      </c>
      <c r="C65" s="64">
        <v>24129</v>
      </c>
      <c r="D65" s="57">
        <v>-0.1010729453840995</v>
      </c>
      <c r="E65" s="64">
        <v>6519</v>
      </c>
      <c r="F65" s="57">
        <v>-0.10169491525423724</v>
      </c>
      <c r="G65" s="64">
        <v>11242</v>
      </c>
      <c r="H65" s="57">
        <v>-1.5586690017513116E-2</v>
      </c>
      <c r="I65" s="64">
        <v>2940</v>
      </c>
      <c r="J65" s="57">
        <v>-0.17600896860986548</v>
      </c>
      <c r="K65" s="64">
        <v>2742</v>
      </c>
      <c r="L65" s="57">
        <v>-0.21589934229339436</v>
      </c>
      <c r="M65" s="64">
        <v>686</v>
      </c>
      <c r="N65" s="57">
        <v>-0.37636363636363634</v>
      </c>
    </row>
    <row r="66" spans="2:14" hidden="1" outlineLevel="1">
      <c r="B66" s="63" t="s">
        <v>83</v>
      </c>
      <c r="C66" s="64">
        <v>29114</v>
      </c>
      <c r="D66" s="57">
        <v>-0.10191868714911467</v>
      </c>
      <c r="E66" s="64">
        <v>6957</v>
      </c>
      <c r="F66" s="57">
        <v>-0.22389558232931728</v>
      </c>
      <c r="G66" s="64">
        <v>13435</v>
      </c>
      <c r="H66" s="57">
        <v>-8.6799891245242011E-2</v>
      </c>
      <c r="I66" s="64">
        <v>4096</v>
      </c>
      <c r="J66" s="57">
        <v>0.12403951701427007</v>
      </c>
      <c r="K66" s="64">
        <v>3741</v>
      </c>
      <c r="L66" s="57">
        <v>-7.692307692307665E-3</v>
      </c>
      <c r="M66" s="64">
        <v>885</v>
      </c>
      <c r="N66" s="57">
        <v>-0.33358433734939763</v>
      </c>
    </row>
    <row r="67" spans="2:14" hidden="1" outlineLevel="1">
      <c r="B67" s="63" t="s">
        <v>82</v>
      </c>
      <c r="C67" s="64">
        <v>35277</v>
      </c>
      <c r="D67" s="57">
        <v>-7.2487774096860691E-2</v>
      </c>
      <c r="E67" s="64">
        <v>8919</v>
      </c>
      <c r="F67" s="57">
        <v>3.7696335078533982E-2</v>
      </c>
      <c r="G67" s="64">
        <v>14412</v>
      </c>
      <c r="H67" s="57">
        <v>-0.15083667216592034</v>
      </c>
      <c r="I67" s="64">
        <v>5294</v>
      </c>
      <c r="J67" s="57">
        <v>2.39845261121856E-2</v>
      </c>
      <c r="K67" s="64">
        <v>4942</v>
      </c>
      <c r="L67" s="57">
        <v>-9.8668612073682271E-2</v>
      </c>
      <c r="M67" s="64">
        <v>1710</v>
      </c>
      <c r="N67" s="57">
        <v>-5.7331863285556728E-2</v>
      </c>
    </row>
    <row r="68" spans="2:14" hidden="1" outlineLevel="1">
      <c r="B68" s="63" t="s">
        <v>81</v>
      </c>
      <c r="C68" s="64">
        <v>40676</v>
      </c>
      <c r="D68" s="57">
        <v>-1.6989294086372286E-2</v>
      </c>
      <c r="E68" s="64">
        <v>9861</v>
      </c>
      <c r="F68" s="57">
        <v>-7.4345254857786536E-2</v>
      </c>
      <c r="G68" s="64">
        <v>16786</v>
      </c>
      <c r="H68" s="57">
        <v>-1.6867752137753267E-2</v>
      </c>
      <c r="I68" s="64">
        <v>5023</v>
      </c>
      <c r="J68" s="57">
        <v>5.3039832285115329E-2</v>
      </c>
      <c r="K68" s="64">
        <v>5988</v>
      </c>
      <c r="L68" s="57">
        <v>3.8558256496228349E-3</v>
      </c>
      <c r="M68" s="64">
        <v>3018</v>
      </c>
      <c r="N68" s="57">
        <v>3.4624614329790804E-2</v>
      </c>
    </row>
    <row r="69" spans="2:14" hidden="1" outlineLevel="1">
      <c r="B69" s="63" t="s">
        <v>80</v>
      </c>
      <c r="C69" s="64">
        <v>36156</v>
      </c>
      <c r="D69" s="57">
        <v>-2.3997840464300202E-2</v>
      </c>
      <c r="E69" s="64">
        <v>8168</v>
      </c>
      <c r="F69" s="57">
        <v>-0.12256955634332367</v>
      </c>
      <c r="G69" s="64">
        <v>16091</v>
      </c>
      <c r="H69" s="57">
        <v>-9.0528390195836472E-3</v>
      </c>
      <c r="I69" s="64">
        <v>4006</v>
      </c>
      <c r="J69" s="57">
        <v>7.6013967230727841E-2</v>
      </c>
      <c r="K69" s="64">
        <v>5219</v>
      </c>
      <c r="L69" s="57">
        <v>-1.9124115509657758E-3</v>
      </c>
      <c r="M69" s="64">
        <v>2672</v>
      </c>
      <c r="N69" s="57">
        <v>4.9489395129615144E-2</v>
      </c>
    </row>
    <row r="70" spans="2:14" hidden="1" outlineLevel="1">
      <c r="B70" s="63" t="s">
        <v>79</v>
      </c>
      <c r="C70" s="64">
        <v>30020</v>
      </c>
      <c r="D70" s="57">
        <v>-0.13214419935821453</v>
      </c>
      <c r="E70" s="64">
        <v>8205</v>
      </c>
      <c r="F70" s="57">
        <v>-0.10425764192139741</v>
      </c>
      <c r="G70" s="64">
        <v>13911</v>
      </c>
      <c r="H70" s="57">
        <v>-8.3838250790305602E-2</v>
      </c>
      <c r="I70" s="64">
        <v>2503</v>
      </c>
      <c r="J70" s="57">
        <v>-0.28912240840670267</v>
      </c>
      <c r="K70" s="64">
        <v>3293</v>
      </c>
      <c r="L70" s="57">
        <v>-0.2656110615521855</v>
      </c>
      <c r="M70" s="64">
        <v>2108</v>
      </c>
      <c r="N70" s="57">
        <v>-5.9768064228367557E-2</v>
      </c>
    </row>
    <row r="71" spans="2:14" collapsed="1">
      <c r="B71" s="65">
        <v>2007</v>
      </c>
      <c r="C71" s="66">
        <v>411665</v>
      </c>
      <c r="D71" s="67">
        <v>-6.3742346915568127E-2</v>
      </c>
      <c r="E71" s="66">
        <v>105739</v>
      </c>
      <c r="F71" s="67">
        <v>-6.3087569445059777E-2</v>
      </c>
      <c r="G71" s="66">
        <v>179609</v>
      </c>
      <c r="H71" s="67">
        <v>-6.9011989239230132E-2</v>
      </c>
      <c r="I71" s="66">
        <v>52229</v>
      </c>
      <c r="J71" s="67">
        <v>-6.6739332427989462E-2</v>
      </c>
      <c r="K71" s="66">
        <v>54383</v>
      </c>
      <c r="L71" s="67">
        <v>-4.6029434981668893E-2</v>
      </c>
      <c r="M71" s="66">
        <v>19705</v>
      </c>
      <c r="N71" s="67">
        <v>-5.8933091360618972E-2</v>
      </c>
    </row>
    <row r="72" spans="2:14" hidden="1" outlineLevel="1">
      <c r="B72" s="63" t="s">
        <v>90</v>
      </c>
      <c r="C72" s="64">
        <v>34588</v>
      </c>
      <c r="D72" s="57">
        <v>5.8773111301579473E-2</v>
      </c>
      <c r="E72" s="64">
        <v>8420</v>
      </c>
      <c r="F72" s="57">
        <v>-1.4282369468508582E-2</v>
      </c>
      <c r="G72" s="64">
        <v>14424</v>
      </c>
      <c r="H72" s="57">
        <v>3.3608025797205343E-2</v>
      </c>
      <c r="I72" s="64">
        <v>4432</v>
      </c>
      <c r="J72" s="57">
        <v>0.27797001153402534</v>
      </c>
      <c r="K72" s="64">
        <v>4803</v>
      </c>
      <c r="L72" s="57">
        <v>0.12193412754029431</v>
      </c>
      <c r="M72" s="64">
        <v>2509</v>
      </c>
      <c r="N72" s="57">
        <v>3.5920726672171721E-2</v>
      </c>
    </row>
    <row r="73" spans="2:14" hidden="1" outlineLevel="1">
      <c r="B73" s="63" t="s">
        <v>89</v>
      </c>
      <c r="C73" s="64">
        <v>30794</v>
      </c>
      <c r="D73" s="57">
        <v>-7.6004440843760346E-2</v>
      </c>
      <c r="E73" s="64">
        <v>7482</v>
      </c>
      <c r="F73" s="57">
        <v>-9.3969484136594783E-2</v>
      </c>
      <c r="G73" s="64">
        <v>13661</v>
      </c>
      <c r="H73" s="57">
        <v>-0.10101342458541718</v>
      </c>
      <c r="I73" s="64">
        <v>3449</v>
      </c>
      <c r="J73" s="57">
        <v>-3.7667410714285698E-2</v>
      </c>
      <c r="K73" s="64">
        <v>4142</v>
      </c>
      <c r="L73" s="57">
        <v>3.6346014053791897E-3</v>
      </c>
      <c r="M73" s="64">
        <v>2060</v>
      </c>
      <c r="N73" s="57">
        <v>-4.7178538390379332E-2</v>
      </c>
    </row>
    <row r="74" spans="2:14" hidden="1" outlineLevel="1">
      <c r="B74" s="63" t="s">
        <v>88</v>
      </c>
      <c r="C74" s="64">
        <v>41620</v>
      </c>
      <c r="D74" s="57">
        <v>-6.8737134162713653E-2</v>
      </c>
      <c r="E74" s="64">
        <v>10746</v>
      </c>
      <c r="F74" s="57">
        <v>-0.11650086327386333</v>
      </c>
      <c r="G74" s="64">
        <v>17591</v>
      </c>
      <c r="H74" s="57">
        <v>-9.2077419354838708E-2</v>
      </c>
      <c r="I74" s="64">
        <v>6007</v>
      </c>
      <c r="J74" s="57">
        <v>1.5553677092138729E-2</v>
      </c>
      <c r="K74" s="64">
        <v>6062</v>
      </c>
      <c r="L74" s="57">
        <v>6.8005637773079552E-2</v>
      </c>
      <c r="M74" s="64">
        <v>1214</v>
      </c>
      <c r="N74" s="57">
        <v>-0.22328854766474726</v>
      </c>
    </row>
    <row r="75" spans="2:14" hidden="1" outlineLevel="1">
      <c r="B75" s="63" t="s">
        <v>87</v>
      </c>
      <c r="C75" s="64">
        <v>32238</v>
      </c>
      <c r="D75" s="57">
        <v>7.8662963830427923E-2</v>
      </c>
      <c r="E75" s="64">
        <v>9070</v>
      </c>
      <c r="F75" s="57">
        <v>3.6516543100586496E-3</v>
      </c>
      <c r="G75" s="64">
        <v>14914</v>
      </c>
      <c r="H75" s="57">
        <v>0.19675814476007059</v>
      </c>
      <c r="I75" s="64">
        <v>3831</v>
      </c>
      <c r="J75" s="57">
        <v>3.4846029173419835E-2</v>
      </c>
      <c r="K75" s="64">
        <v>3500</v>
      </c>
      <c r="L75" s="57">
        <v>3.4278959810874809E-2</v>
      </c>
      <c r="M75" s="64">
        <v>923</v>
      </c>
      <c r="N75" s="57">
        <v>-0.2910906298003072</v>
      </c>
    </row>
    <row r="76" spans="2:14" hidden="1" outlineLevel="1">
      <c r="B76" s="63" t="s">
        <v>86</v>
      </c>
      <c r="C76" s="64">
        <v>39418</v>
      </c>
      <c r="D76" s="57">
        <v>0.15439582967258247</v>
      </c>
      <c r="E76" s="64">
        <v>10136</v>
      </c>
      <c r="F76" s="57">
        <v>2.9140014214641186E-2</v>
      </c>
      <c r="G76" s="64">
        <v>18162</v>
      </c>
      <c r="H76" s="57">
        <v>0.15065889508362895</v>
      </c>
      <c r="I76" s="64">
        <v>5875</v>
      </c>
      <c r="J76" s="57">
        <v>0.46838290427393159</v>
      </c>
      <c r="K76" s="64">
        <v>4243</v>
      </c>
      <c r="L76" s="57">
        <v>0.11805006587615274</v>
      </c>
      <c r="M76" s="64">
        <v>1002</v>
      </c>
      <c r="N76" s="57">
        <v>0.39748953974895396</v>
      </c>
    </row>
    <row r="77" spans="2:14" hidden="1" outlineLevel="1">
      <c r="B77" s="63" t="s">
        <v>85</v>
      </c>
      <c r="C77" s="64">
        <v>50725</v>
      </c>
      <c r="D77" s="57">
        <v>0.18422281365270576</v>
      </c>
      <c r="E77" s="64">
        <v>13067</v>
      </c>
      <c r="F77" s="57">
        <v>0.16627990003570159</v>
      </c>
      <c r="G77" s="64">
        <v>22571</v>
      </c>
      <c r="H77" s="57">
        <v>0.20071284179167992</v>
      </c>
      <c r="I77" s="64">
        <v>7974</v>
      </c>
      <c r="J77" s="57">
        <v>0.31627599867943212</v>
      </c>
      <c r="K77" s="64">
        <v>5829</v>
      </c>
      <c r="L77" s="57">
        <v>-8.5704490915328169E-4</v>
      </c>
      <c r="M77" s="64">
        <v>1284</v>
      </c>
      <c r="N77" s="57">
        <v>0.36595744680851072</v>
      </c>
    </row>
    <row r="78" spans="2:14" hidden="1" outlineLevel="1">
      <c r="B78" s="63" t="s">
        <v>84</v>
      </c>
      <c r="C78" s="64">
        <v>26842</v>
      </c>
      <c r="D78" s="57">
        <v>0.13420096340741994</v>
      </c>
      <c r="E78" s="64">
        <v>7257</v>
      </c>
      <c r="F78" s="57">
        <v>0.22212866284944432</v>
      </c>
      <c r="G78" s="64">
        <v>11420</v>
      </c>
      <c r="H78" s="57">
        <v>3.8677918424754321E-3</v>
      </c>
      <c r="I78" s="64">
        <v>3568</v>
      </c>
      <c r="J78" s="57">
        <v>0.3026652062796642</v>
      </c>
      <c r="K78" s="64">
        <v>3497</v>
      </c>
      <c r="L78" s="57">
        <v>0.18783967391304346</v>
      </c>
      <c r="M78" s="64">
        <v>1100</v>
      </c>
      <c r="N78" s="57">
        <v>0.64424514200298955</v>
      </c>
    </row>
    <row r="79" spans="2:14" hidden="1" outlineLevel="1">
      <c r="B79" s="63" t="s">
        <v>83</v>
      </c>
      <c r="C79" s="64">
        <v>32418</v>
      </c>
      <c r="D79" s="57">
        <v>0.1280927027873473</v>
      </c>
      <c r="E79" s="64">
        <v>8964</v>
      </c>
      <c r="F79" s="57">
        <v>0.12358987214840811</v>
      </c>
      <c r="G79" s="64">
        <v>14712</v>
      </c>
      <c r="H79" s="57">
        <v>0.19619481258638904</v>
      </c>
      <c r="I79" s="64">
        <v>3644</v>
      </c>
      <c r="J79" s="57">
        <v>-1.8583355776999766E-2</v>
      </c>
      <c r="K79" s="64">
        <v>3770</v>
      </c>
      <c r="L79" s="57">
        <v>-2.9092832583972328E-3</v>
      </c>
      <c r="M79" s="64">
        <v>1328</v>
      </c>
      <c r="N79" s="57">
        <v>0.37474120082815743</v>
      </c>
    </row>
    <row r="80" spans="2:14" hidden="1" outlineLevel="1">
      <c r="B80" s="63" t="s">
        <v>82</v>
      </c>
      <c r="C80" s="64">
        <v>38034</v>
      </c>
      <c r="D80" s="57">
        <v>0.17701305935507827</v>
      </c>
      <c r="E80" s="64">
        <v>8595</v>
      </c>
      <c r="F80" s="57">
        <v>-6.0450371665937919E-2</v>
      </c>
      <c r="G80" s="64">
        <v>16972</v>
      </c>
      <c r="H80" s="57">
        <v>0.20531212271855681</v>
      </c>
      <c r="I80" s="64">
        <v>5170</v>
      </c>
      <c r="J80" s="57">
        <v>0.53139810426540279</v>
      </c>
      <c r="K80" s="64">
        <v>5483</v>
      </c>
      <c r="L80" s="57">
        <v>0.38704781178851499</v>
      </c>
      <c r="M80" s="64">
        <v>1814</v>
      </c>
      <c r="N80" s="57">
        <v>3.3029612756264148E-2</v>
      </c>
    </row>
    <row r="81" spans="2:14" hidden="1" outlineLevel="1">
      <c r="B81" s="63" t="s">
        <v>81</v>
      </c>
      <c r="C81" s="64">
        <v>41379</v>
      </c>
      <c r="D81" s="57">
        <v>5.7394015281220456E-2</v>
      </c>
      <c r="E81" s="64">
        <v>10653</v>
      </c>
      <c r="F81" s="57">
        <v>8.3613060726273947E-2</v>
      </c>
      <c r="G81" s="64">
        <v>17074</v>
      </c>
      <c r="H81" s="57">
        <v>2.2517666786441515E-2</v>
      </c>
      <c r="I81" s="64">
        <v>4770</v>
      </c>
      <c r="J81" s="57">
        <v>0.13006396588486147</v>
      </c>
      <c r="K81" s="64">
        <v>5965</v>
      </c>
      <c r="L81" s="57">
        <v>0.10401628724782519</v>
      </c>
      <c r="M81" s="64">
        <v>2917</v>
      </c>
      <c r="N81" s="57">
        <v>-2.1140939597315445E-2</v>
      </c>
    </row>
    <row r="82" spans="2:14" hidden="1" outlineLevel="1">
      <c r="B82" s="63" t="s">
        <v>80</v>
      </c>
      <c r="C82" s="64">
        <v>37045</v>
      </c>
      <c r="D82" s="57">
        <v>-0.14205979758678988</v>
      </c>
      <c r="E82" s="64">
        <v>9309</v>
      </c>
      <c r="F82" s="57">
        <v>-0.12845239209811821</v>
      </c>
      <c r="G82" s="64">
        <v>16238</v>
      </c>
      <c r="H82" s="57">
        <v>-0.12548470486859109</v>
      </c>
      <c r="I82" s="64">
        <v>3723</v>
      </c>
      <c r="J82" s="57">
        <v>-0.23189601815556016</v>
      </c>
      <c r="K82" s="64">
        <v>5229</v>
      </c>
      <c r="L82" s="57">
        <v>-0.1219143576826196</v>
      </c>
      <c r="M82" s="64">
        <v>2546</v>
      </c>
      <c r="N82" s="57">
        <v>-0.18606138107416881</v>
      </c>
    </row>
    <row r="83" spans="2:14" hidden="1" outlineLevel="1">
      <c r="B83" s="63" t="s">
        <v>79</v>
      </c>
      <c r="C83" s="64">
        <v>34591</v>
      </c>
      <c r="D83" s="57">
        <v>-0.21423379219481165</v>
      </c>
      <c r="E83" s="64">
        <v>9160</v>
      </c>
      <c r="F83" s="57">
        <v>-0.22733024040489247</v>
      </c>
      <c r="G83" s="64">
        <v>15184</v>
      </c>
      <c r="H83" s="57">
        <v>-0.23173446670714426</v>
      </c>
      <c r="I83" s="64">
        <v>3521</v>
      </c>
      <c r="J83" s="57">
        <v>-9.6947935368043137E-2</v>
      </c>
      <c r="K83" s="64">
        <v>4484</v>
      </c>
      <c r="L83" s="57">
        <v>-0.23415883859948761</v>
      </c>
      <c r="M83" s="64">
        <v>2242</v>
      </c>
      <c r="N83" s="57">
        <v>-0.15364288410721028</v>
      </c>
    </row>
    <row r="84" spans="2:14" collapsed="1">
      <c r="B84" s="65">
        <v>2006</v>
      </c>
      <c r="C84" s="66">
        <v>439692</v>
      </c>
      <c r="D84" s="67">
        <v>2.5867640368171241E-2</v>
      </c>
      <c r="E84" s="66">
        <v>112859</v>
      </c>
      <c r="F84" s="67">
        <v>-1.419412319625446E-2</v>
      </c>
      <c r="G84" s="66">
        <v>192923</v>
      </c>
      <c r="H84" s="67">
        <v>2.4246639342521581E-2</v>
      </c>
      <c r="I84" s="66">
        <v>55964</v>
      </c>
      <c r="J84" s="67">
        <v>0.13006077983967046</v>
      </c>
      <c r="K84" s="66">
        <v>57007</v>
      </c>
      <c r="L84" s="67">
        <v>3.6717101913144701E-2</v>
      </c>
      <c r="M84" s="66">
        <v>20939</v>
      </c>
      <c r="N84" s="67">
        <v>-1.4820739625482249E-2</v>
      </c>
    </row>
    <row r="85" spans="2:14" hidden="1" outlineLevel="1">
      <c r="B85" s="63" t="s">
        <v>90</v>
      </c>
      <c r="C85" s="64">
        <v>32668</v>
      </c>
      <c r="D85" s="57">
        <v>-0.12307733605347215</v>
      </c>
      <c r="E85" s="64">
        <v>8542</v>
      </c>
      <c r="F85" s="57">
        <v>-0.13146924250127101</v>
      </c>
      <c r="G85" s="64">
        <v>13955</v>
      </c>
      <c r="H85" s="57">
        <v>-0.13532436953962457</v>
      </c>
      <c r="I85" s="64">
        <v>3468</v>
      </c>
      <c r="J85" s="57">
        <v>2.3310711124225447E-2</v>
      </c>
      <c r="K85" s="64">
        <v>4281</v>
      </c>
      <c r="L85" s="57">
        <v>-0.16108171663727222</v>
      </c>
      <c r="M85" s="64">
        <v>2422</v>
      </c>
      <c r="N85" s="57">
        <v>-0.13096519555077146</v>
      </c>
    </row>
    <row r="86" spans="2:14" hidden="1" outlineLevel="1">
      <c r="B86" s="63" t="s">
        <v>89</v>
      </c>
      <c r="C86" s="64">
        <v>33327</v>
      </c>
      <c r="D86" s="57">
        <v>1.9541819493715806E-3</v>
      </c>
      <c r="E86" s="64">
        <v>8258</v>
      </c>
      <c r="F86" s="57">
        <v>-0.12623002856840548</v>
      </c>
      <c r="G86" s="64">
        <v>15196</v>
      </c>
      <c r="H86" s="57">
        <v>5.7554457512700941E-2</v>
      </c>
      <c r="I86" s="64">
        <v>3584</v>
      </c>
      <c r="J86" s="57">
        <v>8.8038858530661734E-2</v>
      </c>
      <c r="K86" s="64">
        <v>4127</v>
      </c>
      <c r="L86" s="57">
        <v>-5.9694691273638689E-2</v>
      </c>
      <c r="M86" s="64">
        <v>2162</v>
      </c>
      <c r="N86" s="57">
        <v>0.22910744741330302</v>
      </c>
    </row>
    <row r="87" spans="2:14" hidden="1" outlineLevel="1">
      <c r="B87" s="63" t="s">
        <v>88</v>
      </c>
      <c r="C87" s="64">
        <v>44692</v>
      </c>
      <c r="D87" s="57">
        <v>5.6099059501866888E-2</v>
      </c>
      <c r="E87" s="64">
        <v>12163</v>
      </c>
      <c r="F87" s="57">
        <v>5.5632702655789013E-2</v>
      </c>
      <c r="G87" s="64">
        <v>19375</v>
      </c>
      <c r="H87" s="57">
        <v>2.6381310589606466E-2</v>
      </c>
      <c r="I87" s="64">
        <v>5915</v>
      </c>
      <c r="J87" s="57">
        <v>0.25370919881305642</v>
      </c>
      <c r="K87" s="64">
        <v>5676</v>
      </c>
      <c r="L87" s="57">
        <v>-2.6748971193415683E-2</v>
      </c>
      <c r="M87" s="64">
        <v>1563</v>
      </c>
      <c r="N87" s="57">
        <v>0.14170927684441192</v>
      </c>
    </row>
    <row r="88" spans="2:14" hidden="1" outlineLevel="1">
      <c r="B88" s="63" t="s">
        <v>87</v>
      </c>
      <c r="C88" s="64">
        <v>29887</v>
      </c>
      <c r="D88" s="57">
        <v>1.3943547292712744E-2</v>
      </c>
      <c r="E88" s="64">
        <v>9037</v>
      </c>
      <c r="F88" s="57">
        <v>0.14247787610619467</v>
      </c>
      <c r="G88" s="64">
        <v>12462</v>
      </c>
      <c r="H88" s="57">
        <v>-6.3007518796992512E-2</v>
      </c>
      <c r="I88" s="64">
        <v>3702</v>
      </c>
      <c r="J88" s="57">
        <v>3.5814213766088399E-2</v>
      </c>
      <c r="K88" s="64">
        <v>3384</v>
      </c>
      <c r="L88" s="57">
        <v>-0.10877008164340274</v>
      </c>
      <c r="M88" s="64">
        <v>1302</v>
      </c>
      <c r="N88" s="57">
        <v>0.45474860335195522</v>
      </c>
    </row>
    <row r="89" spans="2:14" hidden="1" outlineLevel="1">
      <c r="B89" s="63" t="s">
        <v>86</v>
      </c>
      <c r="C89" s="64">
        <v>34146</v>
      </c>
      <c r="D89" s="57">
        <v>-9.7729315894788948E-3</v>
      </c>
      <c r="E89" s="64">
        <v>9849</v>
      </c>
      <c r="F89" s="57">
        <v>4.3657942142629969E-2</v>
      </c>
      <c r="G89" s="64">
        <v>15784</v>
      </c>
      <c r="H89" s="57">
        <v>4.2398626337339929E-2</v>
      </c>
      <c r="I89" s="64">
        <v>4001</v>
      </c>
      <c r="J89" s="57">
        <v>-0.16541510221109723</v>
      </c>
      <c r="K89" s="64">
        <v>3795</v>
      </c>
      <c r="L89" s="57">
        <v>-0.15666666666666662</v>
      </c>
      <c r="M89" s="64">
        <v>717</v>
      </c>
      <c r="N89" s="57">
        <v>0.17540983606557381</v>
      </c>
    </row>
    <row r="90" spans="2:14" hidden="1" outlineLevel="1">
      <c r="B90" s="63" t="s">
        <v>85</v>
      </c>
      <c r="C90" s="64">
        <v>42834</v>
      </c>
      <c r="D90" s="57">
        <v>-1.5853322304935191E-2</v>
      </c>
      <c r="E90" s="64">
        <v>11204</v>
      </c>
      <c r="F90" s="57">
        <v>-7.9072825908268918E-2</v>
      </c>
      <c r="G90" s="64">
        <v>18798</v>
      </c>
      <c r="H90" s="57">
        <v>4.2075503076667298E-2</v>
      </c>
      <c r="I90" s="64">
        <v>6058</v>
      </c>
      <c r="J90" s="57">
        <v>-4.1304003798069311E-2</v>
      </c>
      <c r="K90" s="64">
        <v>5834</v>
      </c>
      <c r="L90" s="57">
        <v>-1.3026560649636254E-2</v>
      </c>
      <c r="M90" s="64">
        <v>940</v>
      </c>
      <c r="N90" s="57">
        <v>-0.13682277318640956</v>
      </c>
    </row>
    <row r="91" spans="2:14" hidden="1" outlineLevel="1">
      <c r="B91" s="63" t="s">
        <v>84</v>
      </c>
      <c r="C91" s="64">
        <v>23666</v>
      </c>
      <c r="D91" s="57">
        <v>4.0812736388424753E-2</v>
      </c>
      <c r="E91" s="64">
        <v>5938</v>
      </c>
      <c r="F91" s="57">
        <v>-2.5197379472534642E-3</v>
      </c>
      <c r="G91" s="64">
        <v>11376</v>
      </c>
      <c r="H91" s="57">
        <v>8.6894839510551769E-3</v>
      </c>
      <c r="I91" s="64">
        <v>2739</v>
      </c>
      <c r="J91" s="57">
        <v>0.1785714285714286</v>
      </c>
      <c r="K91" s="64">
        <v>2944</v>
      </c>
      <c r="L91" s="57">
        <v>0.14820592823712953</v>
      </c>
      <c r="M91" s="64">
        <v>669</v>
      </c>
      <c r="N91" s="57">
        <v>8.0775444264943541E-2</v>
      </c>
    </row>
    <row r="92" spans="2:14" hidden="1" outlineLevel="1">
      <c r="B92" s="63" t="s">
        <v>83</v>
      </c>
      <c r="C92" s="64">
        <v>28737</v>
      </c>
      <c r="D92" s="57">
        <v>-9.4583950345001444E-2</v>
      </c>
      <c r="E92" s="64">
        <v>7978</v>
      </c>
      <c r="F92" s="57">
        <v>-2.9912451361867709E-2</v>
      </c>
      <c r="G92" s="64">
        <v>12299</v>
      </c>
      <c r="H92" s="57">
        <v>-0.11904591361650307</v>
      </c>
      <c r="I92" s="64">
        <v>3713</v>
      </c>
      <c r="J92" s="57">
        <v>-9.6593673965936766E-2</v>
      </c>
      <c r="K92" s="64">
        <v>3781</v>
      </c>
      <c r="L92" s="57">
        <v>-0.1691935838277302</v>
      </c>
      <c r="M92" s="64">
        <v>966</v>
      </c>
      <c r="N92" s="57">
        <v>8.1746920492721253E-2</v>
      </c>
    </row>
    <row r="93" spans="2:14" hidden="1" outlineLevel="1">
      <c r="B93" s="63" t="s">
        <v>82</v>
      </c>
      <c r="C93" s="64">
        <v>32314</v>
      </c>
      <c r="D93" s="57">
        <v>-0.15244190316319572</v>
      </c>
      <c r="E93" s="64">
        <v>9148</v>
      </c>
      <c r="F93" s="57">
        <v>-0.20167553887773804</v>
      </c>
      <c r="G93" s="64">
        <v>14081</v>
      </c>
      <c r="H93" s="57">
        <v>-4.6648612051455651E-2</v>
      </c>
      <c r="I93" s="64">
        <v>3376</v>
      </c>
      <c r="J93" s="57">
        <v>-0.30791307913079136</v>
      </c>
      <c r="K93" s="64">
        <v>3953</v>
      </c>
      <c r="L93" s="57">
        <v>-0.24561068702290079</v>
      </c>
      <c r="M93" s="64">
        <v>1756</v>
      </c>
      <c r="N93" s="57">
        <v>-1.2928611579539062E-2</v>
      </c>
    </row>
    <row r="94" spans="2:14" hidden="1" outlineLevel="1">
      <c r="B94" s="63" t="s">
        <v>81</v>
      </c>
      <c r="C94" s="64">
        <v>39133</v>
      </c>
      <c r="D94" s="57">
        <v>-9.6444239205726201E-2</v>
      </c>
      <c r="E94" s="64">
        <v>9831</v>
      </c>
      <c r="F94" s="57">
        <v>-0.15352161184776991</v>
      </c>
      <c r="G94" s="64">
        <v>16698</v>
      </c>
      <c r="H94" s="57">
        <v>-7.3876871880199646E-2</v>
      </c>
      <c r="I94" s="64">
        <v>4221</v>
      </c>
      <c r="J94" s="57">
        <v>-0.15376904570970329</v>
      </c>
      <c r="K94" s="64">
        <v>5403</v>
      </c>
      <c r="L94" s="57">
        <v>-0.10944453601450466</v>
      </c>
      <c r="M94" s="64">
        <v>2980</v>
      </c>
      <c r="N94" s="57">
        <v>0.14132516277288398</v>
      </c>
    </row>
    <row r="95" spans="2:14" hidden="1" outlineLevel="1">
      <c r="B95" s="63" t="s">
        <v>80</v>
      </c>
      <c r="C95" s="64">
        <v>43179</v>
      </c>
      <c r="D95" s="57">
        <v>-6.0386473429951737E-2</v>
      </c>
      <c r="E95" s="64">
        <v>10681</v>
      </c>
      <c r="F95" s="57">
        <v>-5.8444992947813801E-2</v>
      </c>
      <c r="G95" s="64">
        <v>18568</v>
      </c>
      <c r="H95" s="57">
        <v>-8.9137977048305839E-3</v>
      </c>
      <c r="I95" s="64">
        <v>4847</v>
      </c>
      <c r="J95" s="57">
        <v>-0.13999290276792054</v>
      </c>
      <c r="K95" s="64">
        <v>5955</v>
      </c>
      <c r="L95" s="57">
        <v>-0.17634854771784236</v>
      </c>
      <c r="M95" s="64">
        <v>3128</v>
      </c>
      <c r="N95" s="57">
        <v>3.9548022598870025E-2</v>
      </c>
    </row>
    <row r="96" spans="2:14" hidden="1" outlineLevel="1">
      <c r="B96" s="63" t="s">
        <v>79</v>
      </c>
      <c r="C96" s="64">
        <v>44022</v>
      </c>
      <c r="D96" s="57">
        <v>0.13634486319050088</v>
      </c>
      <c r="E96" s="64">
        <v>11855</v>
      </c>
      <c r="F96" s="57">
        <v>8.5821579043780849E-2</v>
      </c>
      <c r="G96" s="64">
        <v>19764</v>
      </c>
      <c r="H96" s="57">
        <v>0.23757044458359422</v>
      </c>
      <c r="I96" s="64">
        <v>3899</v>
      </c>
      <c r="J96" s="57">
        <v>0.12981744421906694</v>
      </c>
      <c r="K96" s="64">
        <v>5855</v>
      </c>
      <c r="L96" s="57">
        <v>5.7813911472448076E-2</v>
      </c>
      <c r="M96" s="64">
        <v>2649</v>
      </c>
      <c r="N96" s="57">
        <v>-7.5715282623866065E-2</v>
      </c>
    </row>
    <row r="97" spans="2:14" collapsed="1">
      <c r="B97" s="65">
        <v>2005</v>
      </c>
      <c r="C97" s="66">
        <v>428605</v>
      </c>
      <c r="D97" s="67">
        <v>-2.7936850651927858E-2</v>
      </c>
      <c r="E97" s="66">
        <v>114484</v>
      </c>
      <c r="F97" s="67">
        <v>-4.4637119991988827E-2</v>
      </c>
      <c r="G97" s="66">
        <v>188356</v>
      </c>
      <c r="H97" s="67">
        <v>-1.3466942367849066E-3</v>
      </c>
      <c r="I97" s="66">
        <v>49523</v>
      </c>
      <c r="J97" s="67">
        <v>-3.7921321029626087E-2</v>
      </c>
      <c r="K97" s="66">
        <v>54988</v>
      </c>
      <c r="L97" s="67">
        <v>-9.4385612411271635E-2</v>
      </c>
      <c r="M97" s="66">
        <v>21254</v>
      </c>
      <c r="N97" s="67">
        <v>4.7717637779749689E-2</v>
      </c>
    </row>
    <row r="98" spans="2:14" hidden="1" outlineLevel="1">
      <c r="B98" s="63" t="s">
        <v>90</v>
      </c>
      <c r="C98" s="64">
        <v>37253</v>
      </c>
      <c r="D98" s="57">
        <v>-4.3323061119671324E-2</v>
      </c>
      <c r="E98" s="64">
        <v>9835</v>
      </c>
      <c r="F98" s="57">
        <v>-7.1381361533377374E-2</v>
      </c>
      <c r="G98" s="64">
        <v>16139</v>
      </c>
      <c r="H98" s="57">
        <v>1.0455797645880338E-2</v>
      </c>
      <c r="I98" s="64">
        <v>3389</v>
      </c>
      <c r="J98" s="57">
        <v>-0.18748501558379282</v>
      </c>
      <c r="K98" s="64">
        <v>5103</v>
      </c>
      <c r="L98" s="57">
        <v>-0.12244196044711952</v>
      </c>
      <c r="M98" s="64">
        <v>2787</v>
      </c>
      <c r="N98" s="57">
        <v>0.16562107904642409</v>
      </c>
    </row>
    <row r="99" spans="2:14" hidden="1" outlineLevel="1">
      <c r="B99" s="63" t="s">
        <v>89</v>
      </c>
      <c r="C99" s="64">
        <v>33262</v>
      </c>
      <c r="D99" s="57">
        <v>2.0995764012523788E-2</v>
      </c>
      <c r="E99" s="64">
        <v>9451</v>
      </c>
      <c r="F99" s="57">
        <v>0.16563887518500242</v>
      </c>
      <c r="G99" s="64">
        <v>14369</v>
      </c>
      <c r="H99" s="57">
        <v>1.9294885436617726E-2</v>
      </c>
      <c r="I99" s="64">
        <v>3294</v>
      </c>
      <c r="J99" s="57">
        <v>-5.6430822114007406E-2</v>
      </c>
      <c r="K99" s="64">
        <v>4389</v>
      </c>
      <c r="L99" s="57">
        <v>-0.12307692307692308</v>
      </c>
      <c r="M99" s="64">
        <v>1759</v>
      </c>
      <c r="N99" s="57">
        <v>-6.2866275972296215E-2</v>
      </c>
    </row>
    <row r="100" spans="2:14" hidden="1" outlineLevel="1">
      <c r="B100" s="63" t="s">
        <v>88</v>
      </c>
      <c r="C100" s="64">
        <v>42318</v>
      </c>
      <c r="D100" s="57">
        <v>-4.3012211668928102E-2</v>
      </c>
      <c r="E100" s="64">
        <v>11522</v>
      </c>
      <c r="F100" s="57">
        <v>-3.911266783420897E-2</v>
      </c>
      <c r="G100" s="64">
        <v>18877</v>
      </c>
      <c r="H100" s="57">
        <v>-1.8305684122939314E-2</v>
      </c>
      <c r="I100" s="64">
        <v>4718</v>
      </c>
      <c r="J100" s="57">
        <v>-3.3592789840229398E-2</v>
      </c>
      <c r="K100" s="64">
        <v>5832</v>
      </c>
      <c r="L100" s="57">
        <v>-0.113947128532361</v>
      </c>
      <c r="M100" s="64">
        <v>1369</v>
      </c>
      <c r="N100" s="57">
        <v>-0.10872395833333337</v>
      </c>
    </row>
    <row r="101" spans="2:14" hidden="1" outlineLevel="1">
      <c r="B101" s="63" t="s">
        <v>87</v>
      </c>
      <c r="C101" s="64">
        <v>29476</v>
      </c>
      <c r="D101" s="57">
        <v>-2.2290035823271825E-2</v>
      </c>
      <c r="E101" s="64">
        <v>7910</v>
      </c>
      <c r="F101" s="57">
        <v>-0.1260634184068059</v>
      </c>
      <c r="G101" s="64">
        <v>13300</v>
      </c>
      <c r="H101" s="57">
        <v>1.9860440150295311E-2</v>
      </c>
      <c r="I101" s="64">
        <v>3574</v>
      </c>
      <c r="J101" s="57">
        <v>7.295106574602217E-2</v>
      </c>
      <c r="K101" s="64">
        <v>3797</v>
      </c>
      <c r="L101" s="57">
        <v>1.8469656992083916E-3</v>
      </c>
      <c r="M101" s="64">
        <v>895</v>
      </c>
      <c r="N101" s="57">
        <v>-4.2780748663101553E-2</v>
      </c>
    </row>
    <row r="102" spans="2:14" hidden="1" outlineLevel="1">
      <c r="B102" s="63" t="s">
        <v>86</v>
      </c>
      <c r="C102" s="64">
        <v>34483</v>
      </c>
      <c r="D102" s="57">
        <v>-6.0920479302832287E-2</v>
      </c>
      <c r="E102" s="64">
        <v>9437</v>
      </c>
      <c r="F102" s="57">
        <v>-9.7973618810934804E-2</v>
      </c>
      <c r="G102" s="64">
        <v>15142</v>
      </c>
      <c r="H102" s="57">
        <v>-5.0539252570855231E-2</v>
      </c>
      <c r="I102" s="64">
        <v>4794</v>
      </c>
      <c r="J102" s="57">
        <v>4.9244911359159538E-2</v>
      </c>
      <c r="K102" s="64">
        <v>4500</v>
      </c>
      <c r="L102" s="57">
        <v>-6.3085571517801364E-2</v>
      </c>
      <c r="M102" s="64">
        <v>610</v>
      </c>
      <c r="N102" s="57">
        <v>-0.34968017057569301</v>
      </c>
    </row>
    <row r="103" spans="2:14" hidden="1" outlineLevel="1">
      <c r="B103" s="63" t="s">
        <v>85</v>
      </c>
      <c r="C103" s="64">
        <v>43524</v>
      </c>
      <c r="D103" s="57">
        <v>-0.14402029618266565</v>
      </c>
      <c r="E103" s="64">
        <v>12166</v>
      </c>
      <c r="F103" s="57">
        <v>-9.2563586186320546E-2</v>
      </c>
      <c r="G103" s="64">
        <v>18039</v>
      </c>
      <c r="H103" s="57">
        <v>-0.1535357327201915</v>
      </c>
      <c r="I103" s="64">
        <v>6319</v>
      </c>
      <c r="J103" s="57">
        <v>-0.13592233009708743</v>
      </c>
      <c r="K103" s="64">
        <v>5911</v>
      </c>
      <c r="L103" s="57">
        <v>-0.2390576725025747</v>
      </c>
      <c r="M103" s="64">
        <v>1089</v>
      </c>
      <c r="N103" s="57">
        <v>3.9122137404580259E-2</v>
      </c>
    </row>
    <row r="104" spans="2:14" hidden="1" outlineLevel="1">
      <c r="B104" s="63" t="s">
        <v>84</v>
      </c>
      <c r="C104" s="64">
        <v>22738</v>
      </c>
      <c r="D104" s="57">
        <v>-0.29030244389650117</v>
      </c>
      <c r="E104" s="64">
        <v>5953</v>
      </c>
      <c r="F104" s="57">
        <v>-0.34016847705608511</v>
      </c>
      <c r="G104" s="64">
        <v>11278</v>
      </c>
      <c r="H104" s="57">
        <v>-0.13756977900129996</v>
      </c>
      <c r="I104" s="64">
        <v>2324</v>
      </c>
      <c r="J104" s="57">
        <v>-0.50021505376344089</v>
      </c>
      <c r="K104" s="64">
        <v>2564</v>
      </c>
      <c r="L104" s="57">
        <v>-0.44200217627856364</v>
      </c>
      <c r="M104" s="64">
        <v>619</v>
      </c>
      <c r="N104" s="57">
        <v>-0.10935251798561152</v>
      </c>
    </row>
    <row r="105" spans="2:14" hidden="1" outlineLevel="1">
      <c r="B105" s="63" t="s">
        <v>83</v>
      </c>
      <c r="C105" s="64">
        <v>31739</v>
      </c>
      <c r="D105" s="57">
        <v>-0.12487592367927647</v>
      </c>
      <c r="E105" s="64">
        <v>8224</v>
      </c>
      <c r="F105" s="57">
        <v>-0.21854808057772712</v>
      </c>
      <c r="G105" s="64">
        <v>13961</v>
      </c>
      <c r="H105" s="57">
        <v>-3.580123156237125E-4</v>
      </c>
      <c r="I105" s="64">
        <v>4110</v>
      </c>
      <c r="J105" s="57">
        <v>-0.11231101511879049</v>
      </c>
      <c r="K105" s="64">
        <v>4551</v>
      </c>
      <c r="L105" s="57">
        <v>-0.19777895293495507</v>
      </c>
      <c r="M105" s="64">
        <v>893</v>
      </c>
      <c r="N105" s="57">
        <v>-0.39457627118644067</v>
      </c>
    </row>
    <row r="106" spans="2:14" hidden="1" outlineLevel="1">
      <c r="B106" s="63" t="s">
        <v>82</v>
      </c>
      <c r="C106" s="64">
        <v>38126</v>
      </c>
      <c r="D106" s="57">
        <v>-9.5468564650059262E-2</v>
      </c>
      <c r="E106" s="64">
        <v>11459</v>
      </c>
      <c r="F106" s="57">
        <v>-6.5025143055315038E-3</v>
      </c>
      <c r="G106" s="64">
        <v>14770</v>
      </c>
      <c r="H106" s="57">
        <v>-0.15314488848116503</v>
      </c>
      <c r="I106" s="64">
        <v>4878</v>
      </c>
      <c r="J106" s="57">
        <v>-3.4632891351672246E-2</v>
      </c>
      <c r="K106" s="64">
        <v>5240</v>
      </c>
      <c r="L106" s="57">
        <v>-0.17971195992485911</v>
      </c>
      <c r="M106" s="64">
        <v>1779</v>
      </c>
      <c r="N106" s="57">
        <v>2.595155709342567E-2</v>
      </c>
    </row>
    <row r="107" spans="2:14" hidden="1" outlineLevel="1">
      <c r="B107" s="63" t="s">
        <v>81</v>
      </c>
      <c r="C107" s="64">
        <v>43310</v>
      </c>
      <c r="D107" s="57">
        <v>-0.13575319777303296</v>
      </c>
      <c r="E107" s="64">
        <v>11614</v>
      </c>
      <c r="F107" s="57">
        <v>-7.9787655494810261E-2</v>
      </c>
      <c r="G107" s="64">
        <v>18030</v>
      </c>
      <c r="H107" s="57">
        <v>-5.7501306847882905E-2</v>
      </c>
      <c r="I107" s="64">
        <v>4988</v>
      </c>
      <c r="J107" s="57">
        <v>-0.23940225678560534</v>
      </c>
      <c r="K107" s="64">
        <v>6067</v>
      </c>
      <c r="L107" s="57">
        <v>-0.28673877263108394</v>
      </c>
      <c r="M107" s="64">
        <v>2611</v>
      </c>
      <c r="N107" s="57">
        <v>-0.20830806549423897</v>
      </c>
    </row>
    <row r="108" spans="2:14" hidden="1" outlineLevel="1">
      <c r="B108" s="63" t="s">
        <v>80</v>
      </c>
      <c r="C108" s="64">
        <v>45954</v>
      </c>
      <c r="D108" s="57">
        <v>2.9458545218306931E-2</v>
      </c>
      <c r="E108" s="64">
        <v>11344</v>
      </c>
      <c r="F108" s="57">
        <v>-9.3495285280485896E-2</v>
      </c>
      <c r="G108" s="64">
        <v>18735</v>
      </c>
      <c r="H108" s="57">
        <v>5.5492957746478888E-2</v>
      </c>
      <c r="I108" s="64">
        <v>5636</v>
      </c>
      <c r="J108" s="57">
        <v>0.16278110171239946</v>
      </c>
      <c r="K108" s="64">
        <v>7230</v>
      </c>
      <c r="L108" s="57">
        <v>5.0108932461873534E-2</v>
      </c>
      <c r="M108" s="64">
        <v>3009</v>
      </c>
      <c r="N108" s="57">
        <v>0.13847900113507383</v>
      </c>
    </row>
    <row r="109" spans="2:14" hidden="1" outlineLevel="1">
      <c r="B109" s="63" t="s">
        <v>79</v>
      </c>
      <c r="C109" s="64">
        <v>38740</v>
      </c>
      <c r="D109" s="57">
        <v>-8.1272084805653733E-2</v>
      </c>
      <c r="E109" s="64">
        <v>10918</v>
      </c>
      <c r="F109" s="57">
        <v>-0.14435736677115985</v>
      </c>
      <c r="G109" s="64">
        <v>15970</v>
      </c>
      <c r="H109" s="57">
        <v>-4.2623343924225177E-2</v>
      </c>
      <c r="I109" s="64">
        <v>3451</v>
      </c>
      <c r="J109" s="57">
        <v>-0.12985375693393852</v>
      </c>
      <c r="K109" s="64">
        <v>5535</v>
      </c>
      <c r="L109" s="57">
        <v>-7.1620261657162065E-2</v>
      </c>
      <c r="M109" s="64">
        <v>2866</v>
      </c>
      <c r="N109" s="57">
        <v>2.4303073624017069E-2</v>
      </c>
    </row>
    <row r="110" spans="2:14" collapsed="1">
      <c r="B110" s="65">
        <v>2004</v>
      </c>
      <c r="C110" s="66">
        <v>440923</v>
      </c>
      <c r="D110" s="67">
        <v>-8.29941621657595E-2</v>
      </c>
      <c r="E110" s="66">
        <v>119833</v>
      </c>
      <c r="F110" s="67">
        <v>-9.617980917901725E-2</v>
      </c>
      <c r="G110" s="66">
        <v>188610</v>
      </c>
      <c r="H110" s="67">
        <v>-4.5703617127851759E-2</v>
      </c>
      <c r="I110" s="66">
        <v>51475</v>
      </c>
      <c r="J110" s="67">
        <v>-0.10417500565601012</v>
      </c>
      <c r="K110" s="66">
        <v>60719</v>
      </c>
      <c r="L110" s="67">
        <v>-0.15400156049712976</v>
      </c>
      <c r="M110" s="66">
        <v>20286</v>
      </c>
      <c r="N110" s="67">
        <v>-5.063646574316738E-2</v>
      </c>
    </row>
    <row r="111" spans="2:14" hidden="1" outlineLevel="1">
      <c r="B111" s="63" t="s">
        <v>90</v>
      </c>
      <c r="C111" s="64">
        <v>38940</v>
      </c>
      <c r="D111" s="57">
        <v>-8.7222521741168735E-2</v>
      </c>
      <c r="E111" s="64">
        <v>10591</v>
      </c>
      <c r="F111" s="57">
        <v>-0.15717014165207699</v>
      </c>
      <c r="G111" s="64">
        <v>15972</v>
      </c>
      <c r="H111" s="57">
        <v>-5.1825467497773836E-2</v>
      </c>
      <c r="I111" s="64">
        <v>4171</v>
      </c>
      <c r="J111" s="57">
        <v>-0.1155640373197625</v>
      </c>
      <c r="K111" s="64">
        <v>5815</v>
      </c>
      <c r="L111" s="57">
        <v>-9.3106674984404281E-2</v>
      </c>
      <c r="M111" s="64">
        <v>2391</v>
      </c>
      <c r="N111" s="57">
        <v>0.12676720075400572</v>
      </c>
    </row>
    <row r="112" spans="2:14" hidden="1" outlineLevel="1">
      <c r="B112" s="63" t="s">
        <v>89</v>
      </c>
      <c r="C112" s="64">
        <v>32578</v>
      </c>
      <c r="D112" s="57">
        <v>-0.17738555159962632</v>
      </c>
      <c r="E112" s="64">
        <v>8108</v>
      </c>
      <c r="F112" s="57">
        <v>-0.29477254936070274</v>
      </c>
      <c r="G112" s="64">
        <v>14097</v>
      </c>
      <c r="H112" s="57">
        <v>-0.11339622641509439</v>
      </c>
      <c r="I112" s="64">
        <v>3491</v>
      </c>
      <c r="J112" s="57">
        <v>-9.3011171732917619E-2</v>
      </c>
      <c r="K112" s="64">
        <v>5005</v>
      </c>
      <c r="L112" s="57">
        <v>-0.10529138362531287</v>
      </c>
      <c r="M112" s="64">
        <v>1877</v>
      </c>
      <c r="N112" s="57">
        <v>-0.32066594281577998</v>
      </c>
    </row>
    <row r="113" spans="2:14" hidden="1" outlineLevel="1">
      <c r="B113" s="63" t="s">
        <v>88</v>
      </c>
      <c r="C113" s="64">
        <v>44220</v>
      </c>
      <c r="D113" s="57">
        <v>1.8588901941814617E-2</v>
      </c>
      <c r="E113" s="64">
        <v>11991</v>
      </c>
      <c r="F113" s="57">
        <v>7.6470588235293402E-3</v>
      </c>
      <c r="G113" s="64">
        <v>19229</v>
      </c>
      <c r="H113" s="57">
        <v>-2.0826968123026757E-2</v>
      </c>
      <c r="I113" s="64">
        <v>4882</v>
      </c>
      <c r="J113" s="57">
        <v>3.5418875927889726E-2</v>
      </c>
      <c r="K113" s="64">
        <v>6582</v>
      </c>
      <c r="L113" s="57">
        <v>1.7625231910946226E-2</v>
      </c>
      <c r="M113" s="64">
        <v>1536</v>
      </c>
      <c r="N113" s="57">
        <v>1.2196531791907512</v>
      </c>
    </row>
    <row r="114" spans="2:14" hidden="1" outlineLevel="1">
      <c r="B114" s="63" t="s">
        <v>87</v>
      </c>
      <c r="C114" s="64">
        <v>30148</v>
      </c>
      <c r="D114" s="57">
        <v>-0.19094007460483586</v>
      </c>
      <c r="E114" s="64">
        <v>9051</v>
      </c>
      <c r="F114" s="57">
        <v>-0.12516914749661701</v>
      </c>
      <c r="G114" s="64">
        <v>13041</v>
      </c>
      <c r="H114" s="57">
        <v>-0.21111850462766923</v>
      </c>
      <c r="I114" s="64">
        <v>3331</v>
      </c>
      <c r="J114" s="57">
        <v>-0.21010196822385585</v>
      </c>
      <c r="K114" s="64">
        <v>3790</v>
      </c>
      <c r="L114" s="57">
        <v>-0.27059276366435725</v>
      </c>
      <c r="M114" s="64">
        <v>935</v>
      </c>
      <c r="N114" s="57">
        <v>-3.9054470709146916E-2</v>
      </c>
    </row>
    <row r="115" spans="2:14" hidden="1" outlineLevel="1">
      <c r="B115" s="63" t="s">
        <v>86</v>
      </c>
      <c r="C115" s="64">
        <v>36720</v>
      </c>
      <c r="D115" s="57">
        <v>-7.627289192996578E-2</v>
      </c>
      <c r="E115" s="64">
        <v>10462</v>
      </c>
      <c r="F115" s="57">
        <v>-0.14512175192024845</v>
      </c>
      <c r="G115" s="64">
        <v>15948</v>
      </c>
      <c r="H115" s="57">
        <v>-3.4332425068119843E-2</v>
      </c>
      <c r="I115" s="64">
        <v>4569</v>
      </c>
      <c r="J115" s="57">
        <v>-2.8079132099553261E-2</v>
      </c>
      <c r="K115" s="64">
        <v>4803</v>
      </c>
      <c r="L115" s="57">
        <v>-9.7010716300056421E-2</v>
      </c>
      <c r="M115" s="64">
        <v>938</v>
      </c>
      <c r="N115" s="57">
        <v>-4.1879468845760992E-2</v>
      </c>
    </row>
    <row r="116" spans="2:14" hidden="1" outlineLevel="1">
      <c r="B116" s="63" t="s">
        <v>85</v>
      </c>
      <c r="C116" s="64">
        <v>50847</v>
      </c>
      <c r="D116" s="57">
        <v>7.0666020930281626E-2</v>
      </c>
      <c r="E116" s="64">
        <v>13407</v>
      </c>
      <c r="F116" s="57">
        <v>-8.2843070187440193E-2</v>
      </c>
      <c r="G116" s="64">
        <v>21311</v>
      </c>
      <c r="H116" s="57">
        <v>4.1237113402061931E-2</v>
      </c>
      <c r="I116" s="64">
        <v>7313</v>
      </c>
      <c r="J116" s="57">
        <v>0.32314094445449615</v>
      </c>
      <c r="K116" s="64">
        <v>7768</v>
      </c>
      <c r="L116" s="57">
        <v>0.30357442523913414</v>
      </c>
      <c r="M116" s="64">
        <v>1048</v>
      </c>
      <c r="N116" s="57">
        <v>0.13913043478260878</v>
      </c>
    </row>
    <row r="117" spans="2:14" hidden="1" outlineLevel="1">
      <c r="B117" s="63" t="s">
        <v>84</v>
      </c>
      <c r="C117" s="64">
        <v>32039</v>
      </c>
      <c r="D117" s="57">
        <v>2.8341250481448199E-2</v>
      </c>
      <c r="E117" s="64">
        <v>9022</v>
      </c>
      <c r="F117" s="57">
        <v>0.13384441372376532</v>
      </c>
      <c r="G117" s="64">
        <v>13077</v>
      </c>
      <c r="H117" s="57">
        <v>-6.5194081063692955E-2</v>
      </c>
      <c r="I117" s="64">
        <v>4650</v>
      </c>
      <c r="J117" s="57">
        <v>0.22271890612674206</v>
      </c>
      <c r="K117" s="64">
        <v>4595</v>
      </c>
      <c r="L117" s="57">
        <v>-2.2132368589061535E-2</v>
      </c>
      <c r="M117" s="64">
        <v>695</v>
      </c>
      <c r="N117" s="57">
        <v>-1.836158192090398E-2</v>
      </c>
    </row>
    <row r="118" spans="2:14" hidden="1" outlineLevel="1">
      <c r="B118" s="63" t="s">
        <v>83</v>
      </c>
      <c r="C118" s="64">
        <v>36268</v>
      </c>
      <c r="D118" s="57">
        <v>5.7777000029165526E-2</v>
      </c>
      <c r="E118" s="64">
        <v>10524</v>
      </c>
      <c r="F118" s="57">
        <v>4.3633478778262624E-2</v>
      </c>
      <c r="G118" s="64">
        <v>13966</v>
      </c>
      <c r="H118" s="57">
        <v>-5.4946542157260803E-2</v>
      </c>
      <c r="I118" s="64">
        <v>4630</v>
      </c>
      <c r="J118" s="57">
        <v>0.25952121871599565</v>
      </c>
      <c r="K118" s="64">
        <v>5673</v>
      </c>
      <c r="L118" s="57">
        <v>0.23138701975255049</v>
      </c>
      <c r="M118" s="64">
        <v>1475</v>
      </c>
      <c r="N118" s="57">
        <v>0.29159369527145351</v>
      </c>
    </row>
    <row r="119" spans="2:14" hidden="1" outlineLevel="1">
      <c r="B119" s="63" t="s">
        <v>82</v>
      </c>
      <c r="C119" s="64">
        <v>42150</v>
      </c>
      <c r="D119" s="57">
        <v>5.1030141167494047E-3</v>
      </c>
      <c r="E119" s="64">
        <v>11534</v>
      </c>
      <c r="F119" s="57">
        <v>-0.11413210445468513</v>
      </c>
      <c r="G119" s="64">
        <v>17441</v>
      </c>
      <c r="H119" s="57">
        <v>2.0956506468418956E-2</v>
      </c>
      <c r="I119" s="64">
        <v>5053</v>
      </c>
      <c r="J119" s="57">
        <v>0.16535977859778606</v>
      </c>
      <c r="K119" s="64">
        <v>6388</v>
      </c>
      <c r="L119" s="57">
        <v>0.11756473058082584</v>
      </c>
      <c r="M119" s="64">
        <v>1734</v>
      </c>
      <c r="N119" s="57">
        <v>-2.6389668725435134E-2</v>
      </c>
    </row>
    <row r="120" spans="2:14" hidden="1" outlineLevel="1">
      <c r="B120" s="63" t="s">
        <v>81</v>
      </c>
      <c r="C120" s="64">
        <v>50113</v>
      </c>
      <c r="D120" s="57">
        <v>-2.4621433298298911E-2</v>
      </c>
      <c r="E120" s="64">
        <v>12621</v>
      </c>
      <c r="F120" s="57">
        <v>-0.10647787610619464</v>
      </c>
      <c r="G120" s="64">
        <v>19130</v>
      </c>
      <c r="H120" s="57">
        <v>-0.11348996709764125</v>
      </c>
      <c r="I120" s="64">
        <v>6558</v>
      </c>
      <c r="J120" s="57">
        <v>0.21850613154960974</v>
      </c>
      <c r="K120" s="64">
        <v>8506</v>
      </c>
      <c r="L120" s="57">
        <v>0.18122482988473831</v>
      </c>
      <c r="M120" s="64">
        <v>3298</v>
      </c>
      <c r="N120" s="57">
        <v>6.6968618570041993E-2</v>
      </c>
    </row>
    <row r="121" spans="2:14" hidden="1" outlineLevel="1">
      <c r="B121" s="63" t="s">
        <v>80</v>
      </c>
      <c r="C121" s="64">
        <v>44639</v>
      </c>
      <c r="D121" s="57">
        <v>-6.4524917222012701E-2</v>
      </c>
      <c r="E121" s="64">
        <v>12514</v>
      </c>
      <c r="F121" s="57">
        <v>-1.433522369250162E-2</v>
      </c>
      <c r="G121" s="64">
        <v>17750</v>
      </c>
      <c r="H121" s="57">
        <v>-0.12840657991652349</v>
      </c>
      <c r="I121" s="64">
        <v>4847</v>
      </c>
      <c r="J121" s="57">
        <v>-8.0440144185164097E-2</v>
      </c>
      <c r="K121" s="64">
        <v>6885</v>
      </c>
      <c r="L121" s="57">
        <v>1.5037593984962516E-2</v>
      </c>
      <c r="M121" s="64">
        <v>2643</v>
      </c>
      <c r="N121" s="57">
        <v>1.5366884364195199E-2</v>
      </c>
    </row>
    <row r="122" spans="2:14" hidden="1" outlineLevel="1">
      <c r="B122" s="63" t="s">
        <v>79</v>
      </c>
      <c r="C122" s="64">
        <v>42167</v>
      </c>
      <c r="D122" s="57">
        <v>0.19156211145020907</v>
      </c>
      <c r="E122" s="64">
        <v>12760</v>
      </c>
      <c r="F122" s="57">
        <v>0.30483689538807646</v>
      </c>
      <c r="G122" s="64">
        <v>16681</v>
      </c>
      <c r="H122" s="57">
        <v>-1.0147163541419424E-2</v>
      </c>
      <c r="I122" s="64">
        <v>3966</v>
      </c>
      <c r="J122" s="57">
        <v>0.23821417421167657</v>
      </c>
      <c r="K122" s="64">
        <v>5962</v>
      </c>
      <c r="L122" s="57">
        <v>0.47867063492063489</v>
      </c>
      <c r="M122" s="64">
        <v>2798</v>
      </c>
      <c r="N122" s="57">
        <v>0.83837056504599206</v>
      </c>
    </row>
    <row r="123" spans="2:14" collapsed="1">
      <c r="B123" s="65">
        <v>2003</v>
      </c>
      <c r="C123" s="66">
        <v>480829</v>
      </c>
      <c r="D123" s="67">
        <v>-2.2796649093783872E-2</v>
      </c>
      <c r="E123" s="66">
        <v>132585</v>
      </c>
      <c r="F123" s="67">
        <v>-5.8519023475778642E-2</v>
      </c>
      <c r="G123" s="66">
        <v>197643</v>
      </c>
      <c r="H123" s="67">
        <v>-6.1265685706414885E-2</v>
      </c>
      <c r="I123" s="66">
        <v>57461</v>
      </c>
      <c r="J123" s="67">
        <v>7.6129298074762097E-2</v>
      </c>
      <c r="K123" s="66">
        <v>71772</v>
      </c>
      <c r="L123" s="67">
        <v>5.5687935751478346E-2</v>
      </c>
      <c r="M123" s="66">
        <v>21368</v>
      </c>
      <c r="N123" s="67">
        <v>0.107379767827529</v>
      </c>
    </row>
    <row r="124" spans="2:14" hidden="1" outlineLevel="1">
      <c r="B124" s="63" t="s">
        <v>90</v>
      </c>
      <c r="C124" s="64">
        <v>42661</v>
      </c>
      <c r="D124" s="57">
        <v>3.5008976660682256E-2</v>
      </c>
      <c r="E124" s="64">
        <v>12566</v>
      </c>
      <c r="F124" s="57">
        <v>0.11203539823008857</v>
      </c>
      <c r="G124" s="64">
        <v>16845</v>
      </c>
      <c r="H124" s="57">
        <v>-7.01076455975711E-2</v>
      </c>
      <c r="I124" s="64">
        <v>4716</v>
      </c>
      <c r="J124" s="57">
        <v>0.12769010043041606</v>
      </c>
      <c r="K124" s="64">
        <v>6412</v>
      </c>
      <c r="L124" s="57">
        <v>0.15116696588868939</v>
      </c>
      <c r="M124" s="64">
        <v>2122</v>
      </c>
      <c r="N124" s="57">
        <v>3.4617259873232609E-2</v>
      </c>
    </row>
    <row r="125" spans="2:14" hidden="1" outlineLevel="1">
      <c r="B125" s="63" t="s">
        <v>89</v>
      </c>
      <c r="C125" s="64">
        <v>39603</v>
      </c>
      <c r="D125" s="57">
        <v>-5.9735511289441767E-2</v>
      </c>
      <c r="E125" s="64">
        <v>11497</v>
      </c>
      <c r="F125" s="57">
        <v>-9.9475209524555464E-2</v>
      </c>
      <c r="G125" s="64">
        <v>15900</v>
      </c>
      <c r="H125" s="57">
        <v>-3.8694074969770287E-2</v>
      </c>
      <c r="I125" s="64">
        <v>3849</v>
      </c>
      <c r="J125" s="57">
        <v>-0.17615582191780821</v>
      </c>
      <c r="K125" s="64">
        <v>5594</v>
      </c>
      <c r="L125" s="57">
        <v>-7.0918452084371419E-2</v>
      </c>
      <c r="M125" s="64">
        <v>2763</v>
      </c>
      <c r="N125" s="57">
        <v>0.30391694195375174</v>
      </c>
    </row>
    <row r="126" spans="2:14" hidden="1" outlineLevel="1">
      <c r="B126" s="63" t="s">
        <v>88</v>
      </c>
      <c r="C126" s="64">
        <v>43413</v>
      </c>
      <c r="D126" s="57">
        <v>-0.10054696888078563</v>
      </c>
      <c r="E126" s="64">
        <v>11900</v>
      </c>
      <c r="F126" s="57">
        <v>-0.18604651162790697</v>
      </c>
      <c r="G126" s="64">
        <v>19638</v>
      </c>
      <c r="H126" s="57">
        <v>-0.10724189662226669</v>
      </c>
      <c r="I126" s="64">
        <v>4715</v>
      </c>
      <c r="J126" s="57">
        <v>0.13259668508287303</v>
      </c>
      <c r="K126" s="64">
        <v>6468</v>
      </c>
      <c r="L126" s="57">
        <v>6.5359477124182774E-3</v>
      </c>
      <c r="M126" s="64">
        <v>692</v>
      </c>
      <c r="N126" s="57">
        <v>-0.34716981132075475</v>
      </c>
    </row>
    <row r="127" spans="2:14" hidden="1" outlineLevel="1">
      <c r="B127" s="63" t="s">
        <v>87</v>
      </c>
      <c r="C127" s="64">
        <v>37263</v>
      </c>
      <c r="D127" s="57">
        <v>-5.7372694847082073E-2</v>
      </c>
      <c r="E127" s="64">
        <v>10346</v>
      </c>
      <c r="F127" s="57">
        <v>-4.3542571877600023E-2</v>
      </c>
      <c r="G127" s="64">
        <v>16531</v>
      </c>
      <c r="H127" s="57">
        <v>-0.10284380766308476</v>
      </c>
      <c r="I127" s="64">
        <v>4217</v>
      </c>
      <c r="J127" s="57">
        <v>0.15597587719298245</v>
      </c>
      <c r="K127" s="64">
        <v>5196</v>
      </c>
      <c r="L127" s="57">
        <v>-7.5773745997865571E-2</v>
      </c>
      <c r="M127" s="64">
        <v>973</v>
      </c>
      <c r="N127" s="57">
        <v>-4.4204322200392943E-2</v>
      </c>
    </row>
    <row r="128" spans="2:14" hidden="1" outlineLevel="1">
      <c r="B128" s="63" t="s">
        <v>86</v>
      </c>
      <c r="C128" s="64">
        <v>39752</v>
      </c>
      <c r="D128" s="57">
        <v>-0.10424084005588352</v>
      </c>
      <c r="E128" s="64">
        <v>12238</v>
      </c>
      <c r="F128" s="57">
        <v>-8.2539920533773126E-2</v>
      </c>
      <c r="G128" s="64">
        <v>16515</v>
      </c>
      <c r="H128" s="57">
        <v>-0.14792075121246517</v>
      </c>
      <c r="I128" s="64">
        <v>4701</v>
      </c>
      <c r="J128" s="57">
        <v>-8.5015940488841757E-4</v>
      </c>
      <c r="K128" s="64">
        <v>5319</v>
      </c>
      <c r="L128" s="57">
        <v>-0.10949271722752385</v>
      </c>
      <c r="M128" s="64">
        <v>979</v>
      </c>
      <c r="N128" s="57">
        <v>0</v>
      </c>
    </row>
    <row r="129" spans="2:14" hidden="1" outlineLevel="1">
      <c r="B129" s="63" t="s">
        <v>85</v>
      </c>
      <c r="C129" s="64">
        <v>47491</v>
      </c>
      <c r="D129" s="57">
        <v>-4.302180308709147E-2</v>
      </c>
      <c r="E129" s="64">
        <v>14618</v>
      </c>
      <c r="F129" s="57">
        <v>-7.7262971846989048E-2</v>
      </c>
      <c r="G129" s="64">
        <v>20467</v>
      </c>
      <c r="H129" s="57">
        <v>-2.3883798011308244E-3</v>
      </c>
      <c r="I129" s="64">
        <v>5527</v>
      </c>
      <c r="J129" s="57">
        <v>7.5710393149085231E-2</v>
      </c>
      <c r="K129" s="64">
        <v>5959</v>
      </c>
      <c r="L129" s="57">
        <v>-0.17270581702068577</v>
      </c>
      <c r="M129" s="64">
        <v>920</v>
      </c>
      <c r="N129" s="57">
        <v>-7.5512405609492461E-3</v>
      </c>
    </row>
    <row r="130" spans="2:14" hidden="1" outlineLevel="1">
      <c r="B130" s="63" t="s">
        <v>84</v>
      </c>
      <c r="C130" s="64">
        <v>31156</v>
      </c>
      <c r="D130" s="57">
        <v>-1.2675877804537938E-2</v>
      </c>
      <c r="E130" s="64">
        <v>7957</v>
      </c>
      <c r="F130" s="57">
        <v>-0.24799168320574616</v>
      </c>
      <c r="G130" s="64">
        <v>13989</v>
      </c>
      <c r="H130" s="57">
        <v>8.9061891786687442E-2</v>
      </c>
      <c r="I130" s="64">
        <v>3803</v>
      </c>
      <c r="J130" s="57">
        <v>0.32094477249044817</v>
      </c>
      <c r="K130" s="64">
        <v>4699</v>
      </c>
      <c r="L130" s="57">
        <v>8.5219399538106311E-2</v>
      </c>
      <c r="M130" s="64">
        <v>708</v>
      </c>
      <c r="N130" s="57">
        <v>-0.23127035830618892</v>
      </c>
    </row>
    <row r="131" spans="2:14" hidden="1" outlineLevel="1">
      <c r="B131" s="63" t="s">
        <v>83</v>
      </c>
      <c r="C131" s="64">
        <v>34287</v>
      </c>
      <c r="D131" s="57">
        <v>-2.9823717495260471E-2</v>
      </c>
      <c r="E131" s="64">
        <v>10084</v>
      </c>
      <c r="F131" s="57">
        <v>-5.83621253151555E-2</v>
      </c>
      <c r="G131" s="64">
        <v>14778</v>
      </c>
      <c r="H131" s="57">
        <v>-6.5210084033613391E-3</v>
      </c>
      <c r="I131" s="64">
        <v>3676</v>
      </c>
      <c r="J131" s="57">
        <v>0.14019851116625315</v>
      </c>
      <c r="K131" s="64">
        <v>4607</v>
      </c>
      <c r="L131" s="57">
        <v>-0.14968623108157997</v>
      </c>
      <c r="M131" s="64">
        <v>1142</v>
      </c>
      <c r="N131" s="57">
        <v>2.4215246636771326E-2</v>
      </c>
    </row>
    <row r="132" spans="2:14" hidden="1" outlineLevel="1">
      <c r="B132" s="63" t="s">
        <v>82</v>
      </c>
      <c r="C132" s="64">
        <v>41936</v>
      </c>
      <c r="D132" s="57">
        <v>-2.5242898981916229E-2</v>
      </c>
      <c r="E132" s="64">
        <v>13020</v>
      </c>
      <c r="F132" s="57">
        <v>1.2914267932161216E-2</v>
      </c>
      <c r="G132" s="64">
        <v>17083</v>
      </c>
      <c r="H132" s="57">
        <v>-2.3884349465744803E-2</v>
      </c>
      <c r="I132" s="64">
        <v>4336</v>
      </c>
      <c r="J132" s="57">
        <v>-6.5919862128392959E-2</v>
      </c>
      <c r="K132" s="64">
        <v>5716</v>
      </c>
      <c r="L132" s="57">
        <v>-0.12572652187213218</v>
      </c>
      <c r="M132" s="64">
        <v>1781</v>
      </c>
      <c r="N132" s="57">
        <v>0.19771351714862129</v>
      </c>
    </row>
    <row r="133" spans="2:14" hidden="1" outlineLevel="1">
      <c r="B133" s="63" t="s">
        <v>81</v>
      </c>
      <c r="C133" s="64">
        <v>51378</v>
      </c>
      <c r="D133" s="57">
        <v>-6.0936683883697773E-3</v>
      </c>
      <c r="E133" s="64">
        <v>14125</v>
      </c>
      <c r="F133" s="57">
        <v>-9.449323674594523E-2</v>
      </c>
      <c r="G133" s="64">
        <v>21579</v>
      </c>
      <c r="H133" s="57">
        <v>3.3328544749317679E-2</v>
      </c>
      <c r="I133" s="64">
        <v>5382</v>
      </c>
      <c r="J133" s="57">
        <v>0.21298174442190665</v>
      </c>
      <c r="K133" s="64">
        <v>7201</v>
      </c>
      <c r="L133" s="57">
        <v>-0.1455861414333175</v>
      </c>
      <c r="M133" s="64">
        <v>3091</v>
      </c>
      <c r="N133" s="57">
        <v>0.3175618073316282</v>
      </c>
    </row>
    <row r="134" spans="2:14" hidden="1" outlineLevel="1">
      <c r="B134" s="63" t="s">
        <v>80</v>
      </c>
      <c r="C134" s="64">
        <v>47718</v>
      </c>
      <c r="D134" s="57">
        <v>7.180880932593614E-2</v>
      </c>
      <c r="E134" s="64">
        <v>12696</v>
      </c>
      <c r="F134" s="57">
        <v>-4.2606138300279039E-2</v>
      </c>
      <c r="G134" s="64">
        <v>20365</v>
      </c>
      <c r="H134" s="57">
        <v>7.0827636975496988E-2</v>
      </c>
      <c r="I134" s="64">
        <v>5271</v>
      </c>
      <c r="J134" s="57">
        <v>0.49447122200170113</v>
      </c>
      <c r="K134" s="64">
        <v>6783</v>
      </c>
      <c r="L134" s="57">
        <v>-1.13686051595977E-2</v>
      </c>
      <c r="M134" s="64">
        <v>2603</v>
      </c>
      <c r="N134" s="57">
        <v>0.40399137001078755</v>
      </c>
    </row>
    <row r="135" spans="2:14" hidden="1" outlineLevel="1">
      <c r="B135" s="63" t="s">
        <v>79</v>
      </c>
      <c r="C135" s="64">
        <v>35388</v>
      </c>
      <c r="D135" s="57">
        <v>-0.12066394990557594</v>
      </c>
      <c r="E135" s="64">
        <v>9779</v>
      </c>
      <c r="F135" s="57">
        <v>-0.18555842425251934</v>
      </c>
      <c r="G135" s="64">
        <v>16852</v>
      </c>
      <c r="H135" s="57">
        <v>-6.8950276243093911E-2</v>
      </c>
      <c r="I135" s="64">
        <v>3203</v>
      </c>
      <c r="J135" s="57">
        <v>6.2833804586868158E-3</v>
      </c>
      <c r="K135" s="64">
        <v>4032</v>
      </c>
      <c r="L135" s="57">
        <v>-0.26072607260726077</v>
      </c>
      <c r="M135" s="64">
        <v>1522</v>
      </c>
      <c r="N135" s="57">
        <v>1.4666666666666606E-2</v>
      </c>
    </row>
    <row r="136" spans="2:14" collapsed="1">
      <c r="B136" s="65">
        <v>2002</v>
      </c>
      <c r="C136" s="66">
        <v>492046</v>
      </c>
      <c r="D136" s="67">
        <v>-3.806144492341379E-2</v>
      </c>
      <c r="E136" s="66">
        <v>140826</v>
      </c>
      <c r="F136" s="67">
        <v>-8.3736727045596537E-2</v>
      </c>
      <c r="G136" s="66">
        <v>210542</v>
      </c>
      <c r="H136" s="67">
        <v>-3.5087397684671728E-2</v>
      </c>
      <c r="I136" s="66">
        <v>53396</v>
      </c>
      <c r="J136" s="67">
        <v>0.10322314049586767</v>
      </c>
      <c r="K136" s="66">
        <v>67986</v>
      </c>
      <c r="L136" s="67">
        <v>-7.93293971074156E-2</v>
      </c>
      <c r="M136" s="66">
        <v>19296</v>
      </c>
      <c r="N136" s="67">
        <v>0.11043333141508893</v>
      </c>
    </row>
    <row r="137" spans="2:14" hidden="1" outlineLevel="1">
      <c r="B137" s="63" t="s">
        <v>90</v>
      </c>
      <c r="C137" s="64">
        <v>41218</v>
      </c>
      <c r="D137" s="57">
        <v>-9.091310101455663E-2</v>
      </c>
      <c r="E137" s="64">
        <v>11300</v>
      </c>
      <c r="F137" s="57">
        <v>-0.143160448892933</v>
      </c>
      <c r="G137" s="64">
        <v>18115</v>
      </c>
      <c r="H137" s="57">
        <v>-8.0690180157320435E-2</v>
      </c>
      <c r="I137" s="64">
        <v>4182</v>
      </c>
      <c r="J137" s="57">
        <v>0.13179972936400541</v>
      </c>
      <c r="K137" s="64">
        <v>5570</v>
      </c>
      <c r="L137" s="57">
        <v>-0.17505924170616116</v>
      </c>
      <c r="M137" s="64">
        <v>2051</v>
      </c>
      <c r="N137" s="57">
        <v>2.5500000000000078E-2</v>
      </c>
    </row>
    <row r="138" spans="2:14" hidden="1" outlineLevel="1">
      <c r="B138" s="63" t="s">
        <v>89</v>
      </c>
      <c r="C138" s="64">
        <v>42119</v>
      </c>
      <c r="D138" s="57">
        <v>-1.0640796767828586E-2</v>
      </c>
      <c r="E138" s="64">
        <v>12767</v>
      </c>
      <c r="F138" s="57">
        <v>1.8020891475958756E-2</v>
      </c>
      <c r="G138" s="64">
        <v>16540</v>
      </c>
      <c r="H138" s="57">
        <v>-0.10748974746384632</v>
      </c>
      <c r="I138" s="64">
        <v>4672</v>
      </c>
      <c r="J138" s="57">
        <v>0.23663313922710438</v>
      </c>
      <c r="K138" s="64">
        <v>6021</v>
      </c>
      <c r="L138" s="57">
        <v>-7.025941939468805E-2</v>
      </c>
      <c r="M138" s="64">
        <v>2119</v>
      </c>
      <c r="N138" s="57">
        <v>0.70200803212851404</v>
      </c>
    </row>
    <row r="139" spans="2:14" hidden="1" outlineLevel="1">
      <c r="B139" s="63" t="s">
        <v>88</v>
      </c>
      <c r="C139" s="64">
        <v>48266</v>
      </c>
      <c r="D139" s="57">
        <v>-3.4409634697715408E-2</v>
      </c>
      <c r="E139" s="64">
        <v>14620</v>
      </c>
      <c r="F139" s="57">
        <v>-4.6127748417824743E-2</v>
      </c>
      <c r="G139" s="64">
        <v>21997</v>
      </c>
      <c r="H139" s="57">
        <v>-1.1193023464892593E-2</v>
      </c>
      <c r="I139" s="64">
        <v>4163</v>
      </c>
      <c r="J139" s="57">
        <v>0.12059219380888297</v>
      </c>
      <c r="K139" s="64">
        <v>6426</v>
      </c>
      <c r="L139" s="57">
        <v>-0.1347785108388313</v>
      </c>
      <c r="M139" s="64">
        <v>1060</v>
      </c>
      <c r="N139" s="57">
        <v>-0.16601101494885917</v>
      </c>
    </row>
    <row r="140" spans="2:14" hidden="1" outlineLevel="1">
      <c r="B140" s="63" t="s">
        <v>87</v>
      </c>
      <c r="C140" s="64">
        <v>39531</v>
      </c>
      <c r="D140" s="57">
        <v>2.5766775650007734E-2</v>
      </c>
      <c r="E140" s="64">
        <v>10817</v>
      </c>
      <c r="F140" s="57">
        <v>-7.0864112695413151E-2</v>
      </c>
      <c r="G140" s="64">
        <v>18426</v>
      </c>
      <c r="H140" s="57">
        <v>4.1964139735135575E-3</v>
      </c>
      <c r="I140" s="64">
        <v>3648</v>
      </c>
      <c r="J140" s="57">
        <v>0.29729729729729737</v>
      </c>
      <c r="K140" s="64">
        <v>5622</v>
      </c>
      <c r="L140" s="57">
        <v>0.22243966079582522</v>
      </c>
      <c r="M140" s="64">
        <v>1018</v>
      </c>
      <c r="N140" s="57">
        <v>-0.10387323943661975</v>
      </c>
    </row>
    <row r="141" spans="2:14" hidden="1" outlineLevel="1">
      <c r="B141" s="63" t="s">
        <v>86</v>
      </c>
      <c r="C141" s="64">
        <v>44378</v>
      </c>
      <c r="D141" s="57">
        <v>7.2839356944276457E-2</v>
      </c>
      <c r="E141" s="64">
        <v>13339</v>
      </c>
      <c r="F141" s="57">
        <v>0.16041757285776415</v>
      </c>
      <c r="G141" s="64">
        <v>19382</v>
      </c>
      <c r="H141" s="57">
        <v>-1.8284961758597951E-2</v>
      </c>
      <c r="I141" s="64">
        <v>4705</v>
      </c>
      <c r="J141" s="57">
        <v>0.29578628477003588</v>
      </c>
      <c r="K141" s="64">
        <v>5973</v>
      </c>
      <c r="L141" s="57">
        <v>1.9979508196721341E-2</v>
      </c>
      <c r="M141" s="64">
        <v>979</v>
      </c>
      <c r="N141" s="57">
        <v>0.52968750000000009</v>
      </c>
    </row>
    <row r="142" spans="2:14" hidden="1" outlineLevel="1">
      <c r="B142" s="63" t="s">
        <v>85</v>
      </c>
      <c r="C142" s="64">
        <v>49626</v>
      </c>
      <c r="D142" s="57">
        <v>-5.3498884247868639E-2</v>
      </c>
      <c r="E142" s="64">
        <v>15842</v>
      </c>
      <c r="F142" s="57">
        <v>3.6237571951857728E-2</v>
      </c>
      <c r="G142" s="64">
        <v>20516</v>
      </c>
      <c r="H142" s="57">
        <v>-0.15188094253823892</v>
      </c>
      <c r="I142" s="64">
        <v>5138</v>
      </c>
      <c r="J142" s="57">
        <v>0.18633110136227193</v>
      </c>
      <c r="K142" s="64">
        <v>7203</v>
      </c>
      <c r="L142" s="57">
        <v>-6.2109375000000022E-2</v>
      </c>
      <c r="M142" s="64">
        <v>927</v>
      </c>
      <c r="N142" s="57">
        <v>-1.5923566878980888E-2</v>
      </c>
    </row>
    <row r="143" spans="2:14" hidden="1" outlineLevel="1">
      <c r="B143" s="63" t="s">
        <v>84</v>
      </c>
      <c r="C143" s="64">
        <v>31556</v>
      </c>
      <c r="D143" s="57">
        <v>-2.0729890764647485E-2</v>
      </c>
      <c r="E143" s="64">
        <v>10581</v>
      </c>
      <c r="F143" s="57">
        <v>0.13420516668453208</v>
      </c>
      <c r="G143" s="64">
        <v>12845</v>
      </c>
      <c r="H143" s="57">
        <v>-7.2295247724974754E-2</v>
      </c>
      <c r="I143" s="64">
        <v>2879</v>
      </c>
      <c r="J143" s="57">
        <v>2.0560085076214207E-2</v>
      </c>
      <c r="K143" s="64">
        <v>4330</v>
      </c>
      <c r="L143" s="57">
        <v>-0.1797688956241712</v>
      </c>
      <c r="M143" s="64">
        <v>921</v>
      </c>
      <c r="N143" s="57">
        <v>-2.950474183350893E-2</v>
      </c>
    </row>
    <row r="144" spans="2:14" hidden="1" outlineLevel="1">
      <c r="B144" s="63" t="s">
        <v>83</v>
      </c>
      <c r="C144" s="64">
        <v>35341</v>
      </c>
      <c r="D144" s="57">
        <v>-7.3310488174821442E-3</v>
      </c>
      <c r="E144" s="64">
        <v>10709</v>
      </c>
      <c r="F144" s="57">
        <v>2.5766283524904177E-2</v>
      </c>
      <c r="G144" s="64">
        <v>14875</v>
      </c>
      <c r="H144" s="57">
        <v>-9.7828723920426963E-2</v>
      </c>
      <c r="I144" s="64">
        <v>3224</v>
      </c>
      <c r="J144" s="57">
        <v>0.23194497516239965</v>
      </c>
      <c r="K144" s="64">
        <v>5418</v>
      </c>
      <c r="L144" s="57">
        <v>7.4147501982553488E-2</v>
      </c>
      <c r="M144" s="64">
        <v>1115</v>
      </c>
      <c r="N144" s="57">
        <v>0.10069101678183623</v>
      </c>
    </row>
    <row r="145" spans="2:14" hidden="1" outlineLevel="1">
      <c r="B145" s="63" t="s">
        <v>82</v>
      </c>
      <c r="C145" s="64">
        <v>43022</v>
      </c>
      <c r="D145" s="57">
        <v>-5.1062046452125198E-2</v>
      </c>
      <c r="E145" s="64">
        <v>12854</v>
      </c>
      <c r="F145" s="57">
        <v>8.4817284159000694E-2</v>
      </c>
      <c r="G145" s="64">
        <v>17501</v>
      </c>
      <c r="H145" s="57">
        <v>-0.14973521838410342</v>
      </c>
      <c r="I145" s="64">
        <v>4642</v>
      </c>
      <c r="J145" s="57">
        <v>0.20540119449493632</v>
      </c>
      <c r="K145" s="64">
        <v>6538</v>
      </c>
      <c r="L145" s="57">
        <v>-9.4083414161008738E-2</v>
      </c>
      <c r="M145" s="64">
        <v>1487</v>
      </c>
      <c r="N145" s="57">
        <v>-0.19052803483941205</v>
      </c>
    </row>
    <row r="146" spans="2:14" hidden="1" outlineLevel="1">
      <c r="B146" s="63" t="s">
        <v>81</v>
      </c>
      <c r="C146" s="64">
        <v>51693</v>
      </c>
      <c r="D146" s="57">
        <v>-6.4388406242792406E-3</v>
      </c>
      <c r="E146" s="64">
        <v>15599</v>
      </c>
      <c r="F146" s="57">
        <v>-3.0154190499875666E-2</v>
      </c>
      <c r="G146" s="64">
        <v>20883</v>
      </c>
      <c r="H146" s="57">
        <v>-3.3462926964731965E-2</v>
      </c>
      <c r="I146" s="64">
        <v>4437</v>
      </c>
      <c r="J146" s="57">
        <v>0.37283415841584167</v>
      </c>
      <c r="K146" s="64">
        <v>8428</v>
      </c>
      <c r="L146" s="57">
        <v>8.1339712918659934E-3</v>
      </c>
      <c r="M146" s="64">
        <v>2346</v>
      </c>
      <c r="N146" s="57">
        <v>-0.14566642388929352</v>
      </c>
    </row>
    <row r="147" spans="2:14" hidden="1" outlineLevel="1">
      <c r="B147" s="63" t="s">
        <v>80</v>
      </c>
      <c r="C147" s="64">
        <v>44521</v>
      </c>
      <c r="D147" s="57">
        <v>5.7079089203884381E-2</v>
      </c>
      <c r="E147" s="64">
        <v>13261</v>
      </c>
      <c r="F147" s="57">
        <v>6.394415917843399E-2</v>
      </c>
      <c r="G147" s="64">
        <v>19018</v>
      </c>
      <c r="H147" s="57">
        <v>5.2287943340895149E-2</v>
      </c>
      <c r="I147" s="64">
        <v>3527</v>
      </c>
      <c r="J147" s="57">
        <v>0.16479524438573323</v>
      </c>
      <c r="K147" s="64">
        <v>6861</v>
      </c>
      <c r="L147" s="57">
        <v>0.10696999031945786</v>
      </c>
      <c r="M147" s="64">
        <v>1854</v>
      </c>
      <c r="N147" s="57">
        <v>-0.21240441801189469</v>
      </c>
    </row>
    <row r="148" spans="2:14" hidden="1" outlineLevel="1">
      <c r="B148" s="63" t="s">
        <v>79</v>
      </c>
      <c r="C148" s="64">
        <v>40244</v>
      </c>
      <c r="D148" s="57">
        <v>3.5774952385854819E-2</v>
      </c>
      <c r="E148" s="64">
        <v>12007</v>
      </c>
      <c r="F148" s="57">
        <v>7.9960424536787089E-2</v>
      </c>
      <c r="G148" s="64">
        <v>18100</v>
      </c>
      <c r="H148" s="57">
        <v>6.6650951735517605E-2</v>
      </c>
      <c r="I148" s="64">
        <v>3183</v>
      </c>
      <c r="J148" s="57">
        <v>0.22706245181187357</v>
      </c>
      <c r="K148" s="64">
        <v>5454</v>
      </c>
      <c r="L148" s="57">
        <v>-5.754276827371696E-2</v>
      </c>
      <c r="M148" s="64">
        <v>1500</v>
      </c>
      <c r="N148" s="57">
        <v>-0.37133277451802182</v>
      </c>
    </row>
    <row r="149" spans="2:14" collapsed="1">
      <c r="B149" s="65">
        <v>2001</v>
      </c>
      <c r="C149" s="66">
        <v>511515</v>
      </c>
      <c r="D149" s="67">
        <v>-9.4482120241521361E-3</v>
      </c>
      <c r="E149" s="66">
        <v>153696</v>
      </c>
      <c r="F149" s="67">
        <v>1.9440851656551628E-2</v>
      </c>
      <c r="G149" s="66">
        <v>218198</v>
      </c>
      <c r="H149" s="67">
        <v>-5.2672252854599977E-2</v>
      </c>
      <c r="I149" s="66">
        <v>48400</v>
      </c>
      <c r="J149" s="67">
        <v>0.20683206582720359</v>
      </c>
      <c r="K149" s="66">
        <v>73844</v>
      </c>
      <c r="L149" s="67">
        <v>-3.6922073687642665E-2</v>
      </c>
      <c r="M149" s="66">
        <v>17377</v>
      </c>
      <c r="N149" s="67">
        <v>-6.1666396673686452E-2</v>
      </c>
    </row>
    <row r="150" spans="2:14" hidden="1" outlineLevel="1">
      <c r="B150" s="63" t="s">
        <v>90</v>
      </c>
      <c r="C150" s="64">
        <v>45340</v>
      </c>
      <c r="D150" s="57">
        <v>0.24707759166047794</v>
      </c>
      <c r="E150" s="64">
        <v>13188</v>
      </c>
      <c r="F150" s="57">
        <v>0.21750369276218606</v>
      </c>
      <c r="G150" s="64">
        <v>19705</v>
      </c>
      <c r="H150" s="57">
        <v>0.23588810837932761</v>
      </c>
      <c r="I150" s="64">
        <v>3695</v>
      </c>
      <c r="J150" s="57">
        <v>0.5683361629881154</v>
      </c>
      <c r="K150" s="64">
        <v>6752</v>
      </c>
      <c r="L150" s="57">
        <v>0.2223026792179581</v>
      </c>
      <c r="M150" s="64">
        <v>2000</v>
      </c>
      <c r="N150" s="57">
        <v>0.17577895355673134</v>
      </c>
    </row>
    <row r="151" spans="2:14" hidden="1" outlineLevel="1">
      <c r="B151" s="63" t="s">
        <v>89</v>
      </c>
      <c r="C151" s="64">
        <v>42572</v>
      </c>
      <c r="D151" s="57">
        <v>6.4540532873118561E-3</v>
      </c>
      <c r="E151" s="64">
        <v>12541</v>
      </c>
      <c r="F151" s="57">
        <v>-0.12097848181117266</v>
      </c>
      <c r="G151" s="64">
        <v>18532</v>
      </c>
      <c r="H151" s="57">
        <v>5.4452347083925989E-2</v>
      </c>
      <c r="I151" s="64">
        <v>3778</v>
      </c>
      <c r="J151" s="57">
        <v>0.34161931818181812</v>
      </c>
      <c r="K151" s="64">
        <v>6476</v>
      </c>
      <c r="L151" s="57">
        <v>0.1634926338483651</v>
      </c>
      <c r="M151" s="64">
        <v>1245</v>
      </c>
      <c r="N151" s="57">
        <v>-0.4</v>
      </c>
    </row>
    <row r="152" spans="2:14" hidden="1" outlineLevel="1">
      <c r="B152" s="63" t="s">
        <v>88</v>
      </c>
      <c r="C152" s="64">
        <v>49986</v>
      </c>
      <c r="D152" s="57">
        <v>-4.8701113331430235E-2</v>
      </c>
      <c r="E152" s="64">
        <v>15327</v>
      </c>
      <c r="F152" s="57">
        <v>-2.3944469209705166E-2</v>
      </c>
      <c r="G152" s="64">
        <v>22246</v>
      </c>
      <c r="H152" s="57">
        <v>-0.10733919184623408</v>
      </c>
      <c r="I152" s="64">
        <v>3715</v>
      </c>
      <c r="J152" s="57">
        <v>0.23421926910299007</v>
      </c>
      <c r="K152" s="64">
        <v>7427</v>
      </c>
      <c r="L152" s="57">
        <v>2.7389680453728138E-2</v>
      </c>
      <c r="M152" s="64">
        <v>1271</v>
      </c>
      <c r="N152" s="57">
        <v>-0.24435196195005948</v>
      </c>
    </row>
    <row r="153" spans="2:14" hidden="1" outlineLevel="1">
      <c r="B153" s="63" t="s">
        <v>87</v>
      </c>
      <c r="C153" s="64">
        <v>38538</v>
      </c>
      <c r="D153" s="57">
        <v>2.1279978799523036E-2</v>
      </c>
      <c r="E153" s="64">
        <v>11642</v>
      </c>
      <c r="F153" s="57">
        <v>8.5399962707439769E-2</v>
      </c>
      <c r="G153" s="64">
        <v>18349</v>
      </c>
      <c r="H153" s="57">
        <v>8.7410665200660098E-3</v>
      </c>
      <c r="I153" s="64">
        <v>2812</v>
      </c>
      <c r="J153" s="57">
        <v>0.35387578237843043</v>
      </c>
      <c r="K153" s="64">
        <v>4599</v>
      </c>
      <c r="L153" s="57">
        <v>-0.194006309148265</v>
      </c>
      <c r="M153" s="64">
        <v>1136</v>
      </c>
      <c r="N153" s="57">
        <v>9.6525096525096554E-2</v>
      </c>
    </row>
    <row r="154" spans="2:14" hidden="1" outlineLevel="1">
      <c r="B154" s="63" t="s">
        <v>86</v>
      </c>
      <c r="C154" s="64">
        <v>41365</v>
      </c>
      <c r="D154" s="57">
        <v>-0.11077432391762332</v>
      </c>
      <c r="E154" s="64">
        <v>11495</v>
      </c>
      <c r="F154" s="57">
        <v>-0.10146173688736027</v>
      </c>
      <c r="G154" s="64">
        <v>19743</v>
      </c>
      <c r="H154" s="57">
        <v>-0.14709694142042506</v>
      </c>
      <c r="I154" s="64">
        <v>3631</v>
      </c>
      <c r="J154" s="57">
        <v>0.30941218896501987</v>
      </c>
      <c r="K154" s="64">
        <v>5856</v>
      </c>
      <c r="L154" s="57">
        <v>-0.17241379310344829</v>
      </c>
      <c r="M154" s="64">
        <v>640</v>
      </c>
      <c r="N154" s="57">
        <v>-0.12087912087912089</v>
      </c>
    </row>
    <row r="155" spans="2:14" hidden="1" outlineLevel="1">
      <c r="B155" s="63" t="s">
        <v>85</v>
      </c>
      <c r="C155" s="64">
        <v>52431</v>
      </c>
      <c r="D155" s="57">
        <v>2.7072028835040785E-2</v>
      </c>
      <c r="E155" s="64">
        <v>15288</v>
      </c>
      <c r="F155" s="57">
        <v>2.1174270255827965E-2</v>
      </c>
      <c r="G155" s="64">
        <v>24190</v>
      </c>
      <c r="H155" s="57">
        <v>-6.0290575712842798E-2</v>
      </c>
      <c r="I155" s="64">
        <v>4331</v>
      </c>
      <c r="J155" s="57">
        <v>0.5418298326806692</v>
      </c>
      <c r="K155" s="64">
        <v>7680</v>
      </c>
      <c r="L155" s="57">
        <v>0.19106699751861034</v>
      </c>
      <c r="M155" s="64">
        <v>942</v>
      </c>
      <c r="N155" s="57">
        <v>-0.12696941612604262</v>
      </c>
    </row>
    <row r="156" spans="2:14" hidden="1" outlineLevel="1">
      <c r="B156" s="63" t="s">
        <v>84</v>
      </c>
      <c r="C156" s="64">
        <v>32224</v>
      </c>
      <c r="D156" s="57">
        <v>-3.3095171816522884E-3</v>
      </c>
      <c r="E156" s="64">
        <v>9329</v>
      </c>
      <c r="F156" s="57">
        <v>7.377992633517505E-2</v>
      </c>
      <c r="G156" s="64">
        <v>13846</v>
      </c>
      <c r="H156" s="57">
        <v>-0.15117704757233941</v>
      </c>
      <c r="I156" s="64">
        <v>2821</v>
      </c>
      <c r="J156" s="57">
        <v>0.42907801418439706</v>
      </c>
      <c r="K156" s="64">
        <v>5279</v>
      </c>
      <c r="L156" s="57">
        <v>0.13016484692785268</v>
      </c>
      <c r="M156" s="64">
        <v>949</v>
      </c>
      <c r="N156" s="57">
        <v>0.38338192419825079</v>
      </c>
    </row>
    <row r="157" spans="2:14" hidden="1" outlineLevel="1">
      <c r="B157" s="63" t="s">
        <v>83</v>
      </c>
      <c r="C157" s="64">
        <v>35602</v>
      </c>
      <c r="D157" s="57">
        <v>-0.13398199951350032</v>
      </c>
      <c r="E157" s="64">
        <v>10440</v>
      </c>
      <c r="F157" s="57">
        <v>-3.3333333333333326E-2</v>
      </c>
      <c r="G157" s="64">
        <v>16488</v>
      </c>
      <c r="H157" s="57">
        <v>-0.18080190788493067</v>
      </c>
      <c r="I157" s="64">
        <v>2617</v>
      </c>
      <c r="J157" s="57">
        <v>8.3643892339544612E-2</v>
      </c>
      <c r="K157" s="64">
        <v>5044</v>
      </c>
      <c r="L157" s="57">
        <v>-0.22578664620107447</v>
      </c>
      <c r="M157" s="64">
        <v>1013</v>
      </c>
      <c r="N157" s="57">
        <v>-0.19154030327214688</v>
      </c>
    </row>
    <row r="158" spans="2:14" hidden="1" outlineLevel="1">
      <c r="B158" s="63" t="s">
        <v>82</v>
      </c>
      <c r="C158" s="64">
        <v>45337</v>
      </c>
      <c r="D158" s="57">
        <v>2.667632872121195E-2</v>
      </c>
      <c r="E158" s="64">
        <v>11849</v>
      </c>
      <c r="F158" s="57">
        <v>-0.13346497001608892</v>
      </c>
      <c r="G158" s="64">
        <v>20583</v>
      </c>
      <c r="H158" s="57">
        <v>0.12994071146245068</v>
      </c>
      <c r="I158" s="64">
        <v>3851</v>
      </c>
      <c r="J158" s="57">
        <v>0.2802526595744681</v>
      </c>
      <c r="K158" s="64">
        <v>7217</v>
      </c>
      <c r="L158" s="57">
        <v>2.4996449367987505E-2</v>
      </c>
      <c r="M158" s="64">
        <v>1837</v>
      </c>
      <c r="N158" s="57">
        <v>-0.17252252252252254</v>
      </c>
    </row>
    <row r="159" spans="2:14" hidden="1" outlineLevel="1">
      <c r="B159" s="63" t="s">
        <v>81</v>
      </c>
      <c r="C159" s="64">
        <v>52028</v>
      </c>
      <c r="D159" s="57">
        <v>0.18853226727584227</v>
      </c>
      <c r="E159" s="64">
        <v>16084</v>
      </c>
      <c r="F159" s="57">
        <v>0.23362478907807938</v>
      </c>
      <c r="G159" s="64">
        <v>21606</v>
      </c>
      <c r="H159" s="57">
        <v>0.16317631224764462</v>
      </c>
      <c r="I159" s="64">
        <v>3232</v>
      </c>
      <c r="J159" s="57">
        <v>0.10269532582736263</v>
      </c>
      <c r="K159" s="64">
        <v>8360</v>
      </c>
      <c r="L159" s="57">
        <v>0.20774342675527313</v>
      </c>
      <c r="M159" s="64">
        <v>2746</v>
      </c>
      <c r="N159" s="57">
        <v>0.18925941966219151</v>
      </c>
    </row>
    <row r="160" spans="2:14" hidden="1" outlineLevel="1">
      <c r="B160" s="63" t="s">
        <v>80</v>
      </c>
      <c r="C160" s="64">
        <v>42117</v>
      </c>
      <c r="D160" s="57">
        <v>-6.4877106507693294E-2</v>
      </c>
      <c r="E160" s="64">
        <v>12464</v>
      </c>
      <c r="F160" s="57">
        <v>-2.8299680361736912E-2</v>
      </c>
      <c r="G160" s="64">
        <v>18073</v>
      </c>
      <c r="H160" s="57">
        <v>-6.5125181046968739E-2</v>
      </c>
      <c r="I160" s="64">
        <v>3028</v>
      </c>
      <c r="J160" s="57">
        <v>-4.7798742138364769E-2</v>
      </c>
      <c r="K160" s="64">
        <v>6198</v>
      </c>
      <c r="L160" s="57">
        <v>-0.14404087833172219</v>
      </c>
      <c r="M160" s="64">
        <v>2354</v>
      </c>
      <c r="N160" s="57">
        <v>-4.2700284668564459E-2</v>
      </c>
    </row>
    <row r="161" spans="2:14" hidden="1" outlineLevel="1">
      <c r="B161" s="63" t="s">
        <v>79</v>
      </c>
      <c r="C161" s="64">
        <v>38854</v>
      </c>
      <c r="D161" s="57">
        <v>-0.12697449724750032</v>
      </c>
      <c r="E161" s="64">
        <v>11118</v>
      </c>
      <c r="F161" s="57">
        <v>-0.12131510313759586</v>
      </c>
      <c r="G161" s="64">
        <v>16969</v>
      </c>
      <c r="H161" s="57">
        <v>-0.10637737637579647</v>
      </c>
      <c r="I161" s="64">
        <v>2594</v>
      </c>
      <c r="J161" s="57">
        <v>-0.12453594330070872</v>
      </c>
      <c r="K161" s="64">
        <v>5787</v>
      </c>
      <c r="L161" s="57">
        <v>-0.19580322401334072</v>
      </c>
      <c r="M161" s="64">
        <v>2386</v>
      </c>
      <c r="N161" s="57">
        <v>-0.11760355029585801</v>
      </c>
    </row>
    <row r="162" spans="2:14" collapsed="1">
      <c r="B162" s="65">
        <v>2000</v>
      </c>
      <c r="C162" s="66">
        <v>516394</v>
      </c>
      <c r="D162" s="67">
        <v>-1.9867728855750277E-3</v>
      </c>
      <c r="E162" s="66">
        <v>150765</v>
      </c>
      <c r="F162" s="67">
        <v>-1.3711151736746086E-3</v>
      </c>
      <c r="G162" s="66">
        <v>230330</v>
      </c>
      <c r="H162" s="67">
        <v>-2.8434519616486242E-2</v>
      </c>
      <c r="I162" s="66">
        <v>40105</v>
      </c>
      <c r="J162" s="67">
        <v>0.24117974746224302</v>
      </c>
      <c r="K162" s="66">
        <v>76675</v>
      </c>
      <c r="L162" s="67">
        <v>-5.9635703636481407E-3</v>
      </c>
      <c r="M162" s="66">
        <v>18519</v>
      </c>
      <c r="N162" s="67">
        <v>-7.0891029500301017E-2</v>
      </c>
    </row>
    <row r="163" spans="2:14" hidden="1" outlineLevel="1">
      <c r="B163" s="63" t="s">
        <v>90</v>
      </c>
      <c r="C163" s="64">
        <v>36357</v>
      </c>
      <c r="D163" s="57">
        <v>-0.15875329723726228</v>
      </c>
      <c r="E163" s="64">
        <v>10832</v>
      </c>
      <c r="F163" s="57">
        <v>-0.13929280889948348</v>
      </c>
      <c r="G163" s="64">
        <v>15944</v>
      </c>
      <c r="H163" s="57">
        <v>-0.16715419974926871</v>
      </c>
      <c r="I163" s="64">
        <v>2356</v>
      </c>
      <c r="J163" s="57">
        <v>-0.24487179487179489</v>
      </c>
      <c r="K163" s="64">
        <v>5524</v>
      </c>
      <c r="L163" s="57">
        <v>-0.13212882953652794</v>
      </c>
      <c r="M163" s="64">
        <v>1701</v>
      </c>
      <c r="N163" s="57">
        <v>-0.15119760479041922</v>
      </c>
    </row>
    <row r="164" spans="2:14" hidden="1" outlineLevel="1">
      <c r="B164" s="63" t="s">
        <v>89</v>
      </c>
      <c r="C164" s="64">
        <v>42299</v>
      </c>
      <c r="D164" s="57">
        <v>1.8639373871161879E-2</v>
      </c>
      <c r="E164" s="64">
        <v>14267</v>
      </c>
      <c r="F164" s="57">
        <v>0.10195412064570952</v>
      </c>
      <c r="G164" s="64">
        <v>17575</v>
      </c>
      <c r="H164" s="57">
        <v>-3.232022904966414E-2</v>
      </c>
      <c r="I164" s="64">
        <v>2816</v>
      </c>
      <c r="J164" s="57">
        <v>-3.1858407079645712E-3</v>
      </c>
      <c r="K164" s="64">
        <v>5566</v>
      </c>
      <c r="L164" s="57">
        <v>-2.4706500788505337E-2</v>
      </c>
      <c r="M164" s="64">
        <v>2075</v>
      </c>
      <c r="N164" s="57">
        <v>0.10138004246284504</v>
      </c>
    </row>
    <row r="165" spans="2:14" hidden="1" outlineLevel="1">
      <c r="B165" s="63" t="s">
        <v>88</v>
      </c>
      <c r="C165" s="64">
        <v>52545</v>
      </c>
      <c r="D165" s="57">
        <v>0.18751129994576021</v>
      </c>
      <c r="E165" s="64">
        <v>15703</v>
      </c>
      <c r="F165" s="57">
        <v>0.19724001219884113</v>
      </c>
      <c r="G165" s="64">
        <v>24921</v>
      </c>
      <c r="H165" s="57">
        <v>0.2527522244005429</v>
      </c>
      <c r="I165" s="64">
        <v>3010</v>
      </c>
      <c r="J165" s="57">
        <v>4.2243767313019376E-2</v>
      </c>
      <c r="K165" s="64">
        <v>7229</v>
      </c>
      <c r="L165" s="57">
        <v>1.2181461775413016E-2</v>
      </c>
      <c r="M165" s="64">
        <v>1682</v>
      </c>
      <c r="N165" s="57">
        <v>0.39123242349048803</v>
      </c>
    </row>
    <row r="166" spans="2:14" hidden="1" outlineLevel="1">
      <c r="B166" s="63" t="s">
        <v>87</v>
      </c>
      <c r="C166" s="64">
        <v>37735</v>
      </c>
      <c r="D166" s="57">
        <v>0.14065050480623897</v>
      </c>
      <c r="E166" s="64">
        <v>10726</v>
      </c>
      <c r="F166" s="57">
        <v>0.16371921449495508</v>
      </c>
      <c r="G166" s="64">
        <v>18190</v>
      </c>
      <c r="H166" s="57">
        <v>9.3411877855253733E-2</v>
      </c>
      <c r="I166" s="64">
        <v>2077</v>
      </c>
      <c r="J166" s="57">
        <v>8.8574423480083819E-2</v>
      </c>
      <c r="K166" s="64">
        <v>5706</v>
      </c>
      <c r="L166" s="57">
        <v>0.25131578947368416</v>
      </c>
      <c r="M166" s="64">
        <v>1036</v>
      </c>
      <c r="N166" s="57">
        <v>0.36136662286465171</v>
      </c>
    </row>
    <row r="167" spans="2:14" hidden="1" outlineLevel="1">
      <c r="B167" s="63" t="s">
        <v>86</v>
      </c>
      <c r="C167" s="64">
        <v>46518</v>
      </c>
      <c r="D167" s="57">
        <v>0.12981808466713618</v>
      </c>
      <c r="E167" s="64">
        <v>12793</v>
      </c>
      <c r="F167" s="57">
        <v>0.14704563794494763</v>
      </c>
      <c r="G167" s="64">
        <v>23148</v>
      </c>
      <c r="H167" s="57">
        <v>0.11208263271679075</v>
      </c>
      <c r="I167" s="64">
        <v>2773</v>
      </c>
      <c r="J167" s="57">
        <v>0.23354092526690384</v>
      </c>
      <c r="K167" s="64">
        <v>7076</v>
      </c>
      <c r="L167" s="57">
        <v>0.12353127977135592</v>
      </c>
      <c r="M167" s="64">
        <v>728</v>
      </c>
      <c r="N167" s="57">
        <v>0.10470409711684381</v>
      </c>
    </row>
    <row r="168" spans="2:14" hidden="1" outlineLevel="1">
      <c r="B168" s="63" t="s">
        <v>85</v>
      </c>
      <c r="C168" s="64">
        <v>51049</v>
      </c>
      <c r="D168" s="57">
        <v>0.18193605149220904</v>
      </c>
      <c r="E168" s="64">
        <v>14971</v>
      </c>
      <c r="F168" s="57">
        <v>0.24003975813799383</v>
      </c>
      <c r="G168" s="64">
        <v>25742</v>
      </c>
      <c r="H168" s="57">
        <v>0.17931097672713947</v>
      </c>
      <c r="I168" s="64">
        <v>2809</v>
      </c>
      <c r="J168" s="57">
        <v>0.1694421315570358</v>
      </c>
      <c r="K168" s="64">
        <v>6448</v>
      </c>
      <c r="L168" s="57">
        <v>5.4456255110384211E-2</v>
      </c>
      <c r="M168" s="64">
        <v>1079</v>
      </c>
      <c r="N168" s="57">
        <v>0.39586028460543332</v>
      </c>
    </row>
    <row r="169" spans="2:14" hidden="1" outlineLevel="1">
      <c r="B169" s="63" t="s">
        <v>84</v>
      </c>
      <c r="C169" s="64">
        <v>32331</v>
      </c>
      <c r="D169" s="57">
        <v>0.42339526283349471</v>
      </c>
      <c r="E169" s="64">
        <v>8688</v>
      </c>
      <c r="F169" s="57">
        <v>0.25476603119584063</v>
      </c>
      <c r="G169" s="64">
        <v>16312</v>
      </c>
      <c r="H169" s="57">
        <v>0.50299456371510187</v>
      </c>
      <c r="I169" s="64">
        <v>1974</v>
      </c>
      <c r="J169" s="57">
        <v>0.65743073047858935</v>
      </c>
      <c r="K169" s="64">
        <v>4671</v>
      </c>
      <c r="L169" s="57">
        <v>0.45017075442409182</v>
      </c>
      <c r="M169" s="64">
        <v>686</v>
      </c>
      <c r="N169" s="57">
        <v>0.30666666666666664</v>
      </c>
    </row>
    <row r="170" spans="2:14" hidden="1" outlineLevel="1">
      <c r="B170" s="63" t="s">
        <v>83</v>
      </c>
      <c r="C170" s="64">
        <v>41110</v>
      </c>
      <c r="D170" s="57">
        <v>0.30619896419152925</v>
      </c>
      <c r="E170" s="64">
        <v>10800</v>
      </c>
      <c r="F170" s="57">
        <v>0.22421219678077531</v>
      </c>
      <c r="G170" s="64">
        <v>20127</v>
      </c>
      <c r="H170" s="57">
        <v>0.37658162916353199</v>
      </c>
      <c r="I170" s="64">
        <v>2415</v>
      </c>
      <c r="J170" s="57">
        <v>0.17862371888726214</v>
      </c>
      <c r="K170" s="64">
        <v>6515</v>
      </c>
      <c r="L170" s="57">
        <v>0.38146734520780323</v>
      </c>
      <c r="M170" s="64">
        <v>1253</v>
      </c>
      <c r="N170" s="57">
        <v>-9.4861660079050836E-3</v>
      </c>
    </row>
    <row r="171" spans="2:14" hidden="1" outlineLevel="1">
      <c r="B171" s="63" t="s">
        <v>82</v>
      </c>
      <c r="C171" s="64">
        <v>44159</v>
      </c>
      <c r="D171" s="57">
        <v>0.13091914871821131</v>
      </c>
      <c r="E171" s="64">
        <v>13674</v>
      </c>
      <c r="F171" s="57">
        <v>0.36589751273599047</v>
      </c>
      <c r="G171" s="64">
        <v>18216</v>
      </c>
      <c r="H171" s="57">
        <v>-3.8225976768743397E-2</v>
      </c>
      <c r="I171" s="64">
        <v>3008</v>
      </c>
      <c r="J171" s="57">
        <v>0.23430447271235133</v>
      </c>
      <c r="K171" s="64">
        <v>7041</v>
      </c>
      <c r="L171" s="57">
        <v>0.1538839724680432</v>
      </c>
      <c r="M171" s="64">
        <v>2220</v>
      </c>
      <c r="N171" s="57">
        <v>0.42581888246628141</v>
      </c>
    </row>
    <row r="172" spans="2:14" hidden="1" outlineLevel="1">
      <c r="B172" s="63" t="s">
        <v>81</v>
      </c>
      <c r="C172" s="64">
        <v>43775</v>
      </c>
      <c r="D172" s="57">
        <v>5.0389922015596778E-2</v>
      </c>
      <c r="E172" s="64">
        <v>13038</v>
      </c>
      <c r="F172" s="57">
        <v>0.21159743518260377</v>
      </c>
      <c r="G172" s="64">
        <v>18575</v>
      </c>
      <c r="H172" s="57">
        <v>-2.3631773994307048E-3</v>
      </c>
      <c r="I172" s="64">
        <v>2931</v>
      </c>
      <c r="J172" s="57">
        <v>-4.9918962722852567E-2</v>
      </c>
      <c r="K172" s="64">
        <v>6922</v>
      </c>
      <c r="L172" s="57">
        <v>-2.1348791177718041E-2</v>
      </c>
      <c r="M172" s="64">
        <v>2309</v>
      </c>
      <c r="N172" s="57">
        <v>8.0486663547028492E-2</v>
      </c>
    </row>
    <row r="173" spans="2:14" hidden="1" outlineLevel="1">
      <c r="B173" s="63" t="s">
        <v>80</v>
      </c>
      <c r="C173" s="64">
        <v>45039</v>
      </c>
      <c r="D173" s="57">
        <v>0.18212598425196846</v>
      </c>
      <c r="E173" s="64">
        <v>12827</v>
      </c>
      <c r="F173" s="57">
        <v>0.25471974958427079</v>
      </c>
      <c r="G173" s="64">
        <v>19332</v>
      </c>
      <c r="H173" s="57">
        <v>9.3624483792498658E-2</v>
      </c>
      <c r="I173" s="64">
        <v>3180</v>
      </c>
      <c r="J173" s="57">
        <v>0.24267291910902689</v>
      </c>
      <c r="K173" s="64">
        <v>7241</v>
      </c>
      <c r="L173" s="57">
        <v>0.21107208563304902</v>
      </c>
      <c r="M173" s="64">
        <v>2459</v>
      </c>
      <c r="N173" s="57">
        <v>0.47954271961492179</v>
      </c>
    </row>
    <row r="174" spans="2:14" hidden="1" outlineLevel="1">
      <c r="B174" s="63" t="s">
        <v>79</v>
      </c>
      <c r="C174" s="64">
        <v>44505</v>
      </c>
      <c r="D174" s="57">
        <v>0.25394455088470647</v>
      </c>
      <c r="E174" s="64">
        <v>12653</v>
      </c>
      <c r="F174" s="57">
        <v>0.23504148365056121</v>
      </c>
      <c r="G174" s="64">
        <v>18989</v>
      </c>
      <c r="H174" s="57">
        <v>0.2001643281506762</v>
      </c>
      <c r="I174" s="64">
        <v>2963</v>
      </c>
      <c r="J174" s="57">
        <v>0.41028081865778199</v>
      </c>
      <c r="K174" s="64">
        <v>7196</v>
      </c>
      <c r="L174" s="57">
        <v>0.37040563702151963</v>
      </c>
      <c r="M174" s="64">
        <v>2704</v>
      </c>
      <c r="N174" s="57">
        <v>0.30438977327544614</v>
      </c>
    </row>
    <row r="175" spans="2:14" collapsed="1">
      <c r="B175" s="65">
        <v>1999</v>
      </c>
      <c r="C175" s="66">
        <v>517422</v>
      </c>
      <c r="D175" s="67">
        <v>0.13734618783218822</v>
      </c>
      <c r="E175" s="66">
        <v>150972</v>
      </c>
      <c r="F175" s="67">
        <v>0.17875965239660507</v>
      </c>
      <c r="G175" s="66">
        <v>237071</v>
      </c>
      <c r="H175" s="67">
        <v>0.11295713816252761</v>
      </c>
      <c r="I175" s="66">
        <v>32312</v>
      </c>
      <c r="J175" s="67">
        <v>0.12143823968347611</v>
      </c>
      <c r="K175" s="66">
        <v>77135</v>
      </c>
      <c r="L175" s="67">
        <v>0.12558187044900704</v>
      </c>
      <c r="M175" s="66">
        <v>19932</v>
      </c>
      <c r="N175" s="67">
        <v>0.20734145011811744</v>
      </c>
    </row>
    <row r="176" spans="2:14" hidden="1" outlineLevel="1">
      <c r="B176" s="63" t="s">
        <v>90</v>
      </c>
      <c r="C176" s="64">
        <v>43218</v>
      </c>
      <c r="D176" s="57">
        <v>0.21888484643370854</v>
      </c>
      <c r="E176" s="64">
        <v>12585</v>
      </c>
      <c r="F176" s="57">
        <v>0.2333398667189337</v>
      </c>
      <c r="G176" s="64">
        <v>19144</v>
      </c>
      <c r="H176" s="57">
        <v>0.16788677403611518</v>
      </c>
      <c r="I176" s="64">
        <v>3120</v>
      </c>
      <c r="J176" s="57">
        <v>0.52567237163814173</v>
      </c>
      <c r="K176" s="64">
        <v>6365</v>
      </c>
      <c r="L176" s="57">
        <v>0.21053632559908708</v>
      </c>
      <c r="M176" s="64">
        <v>2004</v>
      </c>
      <c r="N176" s="57">
        <v>0.28626444159178432</v>
      </c>
    </row>
    <row r="177" spans="2:14" hidden="1" outlineLevel="1">
      <c r="B177" s="63" t="s">
        <v>89</v>
      </c>
      <c r="C177" s="64">
        <v>41525</v>
      </c>
      <c r="D177" s="57">
        <v>0.23022456597736563</v>
      </c>
      <c r="E177" s="64">
        <v>12947</v>
      </c>
      <c r="F177" s="57">
        <v>0.42274725274725267</v>
      </c>
      <c r="G177" s="64">
        <v>18162</v>
      </c>
      <c r="H177" s="57">
        <v>0.11587613664290974</v>
      </c>
      <c r="I177" s="64">
        <v>2825</v>
      </c>
      <c r="J177" s="57">
        <v>0.48527865404837023</v>
      </c>
      <c r="K177" s="64">
        <v>5707</v>
      </c>
      <c r="L177" s="57">
        <v>0.12187930017692161</v>
      </c>
      <c r="M177" s="64">
        <v>1884</v>
      </c>
      <c r="N177" s="57">
        <v>0.35637149028077753</v>
      </c>
    </row>
    <row r="178" spans="2:14" hidden="1" outlineLevel="1">
      <c r="B178" s="63" t="s">
        <v>88</v>
      </c>
      <c r="C178" s="64">
        <v>44248</v>
      </c>
      <c r="D178" s="57">
        <v>0.19424576934495685</v>
      </c>
      <c r="E178" s="64">
        <v>13116</v>
      </c>
      <c r="F178" s="57">
        <v>0.23166494506526436</v>
      </c>
      <c r="G178" s="64">
        <v>19893</v>
      </c>
      <c r="H178" s="57">
        <v>8.1317606131434461E-2</v>
      </c>
      <c r="I178" s="64">
        <v>2888</v>
      </c>
      <c r="J178" s="57">
        <v>0.39922480620155043</v>
      </c>
      <c r="K178" s="64">
        <v>7142</v>
      </c>
      <c r="L178" s="57">
        <v>0.43068910256410264</v>
      </c>
      <c r="M178" s="64">
        <v>1209</v>
      </c>
      <c r="N178" s="57">
        <v>0.27397260273972601</v>
      </c>
    </row>
    <row r="179" spans="2:14" hidden="1" outlineLevel="1">
      <c r="B179" s="63" t="s">
        <v>87</v>
      </c>
      <c r="C179" s="64">
        <v>33082</v>
      </c>
      <c r="D179" s="57">
        <v>0.22430702046556372</v>
      </c>
      <c r="E179" s="64">
        <v>9217</v>
      </c>
      <c r="F179" s="57">
        <v>8.5885956644674799E-2</v>
      </c>
      <c r="G179" s="64">
        <v>16636</v>
      </c>
      <c r="H179" s="57">
        <v>0.27205994800428202</v>
      </c>
      <c r="I179" s="64">
        <v>1908</v>
      </c>
      <c r="J179" s="57">
        <v>0.36188436830835125</v>
      </c>
      <c r="K179" s="64">
        <v>4560</v>
      </c>
      <c r="L179" s="57">
        <v>0.33920704845814975</v>
      </c>
      <c r="M179" s="64">
        <v>761</v>
      </c>
      <c r="N179" s="57">
        <v>0.17257318952234213</v>
      </c>
    </row>
    <row r="180" spans="2:14" hidden="1" outlineLevel="1">
      <c r="B180" s="63" t="s">
        <v>86</v>
      </c>
      <c r="C180" s="64">
        <v>41173</v>
      </c>
      <c r="D180" s="57">
        <v>0.39626288659793807</v>
      </c>
      <c r="E180" s="64">
        <v>11153</v>
      </c>
      <c r="F180" s="57">
        <v>0.29897507570463544</v>
      </c>
      <c r="G180" s="64">
        <v>20815</v>
      </c>
      <c r="H180" s="57">
        <v>0.37929891988602482</v>
      </c>
      <c r="I180" s="64">
        <v>2248</v>
      </c>
      <c r="J180" s="57">
        <v>0.43184713375796169</v>
      </c>
      <c r="K180" s="64">
        <v>6298</v>
      </c>
      <c r="L180" s="57">
        <v>0.73546431523835776</v>
      </c>
      <c r="M180" s="64">
        <v>659</v>
      </c>
      <c r="N180" s="57">
        <v>7.6797385620914982E-2</v>
      </c>
    </row>
    <row r="181" spans="2:14" hidden="1" outlineLevel="1">
      <c r="B181" s="63" t="s">
        <v>85</v>
      </c>
      <c r="C181" s="64">
        <v>43191</v>
      </c>
      <c r="D181" s="57">
        <v>0.18594689585106683</v>
      </c>
      <c r="E181" s="64">
        <v>12073</v>
      </c>
      <c r="F181" s="57">
        <v>0.27231531246706719</v>
      </c>
      <c r="G181" s="64">
        <v>21828</v>
      </c>
      <c r="H181" s="57">
        <v>0.12602527727624446</v>
      </c>
      <c r="I181" s="64">
        <v>2402</v>
      </c>
      <c r="J181" s="57">
        <v>0.15870718765074776</v>
      </c>
      <c r="K181" s="64">
        <v>6115</v>
      </c>
      <c r="L181" s="57">
        <v>0.25051124744376274</v>
      </c>
      <c r="M181" s="64">
        <v>773</v>
      </c>
      <c r="N181" s="57">
        <v>0.32817869415807555</v>
      </c>
    </row>
    <row r="182" spans="2:14" hidden="1" outlineLevel="1">
      <c r="B182" s="63" t="s">
        <v>84</v>
      </c>
      <c r="C182" s="64">
        <v>22714</v>
      </c>
      <c r="D182" s="57">
        <v>-6.7493226044831212E-2</v>
      </c>
      <c r="E182" s="64">
        <v>6924</v>
      </c>
      <c r="F182" s="57">
        <v>-2.0178725857595836E-3</v>
      </c>
      <c r="G182" s="64">
        <v>10853</v>
      </c>
      <c r="H182" s="57">
        <v>-8.30517066576546E-2</v>
      </c>
      <c r="I182" s="64">
        <v>1191</v>
      </c>
      <c r="J182" s="57">
        <v>-0.224609375</v>
      </c>
      <c r="K182" s="64">
        <v>3221</v>
      </c>
      <c r="L182" s="57">
        <v>-0.10849709382784389</v>
      </c>
      <c r="M182" s="64">
        <v>525</v>
      </c>
      <c r="N182" s="57">
        <v>0.2068965517241379</v>
      </c>
    </row>
    <row r="183" spans="2:14" hidden="1" outlineLevel="1">
      <c r="B183" s="63" t="s">
        <v>83</v>
      </c>
      <c r="C183" s="64">
        <v>31473</v>
      </c>
      <c r="D183" s="57">
        <v>0.23953369304084116</v>
      </c>
      <c r="E183" s="64">
        <v>8822</v>
      </c>
      <c r="F183" s="57">
        <v>0.12842159119979524</v>
      </c>
      <c r="G183" s="64">
        <v>14621</v>
      </c>
      <c r="H183" s="57">
        <v>0.23363145460681745</v>
      </c>
      <c r="I183" s="64">
        <v>2049</v>
      </c>
      <c r="J183" s="57">
        <v>0.35426305353602117</v>
      </c>
      <c r="K183" s="64">
        <v>4716</v>
      </c>
      <c r="L183" s="57">
        <v>0.40986547085201797</v>
      </c>
      <c r="M183" s="64">
        <v>1265</v>
      </c>
      <c r="N183" s="57">
        <v>0.46581691772885292</v>
      </c>
    </row>
    <row r="184" spans="2:14" hidden="1" outlineLevel="1">
      <c r="B184" s="63" t="s">
        <v>82</v>
      </c>
      <c r="C184" s="64">
        <v>39047</v>
      </c>
      <c r="D184" s="57">
        <v>0.22144019019019012</v>
      </c>
      <c r="E184" s="64">
        <v>10011</v>
      </c>
      <c r="F184" s="57">
        <v>0.17403541691098856</v>
      </c>
      <c r="G184" s="64">
        <v>18940</v>
      </c>
      <c r="H184" s="57">
        <v>0.17166718218373034</v>
      </c>
      <c r="I184" s="64">
        <v>2437</v>
      </c>
      <c r="J184" s="57">
        <v>0.35088691796008864</v>
      </c>
      <c r="K184" s="64">
        <v>6102</v>
      </c>
      <c r="L184" s="57">
        <v>0.42072176949941786</v>
      </c>
      <c r="M184" s="64">
        <v>1557</v>
      </c>
      <c r="N184" s="57">
        <v>0.32285471537807986</v>
      </c>
    </row>
    <row r="185" spans="2:14" hidden="1" outlineLevel="1">
      <c r="B185" s="63" t="s">
        <v>81</v>
      </c>
      <c r="C185" s="64">
        <v>41675</v>
      </c>
      <c r="D185" s="57">
        <v>6.368044920877991E-2</v>
      </c>
      <c r="E185" s="64">
        <v>10761</v>
      </c>
      <c r="F185" s="57">
        <v>3.0451019821890357E-2</v>
      </c>
      <c r="G185" s="64">
        <v>18619</v>
      </c>
      <c r="H185" s="57">
        <v>4.0981773454098258E-2</v>
      </c>
      <c r="I185" s="64">
        <v>3085</v>
      </c>
      <c r="J185" s="57">
        <v>0.21361132966168372</v>
      </c>
      <c r="K185" s="64">
        <v>7073</v>
      </c>
      <c r="L185" s="57">
        <v>7.3781691209958922E-2</v>
      </c>
      <c r="M185" s="64">
        <v>2137</v>
      </c>
      <c r="N185" s="57">
        <v>0.24099883855981408</v>
      </c>
    </row>
    <row r="186" spans="2:14" hidden="1" outlineLevel="1">
      <c r="B186" s="63" t="s">
        <v>80</v>
      </c>
      <c r="C186" s="64">
        <v>38100</v>
      </c>
      <c r="D186" s="57">
        <v>0.11296117781088433</v>
      </c>
      <c r="E186" s="64">
        <v>10223</v>
      </c>
      <c r="F186" s="57">
        <v>7.2605183086769554E-2</v>
      </c>
      <c r="G186" s="64">
        <v>17677</v>
      </c>
      <c r="H186" s="57">
        <v>0.13466846395789211</v>
      </c>
      <c r="I186" s="64">
        <v>2559</v>
      </c>
      <c r="J186" s="57">
        <v>0.16318181818181809</v>
      </c>
      <c r="K186" s="64">
        <v>5979</v>
      </c>
      <c r="L186" s="57">
        <v>8.5117967332123401E-2</v>
      </c>
      <c r="M186" s="64">
        <v>1662</v>
      </c>
      <c r="N186" s="57">
        <v>0.17622080679405516</v>
      </c>
    </row>
    <row r="187" spans="2:14" hidden="1" outlineLevel="1">
      <c r="B187" s="63" t="s">
        <v>79</v>
      </c>
      <c r="C187" s="64">
        <v>35492</v>
      </c>
      <c r="D187" s="57">
        <v>0.2195306325808335</v>
      </c>
      <c r="E187" s="64">
        <v>10245</v>
      </c>
      <c r="F187" s="57">
        <v>0.23063063063063072</v>
      </c>
      <c r="G187" s="64">
        <v>15822</v>
      </c>
      <c r="H187" s="57">
        <v>0.12476007677543177</v>
      </c>
      <c r="I187" s="64">
        <v>2101</v>
      </c>
      <c r="J187" s="57">
        <v>0.26795413397706702</v>
      </c>
      <c r="K187" s="64">
        <v>5251</v>
      </c>
      <c r="L187" s="57">
        <v>0.40176187933796048</v>
      </c>
      <c r="M187" s="64">
        <v>2073</v>
      </c>
      <c r="N187" s="57">
        <v>0.58486238532110102</v>
      </c>
    </row>
    <row r="188" spans="2:14" collapsed="1">
      <c r="B188" s="65">
        <v>1998</v>
      </c>
      <c r="C188" s="66">
        <v>454938</v>
      </c>
      <c r="D188" s="67">
        <v>0.18651724074977238</v>
      </c>
      <c r="E188" s="66">
        <v>128077</v>
      </c>
      <c r="F188" s="67">
        <v>0.18482303095339425</v>
      </c>
      <c r="G188" s="66">
        <v>213010</v>
      </c>
      <c r="H188" s="67">
        <v>0.14519042601234378</v>
      </c>
      <c r="I188" s="66">
        <v>28813</v>
      </c>
      <c r="J188" s="67">
        <v>0.29165732729636429</v>
      </c>
      <c r="K188" s="66">
        <v>68529</v>
      </c>
      <c r="L188" s="67">
        <v>0.26072079033059214</v>
      </c>
      <c r="M188" s="66">
        <v>16509</v>
      </c>
      <c r="N188" s="67">
        <v>0.30433752073951181</v>
      </c>
    </row>
    <row r="189" spans="2:14" hidden="1" outlineLevel="1">
      <c r="B189" s="63" t="s">
        <v>90</v>
      </c>
      <c r="C189" s="64">
        <v>35457</v>
      </c>
      <c r="D189" s="57">
        <v>0.15702398433675957</v>
      </c>
      <c r="E189" s="64">
        <v>10204</v>
      </c>
      <c r="F189" s="57">
        <v>0.19695014662756605</v>
      </c>
      <c r="G189" s="64">
        <v>16392</v>
      </c>
      <c r="H189" s="57">
        <v>0.10006039863096428</v>
      </c>
      <c r="I189" s="64">
        <v>2045</v>
      </c>
      <c r="J189" s="57">
        <v>4.0712468193384144E-2</v>
      </c>
      <c r="K189" s="64">
        <v>5258</v>
      </c>
      <c r="L189" s="57">
        <v>0.26607271851673486</v>
      </c>
      <c r="M189" s="64">
        <v>1558</v>
      </c>
      <c r="N189" s="57">
        <v>0.41507720254314262</v>
      </c>
    </row>
    <row r="190" spans="2:14" hidden="1" outlineLevel="1">
      <c r="B190" s="63" t="s">
        <v>89</v>
      </c>
      <c r="C190" s="64">
        <v>33754</v>
      </c>
      <c r="D190" s="57">
        <v>0.12505832944470363</v>
      </c>
      <c r="E190" s="64">
        <v>9100</v>
      </c>
      <c r="F190" s="57">
        <v>3.9643550782588743E-2</v>
      </c>
      <c r="G190" s="64">
        <v>16276</v>
      </c>
      <c r="H190" s="57">
        <v>0.14321837465758236</v>
      </c>
      <c r="I190" s="64">
        <v>1902</v>
      </c>
      <c r="J190" s="57">
        <v>5.1991150442477929E-2</v>
      </c>
      <c r="K190" s="64">
        <v>5087</v>
      </c>
      <c r="L190" s="57">
        <v>0.29177247333671907</v>
      </c>
      <c r="M190" s="64">
        <v>1389</v>
      </c>
      <c r="N190" s="57">
        <v>9.7156398104265351E-2</v>
      </c>
    </row>
    <row r="191" spans="2:14" hidden="1" outlineLevel="1">
      <c r="B191" s="63" t="s">
        <v>88</v>
      </c>
      <c r="C191" s="64">
        <v>37051</v>
      </c>
      <c r="D191" s="57">
        <v>0.20455801554016717</v>
      </c>
      <c r="E191" s="64">
        <v>10649</v>
      </c>
      <c r="F191" s="57">
        <v>0.41420982735723766</v>
      </c>
      <c r="G191" s="64">
        <v>18397</v>
      </c>
      <c r="H191" s="57">
        <v>9.551598880485912E-2</v>
      </c>
      <c r="I191" s="64">
        <v>2064</v>
      </c>
      <c r="J191" s="57">
        <v>0.31800766283524906</v>
      </c>
      <c r="K191" s="64">
        <v>4992</v>
      </c>
      <c r="L191" s="57">
        <v>0.22203182374540997</v>
      </c>
      <c r="M191" s="64">
        <v>949</v>
      </c>
      <c r="N191" s="57">
        <v>0.20891719745222925</v>
      </c>
    </row>
    <row r="192" spans="2:14" hidden="1" outlineLevel="1">
      <c r="B192" s="63" t="s">
        <v>87</v>
      </c>
      <c r="C192" s="64">
        <v>27021</v>
      </c>
      <c r="D192" s="57">
        <v>7.2900536033353225E-2</v>
      </c>
      <c r="E192" s="64">
        <v>8488</v>
      </c>
      <c r="F192" s="57">
        <v>0.15357434085349286</v>
      </c>
      <c r="G192" s="64">
        <v>13078</v>
      </c>
      <c r="H192" s="57">
        <v>3.7771782256784681E-2</v>
      </c>
      <c r="I192" s="64">
        <v>1401</v>
      </c>
      <c r="J192" s="57">
        <v>0.11900958466453671</v>
      </c>
      <c r="K192" s="64">
        <v>3405</v>
      </c>
      <c r="L192" s="57">
        <v>3.5898996045025777E-2</v>
      </c>
      <c r="M192" s="64">
        <v>649</v>
      </c>
      <c r="N192" s="57">
        <v>-5.3935860058309082E-2</v>
      </c>
    </row>
    <row r="193" spans="2:14" hidden="1" outlineLevel="1">
      <c r="B193" s="63" t="s">
        <v>86</v>
      </c>
      <c r="C193" s="64">
        <v>29488</v>
      </c>
      <c r="D193" s="57">
        <v>0.29589101296418363</v>
      </c>
      <c r="E193" s="64">
        <v>8586</v>
      </c>
      <c r="F193" s="57">
        <v>0.26450662739322528</v>
      </c>
      <c r="G193" s="64">
        <v>15091</v>
      </c>
      <c r="H193" s="57">
        <v>0.33880411639460606</v>
      </c>
      <c r="I193" s="64">
        <v>1570</v>
      </c>
      <c r="J193" s="57">
        <v>0.28583128583128592</v>
      </c>
      <c r="K193" s="64">
        <v>3629</v>
      </c>
      <c r="L193" s="57">
        <v>0.19335744820782641</v>
      </c>
      <c r="M193" s="64">
        <v>612</v>
      </c>
      <c r="N193" s="57">
        <v>0.41995359628770301</v>
      </c>
    </row>
    <row r="194" spans="2:14" hidden="1" outlineLevel="1">
      <c r="B194" s="63" t="s">
        <v>85</v>
      </c>
      <c r="C194" s="64">
        <v>36419</v>
      </c>
      <c r="D194" s="57">
        <v>0.1611350231149371</v>
      </c>
      <c r="E194" s="64">
        <v>9489</v>
      </c>
      <c r="F194" s="57">
        <v>2.3238618358507601E-3</v>
      </c>
      <c r="G194" s="64">
        <v>19385</v>
      </c>
      <c r="H194" s="57">
        <v>0.21918238993710681</v>
      </c>
      <c r="I194" s="64">
        <v>2073</v>
      </c>
      <c r="J194" s="57">
        <v>0.42181069958847739</v>
      </c>
      <c r="K194" s="64">
        <v>4890</v>
      </c>
      <c r="L194" s="57">
        <v>0.27910018310227569</v>
      </c>
      <c r="M194" s="64">
        <v>582</v>
      </c>
      <c r="N194" s="57">
        <v>-0.18828451882845187</v>
      </c>
    </row>
    <row r="195" spans="2:14" hidden="1" outlineLevel="1">
      <c r="B195" s="63" t="s">
        <v>84</v>
      </c>
      <c r="C195" s="64">
        <v>24358</v>
      </c>
      <c r="D195" s="57">
        <v>0.22457392790709374</v>
      </c>
      <c r="E195" s="64">
        <v>6938</v>
      </c>
      <c r="F195" s="57">
        <v>0.42317948717948717</v>
      </c>
      <c r="G195" s="64">
        <v>11836</v>
      </c>
      <c r="H195" s="57">
        <v>0.15360623781676419</v>
      </c>
      <c r="I195" s="64">
        <v>1536</v>
      </c>
      <c r="J195" s="57">
        <v>0.31845493562231764</v>
      </c>
      <c r="K195" s="64">
        <v>3613</v>
      </c>
      <c r="L195" s="57">
        <v>0.14807753415951708</v>
      </c>
      <c r="M195" s="64">
        <v>435</v>
      </c>
      <c r="N195" s="57">
        <v>-2.0270270270270285E-2</v>
      </c>
    </row>
    <row r="196" spans="2:14" hidden="1" outlineLevel="1">
      <c r="B196" s="63" t="s">
        <v>83</v>
      </c>
      <c r="C196" s="64">
        <v>25391</v>
      </c>
      <c r="D196" s="57">
        <v>0.188772882625591</v>
      </c>
      <c r="E196" s="64">
        <v>7818</v>
      </c>
      <c r="F196" s="57">
        <v>0.30713927436883459</v>
      </c>
      <c r="G196" s="64">
        <v>11852</v>
      </c>
      <c r="H196" s="57">
        <v>0.11411919533746939</v>
      </c>
      <c r="I196" s="64">
        <v>1513</v>
      </c>
      <c r="J196" s="57">
        <v>0.25352112676056349</v>
      </c>
      <c r="K196" s="64">
        <v>3345</v>
      </c>
      <c r="L196" s="57">
        <v>0.16024973985431834</v>
      </c>
      <c r="M196" s="64">
        <v>863</v>
      </c>
      <c r="N196" s="57">
        <v>0.32769230769230773</v>
      </c>
    </row>
    <row r="197" spans="2:14" hidden="1" outlineLevel="1">
      <c r="B197" s="63" t="s">
        <v>82</v>
      </c>
      <c r="C197" s="64">
        <v>31968</v>
      </c>
      <c r="D197" s="57">
        <v>0.29808746497746386</v>
      </c>
      <c r="E197" s="64">
        <v>8527</v>
      </c>
      <c r="F197" s="57">
        <v>0.28302738489316881</v>
      </c>
      <c r="G197" s="64">
        <v>16165</v>
      </c>
      <c r="H197" s="57">
        <v>0.32597818062505124</v>
      </c>
      <c r="I197" s="64">
        <v>1804</v>
      </c>
      <c r="J197" s="57">
        <v>0.19708029197080301</v>
      </c>
      <c r="K197" s="64">
        <v>4295</v>
      </c>
      <c r="L197" s="57">
        <v>0.31345565749235482</v>
      </c>
      <c r="M197" s="64">
        <v>1177</v>
      </c>
      <c r="N197" s="57">
        <v>0.16189536031589347</v>
      </c>
    </row>
    <row r="198" spans="2:14" hidden="1" outlineLevel="1">
      <c r="B198" s="63" t="s">
        <v>81</v>
      </c>
      <c r="C198" s="64">
        <v>39180</v>
      </c>
      <c r="D198" s="57">
        <v>2.6164846389565399E-2</v>
      </c>
      <c r="E198" s="64">
        <v>10443</v>
      </c>
      <c r="F198" s="57">
        <v>0.10812818336162988</v>
      </c>
      <c r="G198" s="64">
        <v>17886</v>
      </c>
      <c r="H198" s="57">
        <v>2.822650186835296E-2</v>
      </c>
      <c r="I198" s="64">
        <v>2542</v>
      </c>
      <c r="J198" s="57">
        <v>3.9672801635991739E-2</v>
      </c>
      <c r="K198" s="64">
        <v>6587</v>
      </c>
      <c r="L198" s="57">
        <v>0.15096977109907384</v>
      </c>
      <c r="M198" s="64">
        <v>1722</v>
      </c>
      <c r="N198" s="57">
        <v>-0.46086412022542267</v>
      </c>
    </row>
    <row r="199" spans="2:14" hidden="1" outlineLevel="1">
      <c r="B199" s="63" t="s">
        <v>80</v>
      </c>
      <c r="C199" s="64">
        <v>34233</v>
      </c>
      <c r="D199" s="57">
        <v>0.11544477028347999</v>
      </c>
      <c r="E199" s="64">
        <v>9531</v>
      </c>
      <c r="F199" s="57">
        <v>0.22743077913715393</v>
      </c>
      <c r="G199" s="64">
        <v>15579</v>
      </c>
      <c r="H199" s="57">
        <v>4.8384925975773818E-2</v>
      </c>
      <c r="I199" s="64">
        <v>2200</v>
      </c>
      <c r="J199" s="57">
        <v>-5.0905953408110438E-2</v>
      </c>
      <c r="K199" s="64">
        <v>5510</v>
      </c>
      <c r="L199" s="57">
        <v>0.1639205745669623</v>
      </c>
      <c r="M199" s="64">
        <v>1413</v>
      </c>
      <c r="N199" s="57">
        <v>0.39486673247778881</v>
      </c>
    </row>
    <row r="200" spans="2:14" hidden="1" outlineLevel="1">
      <c r="B200" s="63" t="s">
        <v>79</v>
      </c>
      <c r="C200" s="64">
        <v>29103</v>
      </c>
      <c r="D200" s="57">
        <v>3.3707466079420323E-2</v>
      </c>
      <c r="E200" s="64">
        <v>8325</v>
      </c>
      <c r="F200" s="57">
        <v>4.4542032622333805E-2</v>
      </c>
      <c r="G200" s="64">
        <v>14067</v>
      </c>
      <c r="H200" s="57">
        <v>8.6763229599884362E-3</v>
      </c>
      <c r="I200" s="64">
        <v>1657</v>
      </c>
      <c r="J200" s="57">
        <v>1.2084592145014117E-3</v>
      </c>
      <c r="K200" s="64">
        <v>3746</v>
      </c>
      <c r="L200" s="57">
        <v>7.8606392168154349E-2</v>
      </c>
      <c r="M200" s="64">
        <v>1308</v>
      </c>
      <c r="N200" s="57">
        <v>0.17837837837837833</v>
      </c>
    </row>
    <row r="201" spans="2:14" collapsed="1">
      <c r="B201" s="65">
        <v>1997</v>
      </c>
      <c r="C201" s="66">
        <v>383423</v>
      </c>
      <c r="D201" s="67">
        <v>0.14930473332873717</v>
      </c>
      <c r="E201" s="66">
        <v>108098</v>
      </c>
      <c r="F201" s="67">
        <v>0.18679460717579377</v>
      </c>
      <c r="G201" s="66">
        <v>186004</v>
      </c>
      <c r="H201" s="67">
        <v>0.12733113124640139</v>
      </c>
      <c r="I201" s="66">
        <v>22307</v>
      </c>
      <c r="J201" s="67">
        <v>0.14003168600194194</v>
      </c>
      <c r="K201" s="66">
        <v>54357</v>
      </c>
      <c r="L201" s="67">
        <v>0.19316460697587634</v>
      </c>
      <c r="M201" s="66">
        <v>12657</v>
      </c>
      <c r="N201" s="67">
        <v>1.9903303787268234E-2</v>
      </c>
    </row>
    <row r="202" spans="2:14" hidden="1" outlineLevel="1">
      <c r="B202" s="63" t="s">
        <v>90</v>
      </c>
      <c r="C202" s="64">
        <v>30645</v>
      </c>
      <c r="D202" s="57">
        <v>8.4510032912198829E-2</v>
      </c>
      <c r="E202" s="64">
        <v>8525</v>
      </c>
      <c r="F202" s="57">
        <v>8.3640523706622671E-2</v>
      </c>
      <c r="G202" s="64">
        <v>14901</v>
      </c>
      <c r="H202" s="57">
        <v>9.1248626876601957E-2</v>
      </c>
      <c r="I202" s="64">
        <v>1965</v>
      </c>
      <c r="J202" s="57">
        <v>4.133545310015907E-2</v>
      </c>
      <c r="K202" s="64">
        <v>4153</v>
      </c>
      <c r="L202" s="57">
        <v>5.1392405063291235E-2</v>
      </c>
      <c r="M202" s="64">
        <v>1101</v>
      </c>
      <c r="N202" s="57">
        <v>0.22605790645879731</v>
      </c>
    </row>
    <row r="203" spans="2:14" hidden="1" outlineLevel="1">
      <c r="B203" s="63" t="s">
        <v>89</v>
      </c>
      <c r="C203" s="64">
        <v>30002</v>
      </c>
      <c r="D203" s="57">
        <v>0.11577224887500459</v>
      </c>
      <c r="E203" s="64">
        <v>8753</v>
      </c>
      <c r="F203" s="57">
        <v>0.2189110151789444</v>
      </c>
      <c r="G203" s="64">
        <v>14237</v>
      </c>
      <c r="H203" s="57">
        <v>4.8457176522571643E-2</v>
      </c>
      <c r="I203" s="64">
        <v>1808</v>
      </c>
      <c r="J203" s="57">
        <v>0.11604938271604937</v>
      </c>
      <c r="K203" s="64">
        <v>3938</v>
      </c>
      <c r="L203" s="57">
        <v>5.6613898577944743E-2</v>
      </c>
      <c r="M203" s="64">
        <v>1266</v>
      </c>
      <c r="N203" s="57">
        <v>0.61892583120204603</v>
      </c>
    </row>
    <row r="204" spans="2:14" hidden="1" outlineLevel="1">
      <c r="B204" s="63" t="s">
        <v>88</v>
      </c>
      <c r="C204" s="64">
        <v>30759</v>
      </c>
      <c r="D204" s="57">
        <v>6.4214787392312234E-2</v>
      </c>
      <c r="E204" s="64">
        <v>7530</v>
      </c>
      <c r="F204" s="57">
        <v>-5.3306512446567811E-2</v>
      </c>
      <c r="G204" s="64">
        <v>16793</v>
      </c>
      <c r="H204" s="57">
        <v>8.8052351950239638E-2</v>
      </c>
      <c r="I204" s="64">
        <v>1566</v>
      </c>
      <c r="J204" s="57">
        <v>0.61609907120743035</v>
      </c>
      <c r="K204" s="64">
        <v>4085</v>
      </c>
      <c r="L204" s="57">
        <v>4.0234275528393093E-2</v>
      </c>
      <c r="M204" s="64">
        <v>785</v>
      </c>
      <c r="N204" s="57">
        <v>0.26817447495961222</v>
      </c>
    </row>
    <row r="205" spans="2:14" hidden="1" outlineLevel="1">
      <c r="B205" s="63" t="s">
        <v>87</v>
      </c>
      <c r="C205" s="64">
        <v>25185</v>
      </c>
      <c r="D205" s="57">
        <v>7.4949848478381487E-2</v>
      </c>
      <c r="E205" s="64">
        <v>7358</v>
      </c>
      <c r="F205" s="57">
        <v>5.4456864431069008E-2</v>
      </c>
      <c r="G205" s="64">
        <v>12602</v>
      </c>
      <c r="H205" s="57">
        <v>6.9325413661434077E-2</v>
      </c>
      <c r="I205" s="64">
        <v>1252</v>
      </c>
      <c r="J205" s="57">
        <v>1.7059301380990988E-2</v>
      </c>
      <c r="K205" s="64">
        <v>3287</v>
      </c>
      <c r="L205" s="57">
        <v>9.3479707252162259E-2</v>
      </c>
      <c r="M205" s="64">
        <v>686</v>
      </c>
      <c r="N205" s="57">
        <v>0.5990675990675991</v>
      </c>
    </row>
    <row r="206" spans="2:14" hidden="1" outlineLevel="1">
      <c r="B206" s="63" t="s">
        <v>86</v>
      </c>
      <c r="C206" s="64">
        <v>22755</v>
      </c>
      <c r="D206" s="57">
        <v>-7.4699089134677932E-2</v>
      </c>
      <c r="E206" s="64">
        <v>6790</v>
      </c>
      <c r="F206" s="57">
        <v>2.7076085312358167E-2</v>
      </c>
      <c r="G206" s="64">
        <v>11272</v>
      </c>
      <c r="H206" s="57">
        <v>-0.13491941673062169</v>
      </c>
      <c r="I206" s="64">
        <v>1221</v>
      </c>
      <c r="J206" s="57">
        <v>-0.12723373838456042</v>
      </c>
      <c r="K206" s="64">
        <v>3041</v>
      </c>
      <c r="L206" s="57">
        <v>-6.2577065351418049E-2</v>
      </c>
      <c r="M206" s="64">
        <v>431</v>
      </c>
      <c r="N206" s="57">
        <v>0.39935064935064934</v>
      </c>
    </row>
    <row r="207" spans="2:14" hidden="1" outlineLevel="1">
      <c r="B207" s="63" t="s">
        <v>85</v>
      </c>
      <c r="C207" s="64">
        <v>31365</v>
      </c>
      <c r="D207" s="57">
        <v>-8.9655772914610798E-2</v>
      </c>
      <c r="E207" s="64">
        <v>9467</v>
      </c>
      <c r="F207" s="57">
        <v>-8.3720480061943436E-2</v>
      </c>
      <c r="G207" s="64">
        <v>15900</v>
      </c>
      <c r="H207" s="57">
        <v>-5.8056872037914653E-2</v>
      </c>
      <c r="I207" s="64">
        <v>1458</v>
      </c>
      <c r="J207" s="57">
        <v>-0.17440543601359004</v>
      </c>
      <c r="K207" s="64">
        <v>3823</v>
      </c>
      <c r="L207" s="57">
        <v>-0.23001007049345423</v>
      </c>
      <c r="M207" s="64">
        <v>717</v>
      </c>
      <c r="N207" s="57">
        <v>0.40313111545988267</v>
      </c>
    </row>
    <row r="208" spans="2:14" hidden="1" outlineLevel="1">
      <c r="B208" s="63" t="s">
        <v>84</v>
      </c>
      <c r="C208" s="64">
        <v>19891</v>
      </c>
      <c r="D208" s="57">
        <v>-7.946131062569417E-2</v>
      </c>
      <c r="E208" s="64">
        <v>4875</v>
      </c>
      <c r="F208" s="57">
        <v>-0.2806551571491811</v>
      </c>
      <c r="G208" s="64">
        <v>10260</v>
      </c>
      <c r="H208" s="57">
        <v>3.5945072697899816E-2</v>
      </c>
      <c r="I208" s="64">
        <v>1165</v>
      </c>
      <c r="J208" s="57">
        <v>-0.1490138787436085</v>
      </c>
      <c r="K208" s="64">
        <v>3147</v>
      </c>
      <c r="L208" s="57">
        <v>8.3306632489585919E-3</v>
      </c>
      <c r="M208" s="64">
        <v>444</v>
      </c>
      <c r="N208" s="57">
        <v>1.6018306636155666E-2</v>
      </c>
    </row>
    <row r="209" spans="2:14" hidden="1" outlineLevel="1">
      <c r="B209" s="63" t="s">
        <v>83</v>
      </c>
      <c r="C209" s="64">
        <v>21359</v>
      </c>
      <c r="D209" s="57">
        <v>5.3186482161347026E-3</v>
      </c>
      <c r="E209" s="64">
        <v>5981</v>
      </c>
      <c r="F209" s="57">
        <v>-7.1417481757491075E-2</v>
      </c>
      <c r="G209" s="64">
        <v>10638</v>
      </c>
      <c r="H209" s="57">
        <v>-8.3892617449664586E-3</v>
      </c>
      <c r="I209" s="64">
        <v>1207</v>
      </c>
      <c r="J209" s="57">
        <v>-2.1880064829821744E-2</v>
      </c>
      <c r="K209" s="64">
        <v>2883</v>
      </c>
      <c r="L209" s="57">
        <v>0.28762840553818658</v>
      </c>
      <c r="M209" s="64">
        <v>650</v>
      </c>
      <c r="N209" s="57">
        <v>7.6158940397351049E-2</v>
      </c>
    </row>
    <row r="210" spans="2:14" hidden="1" outlineLevel="1">
      <c r="B210" s="63" t="s">
        <v>82</v>
      </c>
      <c r="C210" s="64">
        <v>24627</v>
      </c>
      <c r="D210" s="57">
        <v>-6.8147419403662757E-2</v>
      </c>
      <c r="E210" s="64">
        <v>6646</v>
      </c>
      <c r="F210" s="57">
        <v>2.3406221127194371E-2</v>
      </c>
      <c r="G210" s="64">
        <v>12191</v>
      </c>
      <c r="H210" s="57">
        <v>-6.5537329449639747E-2</v>
      </c>
      <c r="I210" s="64">
        <v>1507</v>
      </c>
      <c r="J210" s="57">
        <v>-0.18275488069414314</v>
      </c>
      <c r="K210" s="64">
        <v>3270</v>
      </c>
      <c r="L210" s="57">
        <v>-0.26251691474966166</v>
      </c>
      <c r="M210" s="64">
        <v>1013</v>
      </c>
      <c r="N210" s="57">
        <v>0.66065573770491803</v>
      </c>
    </row>
    <row r="211" spans="2:14" hidden="1" outlineLevel="1">
      <c r="B211" s="63" t="s">
        <v>81</v>
      </c>
      <c r="C211" s="64">
        <v>38181</v>
      </c>
      <c r="D211" s="57">
        <v>9.6115752303849833E-2</v>
      </c>
      <c r="E211" s="64">
        <v>9424</v>
      </c>
      <c r="F211" s="57">
        <v>-5.9762546143869111E-2</v>
      </c>
      <c r="G211" s="64">
        <v>17395</v>
      </c>
      <c r="H211" s="57">
        <v>4.6693543534508608E-2</v>
      </c>
      <c r="I211" s="64">
        <v>2445</v>
      </c>
      <c r="J211" s="57">
        <v>0.23734817813765186</v>
      </c>
      <c r="K211" s="64">
        <v>5723</v>
      </c>
      <c r="L211" s="57">
        <v>8.4106838416366791E-2</v>
      </c>
      <c r="M211" s="64">
        <v>3194</v>
      </c>
      <c r="N211" s="57">
        <v>2.4123931623931623</v>
      </c>
    </row>
    <row r="212" spans="2:14" hidden="1" outlineLevel="1">
      <c r="B212" s="63" t="s">
        <v>80</v>
      </c>
      <c r="C212" s="64">
        <v>30690</v>
      </c>
      <c r="D212" s="57">
        <v>1.4009119143593374E-2</v>
      </c>
      <c r="E212" s="64">
        <v>7765</v>
      </c>
      <c r="F212" s="57">
        <v>-5.339509935389497E-2</v>
      </c>
      <c r="G212" s="64">
        <v>14860</v>
      </c>
      <c r="H212" s="57">
        <v>-1.6545334215751106E-2</v>
      </c>
      <c r="I212" s="64">
        <v>2318</v>
      </c>
      <c r="J212" s="57">
        <v>0.40655339805825252</v>
      </c>
      <c r="K212" s="64">
        <v>4734</v>
      </c>
      <c r="L212" s="57">
        <v>6.334231805929913E-2</v>
      </c>
      <c r="M212" s="64">
        <v>1013</v>
      </c>
      <c r="N212" s="57">
        <v>0.18757327080890973</v>
      </c>
    </row>
    <row r="213" spans="2:14" hidden="1" outlineLevel="1">
      <c r="B213" s="63" t="s">
        <v>79</v>
      </c>
      <c r="C213" s="64">
        <v>28154</v>
      </c>
      <c r="D213" s="57">
        <v>-2.4631907153992771E-2</v>
      </c>
      <c r="E213" s="64">
        <v>7970</v>
      </c>
      <c r="F213" s="57">
        <v>-3.7500000000000311E-3</v>
      </c>
      <c r="G213" s="64">
        <v>13946</v>
      </c>
      <c r="H213" s="57">
        <v>-3.1460518091534162E-2</v>
      </c>
      <c r="I213" s="64">
        <v>1655</v>
      </c>
      <c r="J213" s="57">
        <v>1.2851897184822603E-2</v>
      </c>
      <c r="K213" s="64">
        <v>3473</v>
      </c>
      <c r="L213" s="57">
        <v>-0.10903027193432524</v>
      </c>
      <c r="M213" s="64">
        <v>1110</v>
      </c>
      <c r="N213" s="57">
        <v>0.18843683083511786</v>
      </c>
    </row>
    <row r="214" spans="2:14" collapsed="1">
      <c r="B214" s="65">
        <v>1996</v>
      </c>
      <c r="C214" s="66">
        <v>333613</v>
      </c>
      <c r="D214" s="67">
        <v>1.1653576735300319E-2</v>
      </c>
      <c r="E214" s="66">
        <v>91084</v>
      </c>
      <c r="F214" s="67">
        <v>-1.9136128191598156E-2</v>
      </c>
      <c r="G214" s="66">
        <v>164995</v>
      </c>
      <c r="H214" s="67">
        <v>5.0314005689258146E-3</v>
      </c>
      <c r="I214" s="66">
        <v>19567</v>
      </c>
      <c r="J214" s="67">
        <v>5.3291704796253336E-2</v>
      </c>
      <c r="K214" s="66">
        <v>45557</v>
      </c>
      <c r="L214" s="67">
        <v>-1.4813373123999773E-2</v>
      </c>
      <c r="M214" s="66">
        <v>12410</v>
      </c>
      <c r="N214" s="67">
        <v>0.56672137356394403</v>
      </c>
    </row>
    <row r="215" spans="2:14" hidden="1" outlineLevel="1">
      <c r="B215" s="63" t="s">
        <v>90</v>
      </c>
      <c r="C215" s="64">
        <v>28257</v>
      </c>
      <c r="D215" s="57">
        <v>1.6804605973371745E-2</v>
      </c>
      <c r="E215" s="64">
        <v>7867</v>
      </c>
      <c r="F215" s="57">
        <v>1.5489867045307859E-2</v>
      </c>
      <c r="G215" s="64">
        <v>13655</v>
      </c>
      <c r="H215" s="57">
        <v>9.0895654744309606E-3</v>
      </c>
      <c r="I215" s="64">
        <v>1887</v>
      </c>
      <c r="J215" s="57">
        <v>0.12589498806682586</v>
      </c>
      <c r="K215" s="64">
        <v>3950</v>
      </c>
      <c r="L215" s="57">
        <v>-1.7412935323383061E-2</v>
      </c>
      <c r="M215" s="64">
        <v>898</v>
      </c>
      <c r="N215" s="57">
        <v>0.10184049079754609</v>
      </c>
    </row>
    <row r="216" spans="2:14" hidden="1" outlineLevel="1">
      <c r="B216" s="63" t="s">
        <v>89</v>
      </c>
      <c r="C216" s="64">
        <v>26889</v>
      </c>
      <c r="D216" s="57">
        <v>-3.8029479107040687E-2</v>
      </c>
      <c r="E216" s="64">
        <v>7181</v>
      </c>
      <c r="F216" s="57">
        <v>4.284054603543419E-2</v>
      </c>
      <c r="G216" s="64">
        <v>13579</v>
      </c>
      <c r="H216" s="57">
        <v>-0.14966497589078842</v>
      </c>
      <c r="I216" s="64">
        <v>1620</v>
      </c>
      <c r="J216" s="57">
        <v>0.23853211009174302</v>
      </c>
      <c r="K216" s="64">
        <v>3727</v>
      </c>
      <c r="L216" s="57">
        <v>0.20810372771474883</v>
      </c>
      <c r="M216" s="64">
        <v>782</v>
      </c>
      <c r="N216" s="57">
        <v>0.11079545454545459</v>
      </c>
    </row>
    <row r="217" spans="2:14" hidden="1" outlineLevel="1">
      <c r="B217" s="63" t="s">
        <v>88</v>
      </c>
      <c r="C217" s="64">
        <v>28903</v>
      </c>
      <c r="D217" s="57">
        <v>-2.1563981042654001E-2</v>
      </c>
      <c r="E217" s="64">
        <v>7954</v>
      </c>
      <c r="F217" s="57">
        <v>3.9738562091503171E-2</v>
      </c>
      <c r="G217" s="64">
        <v>15434</v>
      </c>
      <c r="H217" s="57">
        <v>6.65275241325336E-3</v>
      </c>
      <c r="I217" s="64">
        <v>969</v>
      </c>
      <c r="J217" s="57">
        <v>-0.37804878048780488</v>
      </c>
      <c r="K217" s="64">
        <v>3927</v>
      </c>
      <c r="L217" s="57">
        <v>-0.12245810055865924</v>
      </c>
      <c r="M217" s="64">
        <v>619</v>
      </c>
      <c r="N217" s="57">
        <v>0.17904761904761912</v>
      </c>
    </row>
    <row r="218" spans="2:14" hidden="1" outlineLevel="1">
      <c r="B218" s="63" t="s">
        <v>87</v>
      </c>
      <c r="C218" s="64">
        <v>23429</v>
      </c>
      <c r="D218" s="57">
        <v>-3.1419240150481587E-2</v>
      </c>
      <c r="E218" s="64">
        <v>6978</v>
      </c>
      <c r="F218" s="57">
        <v>-0.10216160576428202</v>
      </c>
      <c r="G218" s="64">
        <v>11785</v>
      </c>
      <c r="H218" s="57">
        <v>4.1998231653403995E-2</v>
      </c>
      <c r="I218" s="64">
        <v>1231</v>
      </c>
      <c r="J218" s="57">
        <v>-0.15800273597811221</v>
      </c>
      <c r="K218" s="64">
        <v>3006</v>
      </c>
      <c r="L218" s="57">
        <v>-8.4652862362971981E-2</v>
      </c>
      <c r="M218" s="64">
        <v>429</v>
      </c>
      <c r="N218" s="57">
        <v>0.18836565096952906</v>
      </c>
    </row>
    <row r="219" spans="2:14" hidden="1" outlineLevel="1">
      <c r="B219" s="63" t="s">
        <v>86</v>
      </c>
      <c r="C219" s="64">
        <v>24592</v>
      </c>
      <c r="D219" s="57">
        <v>-0.14394123994848051</v>
      </c>
      <c r="E219" s="64">
        <v>6611</v>
      </c>
      <c r="F219" s="57">
        <v>-0.21614892103391037</v>
      </c>
      <c r="G219" s="64">
        <v>13030</v>
      </c>
      <c r="H219" s="57">
        <v>-0.10038663352665012</v>
      </c>
      <c r="I219" s="64">
        <v>1399</v>
      </c>
      <c r="J219" s="57">
        <v>-0.11957205789804903</v>
      </c>
      <c r="K219" s="64">
        <v>3244</v>
      </c>
      <c r="L219" s="57">
        <v>-0.1476615869679454</v>
      </c>
      <c r="M219" s="64">
        <v>308</v>
      </c>
      <c r="N219" s="57">
        <v>-0.2560386473429952</v>
      </c>
    </row>
    <row r="220" spans="2:14" hidden="1" outlineLevel="1">
      <c r="B220" s="63" t="s">
        <v>85</v>
      </c>
      <c r="C220" s="64">
        <v>34454</v>
      </c>
      <c r="D220" s="57">
        <v>-7.4911395124046876E-2</v>
      </c>
      <c r="E220" s="64">
        <v>10332</v>
      </c>
      <c r="F220" s="57">
        <v>-2.3809523809523836E-2</v>
      </c>
      <c r="G220" s="64">
        <v>16880</v>
      </c>
      <c r="H220" s="57">
        <v>-9.1251682368775233E-2</v>
      </c>
      <c r="I220" s="64">
        <v>1766</v>
      </c>
      <c r="J220" s="57">
        <v>-0.18164967562557921</v>
      </c>
      <c r="K220" s="64">
        <v>4965</v>
      </c>
      <c r="L220" s="57">
        <v>-7.2655958162121781E-2</v>
      </c>
      <c r="M220" s="64">
        <v>511</v>
      </c>
      <c r="N220" s="57">
        <v>-0.10820244328097728</v>
      </c>
    </row>
    <row r="221" spans="2:14" hidden="1" outlineLevel="1">
      <c r="B221" s="63" t="s">
        <v>84</v>
      </c>
      <c r="C221" s="64">
        <v>21608</v>
      </c>
      <c r="D221" s="57">
        <v>-4.2962175569138061E-2</v>
      </c>
      <c r="E221" s="64">
        <v>6777</v>
      </c>
      <c r="F221" s="57">
        <v>0.12183413342161886</v>
      </c>
      <c r="G221" s="64">
        <v>9904</v>
      </c>
      <c r="H221" s="57">
        <v>-8.3217624733870177E-2</v>
      </c>
      <c r="I221" s="64">
        <v>1369</v>
      </c>
      <c r="J221" s="57">
        <v>-0.18657159833630421</v>
      </c>
      <c r="K221" s="64">
        <v>3121</v>
      </c>
      <c r="L221" s="57">
        <v>-0.15785213167835943</v>
      </c>
      <c r="M221" s="64">
        <v>437</v>
      </c>
      <c r="N221" s="57">
        <v>0.26666666666666661</v>
      </c>
    </row>
    <row r="222" spans="2:14" hidden="1" outlineLevel="1">
      <c r="B222" s="63" t="s">
        <v>83</v>
      </c>
      <c r="C222" s="64">
        <v>21246</v>
      </c>
      <c r="D222" s="57">
        <v>-8.2365136267438355E-2</v>
      </c>
      <c r="E222" s="64">
        <v>6441</v>
      </c>
      <c r="F222" s="57">
        <v>-4.5211977468129216E-2</v>
      </c>
      <c r="G222" s="64">
        <v>10728</v>
      </c>
      <c r="H222" s="57">
        <v>-1.1173184357542443E-3</v>
      </c>
      <c r="I222" s="64">
        <v>1234</v>
      </c>
      <c r="J222" s="57">
        <v>-0.34846884899683206</v>
      </c>
      <c r="K222" s="64">
        <v>2239</v>
      </c>
      <c r="L222" s="57">
        <v>-0.30958988590810976</v>
      </c>
      <c r="M222" s="64">
        <v>604</v>
      </c>
      <c r="N222" s="57">
        <v>0.13962264150943393</v>
      </c>
    </row>
    <row r="223" spans="2:14" hidden="1" outlineLevel="1">
      <c r="B223" s="63" t="s">
        <v>82</v>
      </c>
      <c r="C223" s="64">
        <v>26428</v>
      </c>
      <c r="D223" s="57">
        <v>-3.4029021528564685E-2</v>
      </c>
      <c r="E223" s="64">
        <v>6494</v>
      </c>
      <c r="F223" s="57">
        <v>-0.15188716207391928</v>
      </c>
      <c r="G223" s="64">
        <v>13046</v>
      </c>
      <c r="H223" s="57">
        <v>-1.931895061264377E-2</v>
      </c>
      <c r="I223" s="64">
        <v>1844</v>
      </c>
      <c r="J223" s="57">
        <v>0.11487303506650548</v>
      </c>
      <c r="K223" s="64">
        <v>4434</v>
      </c>
      <c r="L223" s="57">
        <v>5.6972586412395776E-2</v>
      </c>
      <c r="M223" s="64">
        <v>610</v>
      </c>
      <c r="N223" s="57">
        <v>0.10909090909090913</v>
      </c>
    </row>
    <row r="224" spans="2:14" hidden="1" outlineLevel="1">
      <c r="B224" s="63" t="s">
        <v>81</v>
      </c>
      <c r="C224" s="64">
        <v>34833</v>
      </c>
      <c r="D224" s="57">
        <v>2.1675368099958847E-2</v>
      </c>
      <c r="E224" s="64">
        <v>10023</v>
      </c>
      <c r="F224" s="57">
        <v>0.11144377910844971</v>
      </c>
      <c r="G224" s="64">
        <v>16619</v>
      </c>
      <c r="H224" s="57">
        <v>1.9320412168792878E-2</v>
      </c>
      <c r="I224" s="64">
        <v>1976</v>
      </c>
      <c r="J224" s="57">
        <v>-0.19281045751633985</v>
      </c>
      <c r="K224" s="64">
        <v>5279</v>
      </c>
      <c r="L224" s="57">
        <v>-6.9615791328868526E-2</v>
      </c>
      <c r="M224" s="64">
        <v>936</v>
      </c>
      <c r="N224" s="57">
        <v>0.43999999999999995</v>
      </c>
    </row>
    <row r="225" spans="2:14" hidden="1" outlineLevel="1">
      <c r="B225" s="63" t="s">
        <v>80</v>
      </c>
      <c r="C225" s="64">
        <v>30266</v>
      </c>
      <c r="D225" s="57">
        <v>-5.1549622387264571E-2</v>
      </c>
      <c r="E225" s="64">
        <v>8203</v>
      </c>
      <c r="F225" s="57">
        <v>-0.12361111111111112</v>
      </c>
      <c r="G225" s="64">
        <v>15110</v>
      </c>
      <c r="H225" s="57">
        <v>8.8802831007543936E-3</v>
      </c>
      <c r="I225" s="64">
        <v>1648</v>
      </c>
      <c r="J225" s="57">
        <v>-0.18496538081107816</v>
      </c>
      <c r="K225" s="64">
        <v>4452</v>
      </c>
      <c r="L225" s="57">
        <v>-0.10187613475892676</v>
      </c>
      <c r="M225" s="64">
        <v>853</v>
      </c>
      <c r="N225" s="57">
        <v>0.43361344537815127</v>
      </c>
    </row>
    <row r="226" spans="2:14" hidden="1" outlineLevel="1">
      <c r="B226" s="63" t="s">
        <v>79</v>
      </c>
      <c r="C226" s="64">
        <v>28865</v>
      </c>
      <c r="D226" s="57">
        <v>-5.0055946817613384E-2</v>
      </c>
      <c r="E226" s="64">
        <v>8000</v>
      </c>
      <c r="F226" s="57">
        <v>-0.12863522492103252</v>
      </c>
      <c r="G226" s="64">
        <v>14399</v>
      </c>
      <c r="H226" s="57">
        <v>-6.9651741293532354E-2</v>
      </c>
      <c r="I226" s="64">
        <v>1634</v>
      </c>
      <c r="J226" s="57">
        <v>0.10405405405405399</v>
      </c>
      <c r="K226" s="64">
        <v>3898</v>
      </c>
      <c r="L226" s="57">
        <v>0.10362400906002267</v>
      </c>
      <c r="M226" s="64">
        <v>934</v>
      </c>
      <c r="N226" s="57">
        <v>0.3044692737430168</v>
      </c>
    </row>
    <row r="227" spans="2:14" collapsed="1">
      <c r="B227" s="65">
        <v>1995</v>
      </c>
      <c r="C227" s="66">
        <v>329770</v>
      </c>
      <c r="D227" s="67">
        <v>-4.3931544141735945E-2</v>
      </c>
      <c r="E227" s="66">
        <v>92861</v>
      </c>
      <c r="F227" s="67">
        <v>-4.3419588775804541E-2</v>
      </c>
      <c r="G227" s="66">
        <v>164169</v>
      </c>
      <c r="H227" s="67">
        <v>-3.8856948819128156E-2</v>
      </c>
      <c r="I227" s="66">
        <v>18577</v>
      </c>
      <c r="J227" s="67">
        <v>-0.11250716606153255</v>
      </c>
      <c r="K227" s="66">
        <v>46242</v>
      </c>
      <c r="L227" s="67">
        <v>-6.2617826518821862E-2</v>
      </c>
      <c r="M227" s="66">
        <v>7921</v>
      </c>
      <c r="N227" s="67">
        <v>0.16863381528474486</v>
      </c>
    </row>
    <row r="228" spans="2:14" hidden="1" outlineLevel="1">
      <c r="B228" s="63" t="s">
        <v>90</v>
      </c>
      <c r="C228" s="64">
        <v>27790</v>
      </c>
      <c r="D228" s="57">
        <v>3.5240649679630476E-2</v>
      </c>
      <c r="E228" s="64">
        <v>7747</v>
      </c>
      <c r="F228" s="57">
        <v>-3.6012861736334223E-3</v>
      </c>
      <c r="G228" s="64">
        <v>13532</v>
      </c>
      <c r="H228" s="57">
        <v>-1.6140759051912146E-2</v>
      </c>
      <c r="I228" s="64">
        <v>1676</v>
      </c>
      <c r="J228" s="57">
        <v>0.11733333333333329</v>
      </c>
      <c r="K228" s="64">
        <v>4020</v>
      </c>
      <c r="L228" s="57">
        <v>0.21011438892233603</v>
      </c>
      <c r="M228" s="64">
        <v>815</v>
      </c>
      <c r="N228" s="57">
        <v>0.65314401622718044</v>
      </c>
    </row>
    <row r="229" spans="2:14" hidden="1" outlineLevel="1">
      <c r="B229" s="63" t="s">
        <v>89</v>
      </c>
      <c r="C229" s="64">
        <v>27952</v>
      </c>
      <c r="D229" s="57">
        <v>7.0588685893753222E-2</v>
      </c>
      <c r="E229" s="64">
        <v>6886</v>
      </c>
      <c r="F229" s="57">
        <v>-0.15674748959098705</v>
      </c>
      <c r="G229" s="64">
        <v>15969</v>
      </c>
      <c r="H229" s="57">
        <v>0.26627547379272065</v>
      </c>
      <c r="I229" s="64">
        <v>1308</v>
      </c>
      <c r="J229" s="57">
        <v>-4.7341587764020421E-2</v>
      </c>
      <c r="K229" s="64">
        <v>3085</v>
      </c>
      <c r="L229" s="57">
        <v>-8.3754083754083775E-2</v>
      </c>
      <c r="M229" s="64">
        <v>704</v>
      </c>
      <c r="N229" s="57">
        <v>0.18918918918918926</v>
      </c>
    </row>
    <row r="230" spans="2:14" hidden="1" outlineLevel="1">
      <c r="B230" s="63" t="s">
        <v>88</v>
      </c>
      <c r="C230" s="64">
        <v>29540</v>
      </c>
      <c r="D230" s="57">
        <v>2.4023295316670801E-2</v>
      </c>
      <c r="E230" s="64">
        <v>7650</v>
      </c>
      <c r="F230" s="57">
        <v>3.113627173473521E-2</v>
      </c>
      <c r="G230" s="64">
        <v>15332</v>
      </c>
      <c r="H230" s="57">
        <v>-7.7052732964122295E-2</v>
      </c>
      <c r="I230" s="64">
        <v>1558</v>
      </c>
      <c r="J230" s="57">
        <v>0.39231456657730113</v>
      </c>
      <c r="K230" s="64">
        <v>4475</v>
      </c>
      <c r="L230" s="57">
        <v>0.34384384384384381</v>
      </c>
      <c r="M230" s="64">
        <v>525</v>
      </c>
      <c r="N230" s="57">
        <v>0.43051771117166204</v>
      </c>
    </row>
    <row r="231" spans="2:14" hidden="1" outlineLevel="1">
      <c r="B231" s="63" t="s">
        <v>87</v>
      </c>
      <c r="C231" s="64">
        <v>24189</v>
      </c>
      <c r="D231" s="57">
        <v>0.11686212946717145</v>
      </c>
      <c r="E231" s="64">
        <v>7772</v>
      </c>
      <c r="F231" s="57">
        <v>0.42292200659099222</v>
      </c>
      <c r="G231" s="64">
        <v>11310</v>
      </c>
      <c r="H231" s="57">
        <v>-4.7418512591594353E-2</v>
      </c>
      <c r="I231" s="64">
        <v>1462</v>
      </c>
      <c r="J231" s="57">
        <v>0.24003392705682791</v>
      </c>
      <c r="K231" s="64">
        <v>3284</v>
      </c>
      <c r="L231" s="57">
        <v>0.16909932360270563</v>
      </c>
      <c r="M231" s="64">
        <v>361</v>
      </c>
      <c r="N231" s="57">
        <v>7.7611940298507376E-2</v>
      </c>
    </row>
    <row r="232" spans="2:14" hidden="1" outlineLevel="1">
      <c r="B232" s="63" t="s">
        <v>86</v>
      </c>
      <c r="C232" s="64">
        <v>28727</v>
      </c>
      <c r="D232" s="57">
        <v>0.15115207373271899</v>
      </c>
      <c r="E232" s="64">
        <v>8434</v>
      </c>
      <c r="F232" s="57">
        <v>0.24542232722976953</v>
      </c>
      <c r="G232" s="64">
        <v>14484</v>
      </c>
      <c r="H232" s="57">
        <v>4.8957126303592169E-2</v>
      </c>
      <c r="I232" s="64">
        <v>1589</v>
      </c>
      <c r="J232" s="57">
        <v>0.54873294346978563</v>
      </c>
      <c r="K232" s="64">
        <v>3806</v>
      </c>
      <c r="L232" s="57">
        <v>0.27461486939048885</v>
      </c>
      <c r="M232" s="64">
        <v>414</v>
      </c>
      <c r="N232" s="57">
        <v>0.14049586776859502</v>
      </c>
    </row>
    <row r="233" spans="2:14" hidden="1" outlineLevel="1">
      <c r="B233" s="63" t="s">
        <v>85</v>
      </c>
      <c r="C233" s="64">
        <v>37244</v>
      </c>
      <c r="D233" s="57">
        <v>0.35417954404973995</v>
      </c>
      <c r="E233" s="64">
        <v>10584</v>
      </c>
      <c r="F233" s="57">
        <v>0.36514897459048101</v>
      </c>
      <c r="G233" s="64">
        <v>18575</v>
      </c>
      <c r="H233" s="57">
        <v>0.31821730182385921</v>
      </c>
      <c r="I233" s="64">
        <v>2158</v>
      </c>
      <c r="J233" s="57">
        <v>0.45124411566913247</v>
      </c>
      <c r="K233" s="64">
        <v>5354</v>
      </c>
      <c r="L233" s="57">
        <v>0.39499739447628968</v>
      </c>
      <c r="M233" s="64">
        <v>573</v>
      </c>
      <c r="N233" s="57">
        <v>0.71556886227544902</v>
      </c>
    </row>
    <row r="234" spans="2:14" hidden="1" outlineLevel="1">
      <c r="B234" s="63" t="s">
        <v>84</v>
      </c>
      <c r="C234" s="64">
        <v>22578</v>
      </c>
      <c r="D234" s="57">
        <v>0.59224259520451339</v>
      </c>
      <c r="E234" s="64">
        <v>6041</v>
      </c>
      <c r="F234" s="57">
        <v>0.58598057232869527</v>
      </c>
      <c r="G234" s="64">
        <v>10803</v>
      </c>
      <c r="H234" s="57">
        <v>0.44792923200643342</v>
      </c>
      <c r="I234" s="64">
        <v>1683</v>
      </c>
      <c r="J234" s="57">
        <v>1.0524390243902437</v>
      </c>
      <c r="K234" s="64">
        <v>3706</v>
      </c>
      <c r="L234" s="57">
        <v>0.94540682414698152</v>
      </c>
      <c r="M234" s="64">
        <v>345</v>
      </c>
      <c r="N234" s="57">
        <v>0.86486486486486491</v>
      </c>
    </row>
    <row r="235" spans="2:14" hidden="1" outlineLevel="1">
      <c r="B235" s="63" t="s">
        <v>83</v>
      </c>
      <c r="C235" s="64">
        <v>23153</v>
      </c>
      <c r="D235" s="57">
        <v>0.4627874652514532</v>
      </c>
      <c r="E235" s="64">
        <v>6746</v>
      </c>
      <c r="F235" s="57">
        <v>0.6054259876249406</v>
      </c>
      <c r="G235" s="64">
        <v>10740</v>
      </c>
      <c r="H235" s="57">
        <v>0.27872365757828321</v>
      </c>
      <c r="I235" s="64">
        <v>1894</v>
      </c>
      <c r="J235" s="57">
        <v>1.1621004566210047</v>
      </c>
      <c r="K235" s="64">
        <v>3243</v>
      </c>
      <c r="L235" s="57">
        <v>0.62964824120603025</v>
      </c>
      <c r="M235" s="64">
        <v>530</v>
      </c>
      <c r="N235" s="57">
        <v>0.46814404432132961</v>
      </c>
    </row>
    <row r="236" spans="2:14" hidden="1" outlineLevel="1">
      <c r="B236" s="63" t="s">
        <v>82</v>
      </c>
      <c r="C236" s="64">
        <v>27359</v>
      </c>
      <c r="D236" s="57">
        <v>0.409023021064016</v>
      </c>
      <c r="E236" s="64">
        <v>7657</v>
      </c>
      <c r="F236" s="57">
        <v>0.50698681361936626</v>
      </c>
      <c r="G236" s="64">
        <v>13303</v>
      </c>
      <c r="H236" s="57">
        <v>0.36651258346173599</v>
      </c>
      <c r="I236" s="64">
        <v>1654</v>
      </c>
      <c r="J236" s="57">
        <v>0.23617339312406571</v>
      </c>
      <c r="K236" s="64">
        <v>4195</v>
      </c>
      <c r="L236" s="57">
        <v>0.49821428571428572</v>
      </c>
      <c r="M236" s="64">
        <v>550</v>
      </c>
      <c r="N236" s="57">
        <v>0.1879049676025919</v>
      </c>
    </row>
    <row r="237" spans="2:14" hidden="1" outlineLevel="1">
      <c r="B237" s="63" t="s">
        <v>81</v>
      </c>
      <c r="C237" s="64">
        <v>34094</v>
      </c>
      <c r="D237" s="57">
        <v>0.31191319070340162</v>
      </c>
      <c r="E237" s="64">
        <v>9018</v>
      </c>
      <c r="F237" s="57">
        <v>0.33877672209026133</v>
      </c>
      <c r="G237" s="64">
        <v>16304</v>
      </c>
      <c r="H237" s="57">
        <v>0.18998613239909501</v>
      </c>
      <c r="I237" s="64">
        <v>2448</v>
      </c>
      <c r="J237" s="57">
        <v>1.0869565217391304</v>
      </c>
      <c r="K237" s="64">
        <v>5674</v>
      </c>
      <c r="L237" s="57">
        <v>0.60691022373265358</v>
      </c>
      <c r="M237" s="64">
        <v>650</v>
      </c>
      <c r="N237" s="57">
        <v>-0.23258559622195984</v>
      </c>
    </row>
    <row r="238" spans="2:14" hidden="1" outlineLevel="1">
      <c r="B238" s="63" t="s">
        <v>80</v>
      </c>
      <c r="C238" s="64">
        <v>31911</v>
      </c>
      <c r="D238" s="57">
        <v>0.16544319053358159</v>
      </c>
      <c r="E238" s="64">
        <v>9360</v>
      </c>
      <c r="F238" s="57">
        <v>0.44958959269010368</v>
      </c>
      <c r="G238" s="64">
        <v>14977</v>
      </c>
      <c r="H238" s="57">
        <v>-5.6210221185960085E-2</v>
      </c>
      <c r="I238" s="64">
        <v>2022</v>
      </c>
      <c r="J238" s="57">
        <v>0.89325842696629221</v>
      </c>
      <c r="K238" s="64">
        <v>4957</v>
      </c>
      <c r="L238" s="57">
        <v>0.45965842167255588</v>
      </c>
      <c r="M238" s="64">
        <v>595</v>
      </c>
      <c r="N238" s="57">
        <v>6.7681895093063549E-3</v>
      </c>
    </row>
    <row r="239" spans="2:14" hidden="1" outlineLevel="1">
      <c r="B239" s="63" t="s">
        <v>79</v>
      </c>
      <c r="C239" s="64">
        <v>30386</v>
      </c>
      <c r="D239" s="57">
        <v>0.22159684811449698</v>
      </c>
      <c r="E239" s="64">
        <v>9181</v>
      </c>
      <c r="F239" s="57">
        <v>0.51802248677248675</v>
      </c>
      <c r="G239" s="64">
        <v>15477</v>
      </c>
      <c r="H239" s="57">
        <v>0.21655400094324784</v>
      </c>
      <c r="I239" s="64">
        <v>1480</v>
      </c>
      <c r="J239" s="57">
        <v>0.40818268315889639</v>
      </c>
      <c r="K239" s="64">
        <v>3532</v>
      </c>
      <c r="L239" s="57">
        <v>-0.21248606465997766</v>
      </c>
      <c r="M239" s="64">
        <v>716</v>
      </c>
      <c r="N239" s="57">
        <v>0.26056338028169024</v>
      </c>
    </row>
    <row r="240" spans="2:14" collapsed="1">
      <c r="B240" s="65">
        <v>1994</v>
      </c>
      <c r="C240" s="66">
        <v>344923</v>
      </c>
      <c r="D240" s="67">
        <v>0.21629922703678628</v>
      </c>
      <c r="E240" s="66">
        <v>97076</v>
      </c>
      <c r="F240" s="67">
        <v>0.28271670190274834</v>
      </c>
      <c r="G240" s="66">
        <v>170806</v>
      </c>
      <c r="H240" s="67">
        <v>0.1338989351814972</v>
      </c>
      <c r="I240" s="66">
        <v>20932</v>
      </c>
      <c r="J240" s="67">
        <v>0.4940756602426839</v>
      </c>
      <c r="K240" s="66">
        <v>49331</v>
      </c>
      <c r="L240" s="67">
        <v>0.30646998066686093</v>
      </c>
      <c r="M240" s="66">
        <v>6778</v>
      </c>
      <c r="N240" s="67">
        <v>0.23258774322604103</v>
      </c>
    </row>
    <row r="241" spans="2:14" hidden="1" outlineLevel="1">
      <c r="B241" s="63" t="s">
        <v>90</v>
      </c>
      <c r="C241" s="64">
        <v>26844</v>
      </c>
      <c r="D241" s="68"/>
      <c r="E241" s="64">
        <v>7775</v>
      </c>
      <c r="F241" s="68"/>
      <c r="G241" s="64">
        <v>13754</v>
      </c>
      <c r="H241" s="68"/>
      <c r="I241" s="64">
        <v>1500</v>
      </c>
      <c r="J241" s="68"/>
      <c r="K241" s="64">
        <v>3322</v>
      </c>
      <c r="L241" s="68"/>
      <c r="M241" s="64">
        <v>493</v>
      </c>
      <c r="N241" s="68"/>
    </row>
    <row r="242" spans="2:14" hidden="1" outlineLevel="1">
      <c r="B242" s="63" t="s">
        <v>89</v>
      </c>
      <c r="C242" s="64">
        <v>26109</v>
      </c>
      <c r="D242" s="68"/>
      <c r="E242" s="64">
        <v>8166</v>
      </c>
      <c r="F242" s="68"/>
      <c r="G242" s="64">
        <v>12611</v>
      </c>
      <c r="H242" s="68"/>
      <c r="I242" s="64">
        <v>1373</v>
      </c>
      <c r="J242" s="68"/>
      <c r="K242" s="64">
        <v>3367</v>
      </c>
      <c r="L242" s="68"/>
      <c r="M242" s="64">
        <v>592</v>
      </c>
      <c r="N242" s="68"/>
    </row>
    <row r="243" spans="2:14" hidden="1" outlineLevel="1">
      <c r="B243" s="63" t="s">
        <v>88</v>
      </c>
      <c r="C243" s="64">
        <v>28847</v>
      </c>
      <c r="D243" s="68"/>
      <c r="E243" s="64">
        <v>7419</v>
      </c>
      <c r="F243" s="68"/>
      <c r="G243" s="64">
        <v>16612</v>
      </c>
      <c r="H243" s="68"/>
      <c r="I243" s="64">
        <v>1119</v>
      </c>
      <c r="J243" s="68"/>
      <c r="K243" s="64">
        <v>3330</v>
      </c>
      <c r="L243" s="68"/>
      <c r="M243" s="64">
        <v>367</v>
      </c>
      <c r="N243" s="68"/>
    </row>
    <row r="244" spans="2:14" hidden="1" outlineLevel="1">
      <c r="B244" s="63" t="s">
        <v>87</v>
      </c>
      <c r="C244" s="64">
        <v>21658</v>
      </c>
      <c r="D244" s="68"/>
      <c r="E244" s="64">
        <v>5462</v>
      </c>
      <c r="F244" s="68"/>
      <c r="G244" s="64">
        <v>11873</v>
      </c>
      <c r="H244" s="68"/>
      <c r="I244" s="64">
        <v>1179</v>
      </c>
      <c r="J244" s="68"/>
      <c r="K244" s="64">
        <v>2809</v>
      </c>
      <c r="L244" s="68"/>
      <c r="M244" s="64">
        <v>335</v>
      </c>
      <c r="N244" s="68"/>
    </row>
    <row r="245" spans="2:14" hidden="1" outlineLevel="1">
      <c r="B245" s="63" t="s">
        <v>86</v>
      </c>
      <c r="C245" s="64">
        <v>24955</v>
      </c>
      <c r="D245" s="68"/>
      <c r="E245" s="64">
        <v>6772</v>
      </c>
      <c r="F245" s="68"/>
      <c r="G245" s="64">
        <v>13808</v>
      </c>
      <c r="H245" s="68"/>
      <c r="I245" s="64">
        <v>1026</v>
      </c>
      <c r="J245" s="68"/>
      <c r="K245" s="64">
        <v>2986</v>
      </c>
      <c r="L245" s="68"/>
      <c r="M245" s="64">
        <v>363</v>
      </c>
      <c r="N245" s="68"/>
    </row>
    <row r="246" spans="2:14" hidden="1" outlineLevel="1">
      <c r="B246" s="63" t="s">
        <v>85</v>
      </c>
      <c r="C246" s="64">
        <v>27503</v>
      </c>
      <c r="D246" s="68"/>
      <c r="E246" s="64">
        <v>7753</v>
      </c>
      <c r="F246" s="68"/>
      <c r="G246" s="64">
        <v>14091</v>
      </c>
      <c r="H246" s="68"/>
      <c r="I246" s="64">
        <v>1487</v>
      </c>
      <c r="J246" s="68"/>
      <c r="K246" s="64">
        <v>3838</v>
      </c>
      <c r="L246" s="68"/>
      <c r="M246" s="64">
        <v>334</v>
      </c>
      <c r="N246" s="68"/>
    </row>
    <row r="247" spans="2:14" hidden="1" outlineLevel="1">
      <c r="B247" s="63" t="s">
        <v>84</v>
      </c>
      <c r="C247" s="64">
        <v>14180</v>
      </c>
      <c r="D247" s="68"/>
      <c r="E247" s="64">
        <v>3809</v>
      </c>
      <c r="F247" s="68"/>
      <c r="G247" s="64">
        <v>7461</v>
      </c>
      <c r="H247" s="68"/>
      <c r="I247" s="64">
        <v>820</v>
      </c>
      <c r="J247" s="68"/>
      <c r="K247" s="64">
        <v>1905</v>
      </c>
      <c r="L247" s="68"/>
      <c r="M247" s="64">
        <v>185</v>
      </c>
      <c r="N247" s="68"/>
    </row>
    <row r="248" spans="2:14" hidden="1" outlineLevel="1">
      <c r="B248" s="63" t="s">
        <v>83</v>
      </c>
      <c r="C248" s="64">
        <v>15828</v>
      </c>
      <c r="D248" s="68"/>
      <c r="E248" s="64">
        <v>4202</v>
      </c>
      <c r="F248" s="68"/>
      <c r="G248" s="64">
        <v>8399</v>
      </c>
      <c r="H248" s="68"/>
      <c r="I248" s="64">
        <v>876</v>
      </c>
      <c r="J248" s="68"/>
      <c r="K248" s="64">
        <v>1990</v>
      </c>
      <c r="L248" s="68"/>
      <c r="M248" s="64">
        <v>361</v>
      </c>
      <c r="N248" s="68"/>
    </row>
    <row r="249" spans="2:14" hidden="1" outlineLevel="1">
      <c r="B249" s="63" t="s">
        <v>82</v>
      </c>
      <c r="C249" s="64">
        <v>19417</v>
      </c>
      <c r="D249" s="68"/>
      <c r="E249" s="64">
        <v>5081</v>
      </c>
      <c r="F249" s="68"/>
      <c r="G249" s="64">
        <v>9735</v>
      </c>
      <c r="H249" s="68"/>
      <c r="I249" s="64">
        <v>1338</v>
      </c>
      <c r="J249" s="68"/>
      <c r="K249" s="64">
        <v>2800</v>
      </c>
      <c r="L249" s="68"/>
      <c r="M249" s="64">
        <v>463</v>
      </c>
      <c r="N249" s="68"/>
    </row>
    <row r="250" spans="2:14" hidden="1" outlineLevel="1">
      <c r="B250" s="63" t="s">
        <v>81</v>
      </c>
      <c r="C250" s="64">
        <v>25988</v>
      </c>
      <c r="D250" s="68"/>
      <c r="E250" s="64">
        <v>6736</v>
      </c>
      <c r="F250" s="68"/>
      <c r="G250" s="64">
        <v>13701</v>
      </c>
      <c r="H250" s="68"/>
      <c r="I250" s="64">
        <v>1173</v>
      </c>
      <c r="J250" s="68"/>
      <c r="K250" s="64">
        <v>3531</v>
      </c>
      <c r="L250" s="68"/>
      <c r="M250" s="64">
        <v>847</v>
      </c>
      <c r="N250" s="68"/>
    </row>
    <row r="251" spans="2:14" hidden="1" outlineLevel="1">
      <c r="B251" s="63" t="s">
        <v>80</v>
      </c>
      <c r="C251" s="64">
        <v>27381</v>
      </c>
      <c r="D251" s="68"/>
      <c r="E251" s="64">
        <v>6457</v>
      </c>
      <c r="F251" s="68"/>
      <c r="G251" s="64">
        <v>15869</v>
      </c>
      <c r="H251" s="68"/>
      <c r="I251" s="64">
        <v>1068</v>
      </c>
      <c r="J251" s="68"/>
      <c r="K251" s="64">
        <v>3396</v>
      </c>
      <c r="L251" s="68"/>
      <c r="M251" s="64">
        <v>591</v>
      </c>
      <c r="N251" s="68"/>
    </row>
    <row r="252" spans="2:14" hidden="1" outlineLevel="1">
      <c r="B252" s="63" t="s">
        <v>79</v>
      </c>
      <c r="C252" s="64">
        <v>24874</v>
      </c>
      <c r="D252" s="68"/>
      <c r="E252" s="64">
        <v>6048</v>
      </c>
      <c r="F252" s="68"/>
      <c r="G252" s="64">
        <v>12722</v>
      </c>
      <c r="H252" s="68"/>
      <c r="I252" s="64">
        <v>1051</v>
      </c>
      <c r="J252" s="68"/>
      <c r="K252" s="64">
        <v>4485</v>
      </c>
      <c r="L252" s="68"/>
      <c r="M252" s="64">
        <v>568</v>
      </c>
      <c r="N252" s="68"/>
    </row>
    <row r="253" spans="2:14" collapsed="1">
      <c r="B253" s="65">
        <v>1993</v>
      </c>
      <c r="C253" s="66">
        <v>283584</v>
      </c>
      <c r="D253" s="67"/>
      <c r="E253" s="66">
        <v>75680</v>
      </c>
      <c r="F253" s="67"/>
      <c r="G253" s="66">
        <v>150636</v>
      </c>
      <c r="H253" s="67"/>
      <c r="I253" s="66">
        <v>14010</v>
      </c>
      <c r="J253" s="67"/>
      <c r="K253" s="66">
        <v>37759</v>
      </c>
      <c r="L253" s="67"/>
      <c r="M253" s="66">
        <v>5499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0.16001870301765986</v>
      </c>
      <c r="D7" s="72">
        <v>0.10466649090429736</v>
      </c>
      <c r="E7" s="72">
        <v>0.14459389549922408</v>
      </c>
      <c r="F7" s="72">
        <v>3.1166039763568021E-2</v>
      </c>
      <c r="G7" s="72">
        <v>0.58368580060422959</v>
      </c>
      <c r="H7" s="72">
        <v>-4.410838059231259E-2</v>
      </c>
    </row>
    <row r="8" spans="2:10" ht="15" customHeight="1">
      <c r="B8" s="63" t="s">
        <v>89</v>
      </c>
      <c r="C8" s="72">
        <v>0.16666666666666674</v>
      </c>
      <c r="D8" s="72">
        <v>0.15481287115039355</v>
      </c>
      <c r="E8" s="72">
        <v>9.9482410737784077E-2</v>
      </c>
      <c r="F8" s="72">
        <v>0.21302356020942415</v>
      </c>
      <c r="G8" s="72">
        <v>0.54420432220039294</v>
      </c>
      <c r="H8" s="72">
        <v>-0.11950904392764861</v>
      </c>
    </row>
    <row r="9" spans="2:10" ht="15" customHeight="1">
      <c r="B9" s="63" t="s">
        <v>88</v>
      </c>
      <c r="C9" s="72">
        <v>0.35624437059353364</v>
      </c>
      <c r="D9" s="72">
        <v>0.42740560292326424</v>
      </c>
      <c r="E9" s="72">
        <v>0.31656726308813776</v>
      </c>
      <c r="F9" s="72">
        <v>0.13819368879216531</v>
      </c>
      <c r="G9" s="72">
        <v>0.64631422189128807</v>
      </c>
      <c r="H9" s="72">
        <v>6.0402684563758413E-2</v>
      </c>
    </row>
    <row r="10" spans="2:10" ht="15" customHeight="1">
      <c r="B10" s="63" t="s">
        <v>87</v>
      </c>
      <c r="C10" s="72">
        <v>0.31860230610723828</v>
      </c>
      <c r="D10" s="72">
        <v>0.50351328191945166</v>
      </c>
      <c r="E10" s="72">
        <v>0.23502980284273267</v>
      </c>
      <c r="F10" s="72">
        <v>2.2526146419951765E-2</v>
      </c>
      <c r="G10" s="72">
        <v>0.53722474659210073</v>
      </c>
      <c r="H10" s="72">
        <v>0.23961218836565101</v>
      </c>
    </row>
    <row r="11" spans="2:10" ht="15" customHeight="1">
      <c r="B11" s="63" t="s">
        <v>86</v>
      </c>
      <c r="C11" s="72">
        <v>0.31035928529961954</v>
      </c>
      <c r="D11" s="72">
        <v>0.34496580995048332</v>
      </c>
      <c r="E11" s="72">
        <v>0.41278353503877097</v>
      </c>
      <c r="F11" s="72">
        <v>-9.0463215258855589E-2</v>
      </c>
      <c r="G11" s="72">
        <v>0.28182437031994545</v>
      </c>
      <c r="H11" s="72">
        <v>0.14043209876543217</v>
      </c>
    </row>
    <row r="12" spans="2:10" ht="15" customHeight="1">
      <c r="B12" s="63" t="s">
        <v>85</v>
      </c>
      <c r="C12" s="72">
        <v>0.23676320928569461</v>
      </c>
      <c r="D12" s="72">
        <v>0.28352087496056377</v>
      </c>
      <c r="E12" s="72">
        <v>0.27072715972653816</v>
      </c>
      <c r="F12" s="72">
        <v>-6.1785400175901506E-2</v>
      </c>
      <c r="G12" s="72">
        <v>0.35321546531960357</v>
      </c>
      <c r="H12" s="72">
        <v>1.7873941674506177E-2</v>
      </c>
    </row>
    <row r="13" spans="2:10" ht="15" customHeight="1">
      <c r="B13" s="63" t="s">
        <v>84</v>
      </c>
      <c r="C13" s="72">
        <v>0.3433345757236923</v>
      </c>
      <c r="D13" s="72">
        <v>0.45805369127516782</v>
      </c>
      <c r="E13" s="72">
        <v>0.22697079834565725</v>
      </c>
      <c r="F13" s="72">
        <v>0.25259515570934266</v>
      </c>
      <c r="G13" s="72">
        <v>0.78375286041189929</v>
      </c>
      <c r="H13" s="72">
        <v>-6.4516129032258229E-3</v>
      </c>
    </row>
    <row r="14" spans="2:10" ht="15" customHeight="1">
      <c r="B14" s="63" t="s">
        <v>83</v>
      </c>
      <c r="C14" s="72">
        <v>-6.0049312017815826E-3</v>
      </c>
      <c r="D14" s="72">
        <v>5.8179126572909023E-2</v>
      </c>
      <c r="E14" s="72">
        <v>-6.4715079916608742E-2</v>
      </c>
      <c r="F14" s="72">
        <v>-0.13432308236125845</v>
      </c>
      <c r="G14" s="72">
        <v>0.23944549464398235</v>
      </c>
      <c r="H14" s="72">
        <v>-0.204337899543379</v>
      </c>
    </row>
    <row r="15" spans="2:10" ht="15" customHeight="1">
      <c r="B15" s="63" t="s">
        <v>82</v>
      </c>
      <c r="C15" s="72">
        <v>0.5276803285702063</v>
      </c>
      <c r="D15" s="72">
        <v>0.63063788659793807</v>
      </c>
      <c r="E15" s="72">
        <v>0.45032982179777492</v>
      </c>
      <c r="F15" s="72">
        <v>0.56279434850863419</v>
      </c>
      <c r="G15" s="72">
        <v>0.5663636363636364</v>
      </c>
      <c r="H15" s="72">
        <v>0.46683893195521109</v>
      </c>
    </row>
    <row r="16" spans="2:10" ht="15" customHeight="1">
      <c r="B16" s="63" t="s">
        <v>81</v>
      </c>
      <c r="C16" s="72">
        <v>0.37109014121684036</v>
      </c>
      <c r="D16" s="72">
        <v>0.38078159782339838</v>
      </c>
      <c r="E16" s="72">
        <v>0.29308068649530172</v>
      </c>
      <c r="F16" s="72">
        <v>0.59213693500936082</v>
      </c>
      <c r="G16" s="72">
        <v>0.62507188039102934</v>
      </c>
      <c r="H16" s="72">
        <v>2.8195488721804995E-3</v>
      </c>
      <c r="J16" s="73"/>
    </row>
    <row r="17" spans="2:10" ht="15" customHeight="1">
      <c r="B17" s="63" t="s">
        <v>80</v>
      </c>
      <c r="C17" s="72">
        <v>0.27332586634083422</v>
      </c>
      <c r="D17" s="72">
        <v>0.3412923242951571</v>
      </c>
      <c r="E17" s="72">
        <v>0.17268682603121932</v>
      </c>
      <c r="F17" s="72">
        <v>0.30467899891186079</v>
      </c>
      <c r="G17" s="72">
        <v>0.43815571507454454</v>
      </c>
      <c r="H17" s="72">
        <v>0.35278336686787393</v>
      </c>
    </row>
    <row r="18" spans="2:10" ht="15" customHeight="1">
      <c r="B18" s="63" t="s">
        <v>79</v>
      </c>
      <c r="C18" s="72">
        <v>0.1053134874438717</v>
      </c>
      <c r="D18" s="72">
        <v>3.5256410256410353E-2</v>
      </c>
      <c r="E18" s="72">
        <v>0.16098466347562757</v>
      </c>
      <c r="F18" s="72">
        <v>0.19240506329113916</v>
      </c>
      <c r="G18" s="72">
        <v>8.6290623832648405E-2</v>
      </c>
      <c r="H18" s="72">
        <v>-5.985722130697424E-2</v>
      </c>
    </row>
    <row r="19" spans="2:10" ht="30" customHeight="1">
      <c r="B19" s="58" t="s">
        <v>290</v>
      </c>
      <c r="C19" s="27">
        <v>0.26266577616639641</v>
      </c>
      <c r="D19" s="27">
        <v>0.30265313949029049</v>
      </c>
      <c r="E19" s="27">
        <v>0.23156710649809531</v>
      </c>
      <c r="F19" s="27">
        <v>0.1580275169705323</v>
      </c>
      <c r="G19" s="27">
        <v>0.46036219276104595</v>
      </c>
      <c r="H19" s="27">
        <v>6.0059855801931628E-2</v>
      </c>
    </row>
    <row r="20" spans="2:10" ht="15" customHeight="1" outlineLevel="1">
      <c r="B20" s="63" t="s">
        <v>90</v>
      </c>
      <c r="C20" s="72">
        <v>7.1035093801764315E-2</v>
      </c>
      <c r="D20" s="72">
        <v>0.11444101660055828</v>
      </c>
      <c r="E20" s="72">
        <v>1.9604395604395641E-2</v>
      </c>
      <c r="F20" s="72">
        <v>0.14101778050275904</v>
      </c>
      <c r="G20" s="72">
        <v>0.13550600343053176</v>
      </c>
      <c r="H20" s="72">
        <v>-8.1250000000000488E-3</v>
      </c>
    </row>
    <row r="21" spans="2:10" ht="15" customHeight="1" outlineLevel="1">
      <c r="B21" s="63" t="s">
        <v>89</v>
      </c>
      <c r="C21" s="72">
        <v>9.6572429321991393E-2</v>
      </c>
      <c r="D21" s="72">
        <v>0.16846861384540901</v>
      </c>
      <c r="E21" s="72">
        <v>9.3848958833125495E-2</v>
      </c>
      <c r="F21" s="72">
        <v>6.517950505402581E-2</v>
      </c>
      <c r="G21" s="72">
        <v>7.9207920792079278E-3</v>
      </c>
      <c r="H21" s="72">
        <v>5.6655290102389122E-2</v>
      </c>
    </row>
    <row r="22" spans="2:10" ht="15" customHeight="1" outlineLevel="1">
      <c r="B22" s="63" t="s">
        <v>88</v>
      </c>
      <c r="C22" s="72">
        <v>-1.3239756045235862E-2</v>
      </c>
      <c r="D22" s="72">
        <v>-3.4458426437727896E-2</v>
      </c>
      <c r="E22" s="72">
        <v>-2.2480825178524677E-3</v>
      </c>
      <c r="F22" s="72">
        <v>-1.973333333333338E-2</v>
      </c>
      <c r="G22" s="72">
        <v>1.9741837509491322E-2</v>
      </c>
      <c r="H22" s="72">
        <v>-8.3781706379707943E-2</v>
      </c>
    </row>
    <row r="23" spans="2:10" ht="15" customHeight="1" outlineLevel="1">
      <c r="B23" s="63" t="s">
        <v>87</v>
      </c>
      <c r="C23" s="72">
        <v>-4.9783369438426983E-2</v>
      </c>
      <c r="D23" s="72">
        <v>-8.0378250591016553E-2</v>
      </c>
      <c r="E23" s="72">
        <v>-7.364933741080526E-2</v>
      </c>
      <c r="F23" s="72">
        <v>-6.2947606483226504E-2</v>
      </c>
      <c r="G23" s="72">
        <v>0.1754313886606409</v>
      </c>
      <c r="H23" s="72">
        <v>-9.7500000000000031E-2</v>
      </c>
    </row>
    <row r="24" spans="2:10" ht="15" customHeight="1" outlineLevel="1">
      <c r="B24" s="63" t="s">
        <v>86</v>
      </c>
      <c r="C24" s="72">
        <v>-6.6815144766147028E-2</v>
      </c>
      <c r="D24" s="72">
        <v>5.2145058070631745E-3</v>
      </c>
      <c r="E24" s="72">
        <v>-0.15260378285433551</v>
      </c>
      <c r="F24" s="72">
        <v>-3.4464614575111852E-2</v>
      </c>
      <c r="G24" s="72">
        <v>0.1384655127873935</v>
      </c>
      <c r="H24" s="72">
        <v>-0.22115384615384615</v>
      </c>
    </row>
    <row r="25" spans="2:10" ht="15" customHeight="1" outlineLevel="1">
      <c r="B25" s="63" t="s">
        <v>85</v>
      </c>
      <c r="C25" s="72">
        <v>-9.2345715997603328E-2</v>
      </c>
      <c r="D25" s="72">
        <v>-6.9022909731740745E-2</v>
      </c>
      <c r="E25" s="72">
        <v>-0.13116258977266593</v>
      </c>
      <c r="F25" s="72">
        <v>-4.9926885314393155E-2</v>
      </c>
      <c r="G25" s="72">
        <v>-2.352494782773662E-2</v>
      </c>
      <c r="H25" s="72">
        <v>-0.15968379446640313</v>
      </c>
    </row>
    <row r="26" spans="2:10" ht="15" customHeight="1" outlineLevel="1">
      <c r="B26" s="63" t="s">
        <v>84</v>
      </c>
      <c r="C26" s="72">
        <v>-0.15264764712074952</v>
      </c>
      <c r="D26" s="72">
        <v>-0.25699020480854851</v>
      </c>
      <c r="E26" s="72">
        <v>-8.0548513482369244E-2</v>
      </c>
      <c r="F26" s="72">
        <v>-5.7608695652173858E-2</v>
      </c>
      <c r="G26" s="72">
        <v>-0.23634775010921805</v>
      </c>
      <c r="H26" s="72">
        <v>-0.19270833333333337</v>
      </c>
    </row>
    <row r="27" spans="2:10" ht="15" customHeight="1" outlineLevel="1">
      <c r="B27" s="63" t="s">
        <v>83</v>
      </c>
      <c r="C27" s="72">
        <v>6.6909924052781289E-2</v>
      </c>
      <c r="D27" s="72">
        <v>0.10321737710272738</v>
      </c>
      <c r="E27" s="72">
        <v>8.6550259556394504E-2</v>
      </c>
      <c r="F27" s="72">
        <v>3.0976676384839585E-2</v>
      </c>
      <c r="G27" s="72">
        <v>5.6239600665557443E-2</v>
      </c>
      <c r="H27" s="72">
        <v>-0.20508166969147001</v>
      </c>
    </row>
    <row r="28" spans="2:10" ht="15" customHeight="1" outlineLevel="1">
      <c r="B28" s="63" t="s">
        <v>82</v>
      </c>
      <c r="C28" s="72">
        <v>-0.19861487297288027</v>
      </c>
      <c r="D28" s="72">
        <v>-0.13573715717666712</v>
      </c>
      <c r="E28" s="72">
        <v>-0.19973211471793251</v>
      </c>
      <c r="F28" s="72">
        <v>-0.34109128523403154</v>
      </c>
      <c r="G28" s="72">
        <v>-0.21090387374461983</v>
      </c>
      <c r="H28" s="72">
        <v>-6.59694288012872E-2</v>
      </c>
    </row>
    <row r="29" spans="2:10" ht="15" customHeight="1" outlineLevel="1">
      <c r="B29" s="63" t="s">
        <v>81</v>
      </c>
      <c r="C29" s="72">
        <v>9.9829444424284208E-2</v>
      </c>
      <c r="D29" s="72">
        <v>0.17683015572696847</v>
      </c>
      <c r="E29" s="72">
        <v>0.14758042955173334</v>
      </c>
      <c r="F29" s="72">
        <v>8.8500727802037771E-2</v>
      </c>
      <c r="G29" s="72">
        <v>-6.1015118790496814E-2</v>
      </c>
      <c r="H29" s="72">
        <v>-8.5124677558039541E-2</v>
      </c>
      <c r="J29" s="73"/>
    </row>
    <row r="30" spans="2:10" ht="15" customHeight="1" outlineLevel="1">
      <c r="B30" s="63" t="s">
        <v>80</v>
      </c>
      <c r="C30" s="72">
        <v>1.9480968858131442E-2</v>
      </c>
      <c r="D30" s="72">
        <v>2.5736820257368231E-2</v>
      </c>
      <c r="E30" s="72">
        <v>7.2896440129449847E-2</v>
      </c>
      <c r="F30" s="72">
        <v>2.1394831897749267E-2</v>
      </c>
      <c r="G30" s="72">
        <v>1.0884733463577989E-2</v>
      </c>
      <c r="H30" s="72">
        <v>-0.30032848427968095</v>
      </c>
    </row>
    <row r="31" spans="2:10" ht="15" customHeight="1" outlineLevel="1">
      <c r="B31" s="63" t="s">
        <v>79</v>
      </c>
      <c r="C31" s="72">
        <v>-4.228717050250852E-2</v>
      </c>
      <c r="D31" s="72">
        <v>-3.1485587583148567E-2</v>
      </c>
      <c r="E31" s="72">
        <v>-3.4063030760520863E-2</v>
      </c>
      <c r="F31" s="72">
        <v>-5.8883594281824325E-2</v>
      </c>
      <c r="G31" s="72">
        <v>-6.9840166782487834E-2</v>
      </c>
      <c r="H31" s="72">
        <v>-5.8914728682170514E-2</v>
      </c>
    </row>
    <row r="32" spans="2:10" ht="15" customHeight="1">
      <c r="B32" s="60">
        <v>2010</v>
      </c>
      <c r="C32" s="62">
        <v>-2.4762802368824666E-2</v>
      </c>
      <c r="D32" s="62">
        <v>-2.7697941776376744E-3</v>
      </c>
      <c r="E32" s="62">
        <v>-3.1642820387733139E-2</v>
      </c>
      <c r="F32" s="62">
        <v>-2.7715261094955146E-2</v>
      </c>
      <c r="G32" s="62">
        <v>-7.4429012721036747E-3</v>
      </c>
      <c r="H32" s="62">
        <v>-0.11305501930501927</v>
      </c>
    </row>
    <row r="33" spans="2:8" ht="15" hidden="1" customHeight="1" outlineLevel="1">
      <c r="B33" s="63" t="s">
        <v>90</v>
      </c>
      <c r="C33" s="72">
        <v>-8.2039676084727176E-2</v>
      </c>
      <c r="D33" s="72">
        <v>-4.4094930487291073E-2</v>
      </c>
      <c r="E33" s="72">
        <v>-9.2468485718844695E-2</v>
      </c>
      <c r="F33" s="72">
        <v>5.840363400389359E-2</v>
      </c>
      <c r="G33" s="72">
        <v>-0.14616285881663738</v>
      </c>
      <c r="H33" s="72">
        <v>-0.24812030075187974</v>
      </c>
    </row>
    <row r="34" spans="2:8" ht="15" hidden="1" customHeight="1" outlineLevel="1">
      <c r="B34" s="63" t="s">
        <v>89</v>
      </c>
      <c r="C34" s="72">
        <v>-9.9098422238918071E-2</v>
      </c>
      <c r="D34" s="72">
        <v>-4.4557508479802665E-2</v>
      </c>
      <c r="E34" s="72">
        <v>-0.16464929859719435</v>
      </c>
      <c r="F34" s="72">
        <v>4.2893493275172556E-2</v>
      </c>
      <c r="G34" s="72">
        <v>-9.8750743604997027E-2</v>
      </c>
      <c r="H34" s="72">
        <v>-5.2393272962483861E-2</v>
      </c>
    </row>
    <row r="35" spans="2:8" ht="15" hidden="1" customHeight="1" outlineLevel="1">
      <c r="B35" s="63" t="s">
        <v>88</v>
      </c>
      <c r="C35" s="72">
        <v>-0.17790375409423032</v>
      </c>
      <c r="D35" s="72">
        <v>-0.17614572231372927</v>
      </c>
      <c r="E35" s="72">
        <v>-0.11911002388024927</v>
      </c>
      <c r="F35" s="72">
        <v>-0.30452522255192882</v>
      </c>
      <c r="G35" s="72">
        <v>-0.22377210216110022</v>
      </c>
      <c r="H35" s="72">
        <v>-0.24272409778812576</v>
      </c>
    </row>
    <row r="36" spans="2:8" ht="15" hidden="1" customHeight="1" outlineLevel="1">
      <c r="B36" s="63" t="s">
        <v>87</v>
      </c>
      <c r="C36" s="72">
        <v>-0.16315716078650122</v>
      </c>
      <c r="D36" s="72">
        <v>-0.20408931259407925</v>
      </c>
      <c r="E36" s="72">
        <v>-0.10020637468470539</v>
      </c>
      <c r="F36" s="72">
        <v>-0.31834532374100721</v>
      </c>
      <c r="G36" s="72">
        <v>-4.9218749999999978E-2</v>
      </c>
      <c r="H36" s="72">
        <v>-0.32030586236193714</v>
      </c>
    </row>
    <row r="37" spans="2:8" ht="15" hidden="1" customHeight="1" outlineLevel="1">
      <c r="B37" s="63" t="s">
        <v>86</v>
      </c>
      <c r="C37" s="72">
        <v>-1.8289259861131613E-2</v>
      </c>
      <c r="D37" s="72">
        <v>-4.8381639787977937E-2</v>
      </c>
      <c r="E37" s="72">
        <v>7.8624892362721077E-2</v>
      </c>
      <c r="F37" s="72">
        <v>-0.17405475880052146</v>
      </c>
      <c r="G37" s="72">
        <v>-5.9752246781637153E-2</v>
      </c>
      <c r="H37" s="72">
        <v>-0.28399311531841653</v>
      </c>
    </row>
    <row r="38" spans="2:8" ht="15" hidden="1" customHeight="1" outlineLevel="1">
      <c r="B38" s="63" t="s">
        <v>85</v>
      </c>
      <c r="C38" s="72">
        <v>-4.0367983517405004E-2</v>
      </c>
      <c r="D38" s="72">
        <v>4.5980542754736398E-2</v>
      </c>
      <c r="E38" s="72">
        <v>-1.5732128620781327E-2</v>
      </c>
      <c r="F38" s="72">
        <v>-0.23174450329000162</v>
      </c>
      <c r="G38" s="72">
        <v>-7.3637961335676572E-2</v>
      </c>
      <c r="H38" s="72">
        <v>2.0161290322580738E-2</v>
      </c>
    </row>
    <row r="39" spans="2:8" ht="15" hidden="1" customHeight="1" outlineLevel="1">
      <c r="B39" s="63" t="s">
        <v>84</v>
      </c>
      <c r="C39" s="72">
        <v>-0.27449782326433969</v>
      </c>
      <c r="D39" s="72">
        <v>-0.21181920269511512</v>
      </c>
      <c r="E39" s="72">
        <v>-0.25892399658411613</v>
      </c>
      <c r="F39" s="72">
        <v>-0.460093896713615</v>
      </c>
      <c r="G39" s="72">
        <v>-0.26161290322580644</v>
      </c>
      <c r="H39" s="72">
        <v>-0.31753554502369663</v>
      </c>
    </row>
    <row r="40" spans="2:8" ht="15" hidden="1" customHeight="1" outlineLevel="1">
      <c r="B40" s="63" t="s">
        <v>83</v>
      </c>
      <c r="C40" s="72">
        <v>-0.15179760319573898</v>
      </c>
      <c r="D40" s="72">
        <v>-0.18609597235145559</v>
      </c>
      <c r="E40" s="72">
        <v>-0.11833236248647749</v>
      </c>
      <c r="F40" s="72">
        <v>-0.21845628026203356</v>
      </c>
      <c r="G40" s="72">
        <v>-0.16759002770083098</v>
      </c>
      <c r="H40" s="72">
        <v>-2.1314387211367691E-2</v>
      </c>
    </row>
    <row r="41" spans="2:8" ht="15" hidden="1" customHeight="1" outlineLevel="1">
      <c r="B41" s="63" t="s">
        <v>82</v>
      </c>
      <c r="C41" s="72">
        <v>-0.14581502957886727</v>
      </c>
      <c r="D41" s="72">
        <v>-0.14640522875816997</v>
      </c>
      <c r="E41" s="72">
        <v>-0.22387329541980061</v>
      </c>
      <c r="F41" s="72">
        <v>-6.168080185042446E-3</v>
      </c>
      <c r="G41" s="72">
        <v>1.8013631937682462E-2</v>
      </c>
      <c r="H41" s="72">
        <v>-9.862218999274841E-2</v>
      </c>
    </row>
    <row r="42" spans="2:8" ht="15" hidden="1" customHeight="1" outlineLevel="1">
      <c r="B42" s="63" t="s">
        <v>81</v>
      </c>
      <c r="C42" s="72">
        <v>-0.28588457850682836</v>
      </c>
      <c r="D42" s="72">
        <v>-0.26810822326374095</v>
      </c>
      <c r="E42" s="72">
        <v>-0.30213321723987807</v>
      </c>
      <c r="F42" s="72">
        <v>-0.31231231231231227</v>
      </c>
      <c r="G42" s="72">
        <v>-0.3157214114169592</v>
      </c>
      <c r="H42" s="72">
        <v>-0.14296241709653645</v>
      </c>
    </row>
    <row r="43" spans="2:8" ht="15" hidden="1" customHeight="1" outlineLevel="1">
      <c r="B43" s="63" t="s">
        <v>80</v>
      </c>
      <c r="C43" s="72">
        <v>-0.17208582805740968</v>
      </c>
      <c r="D43" s="72">
        <v>-0.24014299232467673</v>
      </c>
      <c r="E43" s="72">
        <v>-9.6953313363045246E-2</v>
      </c>
      <c r="F43" s="72">
        <v>-0.17092835752130842</v>
      </c>
      <c r="G43" s="72">
        <v>-0.20536704369039693</v>
      </c>
      <c r="H43" s="72">
        <v>-0.25463448758307106</v>
      </c>
    </row>
    <row r="44" spans="2:8" ht="15" hidden="1" customHeight="1" outlineLevel="1">
      <c r="B44" s="63" t="s">
        <v>79</v>
      </c>
      <c r="C44" s="72">
        <v>-9.381540015876455E-2</v>
      </c>
      <c r="D44" s="72">
        <v>-4.0153234960272455E-2</v>
      </c>
      <c r="E44" s="72">
        <v>-0.10948659776489367</v>
      </c>
      <c r="F44" s="72">
        <v>-0.13639035861258086</v>
      </c>
      <c r="G44" s="72">
        <v>-0.1828506530380466</v>
      </c>
      <c r="H44" s="72">
        <v>5.105920695274313E-2</v>
      </c>
    </row>
    <row r="45" spans="2:8" ht="15" customHeight="1" collapsed="1">
      <c r="B45" s="65">
        <v>2009</v>
      </c>
      <c r="C45" s="67">
        <v>-0.14175348027244528</v>
      </c>
      <c r="D45" s="67">
        <v>-0.13314111773038251</v>
      </c>
      <c r="E45" s="67">
        <v>-0.12450854200795691</v>
      </c>
      <c r="F45" s="67">
        <v>-0.20107883146793815</v>
      </c>
      <c r="G45" s="67">
        <v>-0.15222187854417979</v>
      </c>
      <c r="H45" s="67">
        <v>-0.16002837741968179</v>
      </c>
    </row>
    <row r="46" spans="2:8" ht="15" hidden="1" customHeight="1" outlineLevel="1">
      <c r="B46" s="63" t="s">
        <v>90</v>
      </c>
      <c r="C46" s="72">
        <v>-8.3516982110448557E-2</v>
      </c>
      <c r="D46" s="72">
        <v>-8.1042715189056702E-2</v>
      </c>
      <c r="E46" s="72">
        <v>-4.3206106870228966E-2</v>
      </c>
      <c r="F46" s="72">
        <v>-0.15143171806167399</v>
      </c>
      <c r="G46" s="72">
        <v>-0.17095677513356</v>
      </c>
      <c r="H46" s="72">
        <v>-5.7155516171909615E-2</v>
      </c>
    </row>
    <row r="47" spans="2:8" ht="15" hidden="1" customHeight="1" outlineLevel="1">
      <c r="B47" s="63" t="s">
        <v>89</v>
      </c>
      <c r="C47" s="72">
        <v>-0.10671140939597312</v>
      </c>
      <c r="D47" s="72">
        <v>-0.17249298290380199</v>
      </c>
      <c r="E47" s="72">
        <v>1.4722628924678682E-2</v>
      </c>
      <c r="F47" s="72">
        <v>-0.19561403508771935</v>
      </c>
      <c r="G47" s="72">
        <v>-0.15378806946891521</v>
      </c>
      <c r="H47" s="72">
        <v>-0.32043956043956046</v>
      </c>
    </row>
    <row r="48" spans="2:8" ht="15" hidden="1" customHeight="1" outlineLevel="1">
      <c r="B48" s="63" t="s">
        <v>88</v>
      </c>
      <c r="C48" s="72">
        <v>-2.0048392671966786E-2</v>
      </c>
      <c r="D48" s="72">
        <v>-5.3292973766281393E-2</v>
      </c>
      <c r="E48" s="72">
        <v>-3.9711393254656335E-2</v>
      </c>
      <c r="F48" s="72">
        <v>5.1892313694888781E-2</v>
      </c>
      <c r="G48" s="72">
        <v>-5.0373134328358216E-2</v>
      </c>
      <c r="H48" s="72">
        <v>0.39109311740890695</v>
      </c>
    </row>
    <row r="49" spans="2:8" ht="15" hidden="1" customHeight="1" outlineLevel="1">
      <c r="B49" s="63" t="s">
        <v>87</v>
      </c>
      <c r="C49" s="72">
        <v>-7.4231861605990157E-2</v>
      </c>
      <c r="D49" s="72">
        <v>5.8839155266303678E-2</v>
      </c>
      <c r="E49" s="72">
        <v>-7.9310344827586254E-2</v>
      </c>
      <c r="F49" s="72">
        <v>-0.11605723370429255</v>
      </c>
      <c r="G49" s="72">
        <v>-0.34627170582226763</v>
      </c>
      <c r="H49" s="72">
        <v>0.2710583153347732</v>
      </c>
    </row>
    <row r="50" spans="2:8" ht="15" hidden="1" customHeight="1" outlineLevel="1">
      <c r="B50" s="63" t="s">
        <v>86</v>
      </c>
      <c r="C50" s="72">
        <v>-0.10807463237231851</v>
      </c>
      <c r="D50" s="72">
        <v>-0.12545615938455468</v>
      </c>
      <c r="E50" s="72">
        <v>-0.11852630349740179</v>
      </c>
      <c r="F50" s="72">
        <v>-5.7353543629659942E-2</v>
      </c>
      <c r="G50" s="72">
        <v>-0.15200823892893922</v>
      </c>
      <c r="H50" s="72">
        <v>0.23223753976670203</v>
      </c>
    </row>
    <row r="51" spans="2:8" ht="15" hidden="1" customHeight="1" outlineLevel="1">
      <c r="B51" s="63" t="s">
        <v>85</v>
      </c>
      <c r="C51" s="72">
        <v>-9.6612920679580161E-2</v>
      </c>
      <c r="D51" s="72">
        <v>-0.24612058982475105</v>
      </c>
      <c r="E51" s="72">
        <v>-1.6054805982637754E-2</v>
      </c>
      <c r="F51" s="72">
        <v>-9.7479721900347593E-2</v>
      </c>
      <c r="G51" s="72">
        <v>-8.7556125721616418E-2</v>
      </c>
      <c r="H51" s="72">
        <v>0.2525252525252526</v>
      </c>
    </row>
    <row r="52" spans="2:8" ht="15" hidden="1" customHeight="1" outlineLevel="1">
      <c r="B52" s="63" t="s">
        <v>84</v>
      </c>
      <c r="C52" s="72">
        <v>8.5250113970740671E-2</v>
      </c>
      <c r="D52" s="72">
        <v>9.2805645037582485E-2</v>
      </c>
      <c r="E52" s="72">
        <v>4.1629603273438898E-2</v>
      </c>
      <c r="F52" s="72">
        <v>0.15918367346938767</v>
      </c>
      <c r="G52" s="72">
        <v>0.13056163384390951</v>
      </c>
      <c r="H52" s="72">
        <v>0.23032069970845481</v>
      </c>
    </row>
    <row r="53" spans="2:8" ht="15" hidden="1" customHeight="1" outlineLevel="1">
      <c r="B53" s="63" t="s">
        <v>83</v>
      </c>
      <c r="C53" s="72">
        <v>-4.5579446314487848E-2</v>
      </c>
      <c r="D53" s="72">
        <v>8.1356906712663601E-2</v>
      </c>
      <c r="E53" s="72">
        <v>-0.10554521771492376</v>
      </c>
      <c r="F53" s="72">
        <v>-0.142822265625</v>
      </c>
      <c r="G53" s="72">
        <v>-3.5017375033413511E-2</v>
      </c>
      <c r="H53" s="72">
        <v>0.27231638418079096</v>
      </c>
    </row>
    <row r="54" spans="2:8" ht="15" hidden="1" customHeight="1" outlineLevel="1">
      <c r="B54" s="63" t="s">
        <v>82</v>
      </c>
      <c r="C54" s="72">
        <v>-3.2060549366442759E-2</v>
      </c>
      <c r="D54" s="72">
        <v>-5.6508577194752774E-2</v>
      </c>
      <c r="E54" s="72">
        <v>0.13467943380516245</v>
      </c>
      <c r="F54" s="72">
        <v>-0.26501700037778619</v>
      </c>
      <c r="G54" s="72">
        <v>-0.16875758802104412</v>
      </c>
      <c r="H54" s="72">
        <v>-0.19356725146198828</v>
      </c>
    </row>
    <row r="55" spans="2:8" ht="15" hidden="1" customHeight="1" outlineLevel="1">
      <c r="B55" s="63" t="s">
        <v>81</v>
      </c>
      <c r="C55" s="72">
        <v>-5.1307896548333121E-2</v>
      </c>
      <c r="D55" s="72">
        <v>-4.7966737653381997E-2</v>
      </c>
      <c r="E55" s="72">
        <v>-4.2118432026688857E-2</v>
      </c>
      <c r="F55" s="72">
        <v>-5.5743579534143217E-3</v>
      </c>
      <c r="G55" s="72">
        <v>-9.6025384101536382E-2</v>
      </c>
      <c r="H55" s="72">
        <v>-0.10072895957587802</v>
      </c>
    </row>
    <row r="56" spans="2:8" ht="15" hidden="1" customHeight="1" outlineLevel="1">
      <c r="B56" s="63" t="s">
        <v>80</v>
      </c>
      <c r="C56" s="72">
        <v>-3.4544750525500656E-2</v>
      </c>
      <c r="D56" s="72">
        <v>0.1644221351616062</v>
      </c>
      <c r="E56" s="72">
        <v>-0.14940028587409115</v>
      </c>
      <c r="F56" s="72">
        <v>8.3624563155267007E-2</v>
      </c>
      <c r="G56" s="72">
        <v>-0.13604138723893466</v>
      </c>
      <c r="H56" s="72">
        <v>6.9985029940119681E-2</v>
      </c>
    </row>
    <row r="57" spans="2:8" ht="15" hidden="1" customHeight="1" outlineLevel="1">
      <c r="B57" s="63" t="s">
        <v>79</v>
      </c>
      <c r="C57" s="72">
        <v>-7.6815456362425039E-2</v>
      </c>
      <c r="D57" s="72">
        <v>-0.14101157830591105</v>
      </c>
      <c r="E57" s="72">
        <v>-0.14448997196463231</v>
      </c>
      <c r="F57" s="72">
        <v>0.35916899720335604</v>
      </c>
      <c r="G57" s="72">
        <v>6.954145156392344E-2</v>
      </c>
      <c r="H57" s="72">
        <v>-0.12666034155597727</v>
      </c>
    </row>
    <row r="58" spans="2:8" ht="15" customHeight="1" collapsed="1">
      <c r="B58" s="65">
        <v>2008</v>
      </c>
      <c r="C58" s="67">
        <v>-5.7029380685751807E-2</v>
      </c>
      <c r="D58" s="67">
        <v>-5.8616026253321851E-2</v>
      </c>
      <c r="E58" s="67">
        <v>-4.8377308486768467E-2</v>
      </c>
      <c r="F58" s="67">
        <v>-5.2288958241589967E-2</v>
      </c>
      <c r="G58" s="67">
        <v>-0.10826912822021584</v>
      </c>
      <c r="H58" s="67">
        <v>1.4717076884038782E-3</v>
      </c>
    </row>
    <row r="59" spans="2:8" ht="15" hidden="1" customHeight="1" outlineLevel="1">
      <c r="B59" s="63" t="s">
        <v>90</v>
      </c>
      <c r="C59" s="72">
        <v>-0.10789869318838907</v>
      </c>
      <c r="D59" s="72">
        <v>-7.969121140142521E-2</v>
      </c>
      <c r="E59" s="72">
        <v>-9.1791458679977844E-2</v>
      </c>
      <c r="F59" s="72">
        <v>-0.18050541516245489</v>
      </c>
      <c r="G59" s="72">
        <v>-0.14261919633562359</v>
      </c>
      <c r="H59" s="72">
        <v>-0.10043842168194494</v>
      </c>
    </row>
    <row r="60" spans="2:8" ht="15" hidden="1" customHeight="1" outlineLevel="1">
      <c r="B60" s="63" t="s">
        <v>89</v>
      </c>
      <c r="C60" s="72">
        <v>-3.2279015392608912E-2</v>
      </c>
      <c r="D60" s="72">
        <v>4.7580860732424402E-2</v>
      </c>
      <c r="E60" s="72">
        <v>-0.10006588097503843</v>
      </c>
      <c r="F60" s="72">
        <v>-8.4082342708031721E-3</v>
      </c>
      <c r="G60" s="72">
        <v>-4.0801545147271856E-2</v>
      </c>
      <c r="H60" s="72">
        <v>0.10436893203883502</v>
      </c>
    </row>
    <row r="61" spans="2:8" ht="15" hidden="1" customHeight="1" outlineLevel="1">
      <c r="B61" s="63" t="s">
        <v>88</v>
      </c>
      <c r="C61" s="72">
        <v>-2.6862085535800051E-2</v>
      </c>
      <c r="D61" s="72">
        <v>1.4517029592406416E-2</v>
      </c>
      <c r="E61" s="72">
        <v>1.6372008413393146E-2</v>
      </c>
      <c r="F61" s="72">
        <v>-0.14666222740136503</v>
      </c>
      <c r="G61" s="72">
        <v>-0.11580336522599799</v>
      </c>
      <c r="H61" s="72">
        <v>1.7298187808896248E-2</v>
      </c>
    </row>
    <row r="62" spans="2:8" ht="15" hidden="1" customHeight="1" outlineLevel="1">
      <c r="B62" s="63" t="s">
        <v>87</v>
      </c>
      <c r="C62" s="72">
        <v>-3.8898194677089104E-2</v>
      </c>
      <c r="D62" s="72">
        <v>-0.16990077177508267</v>
      </c>
      <c r="E62" s="72">
        <v>-4.7203969424701619E-2</v>
      </c>
      <c r="F62" s="72">
        <v>0.14930827460193163</v>
      </c>
      <c r="G62" s="72">
        <v>0.11885714285714277</v>
      </c>
      <c r="H62" s="72">
        <v>3.250270855904569E-3</v>
      </c>
    </row>
    <row r="63" spans="2:8" ht="15" hidden="1" customHeight="1" outlineLevel="1">
      <c r="B63" s="63" t="s">
        <v>86</v>
      </c>
      <c r="C63" s="72">
        <v>-3.7343345679638706E-2</v>
      </c>
      <c r="D63" s="72">
        <v>2.9597474348852515E-4</v>
      </c>
      <c r="E63" s="72">
        <v>-5.6987115956392498E-2</v>
      </c>
      <c r="F63" s="72">
        <v>-0.16902127659574473</v>
      </c>
      <c r="G63" s="72">
        <v>0.14423756775866137</v>
      </c>
      <c r="H63" s="72">
        <v>-5.8882235528942117E-2</v>
      </c>
    </row>
    <row r="64" spans="2:8" ht="15" hidden="1" customHeight="1" outlineLevel="1">
      <c r="B64" s="63" t="s">
        <v>85</v>
      </c>
      <c r="C64" s="72">
        <v>-8.9107934943321809E-2</v>
      </c>
      <c r="D64" s="72">
        <v>-8.7242672380806185E-3</v>
      </c>
      <c r="E64" s="72">
        <v>-0.15280669886137077</v>
      </c>
      <c r="F64" s="72">
        <v>-0.13418610484073235</v>
      </c>
      <c r="G64" s="72">
        <v>6.9823297306570664E-2</v>
      </c>
      <c r="H64" s="72">
        <v>-0.2289719626168224</v>
      </c>
    </row>
    <row r="65" spans="2:8" ht="15" hidden="1" customHeight="1" outlineLevel="1">
      <c r="B65" s="63" t="s">
        <v>84</v>
      </c>
      <c r="C65" s="72">
        <v>-0.1010729453840995</v>
      </c>
      <c r="D65" s="72">
        <v>-0.10169491525423724</v>
      </c>
      <c r="E65" s="72">
        <v>-1.5586690017513116E-2</v>
      </c>
      <c r="F65" s="72">
        <v>-0.17600896860986548</v>
      </c>
      <c r="G65" s="72">
        <v>-0.21589934229339436</v>
      </c>
      <c r="H65" s="72">
        <v>-0.37636363636363634</v>
      </c>
    </row>
    <row r="66" spans="2:8" ht="15" hidden="1" customHeight="1" outlineLevel="1">
      <c r="B66" s="63" t="s">
        <v>83</v>
      </c>
      <c r="C66" s="72">
        <v>-0.10191868714911467</v>
      </c>
      <c r="D66" s="72">
        <v>-0.22389558232931728</v>
      </c>
      <c r="E66" s="72">
        <v>-8.6799891245242011E-2</v>
      </c>
      <c r="F66" s="72">
        <v>0.12403951701427007</v>
      </c>
      <c r="G66" s="72">
        <v>-7.692307692307665E-3</v>
      </c>
      <c r="H66" s="72">
        <v>-0.33358433734939763</v>
      </c>
    </row>
    <row r="67" spans="2:8" ht="15" hidden="1" customHeight="1" outlineLevel="1">
      <c r="B67" s="63" t="s">
        <v>82</v>
      </c>
      <c r="C67" s="72">
        <v>-7.2487774096860691E-2</v>
      </c>
      <c r="D67" s="72">
        <v>3.7696335078533982E-2</v>
      </c>
      <c r="E67" s="72">
        <v>-0.15083667216592034</v>
      </c>
      <c r="F67" s="72">
        <v>2.39845261121856E-2</v>
      </c>
      <c r="G67" s="72">
        <v>-9.8668612073682271E-2</v>
      </c>
      <c r="H67" s="72">
        <v>-5.7331863285556728E-2</v>
      </c>
    </row>
    <row r="68" spans="2:8" ht="15" hidden="1" customHeight="1" outlineLevel="1">
      <c r="B68" s="63" t="s">
        <v>81</v>
      </c>
      <c r="C68" s="72">
        <v>-1.6989294086372286E-2</v>
      </c>
      <c r="D68" s="72">
        <v>-7.4345254857786536E-2</v>
      </c>
      <c r="E68" s="72">
        <v>-1.6867752137753267E-2</v>
      </c>
      <c r="F68" s="72">
        <v>5.3039832285115329E-2</v>
      </c>
      <c r="G68" s="72">
        <v>3.8558256496228349E-3</v>
      </c>
      <c r="H68" s="72">
        <v>3.4624614329790804E-2</v>
      </c>
    </row>
    <row r="69" spans="2:8" ht="15" hidden="1" customHeight="1" outlineLevel="1">
      <c r="B69" s="63" t="s">
        <v>80</v>
      </c>
      <c r="C69" s="72">
        <v>-2.3997840464300202E-2</v>
      </c>
      <c r="D69" s="72">
        <v>-0.12256955634332367</v>
      </c>
      <c r="E69" s="72">
        <v>-9.0528390195836472E-3</v>
      </c>
      <c r="F69" s="72">
        <v>7.6013967230727841E-2</v>
      </c>
      <c r="G69" s="72">
        <v>-1.9124115509657758E-3</v>
      </c>
      <c r="H69" s="72">
        <v>4.9489395129615144E-2</v>
      </c>
    </row>
    <row r="70" spans="2:8" ht="15" hidden="1" customHeight="1" outlineLevel="1">
      <c r="B70" s="63" t="s">
        <v>79</v>
      </c>
      <c r="C70" s="72">
        <v>-0.13214419935821453</v>
      </c>
      <c r="D70" s="72">
        <v>-0.10425764192139741</v>
      </c>
      <c r="E70" s="72">
        <v>-8.3838250790305602E-2</v>
      </c>
      <c r="F70" s="72">
        <v>-0.28912240840670267</v>
      </c>
      <c r="G70" s="72">
        <v>-0.2656110615521855</v>
      </c>
      <c r="H70" s="72">
        <v>-5.9768064228367557E-2</v>
      </c>
    </row>
    <row r="71" spans="2:8" ht="15" customHeight="1" collapsed="1">
      <c r="B71" s="65">
        <v>2007</v>
      </c>
      <c r="C71" s="67">
        <v>-6.3742346915568127E-2</v>
      </c>
      <c r="D71" s="67">
        <v>-6.3087569445059777E-2</v>
      </c>
      <c r="E71" s="67">
        <v>-6.9011989239230132E-2</v>
      </c>
      <c r="F71" s="67">
        <v>-6.6739332427989462E-2</v>
      </c>
      <c r="G71" s="67">
        <v>-4.6029434981668893E-2</v>
      </c>
      <c r="H71" s="67">
        <v>-5.8933091360618972E-2</v>
      </c>
    </row>
    <row r="72" spans="2:8" ht="15" hidden="1" customHeight="1" outlineLevel="1">
      <c r="B72" s="63" t="s">
        <v>90</v>
      </c>
      <c r="C72" s="72">
        <v>5.8773111301579473E-2</v>
      </c>
      <c r="D72" s="72">
        <v>-1.4282369468508582E-2</v>
      </c>
      <c r="E72" s="72">
        <v>3.3608025797205343E-2</v>
      </c>
      <c r="F72" s="72">
        <v>0.27797001153402534</v>
      </c>
      <c r="G72" s="72">
        <v>0.12193412754029431</v>
      </c>
      <c r="H72" s="72">
        <v>3.5920726672171721E-2</v>
      </c>
    </row>
    <row r="73" spans="2:8" ht="15" hidden="1" customHeight="1" outlineLevel="1">
      <c r="B73" s="63" t="s">
        <v>89</v>
      </c>
      <c r="C73" s="72">
        <v>-7.6004440843760346E-2</v>
      </c>
      <c r="D73" s="72">
        <v>-9.3969484136594783E-2</v>
      </c>
      <c r="E73" s="72">
        <v>-0.10101342458541718</v>
      </c>
      <c r="F73" s="72">
        <v>-3.7667410714285698E-2</v>
      </c>
      <c r="G73" s="72">
        <v>3.6346014053791897E-3</v>
      </c>
      <c r="H73" s="72">
        <v>-4.7178538390379332E-2</v>
      </c>
    </row>
    <row r="74" spans="2:8" ht="15" hidden="1" customHeight="1" outlineLevel="1">
      <c r="B74" s="63" t="s">
        <v>88</v>
      </c>
      <c r="C74" s="72">
        <v>-6.8737134162713653E-2</v>
      </c>
      <c r="D74" s="72">
        <v>-0.11650086327386333</v>
      </c>
      <c r="E74" s="72">
        <v>-9.2077419354838708E-2</v>
      </c>
      <c r="F74" s="72">
        <v>1.5553677092138729E-2</v>
      </c>
      <c r="G74" s="72">
        <v>6.8005637773079552E-2</v>
      </c>
      <c r="H74" s="72">
        <v>-0.22328854766474726</v>
      </c>
    </row>
    <row r="75" spans="2:8" ht="15" hidden="1" customHeight="1" outlineLevel="1">
      <c r="B75" s="63" t="s">
        <v>87</v>
      </c>
      <c r="C75" s="72">
        <v>7.8662963830427923E-2</v>
      </c>
      <c r="D75" s="72">
        <v>3.6516543100586496E-3</v>
      </c>
      <c r="E75" s="72">
        <v>0.19675814476007059</v>
      </c>
      <c r="F75" s="72">
        <v>3.4846029173419835E-2</v>
      </c>
      <c r="G75" s="72">
        <v>3.4278959810874809E-2</v>
      </c>
      <c r="H75" s="72">
        <v>-0.2910906298003072</v>
      </c>
    </row>
    <row r="76" spans="2:8" ht="15" hidden="1" customHeight="1" outlineLevel="1">
      <c r="B76" s="63" t="s">
        <v>86</v>
      </c>
      <c r="C76" s="72">
        <v>0.15439582967258247</v>
      </c>
      <c r="D76" s="72">
        <v>2.9140014214641186E-2</v>
      </c>
      <c r="E76" s="72">
        <v>0.15065889508362895</v>
      </c>
      <c r="F76" s="72">
        <v>0.46838290427393159</v>
      </c>
      <c r="G76" s="72">
        <v>0.11805006587615274</v>
      </c>
      <c r="H76" s="72">
        <v>0.39748953974895396</v>
      </c>
    </row>
    <row r="77" spans="2:8" ht="15" hidden="1" customHeight="1" outlineLevel="1">
      <c r="B77" s="63" t="s">
        <v>85</v>
      </c>
      <c r="C77" s="72">
        <v>0.18422281365270576</v>
      </c>
      <c r="D77" s="72">
        <v>0.16627990003570159</v>
      </c>
      <c r="E77" s="72">
        <v>0.20071284179167992</v>
      </c>
      <c r="F77" s="72">
        <v>0.31627599867943212</v>
      </c>
      <c r="G77" s="72">
        <v>-8.5704490915328169E-4</v>
      </c>
      <c r="H77" s="72">
        <v>0.36595744680851072</v>
      </c>
    </row>
    <row r="78" spans="2:8" ht="15" hidden="1" customHeight="1" outlineLevel="1">
      <c r="B78" s="63" t="s">
        <v>84</v>
      </c>
      <c r="C78" s="72">
        <v>0.13420096340741994</v>
      </c>
      <c r="D78" s="72">
        <v>0.22212866284944432</v>
      </c>
      <c r="E78" s="72">
        <v>3.8677918424754321E-3</v>
      </c>
      <c r="F78" s="72">
        <v>0.3026652062796642</v>
      </c>
      <c r="G78" s="72">
        <v>0.18783967391304346</v>
      </c>
      <c r="H78" s="72">
        <v>0.64424514200298955</v>
      </c>
    </row>
    <row r="79" spans="2:8" ht="15" hidden="1" customHeight="1" outlineLevel="1">
      <c r="B79" s="63" t="s">
        <v>83</v>
      </c>
      <c r="C79" s="72">
        <v>0.1280927027873473</v>
      </c>
      <c r="D79" s="72">
        <v>0.12358987214840811</v>
      </c>
      <c r="E79" s="72">
        <v>0.19619481258638904</v>
      </c>
      <c r="F79" s="72">
        <v>-1.8583355776999766E-2</v>
      </c>
      <c r="G79" s="72">
        <v>-2.9092832583972328E-3</v>
      </c>
      <c r="H79" s="72">
        <v>0.37474120082815743</v>
      </c>
    </row>
    <row r="80" spans="2:8" ht="15" hidden="1" customHeight="1" outlineLevel="1">
      <c r="B80" s="63" t="s">
        <v>82</v>
      </c>
      <c r="C80" s="72">
        <v>0.17701305935507827</v>
      </c>
      <c r="D80" s="72">
        <v>-6.0450371665937919E-2</v>
      </c>
      <c r="E80" s="72">
        <v>0.20531212271855681</v>
      </c>
      <c r="F80" s="72">
        <v>0.53139810426540279</v>
      </c>
      <c r="G80" s="72">
        <v>0.38704781178851499</v>
      </c>
      <c r="H80" s="72">
        <v>3.3029612756264148E-2</v>
      </c>
    </row>
    <row r="81" spans="2:8" ht="15" hidden="1" customHeight="1" outlineLevel="1">
      <c r="B81" s="63" t="s">
        <v>81</v>
      </c>
      <c r="C81" s="72">
        <v>5.7394015281220456E-2</v>
      </c>
      <c r="D81" s="72">
        <v>8.3613060726273947E-2</v>
      </c>
      <c r="E81" s="72">
        <v>2.2517666786441515E-2</v>
      </c>
      <c r="F81" s="72">
        <v>0.13006396588486147</v>
      </c>
      <c r="G81" s="72">
        <v>0.10401628724782519</v>
      </c>
      <c r="H81" s="72">
        <v>-2.1140939597315445E-2</v>
      </c>
    </row>
    <row r="82" spans="2:8" ht="15" hidden="1" customHeight="1" outlineLevel="1">
      <c r="B82" s="63" t="s">
        <v>80</v>
      </c>
      <c r="C82" s="72">
        <v>-0.14205979758678988</v>
      </c>
      <c r="D82" s="72">
        <v>-0.12845239209811821</v>
      </c>
      <c r="E82" s="72">
        <v>-0.12548470486859109</v>
      </c>
      <c r="F82" s="72">
        <v>-0.23189601815556016</v>
      </c>
      <c r="G82" s="72">
        <v>-0.1219143576826196</v>
      </c>
      <c r="H82" s="72">
        <v>-0.18606138107416881</v>
      </c>
    </row>
    <row r="83" spans="2:8" ht="15" hidden="1" customHeight="1" outlineLevel="1">
      <c r="B83" s="63" t="s">
        <v>79</v>
      </c>
      <c r="C83" s="72">
        <v>-0.21423379219481165</v>
      </c>
      <c r="D83" s="72">
        <v>-0.22733024040489247</v>
      </c>
      <c r="E83" s="72">
        <v>-0.23173446670714426</v>
      </c>
      <c r="F83" s="72">
        <v>-9.6947935368043137E-2</v>
      </c>
      <c r="G83" s="72">
        <v>-0.23415883859948761</v>
      </c>
      <c r="H83" s="72">
        <v>-0.15364288410721028</v>
      </c>
    </row>
    <row r="84" spans="2:8" ht="15" customHeight="1" collapsed="1">
      <c r="B84" s="65">
        <v>2006</v>
      </c>
      <c r="C84" s="67">
        <v>2.5867640368171241E-2</v>
      </c>
      <c r="D84" s="67">
        <v>-1.419412319625446E-2</v>
      </c>
      <c r="E84" s="67">
        <v>2.4246639342521581E-2</v>
      </c>
      <c r="F84" s="67">
        <v>0.13006077983967046</v>
      </c>
      <c r="G84" s="67">
        <v>3.6717101913144701E-2</v>
      </c>
      <c r="H84" s="67">
        <v>-1.4820739625482249E-2</v>
      </c>
    </row>
    <row r="85" spans="2:8" ht="15" hidden="1" customHeight="1" outlineLevel="1">
      <c r="B85" s="63" t="s">
        <v>90</v>
      </c>
      <c r="C85" s="72">
        <v>-0.12307733605347215</v>
      </c>
      <c r="D85" s="72">
        <v>-0.13146924250127101</v>
      </c>
      <c r="E85" s="72">
        <v>-0.13532436953962457</v>
      </c>
      <c r="F85" s="72">
        <v>2.3310711124225447E-2</v>
      </c>
      <c r="G85" s="72">
        <v>-0.16108171663727222</v>
      </c>
      <c r="H85" s="72">
        <v>-0.13096519555077146</v>
      </c>
    </row>
    <row r="86" spans="2:8" ht="15" hidden="1" customHeight="1" outlineLevel="1">
      <c r="B86" s="63" t="s">
        <v>89</v>
      </c>
      <c r="C86" s="72">
        <v>1.9541819493715806E-3</v>
      </c>
      <c r="D86" s="72">
        <v>-0.12623002856840548</v>
      </c>
      <c r="E86" s="72">
        <v>5.7554457512700941E-2</v>
      </c>
      <c r="F86" s="72">
        <v>8.8038858530661734E-2</v>
      </c>
      <c r="G86" s="72">
        <v>-5.9694691273638689E-2</v>
      </c>
      <c r="H86" s="72">
        <v>0.22910744741330302</v>
      </c>
    </row>
    <row r="87" spans="2:8" ht="15" hidden="1" customHeight="1" outlineLevel="1">
      <c r="B87" s="63" t="s">
        <v>88</v>
      </c>
      <c r="C87" s="72">
        <v>5.6099059501866888E-2</v>
      </c>
      <c r="D87" s="72">
        <v>5.5632702655789013E-2</v>
      </c>
      <c r="E87" s="72">
        <v>2.6381310589606466E-2</v>
      </c>
      <c r="F87" s="72">
        <v>0.25370919881305642</v>
      </c>
      <c r="G87" s="72">
        <v>-2.6748971193415683E-2</v>
      </c>
      <c r="H87" s="72">
        <v>0.14170927684441192</v>
      </c>
    </row>
    <row r="88" spans="2:8" ht="15" hidden="1" customHeight="1" outlineLevel="1">
      <c r="B88" s="63" t="s">
        <v>87</v>
      </c>
      <c r="C88" s="72">
        <v>1.3943547292712744E-2</v>
      </c>
      <c r="D88" s="72">
        <v>0.14247787610619467</v>
      </c>
      <c r="E88" s="72">
        <v>-6.3007518796992512E-2</v>
      </c>
      <c r="F88" s="72">
        <v>3.5814213766088399E-2</v>
      </c>
      <c r="G88" s="72">
        <v>-0.10877008164340274</v>
      </c>
      <c r="H88" s="72">
        <v>0.45474860335195522</v>
      </c>
    </row>
    <row r="89" spans="2:8" ht="15" hidden="1" customHeight="1" outlineLevel="1">
      <c r="B89" s="63" t="s">
        <v>86</v>
      </c>
      <c r="C89" s="72">
        <v>-9.7729315894788948E-3</v>
      </c>
      <c r="D89" s="72">
        <v>4.3657942142629969E-2</v>
      </c>
      <c r="E89" s="72">
        <v>4.2398626337339929E-2</v>
      </c>
      <c r="F89" s="72">
        <v>-0.16541510221109723</v>
      </c>
      <c r="G89" s="72">
        <v>-0.15666666666666662</v>
      </c>
      <c r="H89" s="72">
        <v>0.17540983606557381</v>
      </c>
    </row>
    <row r="90" spans="2:8" ht="15" hidden="1" customHeight="1" outlineLevel="1">
      <c r="B90" s="63" t="s">
        <v>85</v>
      </c>
      <c r="C90" s="72">
        <v>-1.5853322304935191E-2</v>
      </c>
      <c r="D90" s="72">
        <v>-7.9072825908268918E-2</v>
      </c>
      <c r="E90" s="72">
        <v>4.2075503076667298E-2</v>
      </c>
      <c r="F90" s="72">
        <v>-4.1304003798069311E-2</v>
      </c>
      <c r="G90" s="72">
        <v>-1.3026560649636254E-2</v>
      </c>
      <c r="H90" s="72">
        <v>-0.13682277318640956</v>
      </c>
    </row>
    <row r="91" spans="2:8" ht="15" hidden="1" customHeight="1" outlineLevel="1">
      <c r="B91" s="63" t="s">
        <v>84</v>
      </c>
      <c r="C91" s="72">
        <v>4.0812736388424753E-2</v>
      </c>
      <c r="D91" s="72">
        <v>-2.5197379472534642E-3</v>
      </c>
      <c r="E91" s="72">
        <v>8.6894839510551769E-3</v>
      </c>
      <c r="F91" s="72">
        <v>0.1785714285714286</v>
      </c>
      <c r="G91" s="72">
        <v>0.14820592823712953</v>
      </c>
      <c r="H91" s="72">
        <v>8.0775444264943541E-2</v>
      </c>
    </row>
    <row r="92" spans="2:8" ht="15" hidden="1" customHeight="1" outlineLevel="1">
      <c r="B92" s="63" t="s">
        <v>83</v>
      </c>
      <c r="C92" s="72">
        <v>-9.4583950345001444E-2</v>
      </c>
      <c r="D92" s="72">
        <v>-2.9912451361867709E-2</v>
      </c>
      <c r="E92" s="72">
        <v>-0.11904591361650307</v>
      </c>
      <c r="F92" s="72">
        <v>-9.6593673965936766E-2</v>
      </c>
      <c r="G92" s="72">
        <v>-0.1691935838277302</v>
      </c>
      <c r="H92" s="72">
        <v>8.1746920492721253E-2</v>
      </c>
    </row>
    <row r="93" spans="2:8" ht="15" hidden="1" customHeight="1" outlineLevel="1">
      <c r="B93" s="63" t="s">
        <v>82</v>
      </c>
      <c r="C93" s="72">
        <v>-0.15244190316319572</v>
      </c>
      <c r="D93" s="72">
        <v>-0.20167553887773804</v>
      </c>
      <c r="E93" s="72">
        <v>-4.6648612051455651E-2</v>
      </c>
      <c r="F93" s="72">
        <v>-0.30791307913079136</v>
      </c>
      <c r="G93" s="72">
        <v>-0.24561068702290079</v>
      </c>
      <c r="H93" s="72">
        <v>-1.2928611579539062E-2</v>
      </c>
    </row>
    <row r="94" spans="2:8" ht="15" hidden="1" customHeight="1" outlineLevel="1">
      <c r="B94" s="63" t="s">
        <v>81</v>
      </c>
      <c r="C94" s="72">
        <v>-9.6444239205726201E-2</v>
      </c>
      <c r="D94" s="72">
        <v>-0.15352161184776991</v>
      </c>
      <c r="E94" s="72">
        <v>-7.3876871880199646E-2</v>
      </c>
      <c r="F94" s="72">
        <v>-0.15376904570970329</v>
      </c>
      <c r="G94" s="72">
        <v>-0.10944453601450466</v>
      </c>
      <c r="H94" s="72">
        <v>0.14132516277288398</v>
      </c>
    </row>
    <row r="95" spans="2:8" ht="15" hidden="1" customHeight="1" outlineLevel="1">
      <c r="B95" s="63" t="s">
        <v>80</v>
      </c>
      <c r="C95" s="72">
        <v>-6.0386473429951737E-2</v>
      </c>
      <c r="D95" s="72">
        <v>-5.8444992947813801E-2</v>
      </c>
      <c r="E95" s="72">
        <v>-8.9137977048305839E-3</v>
      </c>
      <c r="F95" s="72">
        <v>-0.13999290276792054</v>
      </c>
      <c r="G95" s="72">
        <v>-0.17634854771784236</v>
      </c>
      <c r="H95" s="72">
        <v>3.9548022598870025E-2</v>
      </c>
    </row>
    <row r="96" spans="2:8" ht="15" hidden="1" customHeight="1" outlineLevel="1">
      <c r="B96" s="63" t="s">
        <v>79</v>
      </c>
      <c r="C96" s="72">
        <v>0.13634486319050088</v>
      </c>
      <c r="D96" s="72">
        <v>8.5821579043780849E-2</v>
      </c>
      <c r="E96" s="72">
        <v>0.23757044458359422</v>
      </c>
      <c r="F96" s="72">
        <v>0.12981744421906694</v>
      </c>
      <c r="G96" s="72">
        <v>5.7813911472448076E-2</v>
      </c>
      <c r="H96" s="72">
        <v>-7.5715282623866065E-2</v>
      </c>
    </row>
    <row r="97" spans="2:8" ht="15" customHeight="1" collapsed="1">
      <c r="B97" s="65">
        <v>2005</v>
      </c>
      <c r="C97" s="67">
        <v>-2.7936850651927858E-2</v>
      </c>
      <c r="D97" s="67">
        <v>-4.4637119991988827E-2</v>
      </c>
      <c r="E97" s="67">
        <v>-1.3466942367849066E-3</v>
      </c>
      <c r="F97" s="67">
        <v>-3.7921321029626087E-2</v>
      </c>
      <c r="G97" s="67">
        <v>-9.4385612411271635E-2</v>
      </c>
      <c r="H97" s="67">
        <v>4.7717637779749689E-2</v>
      </c>
    </row>
    <row r="98" spans="2:8" ht="15" hidden="1" customHeight="1" outlineLevel="1">
      <c r="B98" s="63" t="s">
        <v>90</v>
      </c>
      <c r="C98" s="72">
        <v>-4.3323061119671324E-2</v>
      </c>
      <c r="D98" s="72">
        <v>-7.1381361533377374E-2</v>
      </c>
      <c r="E98" s="72">
        <v>1.0455797645880338E-2</v>
      </c>
      <c r="F98" s="72">
        <v>-0.18748501558379282</v>
      </c>
      <c r="G98" s="72">
        <v>-0.12244196044711952</v>
      </c>
      <c r="H98" s="72">
        <v>0.16562107904642409</v>
      </c>
    </row>
    <row r="99" spans="2:8" ht="15" hidden="1" customHeight="1" outlineLevel="1">
      <c r="B99" s="63" t="s">
        <v>89</v>
      </c>
      <c r="C99" s="72">
        <v>2.0995764012523788E-2</v>
      </c>
      <c r="D99" s="72">
        <v>0.16563887518500242</v>
      </c>
      <c r="E99" s="72">
        <v>1.9294885436617726E-2</v>
      </c>
      <c r="F99" s="72">
        <v>-5.6430822114007406E-2</v>
      </c>
      <c r="G99" s="72">
        <v>-0.12307692307692308</v>
      </c>
      <c r="H99" s="72">
        <v>-6.2866275972296215E-2</v>
      </c>
    </row>
    <row r="100" spans="2:8" ht="15" hidden="1" customHeight="1" outlineLevel="1">
      <c r="B100" s="63" t="s">
        <v>88</v>
      </c>
      <c r="C100" s="72">
        <v>-4.3012211668928102E-2</v>
      </c>
      <c r="D100" s="72">
        <v>-3.911266783420897E-2</v>
      </c>
      <c r="E100" s="72">
        <v>-1.8305684122939314E-2</v>
      </c>
      <c r="F100" s="72">
        <v>-3.3592789840229398E-2</v>
      </c>
      <c r="G100" s="72">
        <v>-0.113947128532361</v>
      </c>
      <c r="H100" s="72">
        <v>-0.10872395833333337</v>
      </c>
    </row>
    <row r="101" spans="2:8" ht="15" hidden="1" customHeight="1" outlineLevel="1">
      <c r="B101" s="63" t="s">
        <v>87</v>
      </c>
      <c r="C101" s="72">
        <v>-2.2290035823271825E-2</v>
      </c>
      <c r="D101" s="72">
        <v>-0.1260634184068059</v>
      </c>
      <c r="E101" s="72">
        <v>1.9860440150295311E-2</v>
      </c>
      <c r="F101" s="72">
        <v>7.295106574602217E-2</v>
      </c>
      <c r="G101" s="72">
        <v>1.8469656992083916E-3</v>
      </c>
      <c r="H101" s="72">
        <v>-4.2780748663101553E-2</v>
      </c>
    </row>
    <row r="102" spans="2:8" ht="15" hidden="1" customHeight="1" outlineLevel="1">
      <c r="B102" s="63" t="s">
        <v>86</v>
      </c>
      <c r="C102" s="72">
        <v>-6.0920479302832287E-2</v>
      </c>
      <c r="D102" s="72">
        <v>-9.7973618810934804E-2</v>
      </c>
      <c r="E102" s="72">
        <v>-5.0539252570855231E-2</v>
      </c>
      <c r="F102" s="72">
        <v>4.9244911359159538E-2</v>
      </c>
      <c r="G102" s="72">
        <v>-6.3085571517801364E-2</v>
      </c>
      <c r="H102" s="72">
        <v>-0.34968017057569301</v>
      </c>
    </row>
    <row r="103" spans="2:8" ht="15" hidden="1" customHeight="1" outlineLevel="1">
      <c r="B103" s="63" t="s">
        <v>85</v>
      </c>
      <c r="C103" s="72">
        <v>-0.14402029618266565</v>
      </c>
      <c r="D103" s="72">
        <v>-9.2563586186320546E-2</v>
      </c>
      <c r="E103" s="72">
        <v>-0.1535357327201915</v>
      </c>
      <c r="F103" s="72">
        <v>-0.13592233009708743</v>
      </c>
      <c r="G103" s="72">
        <v>-0.2390576725025747</v>
      </c>
      <c r="H103" s="72">
        <v>3.9122137404580259E-2</v>
      </c>
    </row>
    <row r="104" spans="2:8" ht="15" hidden="1" customHeight="1" outlineLevel="1">
      <c r="B104" s="63" t="s">
        <v>84</v>
      </c>
      <c r="C104" s="72">
        <v>-0.29030244389650117</v>
      </c>
      <c r="D104" s="72">
        <v>-0.34016847705608511</v>
      </c>
      <c r="E104" s="72">
        <v>-0.13756977900129996</v>
      </c>
      <c r="F104" s="72">
        <v>-0.50021505376344089</v>
      </c>
      <c r="G104" s="72">
        <v>-0.44200217627856364</v>
      </c>
      <c r="H104" s="72">
        <v>-0.10935251798561152</v>
      </c>
    </row>
    <row r="105" spans="2:8" ht="15" hidden="1" customHeight="1" outlineLevel="1">
      <c r="B105" s="63" t="s">
        <v>83</v>
      </c>
      <c r="C105" s="72">
        <v>-0.12487592367927647</v>
      </c>
      <c r="D105" s="72">
        <v>-0.21854808057772712</v>
      </c>
      <c r="E105" s="72">
        <v>-3.580123156237125E-4</v>
      </c>
      <c r="F105" s="72">
        <v>-0.11231101511879049</v>
      </c>
      <c r="G105" s="72">
        <v>-0.19777895293495507</v>
      </c>
      <c r="H105" s="72">
        <v>-0.39457627118644067</v>
      </c>
    </row>
    <row r="106" spans="2:8" ht="15" hidden="1" customHeight="1" outlineLevel="1">
      <c r="B106" s="63" t="s">
        <v>82</v>
      </c>
      <c r="C106" s="72">
        <v>-9.5468564650059262E-2</v>
      </c>
      <c r="D106" s="72">
        <v>-6.5025143055315038E-3</v>
      </c>
      <c r="E106" s="72">
        <v>-0.15314488848116503</v>
      </c>
      <c r="F106" s="72">
        <v>-3.4632891351672246E-2</v>
      </c>
      <c r="G106" s="72">
        <v>-0.17971195992485911</v>
      </c>
      <c r="H106" s="72">
        <v>2.595155709342567E-2</v>
      </c>
    </row>
    <row r="107" spans="2:8" ht="15" hidden="1" customHeight="1" outlineLevel="1">
      <c r="B107" s="63" t="s">
        <v>81</v>
      </c>
      <c r="C107" s="72">
        <v>-0.13575319777303296</v>
      </c>
      <c r="D107" s="72">
        <v>-7.9787655494810261E-2</v>
      </c>
      <c r="E107" s="72">
        <v>-5.7501306847882905E-2</v>
      </c>
      <c r="F107" s="72">
        <v>-0.23940225678560534</v>
      </c>
      <c r="G107" s="72">
        <v>-0.28673877263108394</v>
      </c>
      <c r="H107" s="72">
        <v>-0.20830806549423897</v>
      </c>
    </row>
    <row r="108" spans="2:8" ht="15" hidden="1" customHeight="1" outlineLevel="1">
      <c r="B108" s="63" t="s">
        <v>80</v>
      </c>
      <c r="C108" s="72">
        <v>2.9458545218306931E-2</v>
      </c>
      <c r="D108" s="72">
        <v>-9.3495285280485896E-2</v>
      </c>
      <c r="E108" s="72">
        <v>5.5492957746478888E-2</v>
      </c>
      <c r="F108" s="72">
        <v>0.16278110171239946</v>
      </c>
      <c r="G108" s="72">
        <v>5.0108932461873534E-2</v>
      </c>
      <c r="H108" s="72">
        <v>0.13847900113507383</v>
      </c>
    </row>
    <row r="109" spans="2:8" ht="15" hidden="1" customHeight="1" outlineLevel="1">
      <c r="B109" s="63" t="s">
        <v>79</v>
      </c>
      <c r="C109" s="72">
        <v>-8.1272084805653733E-2</v>
      </c>
      <c r="D109" s="72">
        <v>-0.14435736677115985</v>
      </c>
      <c r="E109" s="72">
        <v>-4.2623343924225177E-2</v>
      </c>
      <c r="F109" s="72">
        <v>-0.12985375693393852</v>
      </c>
      <c r="G109" s="72">
        <v>-7.1620261657162065E-2</v>
      </c>
      <c r="H109" s="72">
        <v>2.4303073624017069E-2</v>
      </c>
    </row>
    <row r="110" spans="2:8" ht="15" customHeight="1" collapsed="1">
      <c r="B110" s="65">
        <v>2004</v>
      </c>
      <c r="C110" s="67">
        <v>-8.29941621657595E-2</v>
      </c>
      <c r="D110" s="67">
        <v>-9.617980917901725E-2</v>
      </c>
      <c r="E110" s="67">
        <v>-4.5703617127851759E-2</v>
      </c>
      <c r="F110" s="67">
        <v>-0.10417500565601012</v>
      </c>
      <c r="G110" s="67">
        <v>-0.15400156049712976</v>
      </c>
      <c r="H110" s="67">
        <v>-5.063646574316738E-2</v>
      </c>
    </row>
    <row r="111" spans="2:8" ht="15" hidden="1" customHeight="1" outlineLevel="1">
      <c r="B111" s="63" t="s">
        <v>90</v>
      </c>
      <c r="C111" s="72">
        <v>-8.7222521741168735E-2</v>
      </c>
      <c r="D111" s="72">
        <v>-0.15717014165207699</v>
      </c>
      <c r="E111" s="72">
        <v>-5.1825467497773836E-2</v>
      </c>
      <c r="F111" s="72">
        <v>-0.1155640373197625</v>
      </c>
      <c r="G111" s="72">
        <v>-9.3106674984404281E-2</v>
      </c>
      <c r="H111" s="72">
        <v>0.12676720075400572</v>
      </c>
    </row>
    <row r="112" spans="2:8" ht="15" hidden="1" customHeight="1" outlineLevel="1">
      <c r="B112" s="63" t="s">
        <v>89</v>
      </c>
      <c r="C112" s="72">
        <v>-0.17738555159962632</v>
      </c>
      <c r="D112" s="72">
        <v>-0.29477254936070274</v>
      </c>
      <c r="E112" s="72">
        <v>-0.11339622641509439</v>
      </c>
      <c r="F112" s="72">
        <v>-9.3011171732917619E-2</v>
      </c>
      <c r="G112" s="72">
        <v>-0.10529138362531287</v>
      </c>
      <c r="H112" s="72">
        <v>-0.32066594281577998</v>
      </c>
    </row>
    <row r="113" spans="2:8" ht="15" hidden="1" customHeight="1" outlineLevel="1">
      <c r="B113" s="63" t="s">
        <v>88</v>
      </c>
      <c r="C113" s="72">
        <v>1.8588901941814617E-2</v>
      </c>
      <c r="D113" s="72">
        <v>7.6470588235293402E-3</v>
      </c>
      <c r="E113" s="72">
        <v>-2.0826968123026757E-2</v>
      </c>
      <c r="F113" s="72">
        <v>3.5418875927889726E-2</v>
      </c>
      <c r="G113" s="72">
        <v>1.7625231910946226E-2</v>
      </c>
      <c r="H113" s="72">
        <v>1.2196531791907512</v>
      </c>
    </row>
    <row r="114" spans="2:8" ht="15" hidden="1" customHeight="1" outlineLevel="1">
      <c r="B114" s="63" t="s">
        <v>87</v>
      </c>
      <c r="C114" s="72">
        <v>-0.19094007460483586</v>
      </c>
      <c r="D114" s="72">
        <v>-0.12516914749661701</v>
      </c>
      <c r="E114" s="72">
        <v>-0.21111850462766923</v>
      </c>
      <c r="F114" s="72">
        <v>-0.21010196822385585</v>
      </c>
      <c r="G114" s="72">
        <v>-0.27059276366435725</v>
      </c>
      <c r="H114" s="72">
        <v>-3.9054470709146916E-2</v>
      </c>
    </row>
    <row r="115" spans="2:8" ht="15" hidden="1" customHeight="1" outlineLevel="1">
      <c r="B115" s="63" t="s">
        <v>86</v>
      </c>
      <c r="C115" s="72">
        <v>-7.627289192996578E-2</v>
      </c>
      <c r="D115" s="72">
        <v>-0.14512175192024845</v>
      </c>
      <c r="E115" s="72">
        <v>-3.4332425068119843E-2</v>
      </c>
      <c r="F115" s="72">
        <v>-2.8079132099553261E-2</v>
      </c>
      <c r="G115" s="72">
        <v>-9.7010716300056421E-2</v>
      </c>
      <c r="H115" s="72">
        <v>-4.1879468845760992E-2</v>
      </c>
    </row>
    <row r="116" spans="2:8" ht="15" hidden="1" customHeight="1" outlineLevel="1">
      <c r="B116" s="63" t="s">
        <v>85</v>
      </c>
      <c r="C116" s="72">
        <v>7.0666020930281626E-2</v>
      </c>
      <c r="D116" s="72">
        <v>-8.2843070187440193E-2</v>
      </c>
      <c r="E116" s="72">
        <v>4.1237113402061931E-2</v>
      </c>
      <c r="F116" s="72">
        <v>0.32314094445449615</v>
      </c>
      <c r="G116" s="72">
        <v>0.30357442523913414</v>
      </c>
      <c r="H116" s="72">
        <v>0.13913043478260878</v>
      </c>
    </row>
    <row r="117" spans="2:8" ht="15" hidden="1" customHeight="1" outlineLevel="1">
      <c r="B117" s="63" t="s">
        <v>84</v>
      </c>
      <c r="C117" s="72">
        <v>2.8341250481448199E-2</v>
      </c>
      <c r="D117" s="72">
        <v>0.13384441372376532</v>
      </c>
      <c r="E117" s="72">
        <v>-6.5194081063692955E-2</v>
      </c>
      <c r="F117" s="72">
        <v>0.22271890612674206</v>
      </c>
      <c r="G117" s="72">
        <v>-2.2132368589061535E-2</v>
      </c>
      <c r="H117" s="72">
        <v>-1.836158192090398E-2</v>
      </c>
    </row>
    <row r="118" spans="2:8" ht="15" hidden="1" customHeight="1" outlineLevel="1">
      <c r="B118" s="63" t="s">
        <v>83</v>
      </c>
      <c r="C118" s="72">
        <v>5.7777000029165526E-2</v>
      </c>
      <c r="D118" s="72">
        <v>4.3633478778262624E-2</v>
      </c>
      <c r="E118" s="72">
        <v>-5.4946542157260803E-2</v>
      </c>
      <c r="F118" s="72">
        <v>0.25952121871599565</v>
      </c>
      <c r="G118" s="72">
        <v>0.23138701975255049</v>
      </c>
      <c r="H118" s="72">
        <v>0.29159369527145351</v>
      </c>
    </row>
    <row r="119" spans="2:8" ht="15" hidden="1" customHeight="1" outlineLevel="1">
      <c r="B119" s="63" t="s">
        <v>82</v>
      </c>
      <c r="C119" s="72">
        <v>5.1030141167494047E-3</v>
      </c>
      <c r="D119" s="72">
        <v>-0.11413210445468513</v>
      </c>
      <c r="E119" s="72">
        <v>2.0956506468418956E-2</v>
      </c>
      <c r="F119" s="72">
        <v>0.16535977859778606</v>
      </c>
      <c r="G119" s="72">
        <v>0.11756473058082584</v>
      </c>
      <c r="H119" s="72">
        <v>-2.6389668725435134E-2</v>
      </c>
    </row>
    <row r="120" spans="2:8" ht="15" hidden="1" customHeight="1" outlineLevel="1">
      <c r="B120" s="63" t="s">
        <v>81</v>
      </c>
      <c r="C120" s="72">
        <v>-2.4621433298298911E-2</v>
      </c>
      <c r="D120" s="72">
        <v>-0.10647787610619464</v>
      </c>
      <c r="E120" s="72">
        <v>-0.11348996709764125</v>
      </c>
      <c r="F120" s="72">
        <v>0.21850613154960974</v>
      </c>
      <c r="G120" s="72">
        <v>0.18122482988473831</v>
      </c>
      <c r="H120" s="72">
        <v>6.6968618570041993E-2</v>
      </c>
    </row>
    <row r="121" spans="2:8" ht="15" hidden="1" customHeight="1" outlineLevel="1">
      <c r="B121" s="63" t="s">
        <v>80</v>
      </c>
      <c r="C121" s="72">
        <v>-6.4524917222012701E-2</v>
      </c>
      <c r="D121" s="72">
        <v>-1.433522369250162E-2</v>
      </c>
      <c r="E121" s="72">
        <v>-0.12840657991652349</v>
      </c>
      <c r="F121" s="72">
        <v>-8.0440144185164097E-2</v>
      </c>
      <c r="G121" s="72">
        <v>1.5037593984962516E-2</v>
      </c>
      <c r="H121" s="72">
        <v>1.5366884364195199E-2</v>
      </c>
    </row>
    <row r="122" spans="2:8" ht="15" hidden="1" customHeight="1" outlineLevel="1">
      <c r="B122" s="63" t="s">
        <v>79</v>
      </c>
      <c r="C122" s="72">
        <v>0.19156211145020907</v>
      </c>
      <c r="D122" s="72">
        <v>0.30483689538807646</v>
      </c>
      <c r="E122" s="72">
        <v>-1.0147163541419424E-2</v>
      </c>
      <c r="F122" s="72">
        <v>0.23821417421167657</v>
      </c>
      <c r="G122" s="72">
        <v>0.47867063492063489</v>
      </c>
      <c r="H122" s="72">
        <v>0.83837056504599206</v>
      </c>
    </row>
    <row r="123" spans="2:8" ht="15" customHeight="1" collapsed="1">
      <c r="B123" s="65">
        <v>2003</v>
      </c>
      <c r="C123" s="67">
        <v>-2.2796649093783872E-2</v>
      </c>
      <c r="D123" s="67">
        <v>-5.8519023475778642E-2</v>
      </c>
      <c r="E123" s="67">
        <v>-6.1265685706414885E-2</v>
      </c>
      <c r="F123" s="67">
        <v>7.6129298074762097E-2</v>
      </c>
      <c r="G123" s="67">
        <v>5.5687935751478346E-2</v>
      </c>
      <c r="H123" s="67">
        <v>0.107379767827529</v>
      </c>
    </row>
    <row r="124" spans="2:8" ht="15" hidden="1" customHeight="1" outlineLevel="1">
      <c r="B124" s="63" t="s">
        <v>90</v>
      </c>
      <c r="C124" s="72">
        <v>3.5008976660682256E-2</v>
      </c>
      <c r="D124" s="72">
        <v>0.11203539823008857</v>
      </c>
      <c r="E124" s="72">
        <v>-7.01076455975711E-2</v>
      </c>
      <c r="F124" s="72">
        <v>0.12769010043041606</v>
      </c>
      <c r="G124" s="72">
        <v>0.15116696588868939</v>
      </c>
      <c r="H124" s="72">
        <v>3.4617259873232609E-2</v>
      </c>
    </row>
    <row r="125" spans="2:8" ht="15" hidden="1" customHeight="1" outlineLevel="1">
      <c r="B125" s="63" t="s">
        <v>89</v>
      </c>
      <c r="C125" s="72">
        <v>-5.9735511289441767E-2</v>
      </c>
      <c r="D125" s="72">
        <v>-9.9475209524555464E-2</v>
      </c>
      <c r="E125" s="72">
        <v>-3.8694074969770287E-2</v>
      </c>
      <c r="F125" s="72">
        <v>-0.17615582191780821</v>
      </c>
      <c r="G125" s="72">
        <v>-7.0918452084371419E-2</v>
      </c>
      <c r="H125" s="72">
        <v>0.30391694195375174</v>
      </c>
    </row>
    <row r="126" spans="2:8" ht="15" hidden="1" customHeight="1" outlineLevel="1">
      <c r="B126" s="63" t="s">
        <v>88</v>
      </c>
      <c r="C126" s="72">
        <v>-0.10054696888078563</v>
      </c>
      <c r="D126" s="72">
        <v>-0.18604651162790697</v>
      </c>
      <c r="E126" s="72">
        <v>-0.10724189662226669</v>
      </c>
      <c r="F126" s="72">
        <v>0.13259668508287303</v>
      </c>
      <c r="G126" s="72">
        <v>6.5359477124182774E-3</v>
      </c>
      <c r="H126" s="72">
        <v>-0.34716981132075475</v>
      </c>
    </row>
    <row r="127" spans="2:8" ht="15" hidden="1" customHeight="1" outlineLevel="1">
      <c r="B127" s="63" t="s">
        <v>87</v>
      </c>
      <c r="C127" s="72">
        <v>-5.7372694847082073E-2</v>
      </c>
      <c r="D127" s="72">
        <v>-4.3542571877600023E-2</v>
      </c>
      <c r="E127" s="72">
        <v>-0.10284380766308476</v>
      </c>
      <c r="F127" s="72">
        <v>0.15597587719298245</v>
      </c>
      <c r="G127" s="72">
        <v>-7.5773745997865571E-2</v>
      </c>
      <c r="H127" s="72">
        <v>-4.4204322200392943E-2</v>
      </c>
    </row>
    <row r="128" spans="2:8" ht="15" hidden="1" customHeight="1" outlineLevel="1">
      <c r="B128" s="63" t="s">
        <v>86</v>
      </c>
      <c r="C128" s="72">
        <v>-0.10424084005588352</v>
      </c>
      <c r="D128" s="72">
        <v>-8.2539920533773126E-2</v>
      </c>
      <c r="E128" s="72">
        <v>-0.14792075121246517</v>
      </c>
      <c r="F128" s="72">
        <v>-8.5015940488841757E-4</v>
      </c>
      <c r="G128" s="72">
        <v>-0.10949271722752385</v>
      </c>
      <c r="H128" s="72">
        <v>0</v>
      </c>
    </row>
    <row r="129" spans="2:8" ht="15" hidden="1" customHeight="1" outlineLevel="1">
      <c r="B129" s="63" t="s">
        <v>85</v>
      </c>
      <c r="C129" s="72">
        <v>-4.302180308709147E-2</v>
      </c>
      <c r="D129" s="72">
        <v>-7.7262971846989048E-2</v>
      </c>
      <c r="E129" s="72">
        <v>-2.3883798011308244E-3</v>
      </c>
      <c r="F129" s="72">
        <v>7.5710393149085231E-2</v>
      </c>
      <c r="G129" s="72">
        <v>-0.17270581702068577</v>
      </c>
      <c r="H129" s="72">
        <v>-7.5512405609492461E-3</v>
      </c>
    </row>
    <row r="130" spans="2:8" ht="15" hidden="1" customHeight="1" outlineLevel="1">
      <c r="B130" s="63" t="s">
        <v>84</v>
      </c>
      <c r="C130" s="72">
        <v>-1.2675877804537938E-2</v>
      </c>
      <c r="D130" s="72">
        <v>-0.24799168320574616</v>
      </c>
      <c r="E130" s="72">
        <v>8.9061891786687442E-2</v>
      </c>
      <c r="F130" s="72">
        <v>0.32094477249044817</v>
      </c>
      <c r="G130" s="72">
        <v>8.5219399538106311E-2</v>
      </c>
      <c r="H130" s="72">
        <v>-0.23127035830618892</v>
      </c>
    </row>
    <row r="131" spans="2:8" ht="15" hidden="1" customHeight="1" outlineLevel="1">
      <c r="B131" s="63" t="s">
        <v>83</v>
      </c>
      <c r="C131" s="72">
        <v>-2.9823717495260471E-2</v>
      </c>
      <c r="D131" s="72">
        <v>-5.83621253151555E-2</v>
      </c>
      <c r="E131" s="72">
        <v>-6.5210084033613391E-3</v>
      </c>
      <c r="F131" s="72">
        <v>0.14019851116625315</v>
      </c>
      <c r="G131" s="72">
        <v>-0.14968623108157997</v>
      </c>
      <c r="H131" s="72">
        <v>2.4215246636771326E-2</v>
      </c>
    </row>
    <row r="132" spans="2:8" ht="15" hidden="1" customHeight="1" outlineLevel="1">
      <c r="B132" s="63" t="s">
        <v>82</v>
      </c>
      <c r="C132" s="72">
        <v>-2.5242898981916229E-2</v>
      </c>
      <c r="D132" s="72">
        <v>1.2914267932161216E-2</v>
      </c>
      <c r="E132" s="72">
        <v>-2.3884349465744803E-2</v>
      </c>
      <c r="F132" s="72">
        <v>-6.5919862128392959E-2</v>
      </c>
      <c r="G132" s="72">
        <v>-0.12572652187213218</v>
      </c>
      <c r="H132" s="72">
        <v>0.19771351714862129</v>
      </c>
    </row>
    <row r="133" spans="2:8" ht="15" hidden="1" customHeight="1" outlineLevel="1">
      <c r="B133" s="63" t="s">
        <v>81</v>
      </c>
      <c r="C133" s="72">
        <v>-6.0936683883697773E-3</v>
      </c>
      <c r="D133" s="72">
        <v>-9.449323674594523E-2</v>
      </c>
      <c r="E133" s="72">
        <v>3.3328544749317679E-2</v>
      </c>
      <c r="F133" s="72">
        <v>0.21298174442190665</v>
      </c>
      <c r="G133" s="72">
        <v>-0.1455861414333175</v>
      </c>
      <c r="H133" s="72">
        <v>0.3175618073316282</v>
      </c>
    </row>
    <row r="134" spans="2:8" ht="15" hidden="1" customHeight="1" outlineLevel="1">
      <c r="B134" s="63" t="s">
        <v>80</v>
      </c>
      <c r="C134" s="72">
        <v>7.180880932593614E-2</v>
      </c>
      <c r="D134" s="72">
        <v>-4.2606138300279039E-2</v>
      </c>
      <c r="E134" s="72">
        <v>7.0827636975496988E-2</v>
      </c>
      <c r="F134" s="72">
        <v>0.49447122200170113</v>
      </c>
      <c r="G134" s="72">
        <v>-1.13686051595977E-2</v>
      </c>
      <c r="H134" s="72">
        <v>0.40399137001078755</v>
      </c>
    </row>
    <row r="135" spans="2:8" ht="15" hidden="1" customHeight="1" outlineLevel="1">
      <c r="B135" s="63" t="s">
        <v>79</v>
      </c>
      <c r="C135" s="72">
        <v>-0.12066394990557594</v>
      </c>
      <c r="D135" s="72">
        <v>-0.18555842425251934</v>
      </c>
      <c r="E135" s="72">
        <v>-6.8950276243093911E-2</v>
      </c>
      <c r="F135" s="72">
        <v>6.2833804586868158E-3</v>
      </c>
      <c r="G135" s="72">
        <v>-0.26072607260726077</v>
      </c>
      <c r="H135" s="72">
        <v>1.4666666666666606E-2</v>
      </c>
    </row>
    <row r="136" spans="2:8" ht="15" customHeight="1" collapsed="1">
      <c r="B136" s="65">
        <v>2002</v>
      </c>
      <c r="C136" s="67">
        <v>-3.806144492341379E-2</v>
      </c>
      <c r="D136" s="67">
        <v>-8.3736727045596537E-2</v>
      </c>
      <c r="E136" s="67">
        <v>-3.5087397684671728E-2</v>
      </c>
      <c r="F136" s="67">
        <v>0.10322314049586767</v>
      </c>
      <c r="G136" s="67">
        <v>-7.93293971074156E-2</v>
      </c>
      <c r="H136" s="67">
        <v>0.11043333141508893</v>
      </c>
    </row>
    <row r="137" spans="2:8" ht="15" hidden="1" customHeight="1" outlineLevel="1">
      <c r="B137" s="63" t="s">
        <v>90</v>
      </c>
      <c r="C137" s="72">
        <v>-9.091310101455663E-2</v>
      </c>
      <c r="D137" s="72">
        <v>-0.143160448892933</v>
      </c>
      <c r="E137" s="72">
        <v>-8.0690180157320435E-2</v>
      </c>
      <c r="F137" s="72">
        <v>0.13179972936400541</v>
      </c>
      <c r="G137" s="72">
        <v>-0.17505924170616116</v>
      </c>
      <c r="H137" s="72">
        <v>2.5500000000000078E-2</v>
      </c>
    </row>
    <row r="138" spans="2:8" ht="15" hidden="1" customHeight="1" outlineLevel="1">
      <c r="B138" s="63" t="s">
        <v>89</v>
      </c>
      <c r="C138" s="72">
        <v>-1.0640796767828586E-2</v>
      </c>
      <c r="D138" s="72">
        <v>1.8020891475958756E-2</v>
      </c>
      <c r="E138" s="72">
        <v>-0.10748974746384632</v>
      </c>
      <c r="F138" s="72">
        <v>0.23663313922710438</v>
      </c>
      <c r="G138" s="72">
        <v>-7.025941939468805E-2</v>
      </c>
      <c r="H138" s="72">
        <v>0.70200803212851404</v>
      </c>
    </row>
    <row r="139" spans="2:8" ht="15" hidden="1" customHeight="1" outlineLevel="1">
      <c r="B139" s="63" t="s">
        <v>88</v>
      </c>
      <c r="C139" s="72">
        <v>-3.4409634697715408E-2</v>
      </c>
      <c r="D139" s="72">
        <v>-4.6127748417824743E-2</v>
      </c>
      <c r="E139" s="72">
        <v>-1.1193023464892593E-2</v>
      </c>
      <c r="F139" s="72">
        <v>0.12059219380888297</v>
      </c>
      <c r="G139" s="72">
        <v>-0.1347785108388313</v>
      </c>
      <c r="H139" s="72">
        <v>-0.16601101494885917</v>
      </c>
    </row>
    <row r="140" spans="2:8" ht="15" hidden="1" customHeight="1" outlineLevel="1">
      <c r="B140" s="63" t="s">
        <v>87</v>
      </c>
      <c r="C140" s="72">
        <v>2.5766775650007734E-2</v>
      </c>
      <c r="D140" s="72">
        <v>-7.0864112695413151E-2</v>
      </c>
      <c r="E140" s="72">
        <v>4.1964139735135575E-3</v>
      </c>
      <c r="F140" s="72">
        <v>0.29729729729729737</v>
      </c>
      <c r="G140" s="72">
        <v>0.22243966079582522</v>
      </c>
      <c r="H140" s="72">
        <v>-0.10387323943661975</v>
      </c>
    </row>
    <row r="141" spans="2:8" ht="15" hidden="1" customHeight="1" outlineLevel="1">
      <c r="B141" s="63" t="s">
        <v>86</v>
      </c>
      <c r="C141" s="72">
        <v>7.2839356944276457E-2</v>
      </c>
      <c r="D141" s="72">
        <v>0.16041757285776415</v>
      </c>
      <c r="E141" s="72">
        <v>-1.8284961758597951E-2</v>
      </c>
      <c r="F141" s="72">
        <v>0.29578628477003588</v>
      </c>
      <c r="G141" s="72">
        <v>1.9979508196721341E-2</v>
      </c>
      <c r="H141" s="72">
        <v>0.52968750000000009</v>
      </c>
    </row>
    <row r="142" spans="2:8" ht="15" hidden="1" customHeight="1" outlineLevel="1">
      <c r="B142" s="63" t="s">
        <v>85</v>
      </c>
      <c r="C142" s="72">
        <v>-5.3498884247868639E-2</v>
      </c>
      <c r="D142" s="72">
        <v>3.6237571951857728E-2</v>
      </c>
      <c r="E142" s="72">
        <v>-0.15188094253823892</v>
      </c>
      <c r="F142" s="72">
        <v>0.18633110136227193</v>
      </c>
      <c r="G142" s="72">
        <v>-6.2109375000000022E-2</v>
      </c>
      <c r="H142" s="72">
        <v>-1.5923566878980888E-2</v>
      </c>
    </row>
    <row r="143" spans="2:8" ht="15" hidden="1" customHeight="1" outlineLevel="1">
      <c r="B143" s="63" t="s">
        <v>84</v>
      </c>
      <c r="C143" s="72">
        <v>-2.0729890764647485E-2</v>
      </c>
      <c r="D143" s="72">
        <v>0.13420516668453208</v>
      </c>
      <c r="E143" s="72">
        <v>-7.2295247724974754E-2</v>
      </c>
      <c r="F143" s="72">
        <v>2.0560085076214207E-2</v>
      </c>
      <c r="G143" s="72">
        <v>-0.1797688956241712</v>
      </c>
      <c r="H143" s="72">
        <v>-2.950474183350893E-2</v>
      </c>
    </row>
    <row r="144" spans="2:8" ht="15" hidden="1" customHeight="1" outlineLevel="1">
      <c r="B144" s="63" t="s">
        <v>83</v>
      </c>
      <c r="C144" s="72">
        <v>-7.3310488174821442E-3</v>
      </c>
      <c r="D144" s="72">
        <v>2.5766283524904177E-2</v>
      </c>
      <c r="E144" s="72">
        <v>-9.7828723920426963E-2</v>
      </c>
      <c r="F144" s="72">
        <v>0.23194497516239965</v>
      </c>
      <c r="G144" s="72">
        <v>7.4147501982553488E-2</v>
      </c>
      <c r="H144" s="72">
        <v>0.10069101678183623</v>
      </c>
    </row>
    <row r="145" spans="2:8" ht="15" hidden="1" customHeight="1" outlineLevel="1">
      <c r="B145" s="63" t="s">
        <v>82</v>
      </c>
      <c r="C145" s="72">
        <v>-5.1062046452125198E-2</v>
      </c>
      <c r="D145" s="72">
        <v>8.4817284159000694E-2</v>
      </c>
      <c r="E145" s="72">
        <v>-0.14973521838410342</v>
      </c>
      <c r="F145" s="72">
        <v>0.20540119449493632</v>
      </c>
      <c r="G145" s="72">
        <v>-9.4083414161008738E-2</v>
      </c>
      <c r="H145" s="72">
        <v>-0.19052803483941205</v>
      </c>
    </row>
    <row r="146" spans="2:8" ht="15" hidden="1" customHeight="1" outlineLevel="1">
      <c r="B146" s="63" t="s">
        <v>81</v>
      </c>
      <c r="C146" s="72">
        <v>-6.4388406242792406E-3</v>
      </c>
      <c r="D146" s="72">
        <v>-3.0154190499875666E-2</v>
      </c>
      <c r="E146" s="72">
        <v>-3.3462926964731965E-2</v>
      </c>
      <c r="F146" s="72">
        <v>0.37283415841584167</v>
      </c>
      <c r="G146" s="72">
        <v>8.1339712918659934E-3</v>
      </c>
      <c r="H146" s="72">
        <v>-0.14566642388929352</v>
      </c>
    </row>
    <row r="147" spans="2:8" ht="15" hidden="1" customHeight="1" outlineLevel="1">
      <c r="B147" s="63" t="s">
        <v>80</v>
      </c>
      <c r="C147" s="72">
        <v>5.7079089203884381E-2</v>
      </c>
      <c r="D147" s="72">
        <v>6.394415917843399E-2</v>
      </c>
      <c r="E147" s="72">
        <v>5.2287943340895149E-2</v>
      </c>
      <c r="F147" s="72">
        <v>0.16479524438573323</v>
      </c>
      <c r="G147" s="72">
        <v>0.10696999031945786</v>
      </c>
      <c r="H147" s="72">
        <v>-0.21240441801189469</v>
      </c>
    </row>
    <row r="148" spans="2:8" ht="15" hidden="1" customHeight="1" outlineLevel="1">
      <c r="B148" s="63" t="s">
        <v>79</v>
      </c>
      <c r="C148" s="72">
        <v>3.5774952385854819E-2</v>
      </c>
      <c r="D148" s="72">
        <v>7.9960424536787089E-2</v>
      </c>
      <c r="E148" s="72">
        <v>6.6650951735517605E-2</v>
      </c>
      <c r="F148" s="72">
        <v>0.22706245181187357</v>
      </c>
      <c r="G148" s="72">
        <v>-5.754276827371696E-2</v>
      </c>
      <c r="H148" s="72">
        <v>-0.37133277451802182</v>
      </c>
    </row>
    <row r="149" spans="2:8" ht="15" customHeight="1" collapsed="1">
      <c r="B149" s="65">
        <v>2001</v>
      </c>
      <c r="C149" s="67">
        <v>-9.4482120241521361E-3</v>
      </c>
      <c r="D149" s="67">
        <v>1.9440851656551628E-2</v>
      </c>
      <c r="E149" s="67">
        <v>-5.2672252854599977E-2</v>
      </c>
      <c r="F149" s="67">
        <v>0.20683206582720359</v>
      </c>
      <c r="G149" s="67">
        <v>-3.6922073687642665E-2</v>
      </c>
      <c r="H149" s="67">
        <v>-6.1666396673686452E-2</v>
      </c>
    </row>
    <row r="150" spans="2:8" ht="15" hidden="1" customHeight="1" outlineLevel="1">
      <c r="B150" s="63" t="s">
        <v>90</v>
      </c>
      <c r="C150" s="72">
        <v>0.24707759166047794</v>
      </c>
      <c r="D150" s="72">
        <v>0.21750369276218606</v>
      </c>
      <c r="E150" s="72">
        <v>0.23588810837932761</v>
      </c>
      <c r="F150" s="72">
        <v>0.5683361629881154</v>
      </c>
      <c r="G150" s="72">
        <v>0.2223026792179581</v>
      </c>
      <c r="H150" s="72">
        <v>0.17577895355673134</v>
      </c>
    </row>
    <row r="151" spans="2:8" ht="15" hidden="1" customHeight="1" outlineLevel="1">
      <c r="B151" s="63" t="s">
        <v>89</v>
      </c>
      <c r="C151" s="72">
        <v>6.4540532873118561E-3</v>
      </c>
      <c r="D151" s="72">
        <v>-0.12097848181117266</v>
      </c>
      <c r="E151" s="72">
        <v>5.4452347083925989E-2</v>
      </c>
      <c r="F151" s="72">
        <v>0.34161931818181812</v>
      </c>
      <c r="G151" s="72">
        <v>0.1634926338483651</v>
      </c>
      <c r="H151" s="72">
        <v>-0.4</v>
      </c>
    </row>
    <row r="152" spans="2:8" ht="15" hidden="1" customHeight="1" outlineLevel="1">
      <c r="B152" s="63" t="s">
        <v>88</v>
      </c>
      <c r="C152" s="72">
        <v>-4.8701113331430235E-2</v>
      </c>
      <c r="D152" s="72">
        <v>-2.3944469209705166E-2</v>
      </c>
      <c r="E152" s="72">
        <v>-0.10733919184623408</v>
      </c>
      <c r="F152" s="72">
        <v>0.23421926910299007</v>
      </c>
      <c r="G152" s="72">
        <v>2.7389680453728138E-2</v>
      </c>
      <c r="H152" s="72">
        <v>-0.24435196195005948</v>
      </c>
    </row>
    <row r="153" spans="2:8" ht="15" hidden="1" customHeight="1" outlineLevel="1">
      <c r="B153" s="63" t="s">
        <v>87</v>
      </c>
      <c r="C153" s="72">
        <v>2.1279978799523036E-2</v>
      </c>
      <c r="D153" s="72">
        <v>8.5399962707439769E-2</v>
      </c>
      <c r="E153" s="72">
        <v>8.7410665200660098E-3</v>
      </c>
      <c r="F153" s="72">
        <v>0.35387578237843043</v>
      </c>
      <c r="G153" s="72">
        <v>-0.194006309148265</v>
      </c>
      <c r="H153" s="72">
        <v>9.6525096525096554E-2</v>
      </c>
    </row>
    <row r="154" spans="2:8" ht="15" hidden="1" customHeight="1" outlineLevel="1">
      <c r="B154" s="63" t="s">
        <v>86</v>
      </c>
      <c r="C154" s="72">
        <v>-0.11077432391762332</v>
      </c>
      <c r="D154" s="72">
        <v>-0.10146173688736027</v>
      </c>
      <c r="E154" s="72">
        <v>-0.14709694142042506</v>
      </c>
      <c r="F154" s="72">
        <v>0.30941218896501987</v>
      </c>
      <c r="G154" s="72">
        <v>-0.17241379310344829</v>
      </c>
      <c r="H154" s="72">
        <v>-0.12087912087912089</v>
      </c>
    </row>
    <row r="155" spans="2:8" ht="15" hidden="1" customHeight="1" outlineLevel="1">
      <c r="B155" s="63" t="s">
        <v>85</v>
      </c>
      <c r="C155" s="72">
        <v>2.7072028835040785E-2</v>
      </c>
      <c r="D155" s="72">
        <v>2.1174270255827965E-2</v>
      </c>
      <c r="E155" s="72">
        <v>-6.0290575712842798E-2</v>
      </c>
      <c r="F155" s="72">
        <v>0.5418298326806692</v>
      </c>
      <c r="G155" s="72">
        <v>0.19106699751861034</v>
      </c>
      <c r="H155" s="72">
        <v>-0.12696941612604262</v>
      </c>
    </row>
    <row r="156" spans="2:8" ht="15" hidden="1" customHeight="1" outlineLevel="1">
      <c r="B156" s="63" t="s">
        <v>84</v>
      </c>
      <c r="C156" s="72">
        <v>-3.3095171816522884E-3</v>
      </c>
      <c r="D156" s="72">
        <v>7.377992633517505E-2</v>
      </c>
      <c r="E156" s="72">
        <v>-0.15117704757233941</v>
      </c>
      <c r="F156" s="72">
        <v>0.42907801418439706</v>
      </c>
      <c r="G156" s="72">
        <v>0.13016484692785268</v>
      </c>
      <c r="H156" s="72">
        <v>0.38338192419825079</v>
      </c>
    </row>
    <row r="157" spans="2:8" ht="15" hidden="1" customHeight="1" outlineLevel="1">
      <c r="B157" s="63" t="s">
        <v>83</v>
      </c>
      <c r="C157" s="72">
        <v>-0.13398199951350032</v>
      </c>
      <c r="D157" s="72">
        <v>-3.3333333333333326E-2</v>
      </c>
      <c r="E157" s="72">
        <v>-0.18080190788493067</v>
      </c>
      <c r="F157" s="72">
        <v>8.3643892339544612E-2</v>
      </c>
      <c r="G157" s="72">
        <v>-0.22578664620107447</v>
      </c>
      <c r="H157" s="72">
        <v>-0.19154030327214688</v>
      </c>
    </row>
    <row r="158" spans="2:8" ht="15" hidden="1" customHeight="1" outlineLevel="1">
      <c r="B158" s="63" t="s">
        <v>82</v>
      </c>
      <c r="C158" s="72">
        <v>2.667632872121195E-2</v>
      </c>
      <c r="D158" s="72">
        <v>-0.13346497001608892</v>
      </c>
      <c r="E158" s="72">
        <v>0.12994071146245068</v>
      </c>
      <c r="F158" s="72">
        <v>0.2802526595744681</v>
      </c>
      <c r="G158" s="72">
        <v>2.4996449367987505E-2</v>
      </c>
      <c r="H158" s="72">
        <v>-0.17252252252252254</v>
      </c>
    </row>
    <row r="159" spans="2:8" ht="15" hidden="1" customHeight="1" outlineLevel="1">
      <c r="B159" s="63" t="s">
        <v>81</v>
      </c>
      <c r="C159" s="72">
        <v>0.18853226727584227</v>
      </c>
      <c r="D159" s="72">
        <v>0.23362478907807938</v>
      </c>
      <c r="E159" s="72">
        <v>0.16317631224764462</v>
      </c>
      <c r="F159" s="72">
        <v>0.10269532582736263</v>
      </c>
      <c r="G159" s="72">
        <v>0.20774342675527313</v>
      </c>
      <c r="H159" s="72">
        <v>0.18925941966219151</v>
      </c>
    </row>
    <row r="160" spans="2:8" ht="15" hidden="1" customHeight="1" outlineLevel="1">
      <c r="B160" s="63" t="s">
        <v>80</v>
      </c>
      <c r="C160" s="72">
        <v>-6.4877106507693294E-2</v>
      </c>
      <c r="D160" s="72">
        <v>-2.8299680361736912E-2</v>
      </c>
      <c r="E160" s="72">
        <v>-6.5125181046968739E-2</v>
      </c>
      <c r="F160" s="72">
        <v>-4.7798742138364769E-2</v>
      </c>
      <c r="G160" s="72">
        <v>-0.14404087833172219</v>
      </c>
      <c r="H160" s="72">
        <v>-4.2700284668564459E-2</v>
      </c>
    </row>
    <row r="161" spans="2:8" ht="15" hidden="1" customHeight="1" outlineLevel="1">
      <c r="B161" s="63" t="s">
        <v>79</v>
      </c>
      <c r="C161" s="72">
        <v>-0.12697449724750032</v>
      </c>
      <c r="D161" s="72">
        <v>-0.12131510313759586</v>
      </c>
      <c r="E161" s="72">
        <v>-0.10637737637579647</v>
      </c>
      <c r="F161" s="72">
        <v>-0.12453594330070872</v>
      </c>
      <c r="G161" s="72">
        <v>-0.19580322401334072</v>
      </c>
      <c r="H161" s="72">
        <v>-0.11760355029585801</v>
      </c>
    </row>
    <row r="162" spans="2:8" ht="15" customHeight="1" collapsed="1">
      <c r="B162" s="65">
        <v>2000</v>
      </c>
      <c r="C162" s="67">
        <v>-1.9867728855750277E-3</v>
      </c>
      <c r="D162" s="67">
        <v>-1.3711151736746086E-3</v>
      </c>
      <c r="E162" s="67">
        <v>-2.8434519616486242E-2</v>
      </c>
      <c r="F162" s="67">
        <v>0.24117974746224302</v>
      </c>
      <c r="G162" s="67">
        <v>-5.9635703636481407E-3</v>
      </c>
      <c r="H162" s="67">
        <v>-7.0891029500301017E-2</v>
      </c>
    </row>
    <row r="163" spans="2:8" ht="15" hidden="1" customHeight="1" outlineLevel="1">
      <c r="B163" s="63" t="s">
        <v>90</v>
      </c>
      <c r="C163" s="72">
        <v>-0.15875329723726228</v>
      </c>
      <c r="D163" s="72">
        <v>-0.13929280889948348</v>
      </c>
      <c r="E163" s="72">
        <v>-0.16715419974926871</v>
      </c>
      <c r="F163" s="72">
        <v>-0.24487179487179489</v>
      </c>
      <c r="G163" s="72">
        <v>-0.13212882953652794</v>
      </c>
      <c r="H163" s="72">
        <v>-0.15119760479041922</v>
      </c>
    </row>
    <row r="164" spans="2:8" ht="15" hidden="1" customHeight="1" outlineLevel="1">
      <c r="B164" s="63" t="s">
        <v>89</v>
      </c>
      <c r="C164" s="72">
        <v>1.8639373871161879E-2</v>
      </c>
      <c r="D164" s="72">
        <v>0.10195412064570952</v>
      </c>
      <c r="E164" s="72">
        <v>-3.232022904966414E-2</v>
      </c>
      <c r="F164" s="72">
        <v>-3.1858407079645712E-3</v>
      </c>
      <c r="G164" s="72">
        <v>-2.4706500788505337E-2</v>
      </c>
      <c r="H164" s="72">
        <v>0.10138004246284504</v>
      </c>
    </row>
    <row r="165" spans="2:8" ht="15" hidden="1" customHeight="1" outlineLevel="1">
      <c r="B165" s="63" t="s">
        <v>88</v>
      </c>
      <c r="C165" s="72">
        <v>0.18751129994576021</v>
      </c>
      <c r="D165" s="72">
        <v>0.19724001219884113</v>
      </c>
      <c r="E165" s="72">
        <v>0.2527522244005429</v>
      </c>
      <c r="F165" s="72">
        <v>4.2243767313019376E-2</v>
      </c>
      <c r="G165" s="72">
        <v>1.2181461775413016E-2</v>
      </c>
      <c r="H165" s="72">
        <v>0.39123242349048803</v>
      </c>
    </row>
    <row r="166" spans="2:8" ht="15" hidden="1" customHeight="1" outlineLevel="1">
      <c r="B166" s="63" t="s">
        <v>87</v>
      </c>
      <c r="C166" s="72">
        <v>0.14065050480623897</v>
      </c>
      <c r="D166" s="72">
        <v>0.16371921449495508</v>
      </c>
      <c r="E166" s="72">
        <v>9.3411877855253733E-2</v>
      </c>
      <c r="F166" s="72">
        <v>8.8574423480083819E-2</v>
      </c>
      <c r="G166" s="72">
        <v>0.25131578947368416</v>
      </c>
      <c r="H166" s="72">
        <v>0.36136662286465171</v>
      </c>
    </row>
    <row r="167" spans="2:8" ht="15" hidden="1" customHeight="1" outlineLevel="1">
      <c r="B167" s="63" t="s">
        <v>86</v>
      </c>
      <c r="C167" s="72">
        <v>0.12981808466713618</v>
      </c>
      <c r="D167" s="72">
        <v>0.14704563794494763</v>
      </c>
      <c r="E167" s="72">
        <v>0.11208263271679075</v>
      </c>
      <c r="F167" s="72">
        <v>0.23354092526690384</v>
      </c>
      <c r="G167" s="72">
        <v>0.12353127977135592</v>
      </c>
      <c r="H167" s="72">
        <v>0.10470409711684381</v>
      </c>
    </row>
    <row r="168" spans="2:8" ht="15" hidden="1" customHeight="1" outlineLevel="1">
      <c r="B168" s="63" t="s">
        <v>85</v>
      </c>
      <c r="C168" s="72">
        <v>0.18193605149220904</v>
      </c>
      <c r="D168" s="72">
        <v>0.24003975813799383</v>
      </c>
      <c r="E168" s="72">
        <v>0.17931097672713947</v>
      </c>
      <c r="F168" s="72">
        <v>0.1694421315570358</v>
      </c>
      <c r="G168" s="72">
        <v>5.4456255110384211E-2</v>
      </c>
      <c r="H168" s="72">
        <v>0.39586028460543332</v>
      </c>
    </row>
    <row r="169" spans="2:8" ht="15" hidden="1" customHeight="1" outlineLevel="1">
      <c r="B169" s="63" t="s">
        <v>84</v>
      </c>
      <c r="C169" s="72">
        <v>0.42339526283349471</v>
      </c>
      <c r="D169" s="72">
        <v>0.25476603119584063</v>
      </c>
      <c r="E169" s="72">
        <v>0.50299456371510187</v>
      </c>
      <c r="F169" s="72">
        <v>0.65743073047858935</v>
      </c>
      <c r="G169" s="72">
        <v>0.45017075442409182</v>
      </c>
      <c r="H169" s="72">
        <v>0.30666666666666664</v>
      </c>
    </row>
    <row r="170" spans="2:8" ht="15" hidden="1" customHeight="1" outlineLevel="1">
      <c r="B170" s="63" t="s">
        <v>83</v>
      </c>
      <c r="C170" s="72">
        <v>0.30619896419152925</v>
      </c>
      <c r="D170" s="72">
        <v>0.22421219678077531</v>
      </c>
      <c r="E170" s="72">
        <v>0.37658162916353199</v>
      </c>
      <c r="F170" s="72">
        <v>0.17862371888726214</v>
      </c>
      <c r="G170" s="72">
        <v>0.38146734520780323</v>
      </c>
      <c r="H170" s="72">
        <v>-9.4861660079050836E-3</v>
      </c>
    </row>
    <row r="171" spans="2:8" ht="15" hidden="1" customHeight="1" outlineLevel="1">
      <c r="B171" s="63" t="s">
        <v>82</v>
      </c>
      <c r="C171" s="72">
        <v>0.13091914871821131</v>
      </c>
      <c r="D171" s="72">
        <v>0.36589751273599047</v>
      </c>
      <c r="E171" s="72">
        <v>-3.8225976768743397E-2</v>
      </c>
      <c r="F171" s="72">
        <v>0.23430447271235133</v>
      </c>
      <c r="G171" s="72">
        <v>0.1538839724680432</v>
      </c>
      <c r="H171" s="72">
        <v>0.42581888246628141</v>
      </c>
    </row>
    <row r="172" spans="2:8" ht="15" hidden="1" customHeight="1" outlineLevel="1">
      <c r="B172" s="63" t="s">
        <v>81</v>
      </c>
      <c r="C172" s="72">
        <v>5.0389922015596778E-2</v>
      </c>
      <c r="D172" s="72">
        <v>0.21159743518260377</v>
      </c>
      <c r="E172" s="72">
        <v>-2.3631773994307048E-3</v>
      </c>
      <c r="F172" s="72">
        <v>-4.9918962722852567E-2</v>
      </c>
      <c r="G172" s="72">
        <v>-2.1348791177718041E-2</v>
      </c>
      <c r="H172" s="72">
        <v>8.0486663547028492E-2</v>
      </c>
    </row>
    <row r="173" spans="2:8" ht="15" hidden="1" customHeight="1" outlineLevel="1">
      <c r="B173" s="63" t="s">
        <v>80</v>
      </c>
      <c r="C173" s="72">
        <v>0.18212598425196846</v>
      </c>
      <c r="D173" s="72">
        <v>0.25471974958427079</v>
      </c>
      <c r="E173" s="72">
        <v>9.3624483792498658E-2</v>
      </c>
      <c r="F173" s="72">
        <v>0.24267291910902689</v>
      </c>
      <c r="G173" s="72">
        <v>0.21107208563304902</v>
      </c>
      <c r="H173" s="72">
        <v>0.47954271961492179</v>
      </c>
    </row>
    <row r="174" spans="2:8" ht="15" hidden="1" customHeight="1" outlineLevel="1">
      <c r="B174" s="63" t="s">
        <v>79</v>
      </c>
      <c r="C174" s="72">
        <v>0.25394455088470647</v>
      </c>
      <c r="D174" s="72">
        <v>0.23504148365056121</v>
      </c>
      <c r="E174" s="72">
        <v>0.2001643281506762</v>
      </c>
      <c r="F174" s="72">
        <v>0.41028081865778199</v>
      </c>
      <c r="G174" s="72">
        <v>0.37040563702151963</v>
      </c>
      <c r="H174" s="72">
        <v>0.30438977327544614</v>
      </c>
    </row>
    <row r="175" spans="2:8" ht="15" customHeight="1" collapsed="1">
      <c r="B175" s="65">
        <v>1999</v>
      </c>
      <c r="C175" s="67">
        <v>0.13734618783218822</v>
      </c>
      <c r="D175" s="67">
        <v>0.17875965239660507</v>
      </c>
      <c r="E175" s="67">
        <v>0.11295713816252761</v>
      </c>
      <c r="F175" s="67">
        <v>0.12143823968347611</v>
      </c>
      <c r="G175" s="67">
        <v>0.12558187044900704</v>
      </c>
      <c r="H175" s="67">
        <v>0.20734145011811744</v>
      </c>
    </row>
    <row r="176" spans="2:8" ht="15" hidden="1" customHeight="1" outlineLevel="1">
      <c r="B176" s="63" t="s">
        <v>90</v>
      </c>
      <c r="C176" s="72">
        <v>0.21888484643370854</v>
      </c>
      <c r="D176" s="72">
        <v>0.2333398667189337</v>
      </c>
      <c r="E176" s="72">
        <v>0.16788677403611518</v>
      </c>
      <c r="F176" s="72">
        <v>0.52567237163814173</v>
      </c>
      <c r="G176" s="72">
        <v>0.21053632559908708</v>
      </c>
      <c r="H176" s="72">
        <v>0.28626444159178432</v>
      </c>
    </row>
    <row r="177" spans="2:8" ht="15" hidden="1" customHeight="1" outlineLevel="1">
      <c r="B177" s="63" t="s">
        <v>89</v>
      </c>
      <c r="C177" s="72">
        <v>0.23022456597736563</v>
      </c>
      <c r="D177" s="72">
        <v>0.42274725274725267</v>
      </c>
      <c r="E177" s="72">
        <v>0.11587613664290974</v>
      </c>
      <c r="F177" s="72">
        <v>0.48527865404837023</v>
      </c>
      <c r="G177" s="72">
        <v>0.12187930017692161</v>
      </c>
      <c r="H177" s="72">
        <v>0.35637149028077753</v>
      </c>
    </row>
    <row r="178" spans="2:8" ht="15" hidden="1" customHeight="1" outlineLevel="1">
      <c r="B178" s="63" t="s">
        <v>88</v>
      </c>
      <c r="C178" s="72">
        <v>0.19424576934495685</v>
      </c>
      <c r="D178" s="72">
        <v>0.23166494506526436</v>
      </c>
      <c r="E178" s="72">
        <v>8.1317606131434461E-2</v>
      </c>
      <c r="F178" s="72">
        <v>0.39922480620155043</v>
      </c>
      <c r="G178" s="72">
        <v>0.43068910256410264</v>
      </c>
      <c r="H178" s="72">
        <v>0.27397260273972601</v>
      </c>
    </row>
    <row r="179" spans="2:8" ht="15" hidden="1" customHeight="1" outlineLevel="1">
      <c r="B179" s="63" t="s">
        <v>87</v>
      </c>
      <c r="C179" s="72">
        <v>0.22430702046556372</v>
      </c>
      <c r="D179" s="72">
        <v>8.5885956644674799E-2</v>
      </c>
      <c r="E179" s="72">
        <v>0.27205994800428202</v>
      </c>
      <c r="F179" s="72">
        <v>0.36188436830835125</v>
      </c>
      <c r="G179" s="72">
        <v>0.33920704845814975</v>
      </c>
      <c r="H179" s="72">
        <v>0.17257318952234213</v>
      </c>
    </row>
    <row r="180" spans="2:8" ht="15" hidden="1" customHeight="1" outlineLevel="1">
      <c r="B180" s="63" t="s">
        <v>86</v>
      </c>
      <c r="C180" s="72">
        <v>0.39626288659793807</v>
      </c>
      <c r="D180" s="72">
        <v>0.29897507570463544</v>
      </c>
      <c r="E180" s="72">
        <v>0.37929891988602482</v>
      </c>
      <c r="F180" s="72">
        <v>0.43184713375796169</v>
      </c>
      <c r="G180" s="72">
        <v>0.73546431523835776</v>
      </c>
      <c r="H180" s="72">
        <v>7.6797385620914982E-2</v>
      </c>
    </row>
    <row r="181" spans="2:8" ht="15" hidden="1" customHeight="1" outlineLevel="1">
      <c r="B181" s="63" t="s">
        <v>85</v>
      </c>
      <c r="C181" s="72">
        <v>0.18594689585106683</v>
      </c>
      <c r="D181" s="72">
        <v>0.27231531246706719</v>
      </c>
      <c r="E181" s="72">
        <v>0.12602527727624446</v>
      </c>
      <c r="F181" s="72">
        <v>0.15870718765074776</v>
      </c>
      <c r="G181" s="72">
        <v>0.25051124744376274</v>
      </c>
      <c r="H181" s="72">
        <v>0.32817869415807555</v>
      </c>
    </row>
    <row r="182" spans="2:8" ht="15" hidden="1" customHeight="1" outlineLevel="1">
      <c r="B182" s="63" t="s">
        <v>84</v>
      </c>
      <c r="C182" s="72">
        <v>-6.7493226044831212E-2</v>
      </c>
      <c r="D182" s="72">
        <v>-2.0178725857595836E-3</v>
      </c>
      <c r="E182" s="72">
        <v>-8.30517066576546E-2</v>
      </c>
      <c r="F182" s="72">
        <v>-0.224609375</v>
      </c>
      <c r="G182" s="72">
        <v>-0.10849709382784389</v>
      </c>
      <c r="H182" s="72">
        <v>0.2068965517241379</v>
      </c>
    </row>
    <row r="183" spans="2:8" ht="15" hidden="1" customHeight="1" outlineLevel="1">
      <c r="B183" s="63" t="s">
        <v>83</v>
      </c>
      <c r="C183" s="72">
        <v>0.23953369304084116</v>
      </c>
      <c r="D183" s="72">
        <v>0.12842159119979524</v>
      </c>
      <c r="E183" s="72">
        <v>0.23363145460681745</v>
      </c>
      <c r="F183" s="72">
        <v>0.35426305353602117</v>
      </c>
      <c r="G183" s="72">
        <v>0.40986547085201797</v>
      </c>
      <c r="H183" s="72">
        <v>0.46581691772885292</v>
      </c>
    </row>
    <row r="184" spans="2:8" ht="15" hidden="1" customHeight="1" outlineLevel="1">
      <c r="B184" s="63" t="s">
        <v>82</v>
      </c>
      <c r="C184" s="72">
        <v>0.22144019019019012</v>
      </c>
      <c r="D184" s="72">
        <v>0.17403541691098856</v>
      </c>
      <c r="E184" s="72">
        <v>0.17166718218373034</v>
      </c>
      <c r="F184" s="72">
        <v>0.35088691796008864</v>
      </c>
      <c r="G184" s="72">
        <v>0.42072176949941786</v>
      </c>
      <c r="H184" s="72">
        <v>0.32285471537807986</v>
      </c>
    </row>
    <row r="185" spans="2:8" ht="15" hidden="1" customHeight="1" outlineLevel="1">
      <c r="B185" s="63" t="s">
        <v>81</v>
      </c>
      <c r="C185" s="72">
        <v>6.368044920877991E-2</v>
      </c>
      <c r="D185" s="72">
        <v>3.0451019821890357E-2</v>
      </c>
      <c r="E185" s="72">
        <v>4.0981773454098258E-2</v>
      </c>
      <c r="F185" s="72">
        <v>0.21361132966168372</v>
      </c>
      <c r="G185" s="72">
        <v>7.3781691209958922E-2</v>
      </c>
      <c r="H185" s="72">
        <v>0.24099883855981408</v>
      </c>
    </row>
    <row r="186" spans="2:8" ht="15" hidden="1" customHeight="1" outlineLevel="1">
      <c r="B186" s="63" t="s">
        <v>80</v>
      </c>
      <c r="C186" s="72">
        <v>0.11296117781088433</v>
      </c>
      <c r="D186" s="72">
        <v>7.2605183086769554E-2</v>
      </c>
      <c r="E186" s="72">
        <v>0.13466846395789211</v>
      </c>
      <c r="F186" s="72">
        <v>0.16318181818181809</v>
      </c>
      <c r="G186" s="72">
        <v>8.5117967332123401E-2</v>
      </c>
      <c r="H186" s="72">
        <v>0.17622080679405516</v>
      </c>
    </row>
    <row r="187" spans="2:8" ht="15" hidden="1" customHeight="1" outlineLevel="1">
      <c r="B187" s="63" t="s">
        <v>79</v>
      </c>
      <c r="C187" s="72">
        <v>0.2195306325808335</v>
      </c>
      <c r="D187" s="72">
        <v>0.23063063063063072</v>
      </c>
      <c r="E187" s="72">
        <v>0.12476007677543177</v>
      </c>
      <c r="F187" s="72">
        <v>0.26795413397706702</v>
      </c>
      <c r="G187" s="72">
        <v>0.40176187933796048</v>
      </c>
      <c r="H187" s="72">
        <v>0.58486238532110102</v>
      </c>
    </row>
    <row r="188" spans="2:8" ht="15" customHeight="1" collapsed="1">
      <c r="B188" s="65">
        <v>1998</v>
      </c>
      <c r="C188" s="67">
        <v>0.18651724074977238</v>
      </c>
      <c r="D188" s="67">
        <v>0.18482303095339425</v>
      </c>
      <c r="E188" s="67">
        <v>0.14519042601234378</v>
      </c>
      <c r="F188" s="67">
        <v>0.29165732729636429</v>
      </c>
      <c r="G188" s="67">
        <v>0.26072079033059214</v>
      </c>
      <c r="H188" s="67">
        <v>0.30433752073951181</v>
      </c>
    </row>
    <row r="189" spans="2:8" ht="15" hidden="1" customHeight="1" outlineLevel="1">
      <c r="B189" s="63" t="s">
        <v>90</v>
      </c>
      <c r="C189" s="72">
        <v>0.15702398433675957</v>
      </c>
      <c r="D189" s="72">
        <v>0.19695014662756605</v>
      </c>
      <c r="E189" s="72">
        <v>0.10006039863096428</v>
      </c>
      <c r="F189" s="72">
        <v>4.0712468193384144E-2</v>
      </c>
      <c r="G189" s="72">
        <v>0.26607271851673486</v>
      </c>
      <c r="H189" s="72">
        <v>0.41507720254314262</v>
      </c>
    </row>
    <row r="190" spans="2:8" ht="15" hidden="1" customHeight="1" outlineLevel="1">
      <c r="B190" s="63" t="s">
        <v>89</v>
      </c>
      <c r="C190" s="72">
        <v>0.12505832944470363</v>
      </c>
      <c r="D190" s="72">
        <v>3.9643550782588743E-2</v>
      </c>
      <c r="E190" s="72">
        <v>0.14321837465758236</v>
      </c>
      <c r="F190" s="72">
        <v>5.1991150442477929E-2</v>
      </c>
      <c r="G190" s="72">
        <v>0.29177247333671907</v>
      </c>
      <c r="H190" s="72">
        <v>9.7156398104265351E-2</v>
      </c>
    </row>
    <row r="191" spans="2:8" ht="15" hidden="1" customHeight="1" outlineLevel="1">
      <c r="B191" s="63" t="s">
        <v>88</v>
      </c>
      <c r="C191" s="72">
        <v>0.20455801554016717</v>
      </c>
      <c r="D191" s="72">
        <v>0.41420982735723766</v>
      </c>
      <c r="E191" s="72">
        <v>9.551598880485912E-2</v>
      </c>
      <c r="F191" s="72">
        <v>0.31800766283524906</v>
      </c>
      <c r="G191" s="72">
        <v>0.22203182374540997</v>
      </c>
      <c r="H191" s="72">
        <v>0.20891719745222925</v>
      </c>
    </row>
    <row r="192" spans="2:8" ht="15" hidden="1" customHeight="1" outlineLevel="1">
      <c r="B192" s="63" t="s">
        <v>87</v>
      </c>
      <c r="C192" s="72">
        <v>7.2900536033353225E-2</v>
      </c>
      <c r="D192" s="72">
        <v>0.15357434085349286</v>
      </c>
      <c r="E192" s="72">
        <v>3.7771782256784681E-2</v>
      </c>
      <c r="F192" s="72">
        <v>0.11900958466453671</v>
      </c>
      <c r="G192" s="72">
        <v>3.5898996045025777E-2</v>
      </c>
      <c r="H192" s="72">
        <v>-5.3935860058309082E-2</v>
      </c>
    </row>
    <row r="193" spans="2:8" ht="15" hidden="1" customHeight="1" outlineLevel="1">
      <c r="B193" s="63" t="s">
        <v>86</v>
      </c>
      <c r="C193" s="72">
        <v>0.29589101296418363</v>
      </c>
      <c r="D193" s="72">
        <v>0.26450662739322528</v>
      </c>
      <c r="E193" s="72">
        <v>0.33880411639460606</v>
      </c>
      <c r="F193" s="72">
        <v>0.28583128583128592</v>
      </c>
      <c r="G193" s="72">
        <v>0.19335744820782641</v>
      </c>
      <c r="H193" s="72">
        <v>0.41995359628770301</v>
      </c>
    </row>
    <row r="194" spans="2:8" ht="15" hidden="1" customHeight="1" outlineLevel="1">
      <c r="B194" s="63" t="s">
        <v>85</v>
      </c>
      <c r="C194" s="72">
        <v>0.1611350231149371</v>
      </c>
      <c r="D194" s="72">
        <v>2.3238618358507601E-3</v>
      </c>
      <c r="E194" s="72">
        <v>0.21918238993710681</v>
      </c>
      <c r="F194" s="72">
        <v>0.42181069958847739</v>
      </c>
      <c r="G194" s="72">
        <v>0.27910018310227569</v>
      </c>
      <c r="H194" s="72">
        <v>-0.18828451882845187</v>
      </c>
    </row>
    <row r="195" spans="2:8" ht="15" hidden="1" customHeight="1" outlineLevel="1">
      <c r="B195" s="63" t="s">
        <v>84</v>
      </c>
      <c r="C195" s="72">
        <v>0.22457392790709374</v>
      </c>
      <c r="D195" s="72">
        <v>0.42317948717948717</v>
      </c>
      <c r="E195" s="72">
        <v>0.15360623781676419</v>
      </c>
      <c r="F195" s="72">
        <v>0.31845493562231764</v>
      </c>
      <c r="G195" s="72">
        <v>0.14807753415951708</v>
      </c>
      <c r="H195" s="72">
        <v>-2.0270270270270285E-2</v>
      </c>
    </row>
    <row r="196" spans="2:8" ht="15" hidden="1" customHeight="1" outlineLevel="1">
      <c r="B196" s="63" t="s">
        <v>83</v>
      </c>
      <c r="C196" s="72">
        <v>0.188772882625591</v>
      </c>
      <c r="D196" s="72">
        <v>0.30713927436883459</v>
      </c>
      <c r="E196" s="72">
        <v>0.11411919533746939</v>
      </c>
      <c r="F196" s="72">
        <v>0.25352112676056349</v>
      </c>
      <c r="G196" s="72">
        <v>0.16024973985431834</v>
      </c>
      <c r="H196" s="72">
        <v>0.32769230769230773</v>
      </c>
    </row>
    <row r="197" spans="2:8" ht="15" hidden="1" customHeight="1" outlineLevel="1">
      <c r="B197" s="63" t="s">
        <v>82</v>
      </c>
      <c r="C197" s="72">
        <v>0.29808746497746386</v>
      </c>
      <c r="D197" s="72">
        <v>0.28302738489316881</v>
      </c>
      <c r="E197" s="72">
        <v>0.32597818062505124</v>
      </c>
      <c r="F197" s="72">
        <v>0.19708029197080301</v>
      </c>
      <c r="G197" s="72">
        <v>0.31345565749235482</v>
      </c>
      <c r="H197" s="72">
        <v>0.16189536031589347</v>
      </c>
    </row>
    <row r="198" spans="2:8" ht="15" hidden="1" customHeight="1" outlineLevel="1">
      <c r="B198" s="63" t="s">
        <v>81</v>
      </c>
      <c r="C198" s="72">
        <v>2.6164846389565399E-2</v>
      </c>
      <c r="D198" s="72">
        <v>0.10812818336162988</v>
      </c>
      <c r="E198" s="72">
        <v>2.822650186835296E-2</v>
      </c>
      <c r="F198" s="72">
        <v>3.9672801635991739E-2</v>
      </c>
      <c r="G198" s="72">
        <v>0.15096977109907384</v>
      </c>
      <c r="H198" s="72">
        <v>-0.46086412022542267</v>
      </c>
    </row>
    <row r="199" spans="2:8" ht="15" hidden="1" customHeight="1" outlineLevel="1">
      <c r="B199" s="63" t="s">
        <v>80</v>
      </c>
      <c r="C199" s="72">
        <v>0.11544477028347999</v>
      </c>
      <c r="D199" s="72">
        <v>0.22743077913715393</v>
      </c>
      <c r="E199" s="72">
        <v>4.8384925975773818E-2</v>
      </c>
      <c r="F199" s="72">
        <v>-5.0905953408110438E-2</v>
      </c>
      <c r="G199" s="72">
        <v>0.1639205745669623</v>
      </c>
      <c r="H199" s="72">
        <v>0.39486673247778881</v>
      </c>
    </row>
    <row r="200" spans="2:8" ht="15" hidden="1" customHeight="1" outlineLevel="1">
      <c r="B200" s="63" t="s">
        <v>79</v>
      </c>
      <c r="C200" s="72">
        <v>3.3707466079420323E-2</v>
      </c>
      <c r="D200" s="72">
        <v>4.4542032622333805E-2</v>
      </c>
      <c r="E200" s="72">
        <v>8.6763229599884362E-3</v>
      </c>
      <c r="F200" s="72">
        <v>1.2084592145014117E-3</v>
      </c>
      <c r="G200" s="72">
        <v>7.8606392168154349E-2</v>
      </c>
      <c r="H200" s="72">
        <v>0.17837837837837833</v>
      </c>
    </row>
    <row r="201" spans="2:8" ht="15" customHeight="1" collapsed="1">
      <c r="B201" s="65">
        <v>1997</v>
      </c>
      <c r="C201" s="67">
        <v>0.14930473332873717</v>
      </c>
      <c r="D201" s="67">
        <v>0.18679460717579377</v>
      </c>
      <c r="E201" s="67">
        <v>0.12733113124640139</v>
      </c>
      <c r="F201" s="67">
        <v>0.14003168600194194</v>
      </c>
      <c r="G201" s="67">
        <v>0.19316460697587634</v>
      </c>
      <c r="H201" s="67">
        <v>1.9903303787268234E-2</v>
      </c>
    </row>
    <row r="202" spans="2:8" ht="15" hidden="1" customHeight="1" outlineLevel="1">
      <c r="B202" s="63" t="s">
        <v>90</v>
      </c>
      <c r="C202" s="72">
        <v>8.4510032912198829E-2</v>
      </c>
      <c r="D202" s="72">
        <v>8.3640523706622671E-2</v>
      </c>
      <c r="E202" s="72">
        <v>9.1248626876601957E-2</v>
      </c>
      <c r="F202" s="72">
        <v>4.133545310015907E-2</v>
      </c>
      <c r="G202" s="72">
        <v>5.1392405063291235E-2</v>
      </c>
      <c r="H202" s="72">
        <v>0.22605790645879731</v>
      </c>
    </row>
    <row r="203" spans="2:8" ht="15" hidden="1" customHeight="1" outlineLevel="1">
      <c r="B203" s="63" t="s">
        <v>89</v>
      </c>
      <c r="C203" s="72">
        <v>0.11577224887500459</v>
      </c>
      <c r="D203" s="72">
        <v>0.2189110151789444</v>
      </c>
      <c r="E203" s="72">
        <v>4.8457176522571643E-2</v>
      </c>
      <c r="F203" s="72">
        <v>0.11604938271604937</v>
      </c>
      <c r="G203" s="72">
        <v>5.6613898577944743E-2</v>
      </c>
      <c r="H203" s="72">
        <v>0.61892583120204603</v>
      </c>
    </row>
    <row r="204" spans="2:8" ht="15" hidden="1" customHeight="1" outlineLevel="1">
      <c r="B204" s="63" t="s">
        <v>88</v>
      </c>
      <c r="C204" s="72">
        <v>6.4214787392312234E-2</v>
      </c>
      <c r="D204" s="72">
        <v>-5.3306512446567811E-2</v>
      </c>
      <c r="E204" s="72">
        <v>8.8052351950239638E-2</v>
      </c>
      <c r="F204" s="72">
        <v>0.61609907120743035</v>
      </c>
      <c r="G204" s="72">
        <v>4.0234275528393093E-2</v>
      </c>
      <c r="H204" s="72">
        <v>0.26817447495961222</v>
      </c>
    </row>
    <row r="205" spans="2:8" ht="15" hidden="1" customHeight="1" outlineLevel="1">
      <c r="B205" s="63" t="s">
        <v>87</v>
      </c>
      <c r="C205" s="72">
        <v>7.4949848478381487E-2</v>
      </c>
      <c r="D205" s="72">
        <v>5.4456864431069008E-2</v>
      </c>
      <c r="E205" s="72">
        <v>6.9325413661434077E-2</v>
      </c>
      <c r="F205" s="72">
        <v>1.7059301380990988E-2</v>
      </c>
      <c r="G205" s="72">
        <v>9.3479707252162259E-2</v>
      </c>
      <c r="H205" s="72">
        <v>0.5990675990675991</v>
      </c>
    </row>
    <row r="206" spans="2:8" ht="15" hidden="1" customHeight="1" outlineLevel="1">
      <c r="B206" s="63" t="s">
        <v>86</v>
      </c>
      <c r="C206" s="72">
        <v>-7.4699089134677932E-2</v>
      </c>
      <c r="D206" s="72">
        <v>2.7076085312358167E-2</v>
      </c>
      <c r="E206" s="72">
        <v>-0.13491941673062169</v>
      </c>
      <c r="F206" s="72">
        <v>-0.12723373838456042</v>
      </c>
      <c r="G206" s="72">
        <v>-6.2577065351418049E-2</v>
      </c>
      <c r="H206" s="72">
        <v>0.39935064935064934</v>
      </c>
    </row>
    <row r="207" spans="2:8" ht="15" hidden="1" customHeight="1" outlineLevel="1">
      <c r="B207" s="63" t="s">
        <v>85</v>
      </c>
      <c r="C207" s="72">
        <v>-8.9655772914610798E-2</v>
      </c>
      <c r="D207" s="72">
        <v>-8.3720480061943436E-2</v>
      </c>
      <c r="E207" s="72">
        <v>-5.8056872037914653E-2</v>
      </c>
      <c r="F207" s="72">
        <v>-0.17440543601359004</v>
      </c>
      <c r="G207" s="72">
        <v>-0.23001007049345423</v>
      </c>
      <c r="H207" s="72">
        <v>0.40313111545988267</v>
      </c>
    </row>
    <row r="208" spans="2:8" ht="15" hidden="1" customHeight="1" outlineLevel="1">
      <c r="B208" s="63" t="s">
        <v>84</v>
      </c>
      <c r="C208" s="72">
        <v>-7.946131062569417E-2</v>
      </c>
      <c r="D208" s="72">
        <v>-0.2806551571491811</v>
      </c>
      <c r="E208" s="72">
        <v>3.5945072697899816E-2</v>
      </c>
      <c r="F208" s="72">
        <v>-0.1490138787436085</v>
      </c>
      <c r="G208" s="72">
        <v>8.3306632489585919E-3</v>
      </c>
      <c r="H208" s="72">
        <v>1.6018306636155666E-2</v>
      </c>
    </row>
    <row r="209" spans="2:8" ht="15" hidden="1" customHeight="1" outlineLevel="1">
      <c r="B209" s="63" t="s">
        <v>83</v>
      </c>
      <c r="C209" s="72">
        <v>5.3186482161347026E-3</v>
      </c>
      <c r="D209" s="72">
        <v>-7.1417481757491075E-2</v>
      </c>
      <c r="E209" s="72">
        <v>-8.3892617449664586E-3</v>
      </c>
      <c r="F209" s="72">
        <v>-2.1880064829821744E-2</v>
      </c>
      <c r="G209" s="72">
        <v>0.28762840553818658</v>
      </c>
      <c r="H209" s="72">
        <v>7.6158940397351049E-2</v>
      </c>
    </row>
    <row r="210" spans="2:8" ht="15" hidden="1" customHeight="1" outlineLevel="1">
      <c r="B210" s="63" t="s">
        <v>82</v>
      </c>
      <c r="C210" s="72">
        <v>-6.8147419403662757E-2</v>
      </c>
      <c r="D210" s="72">
        <v>2.3406221127194371E-2</v>
      </c>
      <c r="E210" s="72">
        <v>-6.5537329449639747E-2</v>
      </c>
      <c r="F210" s="72">
        <v>-0.18275488069414314</v>
      </c>
      <c r="G210" s="72">
        <v>-0.26251691474966166</v>
      </c>
      <c r="H210" s="72">
        <v>0.66065573770491803</v>
      </c>
    </row>
    <row r="211" spans="2:8" ht="15" hidden="1" customHeight="1" outlineLevel="1">
      <c r="B211" s="63" t="s">
        <v>81</v>
      </c>
      <c r="C211" s="72">
        <v>9.6115752303849833E-2</v>
      </c>
      <c r="D211" s="72">
        <v>-5.9762546143869111E-2</v>
      </c>
      <c r="E211" s="72">
        <v>4.6693543534508608E-2</v>
      </c>
      <c r="F211" s="72">
        <v>0.23734817813765186</v>
      </c>
      <c r="G211" s="72">
        <v>8.4106838416366791E-2</v>
      </c>
      <c r="H211" s="72">
        <v>2.4123931623931623</v>
      </c>
    </row>
    <row r="212" spans="2:8" ht="15" hidden="1" customHeight="1" outlineLevel="1">
      <c r="B212" s="63" t="s">
        <v>80</v>
      </c>
      <c r="C212" s="72">
        <v>1.4009119143593374E-2</v>
      </c>
      <c r="D212" s="72">
        <v>-5.339509935389497E-2</v>
      </c>
      <c r="E212" s="72">
        <v>-1.6545334215751106E-2</v>
      </c>
      <c r="F212" s="72">
        <v>0.40655339805825252</v>
      </c>
      <c r="G212" s="72">
        <v>6.334231805929913E-2</v>
      </c>
      <c r="H212" s="72">
        <v>0.18757327080890973</v>
      </c>
    </row>
    <row r="213" spans="2:8" ht="15" hidden="1" customHeight="1" outlineLevel="1">
      <c r="B213" s="63" t="s">
        <v>79</v>
      </c>
      <c r="C213" s="72">
        <v>-2.4631907153992771E-2</v>
      </c>
      <c r="D213" s="72">
        <v>-3.7500000000000311E-3</v>
      </c>
      <c r="E213" s="72">
        <v>-3.1460518091534162E-2</v>
      </c>
      <c r="F213" s="72">
        <v>1.2851897184822603E-2</v>
      </c>
      <c r="G213" s="72">
        <v>-0.10903027193432524</v>
      </c>
      <c r="H213" s="72">
        <v>0.18843683083511786</v>
      </c>
    </row>
    <row r="214" spans="2:8" ht="15" customHeight="1" collapsed="1">
      <c r="B214" s="65">
        <v>1996</v>
      </c>
      <c r="C214" s="67">
        <v>1.1653576735300319E-2</v>
      </c>
      <c r="D214" s="67">
        <v>-1.9136128191598156E-2</v>
      </c>
      <c r="E214" s="67">
        <v>5.0314005689258146E-3</v>
      </c>
      <c r="F214" s="67">
        <v>5.3291704796253336E-2</v>
      </c>
      <c r="G214" s="67">
        <v>-1.4813373123999773E-2</v>
      </c>
      <c r="H214" s="67">
        <v>0.56672137356394403</v>
      </c>
    </row>
    <row r="215" spans="2:8" ht="15" hidden="1" customHeight="1" outlineLevel="1">
      <c r="B215" s="63" t="s">
        <v>90</v>
      </c>
      <c r="C215" s="72">
        <v>1.6804605973371745E-2</v>
      </c>
      <c r="D215" s="72">
        <v>1.5489867045307859E-2</v>
      </c>
      <c r="E215" s="72">
        <v>9.0895654744309606E-3</v>
      </c>
      <c r="F215" s="72">
        <v>0.12589498806682586</v>
      </c>
      <c r="G215" s="72">
        <v>-1.7412935323383061E-2</v>
      </c>
      <c r="H215" s="72">
        <v>0.10184049079754609</v>
      </c>
    </row>
    <row r="216" spans="2:8" ht="15" hidden="1" customHeight="1" outlineLevel="1">
      <c r="B216" s="63" t="s">
        <v>89</v>
      </c>
      <c r="C216" s="72">
        <v>-3.8029479107040687E-2</v>
      </c>
      <c r="D216" s="72">
        <v>4.284054603543419E-2</v>
      </c>
      <c r="E216" s="72">
        <v>-0.14966497589078842</v>
      </c>
      <c r="F216" s="72">
        <v>0.23853211009174302</v>
      </c>
      <c r="G216" s="72">
        <v>0.20810372771474883</v>
      </c>
      <c r="H216" s="72">
        <v>0.11079545454545459</v>
      </c>
    </row>
    <row r="217" spans="2:8" ht="15" hidden="1" customHeight="1" outlineLevel="1">
      <c r="B217" s="63" t="s">
        <v>88</v>
      </c>
      <c r="C217" s="72">
        <v>-2.1563981042654001E-2</v>
      </c>
      <c r="D217" s="72">
        <v>3.9738562091503171E-2</v>
      </c>
      <c r="E217" s="72">
        <v>6.65275241325336E-3</v>
      </c>
      <c r="F217" s="72">
        <v>-0.37804878048780488</v>
      </c>
      <c r="G217" s="72">
        <v>-0.12245810055865924</v>
      </c>
      <c r="H217" s="72">
        <v>0.17904761904761912</v>
      </c>
    </row>
    <row r="218" spans="2:8" ht="15" hidden="1" customHeight="1" outlineLevel="1">
      <c r="B218" s="63" t="s">
        <v>87</v>
      </c>
      <c r="C218" s="72">
        <v>-3.1419240150481587E-2</v>
      </c>
      <c r="D218" s="72">
        <v>-0.10216160576428202</v>
      </c>
      <c r="E218" s="72">
        <v>4.1998231653403995E-2</v>
      </c>
      <c r="F218" s="72">
        <v>-0.15800273597811221</v>
      </c>
      <c r="G218" s="72">
        <v>-8.4652862362971981E-2</v>
      </c>
      <c r="H218" s="72">
        <v>0.18836565096952906</v>
      </c>
    </row>
    <row r="219" spans="2:8" ht="15" hidden="1" customHeight="1" outlineLevel="1">
      <c r="B219" s="63" t="s">
        <v>86</v>
      </c>
      <c r="C219" s="72">
        <v>-0.14394123994848051</v>
      </c>
      <c r="D219" s="72">
        <v>-0.21614892103391037</v>
      </c>
      <c r="E219" s="72">
        <v>-0.10038663352665012</v>
      </c>
      <c r="F219" s="72">
        <v>-0.11957205789804903</v>
      </c>
      <c r="G219" s="72">
        <v>-0.1476615869679454</v>
      </c>
      <c r="H219" s="72">
        <v>-0.2560386473429952</v>
      </c>
    </row>
    <row r="220" spans="2:8" ht="15" hidden="1" customHeight="1" outlineLevel="1">
      <c r="B220" s="63" t="s">
        <v>85</v>
      </c>
      <c r="C220" s="72">
        <v>-7.4911395124046876E-2</v>
      </c>
      <c r="D220" s="72">
        <v>-2.3809523809523836E-2</v>
      </c>
      <c r="E220" s="72">
        <v>-9.1251682368775233E-2</v>
      </c>
      <c r="F220" s="72">
        <v>-0.18164967562557921</v>
      </c>
      <c r="G220" s="72">
        <v>-7.2655958162121781E-2</v>
      </c>
      <c r="H220" s="72">
        <v>-0.10820244328097728</v>
      </c>
    </row>
    <row r="221" spans="2:8" ht="15" hidden="1" customHeight="1" outlineLevel="1">
      <c r="B221" s="63" t="s">
        <v>84</v>
      </c>
      <c r="C221" s="72">
        <v>-4.2962175569138061E-2</v>
      </c>
      <c r="D221" s="72">
        <v>0.12183413342161886</v>
      </c>
      <c r="E221" s="72">
        <v>-8.3217624733870177E-2</v>
      </c>
      <c r="F221" s="72">
        <v>-0.18657159833630421</v>
      </c>
      <c r="G221" s="72">
        <v>-0.15785213167835943</v>
      </c>
      <c r="H221" s="72">
        <v>0.26666666666666661</v>
      </c>
    </row>
    <row r="222" spans="2:8" ht="15" hidden="1" customHeight="1" outlineLevel="1">
      <c r="B222" s="63" t="s">
        <v>83</v>
      </c>
      <c r="C222" s="72">
        <v>-8.2365136267438355E-2</v>
      </c>
      <c r="D222" s="72">
        <v>-4.5211977468129216E-2</v>
      </c>
      <c r="E222" s="72">
        <v>-1.1173184357542443E-3</v>
      </c>
      <c r="F222" s="72">
        <v>-0.34846884899683206</v>
      </c>
      <c r="G222" s="72">
        <v>-0.30958988590810976</v>
      </c>
      <c r="H222" s="72">
        <v>0.13962264150943393</v>
      </c>
    </row>
    <row r="223" spans="2:8" ht="15" hidden="1" customHeight="1" outlineLevel="1">
      <c r="B223" s="63" t="s">
        <v>82</v>
      </c>
      <c r="C223" s="72">
        <v>-3.4029021528564685E-2</v>
      </c>
      <c r="D223" s="72">
        <v>-0.15188716207391928</v>
      </c>
      <c r="E223" s="72">
        <v>-1.931895061264377E-2</v>
      </c>
      <c r="F223" s="72">
        <v>0.11487303506650548</v>
      </c>
      <c r="G223" s="72">
        <v>5.6972586412395776E-2</v>
      </c>
      <c r="H223" s="72">
        <v>0.10909090909090913</v>
      </c>
    </row>
    <row r="224" spans="2:8" ht="15" hidden="1" customHeight="1" outlineLevel="1">
      <c r="B224" s="63" t="s">
        <v>81</v>
      </c>
      <c r="C224" s="72">
        <v>2.1675368099958847E-2</v>
      </c>
      <c r="D224" s="72">
        <v>0.11144377910844971</v>
      </c>
      <c r="E224" s="72">
        <v>1.9320412168792878E-2</v>
      </c>
      <c r="F224" s="72">
        <v>-0.19281045751633985</v>
      </c>
      <c r="G224" s="72">
        <v>-6.9615791328868526E-2</v>
      </c>
      <c r="H224" s="72">
        <v>0.43999999999999995</v>
      </c>
    </row>
    <row r="225" spans="2:8" ht="15" hidden="1" customHeight="1" outlineLevel="1">
      <c r="B225" s="63" t="s">
        <v>80</v>
      </c>
      <c r="C225" s="72">
        <v>-5.1549622387264571E-2</v>
      </c>
      <c r="D225" s="72">
        <v>-0.12361111111111112</v>
      </c>
      <c r="E225" s="72">
        <v>8.8802831007543936E-3</v>
      </c>
      <c r="F225" s="72">
        <v>-0.18496538081107816</v>
      </c>
      <c r="G225" s="72">
        <v>-0.10187613475892676</v>
      </c>
      <c r="H225" s="72">
        <v>0.43361344537815127</v>
      </c>
    </row>
    <row r="226" spans="2:8" ht="15" hidden="1" customHeight="1" outlineLevel="1">
      <c r="B226" s="63" t="s">
        <v>79</v>
      </c>
      <c r="C226" s="72">
        <v>-5.0055946817613384E-2</v>
      </c>
      <c r="D226" s="72">
        <v>-0.12863522492103252</v>
      </c>
      <c r="E226" s="72">
        <v>-6.9651741293532354E-2</v>
      </c>
      <c r="F226" s="72">
        <v>0.10405405405405399</v>
      </c>
      <c r="G226" s="72">
        <v>0.10362400906002267</v>
      </c>
      <c r="H226" s="72">
        <v>0.3044692737430168</v>
      </c>
    </row>
    <row r="227" spans="2:8" ht="15" customHeight="1" collapsed="1">
      <c r="B227" s="65">
        <v>1995</v>
      </c>
      <c r="C227" s="67">
        <v>-4.3931544141735945E-2</v>
      </c>
      <c r="D227" s="67">
        <v>-4.3419588775804541E-2</v>
      </c>
      <c r="E227" s="67">
        <v>-3.8856948819128156E-2</v>
      </c>
      <c r="F227" s="67">
        <v>-0.11250716606153255</v>
      </c>
      <c r="G227" s="67">
        <v>-6.2617826518821862E-2</v>
      </c>
      <c r="H227" s="67">
        <v>0.16863381528474486</v>
      </c>
    </row>
    <row r="228" spans="2:8" ht="15" hidden="1" customHeight="1" outlineLevel="1">
      <c r="B228" s="63" t="s">
        <v>90</v>
      </c>
      <c r="C228" s="72">
        <v>3.5240649679630476E-2</v>
      </c>
      <c r="D228" s="72">
        <v>-3.6012861736334223E-3</v>
      </c>
      <c r="E228" s="72">
        <v>-1.6140759051912146E-2</v>
      </c>
      <c r="F228" s="72">
        <v>0.11733333333333329</v>
      </c>
      <c r="G228" s="72">
        <v>0.21011438892233603</v>
      </c>
      <c r="H228" s="72">
        <v>0.65314401622718044</v>
      </c>
    </row>
    <row r="229" spans="2:8" ht="15" hidden="1" customHeight="1" outlineLevel="1">
      <c r="B229" s="63" t="s">
        <v>89</v>
      </c>
      <c r="C229" s="72">
        <v>7.0588685893753222E-2</v>
      </c>
      <c r="D229" s="72">
        <v>-0.15674748959098705</v>
      </c>
      <c r="E229" s="72">
        <v>0.26627547379272065</v>
      </c>
      <c r="F229" s="72">
        <v>-4.7341587764020421E-2</v>
      </c>
      <c r="G229" s="72">
        <v>-8.3754083754083775E-2</v>
      </c>
      <c r="H229" s="72">
        <v>0.18918918918918926</v>
      </c>
    </row>
    <row r="230" spans="2:8" ht="15" hidden="1" customHeight="1" outlineLevel="1">
      <c r="B230" s="63" t="s">
        <v>88</v>
      </c>
      <c r="C230" s="72">
        <v>2.4023295316670801E-2</v>
      </c>
      <c r="D230" s="72">
        <v>3.113627173473521E-2</v>
      </c>
      <c r="E230" s="72">
        <v>-7.7052732964122295E-2</v>
      </c>
      <c r="F230" s="72">
        <v>0.39231456657730113</v>
      </c>
      <c r="G230" s="72">
        <v>0.34384384384384381</v>
      </c>
      <c r="H230" s="72">
        <v>0.43051771117166204</v>
      </c>
    </row>
    <row r="231" spans="2:8" ht="15" hidden="1" customHeight="1" outlineLevel="1">
      <c r="B231" s="63" t="s">
        <v>87</v>
      </c>
      <c r="C231" s="72">
        <v>0.11686212946717145</v>
      </c>
      <c r="D231" s="72">
        <v>0.42292200659099222</v>
      </c>
      <c r="E231" s="72">
        <v>-4.7418512591594353E-2</v>
      </c>
      <c r="F231" s="72">
        <v>0.24003392705682791</v>
      </c>
      <c r="G231" s="72">
        <v>0.16909932360270563</v>
      </c>
      <c r="H231" s="72">
        <v>7.7611940298507376E-2</v>
      </c>
    </row>
    <row r="232" spans="2:8" ht="15" hidden="1" customHeight="1" outlineLevel="1">
      <c r="B232" s="63" t="s">
        <v>86</v>
      </c>
      <c r="C232" s="72">
        <v>0.15115207373271899</v>
      </c>
      <c r="D232" s="72">
        <v>0.24542232722976953</v>
      </c>
      <c r="E232" s="72">
        <v>4.8957126303592169E-2</v>
      </c>
      <c r="F232" s="72">
        <v>0.54873294346978563</v>
      </c>
      <c r="G232" s="72">
        <v>0.27461486939048885</v>
      </c>
      <c r="H232" s="72">
        <v>0.14049586776859502</v>
      </c>
    </row>
    <row r="233" spans="2:8" ht="15" hidden="1" customHeight="1" outlineLevel="1">
      <c r="B233" s="63" t="s">
        <v>85</v>
      </c>
      <c r="C233" s="72">
        <v>0.35417954404973995</v>
      </c>
      <c r="D233" s="72">
        <v>0.36514897459048101</v>
      </c>
      <c r="E233" s="72">
        <v>0.31821730182385921</v>
      </c>
      <c r="F233" s="72">
        <v>0.45124411566913247</v>
      </c>
      <c r="G233" s="72">
        <v>0.39499739447628968</v>
      </c>
      <c r="H233" s="72">
        <v>0.71556886227544902</v>
      </c>
    </row>
    <row r="234" spans="2:8" ht="15" hidden="1" customHeight="1" outlineLevel="1">
      <c r="B234" s="63" t="s">
        <v>84</v>
      </c>
      <c r="C234" s="72">
        <v>0.59224259520451339</v>
      </c>
      <c r="D234" s="72">
        <v>0.58598057232869527</v>
      </c>
      <c r="E234" s="72">
        <v>0.44792923200643342</v>
      </c>
      <c r="F234" s="72">
        <v>1.0524390243902437</v>
      </c>
      <c r="G234" s="72">
        <v>0.94540682414698152</v>
      </c>
      <c r="H234" s="72">
        <v>0.86486486486486491</v>
      </c>
    </row>
    <row r="235" spans="2:8" ht="15" hidden="1" customHeight="1" outlineLevel="1">
      <c r="B235" s="63" t="s">
        <v>83</v>
      </c>
      <c r="C235" s="72">
        <v>0.4627874652514532</v>
      </c>
      <c r="D235" s="72">
        <v>0.6054259876249406</v>
      </c>
      <c r="E235" s="72">
        <v>0.27872365757828321</v>
      </c>
      <c r="F235" s="72">
        <v>1.1621004566210047</v>
      </c>
      <c r="G235" s="72">
        <v>0.62964824120603025</v>
      </c>
      <c r="H235" s="72">
        <v>0.46814404432132961</v>
      </c>
    </row>
    <row r="236" spans="2:8" ht="15" hidden="1" customHeight="1" outlineLevel="1">
      <c r="B236" s="63" t="s">
        <v>82</v>
      </c>
      <c r="C236" s="72">
        <v>0.409023021064016</v>
      </c>
      <c r="D236" s="72">
        <v>0.50698681361936626</v>
      </c>
      <c r="E236" s="72">
        <v>0.36651258346173599</v>
      </c>
      <c r="F236" s="72">
        <v>0.23617339312406571</v>
      </c>
      <c r="G236" s="72">
        <v>0.49821428571428572</v>
      </c>
      <c r="H236" s="72">
        <v>0.1879049676025919</v>
      </c>
    </row>
    <row r="237" spans="2:8" ht="15" hidden="1" customHeight="1" outlineLevel="1">
      <c r="B237" s="63" t="s">
        <v>81</v>
      </c>
      <c r="C237" s="72">
        <v>0.31191319070340162</v>
      </c>
      <c r="D237" s="72">
        <v>0.33877672209026133</v>
      </c>
      <c r="E237" s="72">
        <v>0.18998613239909501</v>
      </c>
      <c r="F237" s="72">
        <v>1.0869565217391304</v>
      </c>
      <c r="G237" s="72">
        <v>0.60691022373265358</v>
      </c>
      <c r="H237" s="72">
        <v>-0.23258559622195984</v>
      </c>
    </row>
    <row r="238" spans="2:8" ht="15" hidden="1" customHeight="1" outlineLevel="1">
      <c r="B238" s="63" t="s">
        <v>80</v>
      </c>
      <c r="C238" s="72">
        <v>0.16544319053358159</v>
      </c>
      <c r="D238" s="72">
        <v>0.44958959269010368</v>
      </c>
      <c r="E238" s="72">
        <v>-5.6210221185960085E-2</v>
      </c>
      <c r="F238" s="72">
        <v>0.89325842696629221</v>
      </c>
      <c r="G238" s="72">
        <v>0.45965842167255588</v>
      </c>
      <c r="H238" s="72">
        <v>6.7681895093063549E-3</v>
      </c>
    </row>
    <row r="239" spans="2:8" ht="15" hidden="1" customHeight="1" outlineLevel="1">
      <c r="B239" s="63" t="s">
        <v>79</v>
      </c>
      <c r="C239" s="72">
        <v>0.22159684811449698</v>
      </c>
      <c r="D239" s="72">
        <v>0.51802248677248675</v>
      </c>
      <c r="E239" s="72">
        <v>0.21655400094324784</v>
      </c>
      <c r="F239" s="72">
        <v>0.40818268315889639</v>
      </c>
      <c r="G239" s="72">
        <v>-0.21248606465997766</v>
      </c>
      <c r="H239" s="72">
        <v>0.26056338028169024</v>
      </c>
    </row>
    <row r="240" spans="2:8" ht="15" customHeight="1" collapsed="1">
      <c r="B240" s="65">
        <v>1994</v>
      </c>
      <c r="C240" s="67">
        <v>0.21629922703678628</v>
      </c>
      <c r="D240" s="67">
        <v>0.28271670190274834</v>
      </c>
      <c r="E240" s="67">
        <v>0.1338989351814972</v>
      </c>
      <c r="F240" s="67">
        <v>0.4940756602426839</v>
      </c>
      <c r="G240" s="67">
        <v>0.30646998066686093</v>
      </c>
      <c r="H240" s="67">
        <v>0.23258774322604103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0.26483867889976026</v>
      </c>
      <c r="E7" s="40">
        <v>0.44598059160816345</v>
      </c>
      <c r="F7" s="40">
        <v>0.11833702152281701</v>
      </c>
      <c r="G7" s="40">
        <v>0.125594393541616</v>
      </c>
      <c r="H7" s="40">
        <v>4.524931442764326E-2</v>
      </c>
    </row>
    <row r="8" spans="2:8" ht="15" customHeight="1">
      <c r="B8" s="46">
        <v>2009</v>
      </c>
      <c r="C8" s="74">
        <v>1</v>
      </c>
      <c r="D8" s="74">
        <v>0.25899790191529021</v>
      </c>
      <c r="E8" s="74">
        <v>0.44914921014164322</v>
      </c>
      <c r="F8" s="74">
        <v>0.11869636602123297</v>
      </c>
      <c r="G8" s="74">
        <v>0.12340279924721081</v>
      </c>
      <c r="H8" s="74">
        <v>4.9753722674622781E-2</v>
      </c>
    </row>
    <row r="9" spans="2:8" ht="15" customHeight="1">
      <c r="B9" s="46">
        <v>2008</v>
      </c>
      <c r="C9" s="74">
        <v>1</v>
      </c>
      <c r="D9" s="74">
        <v>0.2564247220418972</v>
      </c>
      <c r="E9" s="74">
        <v>0.44030212165239524</v>
      </c>
      <c r="F9" s="74">
        <v>0.12751038156769401</v>
      </c>
      <c r="G9" s="74">
        <v>0.12492658196543943</v>
      </c>
      <c r="H9" s="74">
        <v>5.0836192772574111E-2</v>
      </c>
    </row>
    <row r="10" spans="2:8" ht="15" customHeight="1">
      <c r="B10" s="46">
        <v>2007</v>
      </c>
      <c r="C10" s="74">
        <v>1</v>
      </c>
      <c r="D10" s="74">
        <v>0.25685691035186375</v>
      </c>
      <c r="E10" s="74">
        <v>0.43629893238434164</v>
      </c>
      <c r="F10" s="74">
        <v>0.12687257843149163</v>
      </c>
      <c r="G10" s="74">
        <v>0.13210498827930478</v>
      </c>
      <c r="H10" s="74">
        <v>4.7866590552998189E-2</v>
      </c>
    </row>
    <row r="11" spans="2:8" ht="15" customHeight="1">
      <c r="B11" s="46">
        <v>2006</v>
      </c>
      <c r="C11" s="74">
        <v>1</v>
      </c>
      <c r="D11" s="74">
        <v>0.2566774014537449</v>
      </c>
      <c r="E11" s="74">
        <v>0.43876850158747488</v>
      </c>
      <c r="F11" s="74">
        <v>0.12728000509447523</v>
      </c>
      <c r="G11" s="74">
        <v>0.12965212012044794</v>
      </c>
      <c r="H11" s="74">
        <v>4.7621971743857065E-2</v>
      </c>
    </row>
    <row r="12" spans="2:8" ht="15" customHeight="1">
      <c r="B12" s="46">
        <v>2005</v>
      </c>
      <c r="C12" s="74">
        <v>1</v>
      </c>
      <c r="D12" s="74">
        <v>0.26710840984122908</v>
      </c>
      <c r="E12" s="74">
        <v>0.43946290873881544</v>
      </c>
      <c r="F12" s="74">
        <v>0.11554461567177238</v>
      </c>
      <c r="G12" s="74">
        <v>0.12829528353612302</v>
      </c>
      <c r="H12" s="74">
        <v>4.9588782212060055E-2</v>
      </c>
    </row>
    <row r="13" spans="2:8" ht="15" customHeight="1">
      <c r="B13" s="46">
        <v>2004</v>
      </c>
      <c r="C13" s="74">
        <v>1</v>
      </c>
      <c r="D13" s="74">
        <v>0.27177761196399369</v>
      </c>
      <c r="E13" s="74">
        <v>0.42776176339179406</v>
      </c>
      <c r="F13" s="74">
        <v>0.11674373983666082</v>
      </c>
      <c r="G13" s="74">
        <v>0.13770885165890642</v>
      </c>
      <c r="H13" s="74">
        <v>4.6008033148645003E-2</v>
      </c>
    </row>
    <row r="14" spans="2:8" ht="15" customHeight="1">
      <c r="B14" s="46">
        <v>2003</v>
      </c>
      <c r="C14" s="74">
        <v>1</v>
      </c>
      <c r="D14" s="74">
        <v>0.27574251968995217</v>
      </c>
      <c r="E14" s="74">
        <v>0.41104633871917046</v>
      </c>
      <c r="F14" s="74">
        <v>0.11950402325982834</v>
      </c>
      <c r="G14" s="74">
        <v>0.14926720310131045</v>
      </c>
      <c r="H14" s="74">
        <v>4.4439915229738641E-2</v>
      </c>
    </row>
    <row r="15" spans="2:8" ht="15" customHeight="1">
      <c r="B15" s="46">
        <v>2002</v>
      </c>
      <c r="C15" s="74">
        <v>1</v>
      </c>
      <c r="D15" s="74">
        <v>0.28620494831784021</v>
      </c>
      <c r="E15" s="74">
        <v>0.42789088825028554</v>
      </c>
      <c r="F15" s="74">
        <v>0.10851830926376803</v>
      </c>
      <c r="G15" s="74">
        <v>0.13817000849514069</v>
      </c>
      <c r="H15" s="74">
        <v>3.9215845672965537E-2</v>
      </c>
    </row>
    <row r="16" spans="2:8" ht="15" customHeight="1">
      <c r="B16" s="46">
        <v>2001</v>
      </c>
      <c r="C16" s="74">
        <v>1</v>
      </c>
      <c r="D16" s="74">
        <v>0.30047212691709918</v>
      </c>
      <c r="E16" s="74">
        <v>0.42657204578555857</v>
      </c>
      <c r="F16" s="74">
        <v>9.4620881108080895E-2</v>
      </c>
      <c r="G16" s="74">
        <v>0.14436331290382493</v>
      </c>
      <c r="H16" s="74">
        <v>3.3971633285436398E-2</v>
      </c>
    </row>
    <row r="17" spans="2:10" ht="15" customHeight="1">
      <c r="B17" s="46">
        <v>2000</v>
      </c>
      <c r="C17" s="74">
        <v>1</v>
      </c>
      <c r="D17" s="74">
        <v>0.29195730391910052</v>
      </c>
      <c r="E17" s="74">
        <v>0.44603539158084721</v>
      </c>
      <c r="F17" s="74">
        <v>7.7663566966308675E-2</v>
      </c>
      <c r="G17" s="74">
        <v>0.14848158576590742</v>
      </c>
      <c r="H17" s="74">
        <v>3.5862151767836185E-2</v>
      </c>
    </row>
    <row r="18" spans="2:10" ht="15" customHeight="1">
      <c r="B18" s="46">
        <v>1999</v>
      </c>
      <c r="C18" s="74">
        <v>1</v>
      </c>
      <c r="D18" s="74">
        <v>0.2917773113628721</v>
      </c>
      <c r="E18" s="74">
        <v>0.45817727116357637</v>
      </c>
      <c r="F18" s="74">
        <v>6.2448059804183047E-2</v>
      </c>
      <c r="G18" s="74">
        <v>0.14907560946384188</v>
      </c>
      <c r="H18" s="74">
        <v>3.8521748205526632E-2</v>
      </c>
    </row>
    <row r="19" spans="2:10" ht="15" customHeight="1">
      <c r="B19" s="46">
        <v>1998</v>
      </c>
      <c r="C19" s="74">
        <v>1</v>
      </c>
      <c r="D19" s="74">
        <v>0.28152627390985147</v>
      </c>
      <c r="E19" s="74">
        <v>0.46821764723984366</v>
      </c>
      <c r="F19" s="74">
        <v>6.3333904839780367E-2</v>
      </c>
      <c r="G19" s="74">
        <v>0.15063371272569009</v>
      </c>
      <c r="H19" s="74">
        <v>3.6288461284834414E-2</v>
      </c>
    </row>
    <row r="20" spans="2:10" ht="15" customHeight="1">
      <c r="B20" s="46">
        <v>1997</v>
      </c>
      <c r="C20" s="74">
        <v>1</v>
      </c>
      <c r="D20" s="74">
        <v>0.28192883577667482</v>
      </c>
      <c r="E20" s="74">
        <v>0.48511435151255922</v>
      </c>
      <c r="F20" s="74">
        <v>5.8178565187795205E-2</v>
      </c>
      <c r="G20" s="74">
        <v>0.14176770824911392</v>
      </c>
      <c r="H20" s="74">
        <v>3.3010539273856811E-2</v>
      </c>
    </row>
    <row r="21" spans="2:10" ht="15" customHeight="1">
      <c r="B21" s="46">
        <v>1996</v>
      </c>
      <c r="C21" s="74">
        <v>1</v>
      </c>
      <c r="D21" s="74">
        <v>0.27302293375857656</v>
      </c>
      <c r="E21" s="74">
        <v>0.49457005572324819</v>
      </c>
      <c r="F21" s="74">
        <v>5.8651791147227475E-2</v>
      </c>
      <c r="G21" s="74">
        <v>0.13655642915593816</v>
      </c>
      <c r="H21" s="74">
        <v>3.719879021500961E-2</v>
      </c>
    </row>
    <row r="22" spans="2:10" ht="15" customHeight="1">
      <c r="B22" s="46">
        <v>1995</v>
      </c>
      <c r="C22" s="74">
        <v>1</v>
      </c>
      <c r="D22" s="74">
        <v>0.28159323164629896</v>
      </c>
      <c r="E22" s="74">
        <v>0.49782878976256179</v>
      </c>
      <c r="F22" s="74">
        <v>5.6333201928616912E-2</v>
      </c>
      <c r="G22" s="74">
        <v>0.14022500530672893</v>
      </c>
      <c r="H22" s="74">
        <v>2.4019771355793432E-2</v>
      </c>
    </row>
    <row r="23" spans="2:10" ht="15" customHeight="1">
      <c r="B23" s="46">
        <v>1994</v>
      </c>
      <c r="C23" s="74">
        <v>1</v>
      </c>
      <c r="D23" s="74">
        <v>0.28144252485337307</v>
      </c>
      <c r="E23" s="74">
        <v>0.49520037805539208</v>
      </c>
      <c r="F23" s="74">
        <v>6.0686008181536168E-2</v>
      </c>
      <c r="G23" s="74">
        <v>0.14302032627571951</v>
      </c>
      <c r="H23" s="74">
        <v>1.9650762633979177E-2</v>
      </c>
    </row>
    <row r="24" spans="2:10" ht="15" customHeight="1">
      <c r="B24" s="46">
        <v>1993</v>
      </c>
      <c r="C24" s="74">
        <v>1</v>
      </c>
      <c r="D24" s="74">
        <v>0.26686978108779058</v>
      </c>
      <c r="E24" s="74">
        <v>0.53118652674339883</v>
      </c>
      <c r="F24" s="74">
        <v>4.9403351387948546E-2</v>
      </c>
      <c r="G24" s="74">
        <v>0.1331492608891898</v>
      </c>
      <c r="H24" s="74">
        <v>1.9391079891672307E-2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141241</v>
      </c>
      <c r="D7" s="83">
        <v>1</v>
      </c>
      <c r="E7" s="82">
        <v>154131</v>
      </c>
      <c r="F7" s="83">
        <v>1</v>
      </c>
      <c r="G7" s="83">
        <v>9.1262452120843093E-2</v>
      </c>
    </row>
    <row r="8" spans="2:7" ht="15" customHeight="1">
      <c r="B8" s="84" t="s">
        <v>111</v>
      </c>
      <c r="C8" s="85">
        <v>73514</v>
      </c>
      <c r="D8" s="86">
        <v>0.52048626107150187</v>
      </c>
      <c r="E8" s="85">
        <v>86450</v>
      </c>
      <c r="F8" s="86">
        <v>0.56088651861079208</v>
      </c>
      <c r="G8" s="87">
        <v>0.17596648257474767</v>
      </c>
    </row>
    <row r="9" spans="2:7" ht="15" customHeight="1">
      <c r="B9" s="84" t="s">
        <v>112</v>
      </c>
      <c r="C9" s="85">
        <v>67727</v>
      </c>
      <c r="D9" s="86">
        <v>0.47951373892849808</v>
      </c>
      <c r="E9" s="85">
        <v>67681</v>
      </c>
      <c r="F9" s="86">
        <v>0.43911348138920786</v>
      </c>
      <c r="G9" s="87">
        <v>-6.7919736589543318E-4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6187</v>
      </c>
      <c r="D8" s="72">
        <v>-8.204747774480714E-2</v>
      </c>
      <c r="E8" s="97">
        <v>5144</v>
      </c>
      <c r="F8" s="57">
        <v>-0.1377807576265504</v>
      </c>
      <c r="G8" s="36">
        <v>11331</v>
      </c>
      <c r="H8" s="72">
        <v>-0.10821659058712418</v>
      </c>
    </row>
    <row r="9" spans="2:8">
      <c r="B9" s="63" t="s">
        <v>89</v>
      </c>
      <c r="C9" s="36">
        <v>6784</v>
      </c>
      <c r="D9" s="72">
        <v>-9.9241097489783936E-3</v>
      </c>
      <c r="E9" s="97">
        <v>4469</v>
      </c>
      <c r="F9" s="57">
        <v>-1.4553472987872129E-2</v>
      </c>
      <c r="G9" s="36">
        <v>11253</v>
      </c>
      <c r="H9" s="72">
        <v>-1.1767805392113861E-2</v>
      </c>
    </row>
    <row r="10" spans="2:8">
      <c r="B10" s="63" t="s">
        <v>88</v>
      </c>
      <c r="C10" s="36">
        <v>8702</v>
      </c>
      <c r="D10" s="72">
        <v>0.1238538034353609</v>
      </c>
      <c r="E10" s="97">
        <v>6864</v>
      </c>
      <c r="F10" s="57">
        <v>0.11193908958367071</v>
      </c>
      <c r="G10" s="36">
        <v>15566</v>
      </c>
      <c r="H10" s="72">
        <v>0.11856855418223633</v>
      </c>
    </row>
    <row r="11" spans="2:8">
      <c r="B11" s="63" t="s">
        <v>87</v>
      </c>
      <c r="C11" s="36">
        <v>6436</v>
      </c>
      <c r="D11" s="72">
        <v>0.33888079883503219</v>
      </c>
      <c r="E11" s="97">
        <v>4364</v>
      </c>
      <c r="F11" s="57">
        <v>-1.2893010631078949E-2</v>
      </c>
      <c r="G11" s="36">
        <v>10800</v>
      </c>
      <c r="H11" s="72">
        <v>0.17035110533159958</v>
      </c>
    </row>
    <row r="12" spans="2:8">
      <c r="B12" s="63" t="s">
        <v>86</v>
      </c>
      <c r="C12" s="36">
        <v>7567</v>
      </c>
      <c r="D12" s="72">
        <v>0.20551218735064514</v>
      </c>
      <c r="E12" s="97">
        <v>5661</v>
      </c>
      <c r="F12" s="57">
        <v>-0.22035532295827021</v>
      </c>
      <c r="G12" s="36">
        <v>13228</v>
      </c>
      <c r="H12" s="72">
        <v>-2.2898507903678533E-2</v>
      </c>
    </row>
    <row r="13" spans="2:8">
      <c r="B13" s="63" t="s">
        <v>85</v>
      </c>
      <c r="C13" s="36">
        <v>8822</v>
      </c>
      <c r="D13" s="72">
        <v>0.40589641434262957</v>
      </c>
      <c r="E13" s="97">
        <v>6748</v>
      </c>
      <c r="F13" s="57">
        <v>-0.1687607785168761</v>
      </c>
      <c r="G13" s="36">
        <v>15570</v>
      </c>
      <c r="H13" s="72">
        <v>8.1775863266865922E-2</v>
      </c>
    </row>
    <row r="14" spans="2:8">
      <c r="B14" s="63" t="s">
        <v>84</v>
      </c>
      <c r="C14" s="36">
        <v>4869</v>
      </c>
      <c r="D14" s="72">
        <v>0.34800664451827235</v>
      </c>
      <c r="E14" s="97">
        <v>3197</v>
      </c>
      <c r="F14" s="57">
        <v>-3.8785327720986196E-2</v>
      </c>
      <c r="G14" s="36">
        <v>8066</v>
      </c>
      <c r="H14" s="72">
        <v>0.16258287690977236</v>
      </c>
    </row>
    <row r="15" spans="2:8">
      <c r="B15" s="63" t="s">
        <v>83</v>
      </c>
      <c r="C15" s="36">
        <v>6105</v>
      </c>
      <c r="D15" s="72">
        <v>-0.12635947338294218</v>
      </c>
      <c r="E15" s="97">
        <v>4673</v>
      </c>
      <c r="F15" s="57">
        <v>-0.26548255265639731</v>
      </c>
      <c r="G15" s="36">
        <v>10778</v>
      </c>
      <c r="H15" s="72">
        <v>-0.19265917602996252</v>
      </c>
    </row>
    <row r="16" spans="2:8">
      <c r="B16" s="63" t="s">
        <v>82</v>
      </c>
      <c r="C16" s="36">
        <v>7976</v>
      </c>
      <c r="D16" s="72">
        <v>0.23716457266945867</v>
      </c>
      <c r="E16" s="97">
        <v>6457</v>
      </c>
      <c r="F16" s="57">
        <v>0.21121740761583196</v>
      </c>
      <c r="G16" s="36">
        <v>14433</v>
      </c>
      <c r="H16" s="72">
        <v>0.22542027508914919</v>
      </c>
    </row>
    <row r="17" spans="2:12">
      <c r="B17" s="63" t="s">
        <v>81</v>
      </c>
      <c r="C17" s="36">
        <v>8934</v>
      </c>
      <c r="D17" s="72">
        <v>0.58263950398582809</v>
      </c>
      <c r="E17" s="97">
        <v>7590</v>
      </c>
      <c r="F17" s="57">
        <v>0.42695995487873661</v>
      </c>
      <c r="G17" s="36">
        <v>16524</v>
      </c>
      <c r="H17" s="72">
        <v>0.50711419190076623</v>
      </c>
    </row>
    <row r="18" spans="2:12">
      <c r="B18" s="63" t="s">
        <v>80</v>
      </c>
      <c r="C18" s="36">
        <v>8110</v>
      </c>
      <c r="D18" s="72">
        <v>0.24196018376722828</v>
      </c>
      <c r="E18" s="97">
        <v>7777</v>
      </c>
      <c r="F18" s="57">
        <v>0.30268006700167494</v>
      </c>
      <c r="G18" s="36">
        <v>15887</v>
      </c>
      <c r="H18" s="72">
        <v>0.27096000000000009</v>
      </c>
    </row>
    <row r="19" spans="2:12">
      <c r="B19" s="63" t="s">
        <v>79</v>
      </c>
      <c r="C19" s="36">
        <v>5958</v>
      </c>
      <c r="D19" s="72">
        <v>6.4308681672025747E-2</v>
      </c>
      <c r="E19" s="97">
        <v>4737</v>
      </c>
      <c r="F19" s="57">
        <v>-4.2062689585439794E-2</v>
      </c>
      <c r="G19" s="36">
        <v>10695</v>
      </c>
      <c r="H19" s="72">
        <v>1.4417148819121595E-2</v>
      </c>
    </row>
    <row r="20" spans="2:12" ht="30" customHeight="1">
      <c r="B20" s="98" t="s">
        <v>290</v>
      </c>
      <c r="C20" s="99">
        <v>86450</v>
      </c>
      <c r="D20" s="100">
        <v>0.17596648257474756</v>
      </c>
      <c r="E20" s="99">
        <v>67681</v>
      </c>
      <c r="F20" s="100">
        <v>-6.7919736589538982E-4</v>
      </c>
      <c r="G20" s="99">
        <v>154131</v>
      </c>
      <c r="H20" s="100">
        <v>9.1262452120843163E-2</v>
      </c>
      <c r="J20" s="101"/>
      <c r="K20" s="101"/>
      <c r="L20" s="101"/>
    </row>
    <row r="21" spans="2:12" outlineLevel="1">
      <c r="B21" s="63" t="s">
        <v>90</v>
      </c>
      <c r="C21" s="36">
        <v>6740</v>
      </c>
      <c r="D21" s="72">
        <v>0.28015194681861355</v>
      </c>
      <c r="E21" s="97">
        <v>5966</v>
      </c>
      <c r="F21" s="57">
        <v>0.11078011543474209</v>
      </c>
      <c r="G21" s="36">
        <v>12706</v>
      </c>
      <c r="H21" s="72">
        <v>0.19462203836028591</v>
      </c>
    </row>
    <row r="22" spans="2:12" outlineLevel="1">
      <c r="B22" s="63" t="s">
        <v>89</v>
      </c>
      <c r="C22" s="36">
        <v>6852</v>
      </c>
      <c r="D22" s="72">
        <v>0.26514032496307238</v>
      </c>
      <c r="E22" s="97">
        <v>4535</v>
      </c>
      <c r="F22" s="57">
        <v>0.10367486006327575</v>
      </c>
      <c r="G22" s="36">
        <v>11387</v>
      </c>
      <c r="H22" s="72">
        <v>0.19548556430446196</v>
      </c>
    </row>
    <row r="23" spans="2:12" outlineLevel="1">
      <c r="B23" s="63" t="s">
        <v>88</v>
      </c>
      <c r="C23" s="36">
        <v>7743</v>
      </c>
      <c r="D23" s="72">
        <v>4.8760666395774033E-2</v>
      </c>
      <c r="E23" s="97">
        <v>6173</v>
      </c>
      <c r="F23" s="57">
        <v>3.244689747449403E-2</v>
      </c>
      <c r="G23" s="36">
        <v>13916</v>
      </c>
      <c r="H23" s="72">
        <v>4.1460859152821383E-2</v>
      </c>
    </row>
    <row r="24" spans="2:12" outlineLevel="1">
      <c r="B24" s="63" t="s">
        <v>87</v>
      </c>
      <c r="C24" s="36">
        <v>4807</v>
      </c>
      <c r="D24" s="72">
        <v>3.5545023696682554E-2</v>
      </c>
      <c r="E24" s="97">
        <v>4421</v>
      </c>
      <c r="F24" s="57">
        <v>-2.9631255487269526E-2</v>
      </c>
      <c r="G24" s="36">
        <v>9228</v>
      </c>
      <c r="H24" s="72">
        <v>3.2615786040444128E-3</v>
      </c>
    </row>
    <row r="25" spans="2:12" outlineLevel="1">
      <c r="B25" s="63" t="s">
        <v>86</v>
      </c>
      <c r="C25" s="36">
        <v>6277</v>
      </c>
      <c r="D25" s="72">
        <v>-6.8970631859982201E-2</v>
      </c>
      <c r="E25" s="97">
        <v>7261</v>
      </c>
      <c r="F25" s="57">
        <v>-7.3024384016341148E-2</v>
      </c>
      <c r="G25" s="36">
        <v>13538</v>
      </c>
      <c r="H25" s="72">
        <v>-7.1149228130360176E-2</v>
      </c>
    </row>
    <row r="26" spans="2:12" outlineLevel="1">
      <c r="B26" s="63" t="s">
        <v>85</v>
      </c>
      <c r="C26" s="36">
        <v>6275</v>
      </c>
      <c r="D26" s="72">
        <v>-5.4969879518072307E-2</v>
      </c>
      <c r="E26" s="97">
        <v>8118</v>
      </c>
      <c r="F26" s="57">
        <v>-0.11491495856955958</v>
      </c>
      <c r="G26" s="36">
        <v>14393</v>
      </c>
      <c r="H26" s="72">
        <v>-8.9741968125474303E-2</v>
      </c>
    </row>
    <row r="27" spans="2:12" outlineLevel="1">
      <c r="B27" s="63" t="s">
        <v>84</v>
      </c>
      <c r="C27" s="36">
        <v>3612</v>
      </c>
      <c r="D27" s="72">
        <v>-0.17815699658703077</v>
      </c>
      <c r="E27" s="97">
        <v>3326</v>
      </c>
      <c r="F27" s="57">
        <v>-0.30794839783603833</v>
      </c>
      <c r="G27" s="36">
        <v>6938</v>
      </c>
      <c r="H27" s="72">
        <v>-0.24595152700793388</v>
      </c>
    </row>
    <row r="28" spans="2:12" outlineLevel="1">
      <c r="B28" s="63" t="s">
        <v>83</v>
      </c>
      <c r="C28" s="36">
        <v>6988</v>
      </c>
      <c r="D28" s="72">
        <v>0.34929523073952495</v>
      </c>
      <c r="E28" s="97">
        <v>6362</v>
      </c>
      <c r="F28" s="57">
        <v>0.23894839337877305</v>
      </c>
      <c r="G28" s="36">
        <v>13350</v>
      </c>
      <c r="H28" s="72">
        <v>0.29435718440954051</v>
      </c>
    </row>
    <row r="29" spans="2:12" outlineLevel="1">
      <c r="B29" s="63" t="s">
        <v>82</v>
      </c>
      <c r="C29" s="36">
        <v>6447</v>
      </c>
      <c r="D29" s="72">
        <v>-0.13509525087201502</v>
      </c>
      <c r="E29" s="97">
        <v>5331</v>
      </c>
      <c r="F29" s="57">
        <v>-0.1067359249329759</v>
      </c>
      <c r="G29" s="36">
        <v>11778</v>
      </c>
      <c r="H29" s="72">
        <v>-0.12248547161376844</v>
      </c>
    </row>
    <row r="30" spans="2:12" outlineLevel="1">
      <c r="B30" s="63" t="s">
        <v>81</v>
      </c>
      <c r="C30" s="36">
        <v>5645</v>
      </c>
      <c r="D30" s="72">
        <v>1.3464991023339312E-2</v>
      </c>
      <c r="E30" s="97">
        <v>5319</v>
      </c>
      <c r="F30" s="57">
        <v>-0.13145003265839317</v>
      </c>
      <c r="G30" s="36">
        <v>10964</v>
      </c>
      <c r="H30" s="72">
        <v>-6.2425175303574498E-2</v>
      </c>
    </row>
    <row r="31" spans="2:12" outlineLevel="1">
      <c r="B31" s="63" t="s">
        <v>80</v>
      </c>
      <c r="C31" s="36">
        <v>6530</v>
      </c>
      <c r="D31" s="72">
        <v>-2.3478390907731406E-2</v>
      </c>
      <c r="E31" s="97">
        <v>5970</v>
      </c>
      <c r="F31" s="57">
        <v>-0.1098851945728343</v>
      </c>
      <c r="G31" s="36">
        <v>12500</v>
      </c>
      <c r="H31" s="72">
        <v>-6.6746304315365101E-2</v>
      </c>
    </row>
    <row r="32" spans="2:12" outlineLevel="1">
      <c r="B32" s="63" t="s">
        <v>79</v>
      </c>
      <c r="C32" s="36">
        <v>5598</v>
      </c>
      <c r="D32" s="72">
        <v>1.0104655359076231E-2</v>
      </c>
      <c r="E32" s="97">
        <v>4945</v>
      </c>
      <c r="F32" s="57">
        <v>4.4350580781415072E-2</v>
      </c>
      <c r="G32" s="36">
        <v>10543</v>
      </c>
      <c r="H32" s="72">
        <v>2.58830397976062E-2</v>
      </c>
    </row>
    <row r="33" spans="2:12" ht="15" customHeight="1">
      <c r="B33" s="102">
        <v>2010</v>
      </c>
      <c r="C33" s="103">
        <v>73514</v>
      </c>
      <c r="D33" s="104">
        <v>3.6649509976732775E-2</v>
      </c>
      <c r="E33" s="103">
        <v>67727</v>
      </c>
      <c r="F33" s="104">
        <v>-3.9265196113199563E-2</v>
      </c>
      <c r="G33" s="103">
        <v>141241</v>
      </c>
      <c r="H33" s="104">
        <v>-1.1951064281168211E-3</v>
      </c>
      <c r="J33" s="101"/>
      <c r="K33" s="101"/>
      <c r="L33" s="101"/>
    </row>
    <row r="34" spans="2:12" hidden="1" outlineLevel="1">
      <c r="B34" s="63" t="s">
        <v>90</v>
      </c>
      <c r="C34" s="36">
        <v>5265</v>
      </c>
      <c r="D34" s="72">
        <v>-0.13347597103357467</v>
      </c>
      <c r="E34" s="97">
        <v>5371</v>
      </c>
      <c r="F34" s="57">
        <v>-0.12338828137750935</v>
      </c>
      <c r="G34" s="36">
        <v>10636</v>
      </c>
      <c r="H34" s="72">
        <v>-0.12841104646398427</v>
      </c>
    </row>
    <row r="35" spans="2:12" hidden="1" outlineLevel="1">
      <c r="B35" s="63" t="s">
        <v>89</v>
      </c>
      <c r="C35" s="36">
        <v>5416</v>
      </c>
      <c r="D35" s="72">
        <v>-6.6528783178214423E-2</v>
      </c>
      <c r="E35" s="97">
        <v>4109</v>
      </c>
      <c r="F35" s="57">
        <v>-0.16279543602281987</v>
      </c>
      <c r="G35" s="36">
        <v>9525</v>
      </c>
      <c r="H35" s="72">
        <v>-0.11064425770308128</v>
      </c>
    </row>
    <row r="36" spans="2:12" hidden="1" outlineLevel="1">
      <c r="B36" s="63" t="s">
        <v>88</v>
      </c>
      <c r="C36" s="36">
        <v>7383</v>
      </c>
      <c r="D36" s="72">
        <v>-9.8864884657634544E-2</v>
      </c>
      <c r="E36" s="97">
        <v>5979</v>
      </c>
      <c r="F36" s="57">
        <v>-0.30476744186046512</v>
      </c>
      <c r="G36" s="36">
        <v>13362</v>
      </c>
      <c r="H36" s="72">
        <v>-0.20431132019293752</v>
      </c>
    </row>
    <row r="37" spans="2:12" hidden="1" outlineLevel="1">
      <c r="B37" s="63" t="s">
        <v>87</v>
      </c>
      <c r="C37" s="36">
        <v>4642</v>
      </c>
      <c r="D37" s="72">
        <v>-0.11715481171548114</v>
      </c>
      <c r="E37" s="97">
        <v>4556</v>
      </c>
      <c r="F37" s="57">
        <v>-0.23939899833055089</v>
      </c>
      <c r="G37" s="36">
        <v>9198</v>
      </c>
      <c r="H37" s="72">
        <v>-0.18225462304409668</v>
      </c>
    </row>
    <row r="38" spans="2:12" hidden="1" outlineLevel="1">
      <c r="B38" s="63" t="s">
        <v>86</v>
      </c>
      <c r="C38" s="36">
        <v>6742</v>
      </c>
      <c r="D38" s="72">
        <v>0.2434526005164146</v>
      </c>
      <c r="E38" s="97">
        <v>7833</v>
      </c>
      <c r="F38" s="57">
        <v>-9.6435575037489896E-2</v>
      </c>
      <c r="G38" s="36">
        <v>14575</v>
      </c>
      <c r="H38" s="72">
        <v>3.4348165495706517E-2</v>
      </c>
    </row>
    <row r="39" spans="2:12" hidden="1" outlineLevel="1">
      <c r="B39" s="63" t="s">
        <v>85</v>
      </c>
      <c r="C39" s="36">
        <v>6640</v>
      </c>
      <c r="D39" s="72">
        <v>-0.14156431803490632</v>
      </c>
      <c r="E39" s="97">
        <v>9172</v>
      </c>
      <c r="F39" s="57">
        <v>7.5011720581340757E-2</v>
      </c>
      <c r="G39" s="36">
        <v>15812</v>
      </c>
      <c r="H39" s="72">
        <v>-2.7970738304542886E-2</v>
      </c>
    </row>
    <row r="40" spans="2:12" hidden="1" outlineLevel="1">
      <c r="B40" s="63" t="s">
        <v>84</v>
      </c>
      <c r="C40" s="36">
        <v>4395</v>
      </c>
      <c r="D40" s="72">
        <v>-7.9581151832460728E-2</v>
      </c>
      <c r="E40" s="97">
        <v>4806</v>
      </c>
      <c r="F40" s="57">
        <v>-0.18028313150264375</v>
      </c>
      <c r="G40" s="36">
        <v>9201</v>
      </c>
      <c r="H40" s="72">
        <v>-0.13508178228990408</v>
      </c>
    </row>
    <row r="41" spans="2:12" hidden="1" outlineLevel="1">
      <c r="B41" s="63" t="s">
        <v>83</v>
      </c>
      <c r="C41" s="36">
        <v>5179</v>
      </c>
      <c r="D41" s="72">
        <v>-0.14847089773100952</v>
      </c>
      <c r="E41" s="97">
        <v>5135</v>
      </c>
      <c r="F41" s="57">
        <v>-7.6770945702984483E-2</v>
      </c>
      <c r="G41" s="36">
        <v>10314</v>
      </c>
      <c r="H41" s="72">
        <v>-0.11422191686705596</v>
      </c>
    </row>
    <row r="42" spans="2:12" hidden="1" outlineLevel="1">
      <c r="B42" s="63" t="s">
        <v>82</v>
      </c>
      <c r="C42" s="36">
        <v>7454</v>
      </c>
      <c r="D42" s="72">
        <v>-0.10837320574162679</v>
      </c>
      <c r="E42" s="97">
        <v>5968</v>
      </c>
      <c r="F42" s="57">
        <v>-0.21628365068942879</v>
      </c>
      <c r="G42" s="36">
        <v>13422</v>
      </c>
      <c r="H42" s="72">
        <v>-0.15981220657276995</v>
      </c>
    </row>
    <row r="43" spans="2:12" hidden="1" outlineLevel="1">
      <c r="B43" s="63" t="s">
        <v>81</v>
      </c>
      <c r="C43" s="36">
        <v>5570</v>
      </c>
      <c r="D43" s="72">
        <v>-0.1033483580167418</v>
      </c>
      <c r="E43" s="97">
        <v>6124</v>
      </c>
      <c r="F43" s="57">
        <v>-0.13233210541229812</v>
      </c>
      <c r="G43" s="36">
        <v>11694</v>
      </c>
      <c r="H43" s="72">
        <v>-0.11876412961567451</v>
      </c>
    </row>
    <row r="44" spans="2:12" hidden="1" outlineLevel="1">
      <c r="B44" s="63" t="s">
        <v>80</v>
      </c>
      <c r="C44" s="36">
        <v>6687</v>
      </c>
      <c r="D44" s="72">
        <v>-4.5123518492074854E-2</v>
      </c>
      <c r="E44" s="97">
        <v>6707</v>
      </c>
      <c r="F44" s="57">
        <v>-0.17634778337222157</v>
      </c>
      <c r="G44" s="36">
        <v>13394</v>
      </c>
      <c r="H44" s="72">
        <v>-0.1156741053743563</v>
      </c>
    </row>
    <row r="45" spans="2:12" hidden="1" outlineLevel="1">
      <c r="B45" s="63" t="s">
        <v>79</v>
      </c>
      <c r="C45" s="36">
        <v>5542</v>
      </c>
      <c r="D45" s="72">
        <v>-2.2402540130534443E-2</v>
      </c>
      <c r="E45" s="97">
        <v>4735</v>
      </c>
      <c r="F45" s="57">
        <v>-3.7601626016260159E-2</v>
      </c>
      <c r="G45" s="36">
        <v>10277</v>
      </c>
      <c r="H45" s="72">
        <v>-2.9464538672206997E-2</v>
      </c>
    </row>
    <row r="46" spans="2:12" collapsed="1">
      <c r="B46" s="105">
        <v>2009</v>
      </c>
      <c r="C46" s="66">
        <v>70915</v>
      </c>
      <c r="D46" s="67">
        <v>-7.4059566244924047E-2</v>
      </c>
      <c r="E46" s="66">
        <v>70495</v>
      </c>
      <c r="F46" s="67">
        <v>-0.14016856330881722</v>
      </c>
      <c r="G46" s="66">
        <v>141410</v>
      </c>
      <c r="H46" s="67">
        <v>-0.10823968620328683</v>
      </c>
    </row>
    <row r="47" spans="2:12" hidden="1" outlineLevel="1">
      <c r="B47" s="63" t="s">
        <v>90</v>
      </c>
      <c r="C47" s="36">
        <v>6076</v>
      </c>
      <c r="D47" s="72">
        <v>9.2020129403306949E-2</v>
      </c>
      <c r="E47" s="97">
        <v>6127</v>
      </c>
      <c r="F47" s="57">
        <v>0.21446977205153628</v>
      </c>
      <c r="G47" s="36">
        <v>12203</v>
      </c>
      <c r="H47" s="72">
        <v>0.15024978791592036</v>
      </c>
    </row>
    <row r="48" spans="2:12" hidden="1" outlineLevel="1">
      <c r="B48" s="63" t="s">
        <v>89</v>
      </c>
      <c r="C48" s="36">
        <v>5802</v>
      </c>
      <c r="D48" s="72">
        <v>-5.9962309405516834E-3</v>
      </c>
      <c r="E48" s="97">
        <v>4908</v>
      </c>
      <c r="F48" s="57">
        <v>-5.1044083526682105E-2</v>
      </c>
      <c r="G48" s="36">
        <v>10710</v>
      </c>
      <c r="H48" s="72">
        <v>-2.7159596693614341E-2</v>
      </c>
    </row>
    <row r="49" spans="2:8" hidden="1" outlineLevel="1">
      <c r="B49" s="63" t="s">
        <v>88</v>
      </c>
      <c r="C49" s="36">
        <v>8193</v>
      </c>
      <c r="D49" s="72">
        <v>-3.6483035388544804E-3</v>
      </c>
      <c r="E49" s="97">
        <v>8600</v>
      </c>
      <c r="F49" s="57">
        <v>6.2646731743482009E-2</v>
      </c>
      <c r="G49" s="36">
        <v>16793</v>
      </c>
      <c r="H49" s="72">
        <v>2.9235106643785258E-2</v>
      </c>
    </row>
    <row r="50" spans="2:8" hidden="1" outlineLevel="1">
      <c r="B50" s="63" t="s">
        <v>87</v>
      </c>
      <c r="C50" s="36">
        <v>5258</v>
      </c>
      <c r="D50" s="72">
        <v>-2.1038912679203103E-2</v>
      </c>
      <c r="E50" s="97">
        <v>5990</v>
      </c>
      <c r="F50" s="57">
        <v>0.17566241413150152</v>
      </c>
      <c r="G50" s="36">
        <v>11248</v>
      </c>
      <c r="H50" s="72">
        <v>7.4718134913051681E-2</v>
      </c>
    </row>
    <row r="51" spans="2:8" hidden="1" outlineLevel="1">
      <c r="B51" s="63" t="s">
        <v>86</v>
      </c>
      <c r="C51" s="36">
        <v>5422</v>
      </c>
      <c r="D51" s="72">
        <v>-0.15387016229712858</v>
      </c>
      <c r="E51" s="97">
        <v>8669</v>
      </c>
      <c r="F51" s="57">
        <v>0.18965280636750381</v>
      </c>
      <c r="G51" s="36">
        <v>14091</v>
      </c>
      <c r="H51" s="72">
        <v>2.8915662650602414E-2</v>
      </c>
    </row>
    <row r="52" spans="2:8" hidden="1" outlineLevel="1">
      <c r="B52" s="63" t="s">
        <v>85</v>
      </c>
      <c r="C52" s="36">
        <v>7735</v>
      </c>
      <c r="D52" s="72">
        <v>-8.8820826952526799E-2</v>
      </c>
      <c r="E52" s="97">
        <v>8532</v>
      </c>
      <c r="F52" s="57">
        <v>-5.8901389808074134E-2</v>
      </c>
      <c r="G52" s="36">
        <v>16267</v>
      </c>
      <c r="H52" s="72">
        <v>-7.3369410424380499E-2</v>
      </c>
    </row>
    <row r="53" spans="2:8" hidden="1" outlineLevel="1">
      <c r="B53" s="63" t="s">
        <v>84</v>
      </c>
      <c r="C53" s="36">
        <v>4775</v>
      </c>
      <c r="D53" s="72">
        <v>8.5227272727272707E-2</v>
      </c>
      <c r="E53" s="97">
        <v>5863</v>
      </c>
      <c r="F53" s="57">
        <v>0.21664245694127415</v>
      </c>
      <c r="G53" s="36">
        <v>10638</v>
      </c>
      <c r="H53" s="72">
        <v>0.15392124959323139</v>
      </c>
    </row>
    <row r="54" spans="2:8" hidden="1" outlineLevel="1">
      <c r="B54" s="63" t="s">
        <v>83</v>
      </c>
      <c r="C54" s="36">
        <v>6082</v>
      </c>
      <c r="D54" s="72">
        <v>0.21203666799521725</v>
      </c>
      <c r="E54" s="97">
        <v>5562</v>
      </c>
      <c r="F54" s="57">
        <v>8.8028169014084501E-2</v>
      </c>
      <c r="G54" s="36">
        <v>11644</v>
      </c>
      <c r="H54" s="72">
        <v>0.14945705824284294</v>
      </c>
    </row>
    <row r="55" spans="2:8" hidden="1" outlineLevel="1">
      <c r="B55" s="63" t="s">
        <v>82</v>
      </c>
      <c r="C55" s="36">
        <v>8360</v>
      </c>
      <c r="D55" s="72">
        <v>0.26743480897513638</v>
      </c>
      <c r="E55" s="97">
        <v>7615</v>
      </c>
      <c r="F55" s="57">
        <v>0.22447338800450223</v>
      </c>
      <c r="G55" s="36">
        <v>15975</v>
      </c>
      <c r="H55" s="72">
        <v>0.24658603199375739</v>
      </c>
    </row>
    <row r="56" spans="2:8" hidden="1" outlineLevel="1">
      <c r="B56" s="63" t="s">
        <v>81</v>
      </c>
      <c r="C56" s="36">
        <v>6212</v>
      </c>
      <c r="D56" s="72">
        <v>-3.3302209772797964E-2</v>
      </c>
      <c r="E56" s="97">
        <v>7058</v>
      </c>
      <c r="F56" s="57">
        <v>2.7814183777486567E-2</v>
      </c>
      <c r="G56" s="36">
        <v>13270</v>
      </c>
      <c r="H56" s="72">
        <v>-1.7302339577220938E-3</v>
      </c>
    </row>
    <row r="57" spans="2:8" hidden="1" outlineLevel="1">
      <c r="B57" s="63" t="s">
        <v>80</v>
      </c>
      <c r="C57" s="36">
        <v>7003</v>
      </c>
      <c r="D57" s="72">
        <v>0.20367823994499834</v>
      </c>
      <c r="E57" s="97">
        <v>8143</v>
      </c>
      <c r="F57" s="57">
        <v>0.31296356014188964</v>
      </c>
      <c r="G57" s="36">
        <v>15146</v>
      </c>
      <c r="H57" s="72">
        <v>0.26006655574043269</v>
      </c>
    </row>
    <row r="58" spans="2:8" hidden="1" outlineLevel="1">
      <c r="B58" s="63" t="s">
        <v>79</v>
      </c>
      <c r="C58" s="36">
        <v>5669</v>
      </c>
      <c r="D58" s="72">
        <v>5.7057617005407346E-2</v>
      </c>
      <c r="E58" s="97">
        <v>4920</v>
      </c>
      <c r="F58" s="57">
        <v>-9.5089203604929229E-2</v>
      </c>
      <c r="G58" s="36">
        <v>10589</v>
      </c>
      <c r="H58" s="72">
        <v>-1.9537037037037019E-2</v>
      </c>
    </row>
    <row r="59" spans="2:8" collapsed="1">
      <c r="B59" s="105">
        <v>2008</v>
      </c>
      <c r="C59" s="66">
        <v>76587</v>
      </c>
      <c r="D59" s="67">
        <v>4.1815733271666211E-2</v>
      </c>
      <c r="E59" s="66">
        <v>81987</v>
      </c>
      <c r="F59" s="67">
        <v>0.10176848442497377</v>
      </c>
      <c r="G59" s="66">
        <v>158574</v>
      </c>
      <c r="H59" s="67">
        <v>7.1974690218824078E-2</v>
      </c>
    </row>
    <row r="60" spans="2:8" hidden="1" outlineLevel="1">
      <c r="B60" s="63" t="s">
        <v>90</v>
      </c>
      <c r="C60" s="36">
        <v>5564</v>
      </c>
      <c r="D60" s="72">
        <v>2.9226785053644067E-2</v>
      </c>
      <c r="E60" s="97">
        <v>5045</v>
      </c>
      <c r="F60" s="57">
        <v>-6.2267657992565062E-2</v>
      </c>
      <c r="G60" s="36">
        <v>10609</v>
      </c>
      <c r="H60" s="72">
        <v>-1.6410161320229877E-2</v>
      </c>
    </row>
    <row r="61" spans="2:8" hidden="1" outlineLevel="1">
      <c r="B61" s="63" t="s">
        <v>89</v>
      </c>
      <c r="C61" s="36">
        <v>5837</v>
      </c>
      <c r="D61" s="72">
        <v>0.13405867495628532</v>
      </c>
      <c r="E61" s="97">
        <v>5172</v>
      </c>
      <c r="F61" s="57">
        <v>0.11585760517799359</v>
      </c>
      <c r="G61" s="36">
        <v>11009</v>
      </c>
      <c r="H61" s="72">
        <v>0.1254344714782254</v>
      </c>
    </row>
    <row r="62" spans="2:8" hidden="1" outlineLevel="1">
      <c r="B62" s="63" t="s">
        <v>88</v>
      </c>
      <c r="C62" s="36">
        <v>8223</v>
      </c>
      <c r="D62" s="72">
        <v>-2.3744509082274767E-2</v>
      </c>
      <c r="E62" s="97">
        <v>8093</v>
      </c>
      <c r="F62" s="57">
        <v>-1.8500246669955756E-3</v>
      </c>
      <c r="G62" s="36">
        <v>16316</v>
      </c>
      <c r="H62" s="72">
        <v>-1.3005867763595691E-2</v>
      </c>
    </row>
    <row r="63" spans="2:8" hidden="1" outlineLevel="1">
      <c r="B63" s="63" t="s">
        <v>87</v>
      </c>
      <c r="C63" s="36">
        <v>5371</v>
      </c>
      <c r="D63" s="72">
        <v>-3.2775076535206171E-2</v>
      </c>
      <c r="E63" s="97">
        <v>5095</v>
      </c>
      <c r="F63" s="57">
        <v>-0.2116664087884883</v>
      </c>
      <c r="G63" s="36">
        <v>10466</v>
      </c>
      <c r="H63" s="72">
        <v>-0.12899467376830898</v>
      </c>
    </row>
    <row r="64" spans="2:8" hidden="1" outlineLevel="1">
      <c r="B64" s="63" t="s">
        <v>86</v>
      </c>
      <c r="C64" s="36">
        <v>6408</v>
      </c>
      <c r="D64" s="72">
        <v>0.20632530120481918</v>
      </c>
      <c r="E64" s="97">
        <v>7287</v>
      </c>
      <c r="F64" s="57">
        <v>-4.5079281876556188E-2</v>
      </c>
      <c r="G64" s="36">
        <v>13695</v>
      </c>
      <c r="H64" s="72">
        <v>5.8100903963532513E-2</v>
      </c>
    </row>
    <row r="65" spans="2:10" hidden="1" outlineLevel="1">
      <c r="B65" s="63" t="s">
        <v>85</v>
      </c>
      <c r="C65" s="36">
        <v>8489</v>
      </c>
      <c r="D65" s="72">
        <v>0.1979960485464296</v>
      </c>
      <c r="E65" s="97">
        <v>9066</v>
      </c>
      <c r="F65" s="57">
        <v>-0.10423871158976383</v>
      </c>
      <c r="G65" s="36">
        <v>17555</v>
      </c>
      <c r="H65" s="72">
        <v>2.0224327308653534E-2</v>
      </c>
    </row>
    <row r="66" spans="2:10" hidden="1" outlineLevel="1">
      <c r="B66" s="63" t="s">
        <v>84</v>
      </c>
      <c r="C66" s="36">
        <v>4400</v>
      </c>
      <c r="D66" s="72">
        <v>-3.487606931344589E-2</v>
      </c>
      <c r="E66" s="97">
        <v>4819</v>
      </c>
      <c r="F66" s="57">
        <v>-7.3981552651806282E-2</v>
      </c>
      <c r="G66" s="36">
        <v>9219</v>
      </c>
      <c r="H66" s="72">
        <v>-5.5720577691283468E-2</v>
      </c>
    </row>
    <row r="67" spans="2:10" ht="16.5" hidden="1" outlineLevel="1" thickBot="1">
      <c r="B67" s="63" t="s">
        <v>83</v>
      </c>
      <c r="C67" s="36">
        <v>5018</v>
      </c>
      <c r="D67" s="72">
        <v>-0.18140293637846661</v>
      </c>
      <c r="E67" s="97">
        <v>5112</v>
      </c>
      <c r="F67" s="57">
        <v>-0.20903605136933312</v>
      </c>
      <c r="G67" s="36">
        <v>10130</v>
      </c>
      <c r="H67" s="72">
        <v>-0.19558484872548243</v>
      </c>
      <c r="J67" s="48" t="s">
        <v>92</v>
      </c>
    </row>
    <row r="68" spans="2:10" hidden="1" outlineLevel="1">
      <c r="B68" s="63" t="s">
        <v>82</v>
      </c>
      <c r="C68" s="36">
        <v>6596</v>
      </c>
      <c r="D68" s="72">
        <v>0.13684936228886602</v>
      </c>
      <c r="E68" s="97">
        <v>6219</v>
      </c>
      <c r="F68" s="57">
        <v>1.5512736773350744E-2</v>
      </c>
      <c r="G68" s="36">
        <v>12815</v>
      </c>
      <c r="H68" s="72">
        <v>7.454301526077467E-2</v>
      </c>
    </row>
    <row r="69" spans="2:10" hidden="1" outlineLevel="1">
      <c r="B69" s="63" t="s">
        <v>81</v>
      </c>
      <c r="C69" s="36">
        <v>6426</v>
      </c>
      <c r="D69" s="72">
        <v>1.3245033112582849E-2</v>
      </c>
      <c r="E69" s="97">
        <v>6867</v>
      </c>
      <c r="F69" s="57">
        <v>0.11731207289293843</v>
      </c>
      <c r="G69" s="36">
        <v>13293</v>
      </c>
      <c r="H69" s="72">
        <v>6.4461883408071685E-2</v>
      </c>
    </row>
    <row r="70" spans="2:10" hidden="1" outlineLevel="1">
      <c r="B70" s="63" t="s">
        <v>80</v>
      </c>
      <c r="C70" s="36">
        <v>5818</v>
      </c>
      <c r="D70" s="72">
        <v>1.6244541484716102E-2</v>
      </c>
      <c r="E70" s="97">
        <v>6202</v>
      </c>
      <c r="F70" s="57">
        <v>-0.11488511488511488</v>
      </c>
      <c r="G70" s="36">
        <v>12020</v>
      </c>
      <c r="H70" s="72">
        <v>-5.5922086082312306E-2</v>
      </c>
    </row>
    <row r="71" spans="2:10" hidden="1" outlineLevel="1">
      <c r="B71" s="63" t="s">
        <v>79</v>
      </c>
      <c r="C71" s="36">
        <v>5363</v>
      </c>
      <c r="D71" s="72">
        <v>-5.2640876170287898E-2</v>
      </c>
      <c r="E71" s="97">
        <v>5437</v>
      </c>
      <c r="F71" s="57">
        <v>-9.4889295821541486E-2</v>
      </c>
      <c r="G71" s="36">
        <v>10800</v>
      </c>
      <c r="H71" s="72">
        <v>-7.4391498114501187E-2</v>
      </c>
    </row>
    <row r="72" spans="2:10" collapsed="1">
      <c r="B72" s="105">
        <v>2007</v>
      </c>
      <c r="C72" s="66">
        <v>73513</v>
      </c>
      <c r="D72" s="67">
        <v>3.3269614595339059E-2</v>
      </c>
      <c r="E72" s="66">
        <v>74414</v>
      </c>
      <c r="F72" s="67">
        <v>-6.1483938503449354E-2</v>
      </c>
      <c r="G72" s="66">
        <v>147927</v>
      </c>
      <c r="H72" s="67">
        <v>-1.6671652208595122E-2</v>
      </c>
    </row>
    <row r="73" spans="2:10" hidden="1" outlineLevel="1">
      <c r="B73" s="63" t="s">
        <v>90</v>
      </c>
      <c r="C73" s="36">
        <v>5406</v>
      </c>
      <c r="D73" s="72">
        <v>0.1480144404332131</v>
      </c>
      <c r="E73" s="97">
        <v>5380</v>
      </c>
      <c r="F73" s="57">
        <v>-0.18336369156041288</v>
      </c>
      <c r="G73" s="36">
        <v>10786</v>
      </c>
      <c r="H73" s="72">
        <v>-4.5233247764893347E-2</v>
      </c>
    </row>
    <row r="74" spans="2:10" hidden="1" outlineLevel="1">
      <c r="B74" s="63" t="s">
        <v>89</v>
      </c>
      <c r="C74" s="36">
        <v>5147</v>
      </c>
      <c r="D74" s="72">
        <v>9.8143802005547176E-2</v>
      </c>
      <c r="E74" s="97">
        <v>4635</v>
      </c>
      <c r="F74" s="57">
        <v>-0.1008729388942774</v>
      </c>
      <c r="G74" s="36">
        <v>9782</v>
      </c>
      <c r="H74" s="72">
        <v>-6.0963218857955637E-3</v>
      </c>
    </row>
    <row r="75" spans="2:10" hidden="1" outlineLevel="1">
      <c r="B75" s="63" t="s">
        <v>88</v>
      </c>
      <c r="C75" s="36">
        <v>8423</v>
      </c>
      <c r="D75" s="72">
        <v>0.14334193022940145</v>
      </c>
      <c r="E75" s="97">
        <v>8108</v>
      </c>
      <c r="F75" s="57">
        <v>2.5031605562578996E-2</v>
      </c>
      <c r="G75" s="36">
        <v>16531</v>
      </c>
      <c r="H75" s="72">
        <v>8.2084178830922339E-2</v>
      </c>
    </row>
    <row r="76" spans="2:10" hidden="1" outlineLevel="1">
      <c r="B76" s="63" t="s">
        <v>87</v>
      </c>
      <c r="C76" s="36">
        <v>5553</v>
      </c>
      <c r="D76" s="72">
        <v>0.12023401250756516</v>
      </c>
      <c r="E76" s="97">
        <v>6463</v>
      </c>
      <c r="F76" s="57">
        <v>-5.0257163850110254E-2</v>
      </c>
      <c r="G76" s="36">
        <v>12016</v>
      </c>
      <c r="H76" s="72">
        <v>2.1594966842373831E-2</v>
      </c>
    </row>
    <row r="77" spans="2:10" hidden="1" outlineLevel="1">
      <c r="B77" s="63" t="s">
        <v>86</v>
      </c>
      <c r="C77" s="36">
        <v>5312</v>
      </c>
      <c r="D77" s="72">
        <v>0.15478260869565208</v>
      </c>
      <c r="E77" s="97">
        <v>7631</v>
      </c>
      <c r="F77" s="57">
        <v>-8.7035593660691468E-3</v>
      </c>
      <c r="G77" s="36">
        <v>12943</v>
      </c>
      <c r="H77" s="72">
        <v>5.2447552447552503E-2</v>
      </c>
    </row>
    <row r="78" spans="2:10" hidden="1" outlineLevel="1">
      <c r="B78" s="63" t="s">
        <v>85</v>
      </c>
      <c r="C78" s="36">
        <v>7086</v>
      </c>
      <c r="D78" s="72">
        <v>0.35435779816513757</v>
      </c>
      <c r="E78" s="97">
        <v>10121</v>
      </c>
      <c r="F78" s="57">
        <v>0.25883084577114435</v>
      </c>
      <c r="G78" s="36">
        <v>17207</v>
      </c>
      <c r="H78" s="72">
        <v>0.29648884870403869</v>
      </c>
    </row>
    <row r="79" spans="2:10" hidden="1" outlineLevel="1">
      <c r="B79" s="63" t="s">
        <v>84</v>
      </c>
      <c r="C79" s="36">
        <v>4559</v>
      </c>
      <c r="D79" s="72">
        <v>0.31686886192952057</v>
      </c>
      <c r="E79" s="97">
        <v>5204</v>
      </c>
      <c r="F79" s="57">
        <v>0.26402720427495741</v>
      </c>
      <c r="G79" s="36">
        <v>9763</v>
      </c>
      <c r="H79" s="72">
        <v>0.28816466552315601</v>
      </c>
    </row>
    <row r="80" spans="2:10" hidden="1" outlineLevel="1">
      <c r="B80" s="63" t="s">
        <v>83</v>
      </c>
      <c r="C80" s="36">
        <v>6130</v>
      </c>
      <c r="D80" s="72">
        <v>0.27681732972297435</v>
      </c>
      <c r="E80" s="97">
        <v>6463</v>
      </c>
      <c r="F80" s="57">
        <v>4.9188311688311614E-2</v>
      </c>
      <c r="G80" s="36">
        <v>12593</v>
      </c>
      <c r="H80" s="72">
        <v>0.14889152449594012</v>
      </c>
    </row>
    <row r="81" spans="2:8" hidden="1" outlineLevel="1">
      <c r="B81" s="63" t="s">
        <v>82</v>
      </c>
      <c r="C81" s="36">
        <v>5802</v>
      </c>
      <c r="D81" s="72">
        <v>0.18529111338100113</v>
      </c>
      <c r="E81" s="97">
        <v>6124</v>
      </c>
      <c r="F81" s="57">
        <v>-6.0159607120933045E-2</v>
      </c>
      <c r="G81" s="36">
        <v>11926</v>
      </c>
      <c r="H81" s="72">
        <v>4.5131890281307596E-2</v>
      </c>
    </row>
    <row r="82" spans="2:8" hidden="1" outlineLevel="1">
      <c r="B82" s="63" t="s">
        <v>81</v>
      </c>
      <c r="C82" s="36">
        <v>6342</v>
      </c>
      <c r="D82" s="72">
        <v>0.50964056177100692</v>
      </c>
      <c r="E82" s="97">
        <v>6146</v>
      </c>
      <c r="F82" s="57">
        <v>-0.10172464191756792</v>
      </c>
      <c r="G82" s="36">
        <v>12488</v>
      </c>
      <c r="H82" s="72">
        <v>0.13085212351716025</v>
      </c>
    </row>
    <row r="83" spans="2:8" hidden="1" outlineLevel="1">
      <c r="B83" s="63" t="s">
        <v>80</v>
      </c>
      <c r="C83" s="36">
        <v>5725</v>
      </c>
      <c r="D83" s="72">
        <v>0.19719782517774997</v>
      </c>
      <c r="E83" s="97">
        <v>7007</v>
      </c>
      <c r="F83" s="57">
        <v>-5.0155889928155117E-2</v>
      </c>
      <c r="G83" s="36">
        <v>12732</v>
      </c>
      <c r="H83" s="72">
        <v>4.7125585985689611E-2</v>
      </c>
    </row>
    <row r="84" spans="2:8" hidden="1" outlineLevel="1">
      <c r="B84" s="63" t="s">
        <v>79</v>
      </c>
      <c r="C84" s="36">
        <v>5661</v>
      </c>
      <c r="D84" s="72">
        <v>-0.11781206171107994</v>
      </c>
      <c r="E84" s="97">
        <v>6007</v>
      </c>
      <c r="F84" s="57">
        <v>-0.14148920966128342</v>
      </c>
      <c r="G84" s="36">
        <v>11668</v>
      </c>
      <c r="H84" s="72">
        <v>-0.1301625167735202</v>
      </c>
    </row>
    <row r="85" spans="2:8" collapsed="1">
      <c r="B85" s="105">
        <v>2006</v>
      </c>
      <c r="C85" s="66">
        <v>71146</v>
      </c>
      <c r="D85" s="67">
        <v>0.18359673931126275</v>
      </c>
      <c r="E85" s="66">
        <v>79289</v>
      </c>
      <c r="F85" s="67">
        <v>-1.1420734368181584E-2</v>
      </c>
      <c r="G85" s="66">
        <v>150435</v>
      </c>
      <c r="H85" s="67">
        <v>7.2123436553469089E-2</v>
      </c>
    </row>
    <row r="86" spans="2:8" hidden="1" outlineLevel="1">
      <c r="B86" s="63" t="s">
        <v>90</v>
      </c>
      <c r="C86" s="36">
        <v>4709</v>
      </c>
      <c r="D86" s="72">
        <v>1.1817791147400003E-2</v>
      </c>
      <c r="E86" s="97">
        <v>6588</v>
      </c>
      <c r="F86" s="57">
        <v>4.8810250152531154E-3</v>
      </c>
      <c r="G86" s="36">
        <v>11297</v>
      </c>
      <c r="H86" s="72">
        <v>7.7609277430865653E-3</v>
      </c>
    </row>
    <row r="87" spans="2:8" hidden="1" outlineLevel="1">
      <c r="B87" s="63" t="s">
        <v>89</v>
      </c>
      <c r="C87" s="36">
        <v>4687</v>
      </c>
      <c r="D87" s="72">
        <v>-3.5795103888088819E-2</v>
      </c>
      <c r="E87" s="97">
        <v>5155</v>
      </c>
      <c r="F87" s="57">
        <v>-0.14340312396144894</v>
      </c>
      <c r="G87" s="36">
        <v>9842</v>
      </c>
      <c r="H87" s="72">
        <v>-9.5321261145325908E-2</v>
      </c>
    </row>
    <row r="88" spans="2:8" hidden="1" outlineLevel="1">
      <c r="B88" s="63" t="s">
        <v>88</v>
      </c>
      <c r="C88" s="36">
        <v>7367</v>
      </c>
      <c r="D88" s="72">
        <v>0.15434033218426824</v>
      </c>
      <c r="E88" s="97">
        <v>7910</v>
      </c>
      <c r="F88" s="57">
        <v>-8.4596690197893731E-2</v>
      </c>
      <c r="G88" s="36">
        <v>15277</v>
      </c>
      <c r="H88" s="72">
        <v>1.6907408640085109E-2</v>
      </c>
    </row>
    <row r="89" spans="2:8" hidden="1" outlineLevel="1">
      <c r="B89" s="63" t="s">
        <v>87</v>
      </c>
      <c r="C89" s="36">
        <v>4957</v>
      </c>
      <c r="D89" s="72">
        <v>4.6222034613761176E-2</v>
      </c>
      <c r="E89" s="97">
        <v>6805</v>
      </c>
      <c r="F89" s="57">
        <v>0.29397223806807382</v>
      </c>
      <c r="G89" s="36">
        <v>11762</v>
      </c>
      <c r="H89" s="72">
        <v>0.17655296588976688</v>
      </c>
    </row>
    <row r="90" spans="2:8" hidden="1" outlineLevel="1">
      <c r="B90" s="63" t="s">
        <v>86</v>
      </c>
      <c r="C90" s="36">
        <v>4600</v>
      </c>
      <c r="D90" s="72">
        <v>-6.5989847715736016E-2</v>
      </c>
      <c r="E90" s="97">
        <v>7698</v>
      </c>
      <c r="F90" s="57">
        <v>5.2214324767632547E-2</v>
      </c>
      <c r="G90" s="36">
        <v>12298</v>
      </c>
      <c r="H90" s="72">
        <v>4.6564823135364364E-3</v>
      </c>
    </row>
    <row r="91" spans="2:8" hidden="1" outlineLevel="1">
      <c r="B91" s="63" t="s">
        <v>85</v>
      </c>
      <c r="C91" s="36">
        <v>5232</v>
      </c>
      <c r="D91" s="72">
        <v>-0.15789473684210531</v>
      </c>
      <c r="E91" s="97">
        <v>8040</v>
      </c>
      <c r="F91" s="57">
        <v>-3.2956458984844894E-2</v>
      </c>
      <c r="G91" s="36">
        <v>13272</v>
      </c>
      <c r="H91" s="72">
        <v>-8.6390858401596993E-2</v>
      </c>
    </row>
    <row r="92" spans="2:8" hidden="1" outlineLevel="1">
      <c r="B92" s="63" t="s">
        <v>84</v>
      </c>
      <c r="C92" s="36">
        <v>3462</v>
      </c>
      <c r="D92" s="72">
        <v>5.1640340218712E-2</v>
      </c>
      <c r="E92" s="97">
        <v>4117</v>
      </c>
      <c r="F92" s="57">
        <v>-0.2065908652919638</v>
      </c>
      <c r="G92" s="36">
        <v>7579</v>
      </c>
      <c r="H92" s="72">
        <v>-0.10635538261997401</v>
      </c>
    </row>
    <row r="93" spans="2:8" hidden="1" outlineLevel="1">
      <c r="B93" s="63" t="s">
        <v>83</v>
      </c>
      <c r="C93" s="36">
        <v>4801</v>
      </c>
      <c r="D93" s="72">
        <v>1.0311447811447882E-2</v>
      </c>
      <c r="E93" s="97">
        <v>6160</v>
      </c>
      <c r="F93" s="57">
        <v>-2.8391167192429068E-2</v>
      </c>
      <c r="G93" s="36">
        <v>10961</v>
      </c>
      <c r="H93" s="72">
        <v>-1.181031373963215E-2</v>
      </c>
    </row>
    <row r="94" spans="2:8" hidden="1" outlineLevel="1">
      <c r="B94" s="63" t="s">
        <v>82</v>
      </c>
      <c r="C94" s="36">
        <v>4895</v>
      </c>
      <c r="D94" s="72">
        <v>-0.11048518989642009</v>
      </c>
      <c r="E94" s="97">
        <v>6516</v>
      </c>
      <c r="F94" s="57">
        <v>-0.30078334585255928</v>
      </c>
      <c r="G94" s="36">
        <v>11411</v>
      </c>
      <c r="H94" s="72">
        <v>-0.23013088652003777</v>
      </c>
    </row>
    <row r="95" spans="2:8" hidden="1" outlineLevel="1">
      <c r="B95" s="63" t="s">
        <v>81</v>
      </c>
      <c r="C95" s="36">
        <v>4201</v>
      </c>
      <c r="D95" s="72">
        <v>-0.14838840462193392</v>
      </c>
      <c r="E95" s="97">
        <v>6842</v>
      </c>
      <c r="F95" s="57">
        <v>-0.2287228046443468</v>
      </c>
      <c r="G95" s="36">
        <v>11043</v>
      </c>
      <c r="H95" s="72">
        <v>-0.20001448855404236</v>
      </c>
    </row>
    <row r="96" spans="2:8" hidden="1" outlineLevel="1">
      <c r="B96" s="63" t="s">
        <v>80</v>
      </c>
      <c r="C96" s="36">
        <v>4782</v>
      </c>
      <c r="D96" s="72">
        <v>-0.12417582417582418</v>
      </c>
      <c r="E96" s="97">
        <v>7377</v>
      </c>
      <c r="F96" s="57">
        <v>-0.19253502626970231</v>
      </c>
      <c r="G96" s="36">
        <v>12159</v>
      </c>
      <c r="H96" s="72">
        <v>-0.16696355165798848</v>
      </c>
    </row>
    <row r="97" spans="2:8" hidden="1" outlineLevel="1">
      <c r="B97" s="63" t="s">
        <v>79</v>
      </c>
      <c r="C97" s="36">
        <v>6417</v>
      </c>
      <c r="D97" s="72">
        <v>0.27777777777777768</v>
      </c>
      <c r="E97" s="97">
        <v>6997</v>
      </c>
      <c r="F97" s="57">
        <v>-0.1354256765105647</v>
      </c>
      <c r="G97" s="36">
        <v>13414</v>
      </c>
      <c r="H97" s="72">
        <v>2.2798322531452531E-2</v>
      </c>
    </row>
    <row r="98" spans="2:8" collapsed="1">
      <c r="B98" s="105">
        <v>2005</v>
      </c>
      <c r="C98" s="66">
        <v>60110</v>
      </c>
      <c r="D98" s="67">
        <v>-1.0290606734173036E-2</v>
      </c>
      <c r="E98" s="66">
        <v>80205</v>
      </c>
      <c r="F98" s="67">
        <v>-9.9346449265597658E-2</v>
      </c>
      <c r="G98" s="66">
        <v>140315</v>
      </c>
      <c r="H98" s="67">
        <v>-6.323646244333625E-2</v>
      </c>
    </row>
    <row r="99" spans="2:8" hidden="1" outlineLevel="1">
      <c r="B99" s="63" t="s">
        <v>90</v>
      </c>
      <c r="C99" s="36">
        <v>4654</v>
      </c>
      <c r="D99" s="72">
        <v>0.15627329192546591</v>
      </c>
      <c r="E99" s="97">
        <v>6556</v>
      </c>
      <c r="F99" s="57">
        <v>-0.14390180203708536</v>
      </c>
      <c r="G99" s="36">
        <v>11210</v>
      </c>
      <c r="H99" s="72">
        <v>-4.0486176495763027E-2</v>
      </c>
    </row>
    <row r="100" spans="2:8" hidden="1" outlineLevel="1">
      <c r="B100" s="63" t="s">
        <v>89</v>
      </c>
      <c r="C100" s="36">
        <v>4861</v>
      </c>
      <c r="D100" s="72">
        <v>0.43096850161907563</v>
      </c>
      <c r="E100" s="97">
        <v>6018</v>
      </c>
      <c r="F100" s="57">
        <v>2.6086956521739202E-2</v>
      </c>
      <c r="G100" s="36">
        <v>10879</v>
      </c>
      <c r="H100" s="72">
        <v>0.17458432304038007</v>
      </c>
    </row>
    <row r="101" spans="2:8" hidden="1" outlineLevel="1">
      <c r="B101" s="63" t="s">
        <v>88</v>
      </c>
      <c r="C101" s="36">
        <v>6382</v>
      </c>
      <c r="D101" s="72">
        <v>0.16481109691549545</v>
      </c>
      <c r="E101" s="97">
        <v>8641</v>
      </c>
      <c r="F101" s="57">
        <v>-0.12875579753982658</v>
      </c>
      <c r="G101" s="36">
        <v>15023</v>
      </c>
      <c r="H101" s="72">
        <v>-2.4290446190816439E-2</v>
      </c>
    </row>
    <row r="102" spans="2:8" hidden="1" outlineLevel="1">
      <c r="B102" s="63" t="s">
        <v>87</v>
      </c>
      <c r="C102" s="36">
        <v>4738</v>
      </c>
      <c r="D102" s="72">
        <v>0.26582954849051554</v>
      </c>
      <c r="E102" s="97">
        <v>5259</v>
      </c>
      <c r="F102" s="57">
        <v>-0.29579539367970009</v>
      </c>
      <c r="G102" s="36">
        <v>9997</v>
      </c>
      <c r="H102" s="72">
        <v>-0.10828650432610831</v>
      </c>
    </row>
    <row r="103" spans="2:8" hidden="1" outlineLevel="1">
      <c r="B103" s="63" t="s">
        <v>86</v>
      </c>
      <c r="C103" s="36">
        <v>4925</v>
      </c>
      <c r="D103" s="72">
        <v>0.34159629528738766</v>
      </c>
      <c r="E103" s="97">
        <v>7316</v>
      </c>
      <c r="F103" s="57">
        <v>-0.19365149344208088</v>
      </c>
      <c r="G103" s="36">
        <v>12241</v>
      </c>
      <c r="H103" s="72">
        <v>-3.9469554300062826E-2</v>
      </c>
    </row>
    <row r="104" spans="2:8" hidden="1" outlineLevel="1">
      <c r="B104" s="63" t="s">
        <v>85</v>
      </c>
      <c r="C104" s="36">
        <v>6213</v>
      </c>
      <c r="D104" s="72">
        <v>0.16654149455501321</v>
      </c>
      <c r="E104" s="97">
        <v>8314</v>
      </c>
      <c r="F104" s="57">
        <v>-0.18289926289926295</v>
      </c>
      <c r="G104" s="36">
        <v>14527</v>
      </c>
      <c r="H104" s="72">
        <v>-6.2834655828656216E-2</v>
      </c>
    </row>
    <row r="105" spans="2:8" hidden="1" outlineLevel="1">
      <c r="B105" s="63" t="s">
        <v>84</v>
      </c>
      <c r="C105" s="36">
        <v>3292</v>
      </c>
      <c r="D105" s="72">
        <v>-0.15676229508196726</v>
      </c>
      <c r="E105" s="97">
        <v>5189</v>
      </c>
      <c r="F105" s="57">
        <v>-0.23296378418329633</v>
      </c>
      <c r="G105" s="36">
        <v>8481</v>
      </c>
      <c r="H105" s="72">
        <v>-0.20508013871965503</v>
      </c>
    </row>
    <row r="106" spans="2:8" hidden="1" outlineLevel="1">
      <c r="B106" s="63" t="s">
        <v>83</v>
      </c>
      <c r="C106" s="36">
        <v>4752</v>
      </c>
      <c r="D106" s="72">
        <v>-0.14254781667268135</v>
      </c>
      <c r="E106" s="97">
        <v>6340</v>
      </c>
      <c r="F106" s="57">
        <v>-0.26874279123414069</v>
      </c>
      <c r="G106" s="36">
        <v>11092</v>
      </c>
      <c r="H106" s="72">
        <v>-0.21953278919223196</v>
      </c>
    </row>
    <row r="107" spans="2:8" hidden="1" outlineLevel="1">
      <c r="B107" s="63" t="s">
        <v>82</v>
      </c>
      <c r="C107" s="36">
        <v>5503</v>
      </c>
      <c r="D107" s="72">
        <v>7.5224697147323161E-2</v>
      </c>
      <c r="E107" s="97">
        <v>9319</v>
      </c>
      <c r="F107" s="57">
        <v>7.2011963648912936E-2</v>
      </c>
      <c r="G107" s="36">
        <v>14822</v>
      </c>
      <c r="H107" s="72">
        <v>7.3202519730649396E-2</v>
      </c>
    </row>
    <row r="108" spans="2:8" hidden="1" outlineLevel="1">
      <c r="B108" s="63" t="s">
        <v>81</v>
      </c>
      <c r="C108" s="36">
        <v>4933</v>
      </c>
      <c r="D108" s="72">
        <v>-3.8963569062926195E-2</v>
      </c>
      <c r="E108" s="97">
        <v>8871</v>
      </c>
      <c r="F108" s="57">
        <v>9.3430297054110767E-2</v>
      </c>
      <c r="G108" s="36">
        <v>13804</v>
      </c>
      <c r="H108" s="72">
        <v>4.2125924807489001E-2</v>
      </c>
    </row>
    <row r="109" spans="2:8" hidden="1" outlineLevel="1">
      <c r="B109" s="63" t="s">
        <v>80</v>
      </c>
      <c r="C109" s="36">
        <v>5460</v>
      </c>
      <c r="D109" s="72">
        <v>6.3498246980911555E-2</v>
      </c>
      <c r="E109" s="97">
        <v>9136</v>
      </c>
      <c r="F109" s="57">
        <v>-7.7358109472833725E-2</v>
      </c>
      <c r="G109" s="36">
        <v>14596</v>
      </c>
      <c r="H109" s="72">
        <v>-2.9263101888800214E-2</v>
      </c>
    </row>
    <row r="110" spans="2:8" hidden="1" outlineLevel="1">
      <c r="B110" s="63" t="s">
        <v>79</v>
      </c>
      <c r="C110" s="36">
        <v>5022</v>
      </c>
      <c r="D110" s="72">
        <v>3.9321192052980125E-2</v>
      </c>
      <c r="E110" s="97">
        <v>8093</v>
      </c>
      <c r="F110" s="57">
        <v>-0.11725567190226871</v>
      </c>
      <c r="G110" s="36">
        <v>13115</v>
      </c>
      <c r="H110" s="72">
        <v>-6.3214285714285667E-2</v>
      </c>
    </row>
    <row r="111" spans="2:8" collapsed="1">
      <c r="B111" s="105">
        <v>2004</v>
      </c>
      <c r="C111" s="66">
        <v>60735</v>
      </c>
      <c r="D111" s="67">
        <v>9.820266165196001E-2</v>
      </c>
      <c r="E111" s="66">
        <v>89052</v>
      </c>
      <c r="F111" s="67">
        <v>-0.12236370087121062</v>
      </c>
      <c r="G111" s="66">
        <v>149787</v>
      </c>
      <c r="H111" s="67">
        <v>-4.4555150154364287E-2</v>
      </c>
    </row>
    <row r="112" spans="2:8" hidden="1" outlineLevel="1">
      <c r="B112" s="63" t="s">
        <v>90</v>
      </c>
      <c r="C112" s="36">
        <v>4025</v>
      </c>
      <c r="D112" s="72">
        <v>-8.9366515837104088E-2</v>
      </c>
      <c r="E112" s="97">
        <v>7658</v>
      </c>
      <c r="F112" s="57">
        <v>-9.0498812351543889E-2</v>
      </c>
      <c r="G112" s="36">
        <v>11683</v>
      </c>
      <c r="H112" s="72">
        <v>-9.0109034267912724E-2</v>
      </c>
    </row>
    <row r="113" spans="2:8" hidden="1" outlineLevel="1">
      <c r="B113" s="63" t="s">
        <v>89</v>
      </c>
      <c r="C113" s="36">
        <v>3397</v>
      </c>
      <c r="D113" s="72">
        <v>-0.24795218065087443</v>
      </c>
      <c r="E113" s="97">
        <v>5865</v>
      </c>
      <c r="F113" s="57">
        <v>-0.27983791748526521</v>
      </c>
      <c r="G113" s="36">
        <v>9262</v>
      </c>
      <c r="H113" s="72">
        <v>-0.26846220677671595</v>
      </c>
    </row>
    <row r="114" spans="2:8" hidden="1" outlineLevel="1">
      <c r="B114" s="63" t="s">
        <v>88</v>
      </c>
      <c r="C114" s="36">
        <v>5479</v>
      </c>
      <c r="D114" s="72">
        <v>9.3176376695929708E-2</v>
      </c>
      <c r="E114" s="97">
        <v>9918</v>
      </c>
      <c r="F114" s="57">
        <v>8.5001640958319635E-2</v>
      </c>
      <c r="G114" s="36">
        <v>15397</v>
      </c>
      <c r="H114" s="72">
        <v>8.7896559033420418E-2</v>
      </c>
    </row>
    <row r="115" spans="2:8" hidden="1" outlineLevel="1">
      <c r="B115" s="63" t="s">
        <v>87</v>
      </c>
      <c r="C115" s="36">
        <v>3743</v>
      </c>
      <c r="D115" s="72">
        <v>-0.10325826545280303</v>
      </c>
      <c r="E115" s="97">
        <v>7468</v>
      </c>
      <c r="F115" s="57">
        <v>5.1386737998029064E-2</v>
      </c>
      <c r="G115" s="36">
        <v>11211</v>
      </c>
      <c r="H115" s="72">
        <v>-5.8526203777600205E-3</v>
      </c>
    </row>
    <row r="116" spans="2:8" hidden="1" outlineLevel="1">
      <c r="B116" s="63" t="s">
        <v>86</v>
      </c>
      <c r="C116" s="36">
        <v>3671</v>
      </c>
      <c r="D116" s="72">
        <v>-0.18476571174772372</v>
      </c>
      <c r="E116" s="97">
        <v>9073</v>
      </c>
      <c r="F116" s="57">
        <v>-5.2131216046803153E-2</v>
      </c>
      <c r="G116" s="36">
        <v>12744</v>
      </c>
      <c r="H116" s="72">
        <v>-9.4564831261101268E-2</v>
      </c>
    </row>
    <row r="117" spans="2:8" hidden="1" outlineLevel="1">
      <c r="B117" s="63" t="s">
        <v>85</v>
      </c>
      <c r="C117" s="36">
        <v>5326</v>
      </c>
      <c r="D117" s="72">
        <v>-9.0350128095644799E-2</v>
      </c>
      <c r="E117" s="97">
        <v>10175</v>
      </c>
      <c r="F117" s="57">
        <v>-0.18885522959183676</v>
      </c>
      <c r="G117" s="36">
        <v>15501</v>
      </c>
      <c r="H117" s="72">
        <v>-0.15750856024783955</v>
      </c>
    </row>
    <row r="118" spans="2:8" hidden="1" outlineLevel="1">
      <c r="B118" s="63" t="s">
        <v>84</v>
      </c>
      <c r="C118" s="36">
        <v>3904</v>
      </c>
      <c r="D118" s="72">
        <v>0.21771678103555825</v>
      </c>
      <c r="E118" s="97">
        <v>6765</v>
      </c>
      <c r="F118" s="57">
        <v>0.1005368472425574</v>
      </c>
      <c r="G118" s="36">
        <v>10669</v>
      </c>
      <c r="H118" s="72">
        <v>0.14070351758793964</v>
      </c>
    </row>
    <row r="119" spans="2:8" hidden="1" outlineLevel="1">
      <c r="B119" s="63" t="s">
        <v>83</v>
      </c>
      <c r="C119" s="36">
        <v>5542</v>
      </c>
      <c r="D119" s="72">
        <v>9.5906664030057431E-2</v>
      </c>
      <c r="E119" s="97">
        <v>8670</v>
      </c>
      <c r="F119" s="57">
        <v>4.3321299638989119E-2</v>
      </c>
      <c r="G119" s="36">
        <v>14212</v>
      </c>
      <c r="H119" s="72">
        <v>6.3215381162564421E-2</v>
      </c>
    </row>
    <row r="120" spans="2:8" hidden="1" outlineLevel="1">
      <c r="B120" s="63" t="s">
        <v>82</v>
      </c>
      <c r="C120" s="36">
        <v>5118</v>
      </c>
      <c r="D120" s="72">
        <v>-0.14328757951121529</v>
      </c>
      <c r="E120" s="97">
        <v>8693</v>
      </c>
      <c r="F120" s="57">
        <v>2.6934435912581156E-2</v>
      </c>
      <c r="G120" s="36">
        <v>13811</v>
      </c>
      <c r="H120" s="72">
        <v>-4.3493316711683661E-2</v>
      </c>
    </row>
    <row r="121" spans="2:8" hidden="1" outlineLevel="1">
      <c r="B121" s="63" t="s">
        <v>81</v>
      </c>
      <c r="C121" s="36">
        <v>5133</v>
      </c>
      <c r="D121" s="72">
        <v>-2.1353670162059135E-2</v>
      </c>
      <c r="E121" s="97">
        <v>8113</v>
      </c>
      <c r="F121" s="57">
        <v>-0.10244496072574405</v>
      </c>
      <c r="G121" s="36">
        <v>13246</v>
      </c>
      <c r="H121" s="72">
        <v>-7.2668720246429563E-2</v>
      </c>
    </row>
    <row r="122" spans="2:8" hidden="1" outlineLevel="1">
      <c r="B122" s="63" t="s">
        <v>80</v>
      </c>
      <c r="C122" s="36">
        <v>5134</v>
      </c>
      <c r="D122" s="72">
        <v>-5.013876040703058E-2</v>
      </c>
      <c r="E122" s="97">
        <v>9902</v>
      </c>
      <c r="F122" s="57">
        <v>0.24147442326980939</v>
      </c>
      <c r="G122" s="36">
        <v>15036</v>
      </c>
      <c r="H122" s="72">
        <v>0.12368283386891865</v>
      </c>
    </row>
    <row r="123" spans="2:8" hidden="1" outlineLevel="1">
      <c r="B123" s="63" t="s">
        <v>79</v>
      </c>
      <c r="C123" s="36">
        <v>4832</v>
      </c>
      <c r="D123" s="72">
        <v>-2.6199113260781948E-2</v>
      </c>
      <c r="E123" s="97">
        <v>9168</v>
      </c>
      <c r="F123" s="57">
        <v>0.49243040859514897</v>
      </c>
      <c r="G123" s="36">
        <v>14000</v>
      </c>
      <c r="H123" s="72">
        <v>0.26069338135974784</v>
      </c>
    </row>
    <row r="124" spans="2:8" collapsed="1">
      <c r="B124" s="105">
        <v>2003</v>
      </c>
      <c r="C124" s="66">
        <v>55304</v>
      </c>
      <c r="D124" s="67">
        <v>-5.18772501285788E-2</v>
      </c>
      <c r="E124" s="66">
        <v>101468</v>
      </c>
      <c r="F124" s="67">
        <v>4.5938774701992369E-3</v>
      </c>
      <c r="G124" s="66">
        <v>156772</v>
      </c>
      <c r="H124" s="67">
        <v>-1.6079430629997393E-2</v>
      </c>
    </row>
    <row r="125" spans="2:8" hidden="1" outlineLevel="1">
      <c r="B125" s="63" t="s">
        <v>90</v>
      </c>
      <c r="C125" s="36">
        <v>4420</v>
      </c>
      <c r="D125" s="72">
        <v>-5.555555555555558E-2</v>
      </c>
      <c r="E125" s="97">
        <v>8420</v>
      </c>
      <c r="F125" s="57">
        <v>0.14061230018965043</v>
      </c>
      <c r="G125" s="36">
        <v>12840</v>
      </c>
      <c r="H125" s="72">
        <v>6.4500082904990874E-2</v>
      </c>
    </row>
    <row r="126" spans="2:8" hidden="1" outlineLevel="1">
      <c r="B126" s="63" t="s">
        <v>89</v>
      </c>
      <c r="C126" s="36">
        <v>4517</v>
      </c>
      <c r="D126" s="72">
        <v>-0.17842851946162241</v>
      </c>
      <c r="E126" s="97">
        <v>8144</v>
      </c>
      <c r="F126" s="57">
        <v>0.13126823169884716</v>
      </c>
      <c r="G126" s="36">
        <v>12661</v>
      </c>
      <c r="H126" s="72">
        <v>-2.8353154288414117E-3</v>
      </c>
    </row>
    <row r="127" spans="2:8" hidden="1" outlineLevel="1">
      <c r="B127" s="63" t="s">
        <v>88</v>
      </c>
      <c r="C127" s="36">
        <v>5012</v>
      </c>
      <c r="D127" s="72">
        <v>-0.2457486832204665</v>
      </c>
      <c r="E127" s="97">
        <v>9141</v>
      </c>
      <c r="F127" s="57">
        <v>1.2292358803986714E-2</v>
      </c>
      <c r="G127" s="36">
        <v>14153</v>
      </c>
      <c r="H127" s="72">
        <v>-9.7097288676236015E-2</v>
      </c>
    </row>
    <row r="128" spans="2:8" hidden="1" outlineLevel="1">
      <c r="B128" s="63" t="s">
        <v>87</v>
      </c>
      <c r="C128" s="36">
        <v>4174</v>
      </c>
      <c r="D128" s="72">
        <v>-7.2650522106198601E-2</v>
      </c>
      <c r="E128" s="97">
        <v>7103</v>
      </c>
      <c r="F128" s="57">
        <v>-3.2025074952303112E-2</v>
      </c>
      <c r="G128" s="36">
        <v>11277</v>
      </c>
      <c r="H128" s="72">
        <v>-4.7470225525804599E-2</v>
      </c>
    </row>
    <row r="129" spans="2:8" hidden="1" outlineLevel="1">
      <c r="B129" s="63" t="s">
        <v>86</v>
      </c>
      <c r="C129" s="36">
        <v>4503</v>
      </c>
      <c r="D129" s="72">
        <v>-8.3825025432349931E-2</v>
      </c>
      <c r="E129" s="97">
        <v>9572</v>
      </c>
      <c r="F129" s="57">
        <v>-2.7828559821247212E-2</v>
      </c>
      <c r="G129" s="36">
        <v>14075</v>
      </c>
      <c r="H129" s="72">
        <v>-4.6473816137118096E-2</v>
      </c>
    </row>
    <row r="130" spans="2:8" hidden="1" outlineLevel="1">
      <c r="B130" s="63" t="s">
        <v>85</v>
      </c>
      <c r="C130" s="36">
        <v>5855</v>
      </c>
      <c r="D130" s="72">
        <v>9.6031448895544713E-2</v>
      </c>
      <c r="E130" s="97">
        <v>12544</v>
      </c>
      <c r="F130" s="57">
        <v>0.32348596750369274</v>
      </c>
      <c r="G130" s="36">
        <v>18399</v>
      </c>
      <c r="H130" s="72">
        <v>0.24149797570850207</v>
      </c>
    </row>
    <row r="131" spans="2:8" hidden="1" outlineLevel="1">
      <c r="B131" s="63" t="s">
        <v>84</v>
      </c>
      <c r="C131" s="36">
        <v>3206</v>
      </c>
      <c r="D131" s="72">
        <v>-0.21460068593826553</v>
      </c>
      <c r="E131" s="97">
        <v>6147</v>
      </c>
      <c r="F131" s="57">
        <v>-0.11426512968299707</v>
      </c>
      <c r="G131" s="36">
        <v>9353</v>
      </c>
      <c r="H131" s="72">
        <v>-0.15142442387951371</v>
      </c>
    </row>
    <row r="132" spans="2:8" hidden="1" outlineLevel="1">
      <c r="B132" s="63" t="s">
        <v>83</v>
      </c>
      <c r="C132" s="36">
        <v>5057</v>
      </c>
      <c r="D132" s="72">
        <v>0.12628062360801784</v>
      </c>
      <c r="E132" s="97">
        <v>8310</v>
      </c>
      <c r="F132" s="57">
        <v>0.11663531308787967</v>
      </c>
      <c r="G132" s="36">
        <v>13367</v>
      </c>
      <c r="H132" s="72">
        <v>0.12026483405967148</v>
      </c>
    </row>
    <row r="133" spans="2:8" hidden="1" outlineLevel="1">
      <c r="B133" s="63" t="s">
        <v>82</v>
      </c>
      <c r="C133" s="36">
        <v>5974</v>
      </c>
      <c r="D133" s="72">
        <v>0.25609756097560976</v>
      </c>
      <c r="E133" s="97">
        <v>8465</v>
      </c>
      <c r="F133" s="57">
        <v>6.1442006269592397E-2</v>
      </c>
      <c r="G133" s="36">
        <v>14439</v>
      </c>
      <c r="H133" s="72">
        <v>0.13416071007776287</v>
      </c>
    </row>
    <row r="134" spans="2:8" hidden="1" outlineLevel="1">
      <c r="B134" s="63" t="s">
        <v>81</v>
      </c>
      <c r="C134" s="36">
        <v>5245</v>
      </c>
      <c r="D134" s="72">
        <v>-0.1716677195198989</v>
      </c>
      <c r="E134" s="97">
        <v>9039</v>
      </c>
      <c r="F134" s="57">
        <v>-0.1393887460725507</v>
      </c>
      <c r="G134" s="36">
        <v>14284</v>
      </c>
      <c r="H134" s="72">
        <v>-0.1515295515295515</v>
      </c>
    </row>
    <row r="135" spans="2:8" hidden="1" outlineLevel="1">
      <c r="B135" s="63" t="s">
        <v>80</v>
      </c>
      <c r="C135" s="36">
        <v>5405</v>
      </c>
      <c r="D135" s="72">
        <v>-4.9586776859504078E-2</v>
      </c>
      <c r="E135" s="97">
        <v>7976</v>
      </c>
      <c r="F135" s="57">
        <v>0.10593455352190784</v>
      </c>
      <c r="G135" s="36">
        <v>13381</v>
      </c>
      <c r="H135" s="72">
        <v>3.7367237770369766E-2</v>
      </c>
    </row>
    <row r="136" spans="2:8" hidden="1" outlineLevel="1">
      <c r="B136" s="63" t="s">
        <v>79</v>
      </c>
      <c r="C136" s="36">
        <v>4962</v>
      </c>
      <c r="D136" s="72">
        <v>5.3056027164685826E-2</v>
      </c>
      <c r="E136" s="97">
        <v>6143</v>
      </c>
      <c r="F136" s="57">
        <v>-0.20817220933230218</v>
      </c>
      <c r="G136" s="36">
        <v>11105</v>
      </c>
      <c r="H136" s="72">
        <v>-0.1094627105052125</v>
      </c>
    </row>
    <row r="137" spans="2:8" collapsed="1">
      <c r="B137" s="105">
        <v>2002</v>
      </c>
      <c r="C137" s="66">
        <v>58330</v>
      </c>
      <c r="D137" s="67">
        <v>-5.3698896820246644E-2</v>
      </c>
      <c r="E137" s="66">
        <v>101004</v>
      </c>
      <c r="F137" s="67">
        <v>2.957096113268709E-2</v>
      </c>
      <c r="G137" s="66">
        <v>159334</v>
      </c>
      <c r="H137" s="67">
        <v>-2.5603625823980014E-3</v>
      </c>
    </row>
    <row r="138" spans="2:8" hidden="1" outlineLevel="1">
      <c r="B138" s="63" t="s">
        <v>90</v>
      </c>
      <c r="C138" s="36">
        <v>4680</v>
      </c>
      <c r="D138" s="72">
        <v>6.5331208741179259E-2</v>
      </c>
      <c r="E138" s="97">
        <v>7382</v>
      </c>
      <c r="F138" s="57">
        <v>-0.13468526550228577</v>
      </c>
      <c r="G138" s="36">
        <v>12062</v>
      </c>
      <c r="H138" s="72">
        <v>-6.669761683689257E-2</v>
      </c>
    </row>
    <row r="139" spans="2:8" hidden="1" outlineLevel="1">
      <c r="B139" s="63" t="s">
        <v>89</v>
      </c>
      <c r="C139" s="36">
        <v>5498</v>
      </c>
      <c r="D139" s="72">
        <v>5.345851695727144E-2</v>
      </c>
      <c r="E139" s="97">
        <v>7199</v>
      </c>
      <c r="F139" s="57">
        <v>-4.6868793856745694E-2</v>
      </c>
      <c r="G139" s="36">
        <v>12697</v>
      </c>
      <c r="H139" s="72">
        <v>-5.8722204823050683E-3</v>
      </c>
    </row>
    <row r="140" spans="2:8" hidden="1" outlineLevel="1">
      <c r="B140" s="63" t="s">
        <v>88</v>
      </c>
      <c r="C140" s="36">
        <v>6645</v>
      </c>
      <c r="D140" s="72">
        <v>-0.13148608025094755</v>
      </c>
      <c r="E140" s="97">
        <v>9030</v>
      </c>
      <c r="F140" s="57">
        <v>-0.11911033069944399</v>
      </c>
      <c r="G140" s="36">
        <v>15675</v>
      </c>
      <c r="H140" s="72">
        <v>-0.12439950843481173</v>
      </c>
    </row>
    <row r="141" spans="2:8" hidden="1" outlineLevel="1">
      <c r="B141" s="63" t="s">
        <v>87</v>
      </c>
      <c r="C141" s="36">
        <v>4501</v>
      </c>
      <c r="D141" s="72">
        <v>-6.8115942028985521E-2</v>
      </c>
      <c r="E141" s="97">
        <v>7338</v>
      </c>
      <c r="F141" s="57">
        <v>-9.4297704270550509E-2</v>
      </c>
      <c r="G141" s="36">
        <v>11839</v>
      </c>
      <c r="H141" s="72">
        <v>-8.4519022579647385E-2</v>
      </c>
    </row>
    <row r="142" spans="2:8" hidden="1" outlineLevel="1">
      <c r="B142" s="63" t="s">
        <v>86</v>
      </c>
      <c r="C142" s="36">
        <v>4915</v>
      </c>
      <c r="D142" s="72">
        <v>-1.3844301765650102E-2</v>
      </c>
      <c r="E142" s="97">
        <v>9846</v>
      </c>
      <c r="F142" s="57">
        <v>0.2837027379400261</v>
      </c>
      <c r="G142" s="36">
        <v>14761</v>
      </c>
      <c r="H142" s="72">
        <v>0.16650861387703486</v>
      </c>
    </row>
    <row r="143" spans="2:8" hidden="1" outlineLevel="1">
      <c r="B143" s="63" t="s">
        <v>85</v>
      </c>
      <c r="C143" s="36">
        <v>5342</v>
      </c>
      <c r="D143" s="72">
        <v>-0.18455197679743551</v>
      </c>
      <c r="E143" s="97">
        <v>9478</v>
      </c>
      <c r="F143" s="57">
        <v>-0.1006736882057121</v>
      </c>
      <c r="G143" s="36">
        <v>14820</v>
      </c>
      <c r="H143" s="72">
        <v>-0.13282621416032769</v>
      </c>
    </row>
    <row r="144" spans="2:8" hidden="1" outlineLevel="1">
      <c r="B144" s="63" t="s">
        <v>84</v>
      </c>
      <c r="C144" s="36">
        <v>4082</v>
      </c>
      <c r="D144" s="72">
        <v>-3.4303288384196828E-2</v>
      </c>
      <c r="E144" s="97">
        <v>6940</v>
      </c>
      <c r="F144" s="57">
        <v>7.9147877468511929E-2</v>
      </c>
      <c r="G144" s="36">
        <v>11022</v>
      </c>
      <c r="H144" s="72">
        <v>3.4152749108650848E-2</v>
      </c>
    </row>
    <row r="145" spans="2:8" hidden="1" outlineLevel="1">
      <c r="B145" s="63" t="s">
        <v>83</v>
      </c>
      <c r="C145" s="36">
        <v>4490</v>
      </c>
      <c r="D145" s="72">
        <v>-6.3607924921793568E-2</v>
      </c>
      <c r="E145" s="97">
        <v>7442</v>
      </c>
      <c r="F145" s="57">
        <v>-2.6680617316243826E-2</v>
      </c>
      <c r="G145" s="36">
        <v>11932</v>
      </c>
      <c r="H145" s="72">
        <v>-4.0913109878627174E-2</v>
      </c>
    </row>
    <row r="146" spans="2:8" hidden="1" outlineLevel="1">
      <c r="B146" s="63" t="s">
        <v>82</v>
      </c>
      <c r="C146" s="36">
        <v>4756</v>
      </c>
      <c r="D146" s="72">
        <v>-7.4888154055631206E-2</v>
      </c>
      <c r="E146" s="97">
        <v>7975</v>
      </c>
      <c r="F146" s="57">
        <v>-6.7360542626593412E-2</v>
      </c>
      <c r="G146" s="36">
        <v>12731</v>
      </c>
      <c r="H146" s="72">
        <v>-7.0186970493718914E-2</v>
      </c>
    </row>
    <row r="147" spans="2:8" hidden="1" outlineLevel="1">
      <c r="B147" s="63" t="s">
        <v>81</v>
      </c>
      <c r="C147" s="36">
        <v>6332</v>
      </c>
      <c r="D147" s="72">
        <v>9.0836653386454635E-3</v>
      </c>
      <c r="E147" s="97">
        <v>10503</v>
      </c>
      <c r="F147" s="57">
        <v>0.22127906976744183</v>
      </c>
      <c r="G147" s="36">
        <v>16835</v>
      </c>
      <c r="H147" s="72">
        <v>0.13176470588235301</v>
      </c>
    </row>
    <row r="148" spans="2:8" hidden="1" outlineLevel="1">
      <c r="B148" s="63" t="s">
        <v>80</v>
      </c>
      <c r="C148" s="36">
        <v>5687</v>
      </c>
      <c r="D148" s="72">
        <v>0.16132325913824785</v>
      </c>
      <c r="E148" s="97">
        <v>7212</v>
      </c>
      <c r="F148" s="57">
        <v>-0.10841884040054395</v>
      </c>
      <c r="G148" s="36">
        <v>12899</v>
      </c>
      <c r="H148" s="72">
        <v>-6.699522562759852E-3</v>
      </c>
    </row>
    <row r="149" spans="2:8" hidden="1" outlineLevel="1">
      <c r="B149" s="63" t="s">
        <v>79</v>
      </c>
      <c r="C149" s="36">
        <v>4712</v>
      </c>
      <c r="D149" s="72">
        <v>0.23480083857442358</v>
      </c>
      <c r="E149" s="97">
        <v>7758</v>
      </c>
      <c r="F149" s="57">
        <v>3.2472717593824862E-2</v>
      </c>
      <c r="G149" s="36">
        <v>12470</v>
      </c>
      <c r="H149" s="72">
        <v>0.10061782877316849</v>
      </c>
    </row>
    <row r="150" spans="2:8" collapsed="1">
      <c r="B150" s="105">
        <v>2001</v>
      </c>
      <c r="C150" s="66">
        <v>61640</v>
      </c>
      <c r="D150" s="67">
        <v>-1.8143009605122717E-2</v>
      </c>
      <c r="E150" s="66">
        <v>98103</v>
      </c>
      <c r="F150" s="67">
        <v>-1.3812238004764943E-2</v>
      </c>
      <c r="G150" s="66">
        <v>159743</v>
      </c>
      <c r="H150" s="67">
        <v>-1.5487871018637245E-2</v>
      </c>
    </row>
    <row r="151" spans="2:8" hidden="1" outlineLevel="1">
      <c r="B151" s="63" t="s">
        <v>90</v>
      </c>
      <c r="C151" s="36">
        <v>4393</v>
      </c>
      <c r="D151" s="72">
        <v>0.26054519368723095</v>
      </c>
      <c r="E151" s="97">
        <v>8531</v>
      </c>
      <c r="F151" s="57">
        <v>0.37441598195585635</v>
      </c>
      <c r="G151" s="36">
        <v>12924</v>
      </c>
      <c r="H151" s="72">
        <v>0.33347090383821709</v>
      </c>
    </row>
    <row r="152" spans="2:8" hidden="1" outlineLevel="1">
      <c r="B152" s="63" t="s">
        <v>89</v>
      </c>
      <c r="C152" s="36">
        <v>5219</v>
      </c>
      <c r="D152" s="72">
        <v>-0.13219155304289987</v>
      </c>
      <c r="E152" s="97">
        <v>7553</v>
      </c>
      <c r="F152" s="57">
        <v>4.7863485016648166E-2</v>
      </c>
      <c r="G152" s="36">
        <v>12772</v>
      </c>
      <c r="H152" s="72">
        <v>-3.4034185448494902E-2</v>
      </c>
    </row>
    <row r="153" spans="2:8" hidden="1" outlineLevel="1">
      <c r="B153" s="63" t="s">
        <v>88</v>
      </c>
      <c r="C153" s="36">
        <v>7651</v>
      </c>
      <c r="D153" s="72">
        <v>8.8335704125177772E-2</v>
      </c>
      <c r="E153" s="97">
        <v>10251</v>
      </c>
      <c r="F153" s="57">
        <v>2.0101502637078328E-2</v>
      </c>
      <c r="G153" s="36">
        <v>17902</v>
      </c>
      <c r="H153" s="72">
        <v>4.8187833011300363E-2</v>
      </c>
    </row>
    <row r="154" spans="2:8" hidden="1" outlineLevel="1">
      <c r="B154" s="63" t="s">
        <v>87</v>
      </c>
      <c r="C154" s="36">
        <v>4830</v>
      </c>
      <c r="D154" s="72">
        <v>5.3435114503816772E-2</v>
      </c>
      <c r="E154" s="97">
        <v>8102</v>
      </c>
      <c r="F154" s="57">
        <v>0.10789005879939828</v>
      </c>
      <c r="G154" s="36">
        <v>12932</v>
      </c>
      <c r="H154" s="72">
        <v>8.6905362245755624E-2</v>
      </c>
    </row>
    <row r="155" spans="2:8" hidden="1" outlineLevel="1">
      <c r="B155" s="63" t="s">
        <v>86</v>
      </c>
      <c r="C155" s="36">
        <v>4984</v>
      </c>
      <c r="D155" s="72">
        <v>1.1568906028008863E-2</v>
      </c>
      <c r="E155" s="97">
        <v>7670</v>
      </c>
      <c r="F155" s="57">
        <v>-0.24559850496705027</v>
      </c>
      <c r="G155" s="36">
        <v>12654</v>
      </c>
      <c r="H155" s="72">
        <v>-0.16165363720683712</v>
      </c>
    </row>
    <row r="156" spans="2:8" hidden="1" outlineLevel="1">
      <c r="B156" s="63" t="s">
        <v>85</v>
      </c>
      <c r="C156" s="36">
        <v>6551</v>
      </c>
      <c r="D156" s="72">
        <v>0.32049989921386812</v>
      </c>
      <c r="E156" s="97">
        <v>10539</v>
      </c>
      <c r="F156" s="57">
        <v>-0.15546117477361965</v>
      </c>
      <c r="G156" s="36">
        <v>17090</v>
      </c>
      <c r="H156" s="72">
        <v>-2.006880733944949E-2</v>
      </c>
    </row>
    <row r="157" spans="2:8" hidden="1" outlineLevel="1">
      <c r="B157" s="63" t="s">
        <v>84</v>
      </c>
      <c r="C157" s="36">
        <v>4227</v>
      </c>
      <c r="D157" s="72">
        <v>0.12062566277836684</v>
      </c>
      <c r="E157" s="97">
        <v>6431</v>
      </c>
      <c r="F157" s="57">
        <v>2.2416534181240122E-2</v>
      </c>
      <c r="G157" s="36">
        <v>10658</v>
      </c>
      <c r="H157" s="72">
        <v>5.9232756907175554E-2</v>
      </c>
    </row>
    <row r="158" spans="2:8" hidden="1" outlineLevel="1">
      <c r="B158" s="63" t="s">
        <v>83</v>
      </c>
      <c r="C158" s="36">
        <v>4795</v>
      </c>
      <c r="D158" s="72">
        <v>-5.665945307889042E-2</v>
      </c>
      <c r="E158" s="97">
        <v>7646</v>
      </c>
      <c r="F158" s="57">
        <v>3.9141070943191192E-2</v>
      </c>
      <c r="G158" s="36">
        <v>12441</v>
      </c>
      <c r="H158" s="72">
        <v>0</v>
      </c>
    </row>
    <row r="159" spans="2:8" hidden="1" outlineLevel="1">
      <c r="B159" s="63" t="s">
        <v>82</v>
      </c>
      <c r="C159" s="36">
        <v>5141</v>
      </c>
      <c r="D159" s="72">
        <v>-0.10357454228421969</v>
      </c>
      <c r="E159" s="97">
        <v>8551</v>
      </c>
      <c r="F159" s="57">
        <v>-2.1288771889664604E-2</v>
      </c>
      <c r="G159" s="36">
        <v>13692</v>
      </c>
      <c r="H159" s="72">
        <v>-5.3897180762852437E-2</v>
      </c>
    </row>
    <row r="160" spans="2:8" hidden="1" outlineLevel="1">
      <c r="B160" s="63" t="s">
        <v>81</v>
      </c>
      <c r="C160" s="36">
        <v>6275</v>
      </c>
      <c r="D160" s="72">
        <v>0.24109968354430378</v>
      </c>
      <c r="E160" s="97">
        <v>8600</v>
      </c>
      <c r="F160" s="57">
        <v>0.15731395505315571</v>
      </c>
      <c r="G160" s="36">
        <v>14875</v>
      </c>
      <c r="H160" s="72">
        <v>0.19123888844398174</v>
      </c>
    </row>
    <row r="161" spans="2:8" hidden="1" outlineLevel="1">
      <c r="B161" s="63" t="s">
        <v>80</v>
      </c>
      <c r="C161" s="36">
        <v>4897</v>
      </c>
      <c r="D161" s="72">
        <v>-2.972062611452353E-2</v>
      </c>
      <c r="E161" s="97">
        <v>8089</v>
      </c>
      <c r="F161" s="57">
        <v>-7.4167334325283329E-2</v>
      </c>
      <c r="G161" s="36">
        <v>12986</v>
      </c>
      <c r="H161" s="72">
        <v>-5.7893209518282029E-2</v>
      </c>
    </row>
    <row r="162" spans="2:8" hidden="1" outlineLevel="1">
      <c r="B162" s="63" t="s">
        <v>79</v>
      </c>
      <c r="C162" s="36">
        <v>3816</v>
      </c>
      <c r="D162" s="72">
        <v>-0.24614776768075863</v>
      </c>
      <c r="E162" s="97">
        <v>7514</v>
      </c>
      <c r="F162" s="57">
        <v>-5.1980822609134503E-2</v>
      </c>
      <c r="G162" s="36">
        <v>11330</v>
      </c>
      <c r="H162" s="72">
        <v>-0.12765629812134283</v>
      </c>
    </row>
    <row r="163" spans="2:8" collapsed="1">
      <c r="B163" s="105">
        <v>2000</v>
      </c>
      <c r="C163" s="66">
        <v>62779</v>
      </c>
      <c r="D163" s="67">
        <v>3.3280115871422211E-2</v>
      </c>
      <c r="E163" s="66">
        <v>99477</v>
      </c>
      <c r="F163" s="67">
        <v>-4.2541690857039738E-3</v>
      </c>
      <c r="G163" s="66">
        <v>162256</v>
      </c>
      <c r="H163" s="67">
        <v>9.9403083549629567E-3</v>
      </c>
    </row>
    <row r="164" spans="2:8" hidden="1" outlineLevel="1">
      <c r="B164" s="63" t="s">
        <v>90</v>
      </c>
      <c r="C164" s="36">
        <v>3485</v>
      </c>
      <c r="D164" s="72">
        <v>-0.23574561403508776</v>
      </c>
      <c r="E164" s="97">
        <v>6207</v>
      </c>
      <c r="F164" s="57">
        <v>-0.21509863429438547</v>
      </c>
      <c r="G164" s="36">
        <v>9692</v>
      </c>
      <c r="H164" s="72">
        <v>-0.22264998395893487</v>
      </c>
    </row>
    <row r="165" spans="2:8" hidden="1" outlineLevel="1">
      <c r="B165" s="63" t="s">
        <v>89</v>
      </c>
      <c r="C165" s="36">
        <v>6014</v>
      </c>
      <c r="D165" s="72">
        <v>0.15498367582101014</v>
      </c>
      <c r="E165" s="97">
        <v>7208</v>
      </c>
      <c r="F165" s="57">
        <v>-6.4624967557747159E-2</v>
      </c>
      <c r="G165" s="36">
        <v>13222</v>
      </c>
      <c r="H165" s="72">
        <v>2.3929373499574025E-2</v>
      </c>
    </row>
    <row r="166" spans="2:8" hidden="1" outlineLevel="1">
      <c r="B166" s="63" t="s">
        <v>88</v>
      </c>
      <c r="C166" s="36">
        <v>7030</v>
      </c>
      <c r="D166" s="72">
        <v>3.3519553072625774E-2</v>
      </c>
      <c r="E166" s="97">
        <v>10049</v>
      </c>
      <c r="F166" s="57">
        <v>0.17189504373177833</v>
      </c>
      <c r="G166" s="36">
        <v>17079</v>
      </c>
      <c r="H166" s="72">
        <v>0.11068478897054046</v>
      </c>
    </row>
    <row r="167" spans="2:8" hidden="1" outlineLevel="1">
      <c r="B167" s="63" t="s">
        <v>87</v>
      </c>
      <c r="C167" s="36">
        <v>4585</v>
      </c>
      <c r="D167" s="72">
        <v>0.15578522813208973</v>
      </c>
      <c r="E167" s="97">
        <v>7313</v>
      </c>
      <c r="F167" s="57">
        <v>0.16989281714925619</v>
      </c>
      <c r="G167" s="36">
        <v>11898</v>
      </c>
      <c r="H167" s="72">
        <v>0.16441573693482092</v>
      </c>
    </row>
    <row r="168" spans="2:8" hidden="1" outlineLevel="1">
      <c r="B168" s="63" t="s">
        <v>86</v>
      </c>
      <c r="C168" s="36">
        <v>4927</v>
      </c>
      <c r="D168" s="72">
        <v>9.8795718108831476E-2</v>
      </c>
      <c r="E168" s="97">
        <v>10167</v>
      </c>
      <c r="F168" s="57">
        <v>-3.3830656656846925E-2</v>
      </c>
      <c r="G168" s="36">
        <v>15094</v>
      </c>
      <c r="H168" s="72">
        <v>5.7972945958553179E-3</v>
      </c>
    </row>
    <row r="169" spans="2:8" hidden="1" outlineLevel="1">
      <c r="B169" s="63" t="s">
        <v>85</v>
      </c>
      <c r="C169" s="36">
        <v>4961</v>
      </c>
      <c r="D169" s="72">
        <v>0.38769230769230778</v>
      </c>
      <c r="E169" s="97">
        <v>12479</v>
      </c>
      <c r="F169" s="57">
        <v>0.21214181641573582</v>
      </c>
      <c r="G169" s="36">
        <v>17440</v>
      </c>
      <c r="H169" s="72">
        <v>0.25739005046863728</v>
      </c>
    </row>
    <row r="170" spans="2:8" hidden="1" outlineLevel="1">
      <c r="B170" s="63" t="s">
        <v>84</v>
      </c>
      <c r="C170" s="36">
        <v>3772</v>
      </c>
      <c r="D170" s="72">
        <v>0.31795946890286508</v>
      </c>
      <c r="E170" s="97">
        <v>6290</v>
      </c>
      <c r="F170" s="57">
        <v>0.25699440447641897</v>
      </c>
      <c r="G170" s="36">
        <v>10062</v>
      </c>
      <c r="H170" s="72">
        <v>0.2791762013729977</v>
      </c>
    </row>
    <row r="171" spans="2:8" hidden="1" outlineLevel="1">
      <c r="B171" s="63" t="s">
        <v>83</v>
      </c>
      <c r="C171" s="36">
        <v>5083</v>
      </c>
      <c r="D171" s="72">
        <v>0.28391007830260162</v>
      </c>
      <c r="E171" s="97">
        <v>7358</v>
      </c>
      <c r="F171" s="57">
        <v>0.1755871544975236</v>
      </c>
      <c r="G171" s="36">
        <v>12441</v>
      </c>
      <c r="H171" s="72">
        <v>0.21755725190839703</v>
      </c>
    </row>
    <row r="172" spans="2:8" hidden="1" outlineLevel="1">
      <c r="B172" s="63" t="s">
        <v>82</v>
      </c>
      <c r="C172" s="36">
        <v>5735</v>
      </c>
      <c r="D172" s="72">
        <v>0.39605647517039921</v>
      </c>
      <c r="E172" s="97">
        <v>8737</v>
      </c>
      <c r="F172" s="57">
        <v>0.26659901420701648</v>
      </c>
      <c r="G172" s="36">
        <v>14472</v>
      </c>
      <c r="H172" s="72">
        <v>0.31491913501726332</v>
      </c>
    </row>
    <row r="173" spans="2:8" hidden="1" outlineLevel="1">
      <c r="B173" s="63" t="s">
        <v>81</v>
      </c>
      <c r="C173" s="36">
        <v>5056</v>
      </c>
      <c r="D173" s="72">
        <v>0.19668639053254444</v>
      </c>
      <c r="E173" s="97">
        <v>7431</v>
      </c>
      <c r="F173" s="57">
        <v>8.6562362918555236E-2</v>
      </c>
      <c r="G173" s="36">
        <v>12487</v>
      </c>
      <c r="H173" s="72">
        <v>0.12861532899493855</v>
      </c>
    </row>
    <row r="174" spans="2:8" hidden="1" outlineLevel="1">
      <c r="B174" s="63" t="s">
        <v>80</v>
      </c>
      <c r="C174" s="36">
        <v>5047</v>
      </c>
      <c r="D174" s="72">
        <v>0.20770519262981568</v>
      </c>
      <c r="E174" s="97">
        <v>8737</v>
      </c>
      <c r="F174" s="57">
        <v>0.27435822637106178</v>
      </c>
      <c r="G174" s="36">
        <v>13784</v>
      </c>
      <c r="H174" s="72">
        <v>0.24911644766651553</v>
      </c>
    </row>
    <row r="175" spans="2:8" hidden="1" outlineLevel="1">
      <c r="B175" s="63" t="s">
        <v>79</v>
      </c>
      <c r="C175" s="36">
        <v>5062</v>
      </c>
      <c r="D175" s="72">
        <v>0.24465207769854924</v>
      </c>
      <c r="E175" s="97">
        <v>7926</v>
      </c>
      <c r="F175" s="57">
        <v>0.20273141122913496</v>
      </c>
      <c r="G175" s="36">
        <v>12988</v>
      </c>
      <c r="H175" s="72">
        <v>0.21872947358543682</v>
      </c>
    </row>
    <row r="176" spans="2:8" collapsed="1">
      <c r="B176" s="105">
        <v>1999</v>
      </c>
      <c r="C176" s="66">
        <v>60757</v>
      </c>
      <c r="D176" s="67">
        <v>0.16851620348110385</v>
      </c>
      <c r="E176" s="66">
        <v>99902</v>
      </c>
      <c r="F176" s="67">
        <v>0.11368500847230889</v>
      </c>
      <c r="G176" s="66">
        <v>160659</v>
      </c>
      <c r="H176" s="67">
        <v>0.13380475515000101</v>
      </c>
    </row>
    <row r="177" spans="2:8" hidden="1" outlineLevel="1">
      <c r="B177" s="63" t="s">
        <v>90</v>
      </c>
      <c r="C177" s="36">
        <v>4560</v>
      </c>
      <c r="D177" s="72">
        <v>0.22977346278317157</v>
      </c>
      <c r="E177" s="97">
        <v>7908</v>
      </c>
      <c r="F177" s="57">
        <v>0.16396820724168393</v>
      </c>
      <c r="G177" s="36">
        <v>12468</v>
      </c>
      <c r="H177" s="72">
        <v>0.18720243763092737</v>
      </c>
    </row>
    <row r="178" spans="2:8" hidden="1" outlineLevel="1">
      <c r="B178" s="63" t="s">
        <v>89</v>
      </c>
      <c r="C178" s="36">
        <v>5207</v>
      </c>
      <c r="D178" s="72">
        <v>0.43088760648529822</v>
      </c>
      <c r="E178" s="97">
        <v>7706</v>
      </c>
      <c r="F178" s="57">
        <v>0.29861813279406801</v>
      </c>
      <c r="G178" s="36">
        <v>12913</v>
      </c>
      <c r="H178" s="72">
        <v>0.34889794212890424</v>
      </c>
    </row>
    <row r="179" spans="2:8" hidden="1" outlineLevel="1">
      <c r="B179" s="63" t="s">
        <v>88</v>
      </c>
      <c r="C179" s="36">
        <v>6802</v>
      </c>
      <c r="D179" s="72">
        <v>0.5770925110132159</v>
      </c>
      <c r="E179" s="97">
        <v>8575</v>
      </c>
      <c r="F179" s="57">
        <v>8.8474232038588507E-2</v>
      </c>
      <c r="G179" s="36">
        <v>15377</v>
      </c>
      <c r="H179" s="72">
        <v>0.26134033303256499</v>
      </c>
    </row>
    <row r="180" spans="2:8" hidden="1" outlineLevel="1">
      <c r="B180" s="63" t="s">
        <v>87</v>
      </c>
      <c r="C180" s="36">
        <v>3967</v>
      </c>
      <c r="D180" s="72">
        <v>0.12666856006816252</v>
      </c>
      <c r="E180" s="97">
        <v>6251</v>
      </c>
      <c r="F180" s="57">
        <v>3.9580908032595952E-2</v>
      </c>
      <c r="G180" s="36">
        <v>10218</v>
      </c>
      <c r="H180" s="72">
        <v>7.1743234738829376E-2</v>
      </c>
    </row>
    <row r="181" spans="2:8" hidden="1" outlineLevel="1">
      <c r="B181" s="63" t="s">
        <v>86</v>
      </c>
      <c r="C181" s="36">
        <v>4484</v>
      </c>
      <c r="D181" s="72">
        <v>0.73462282398452605</v>
      </c>
      <c r="E181" s="97">
        <v>10523</v>
      </c>
      <c r="F181" s="57">
        <v>0.59198184568835099</v>
      </c>
      <c r="G181" s="36">
        <v>15007</v>
      </c>
      <c r="H181" s="72">
        <v>0.63208265361609572</v>
      </c>
    </row>
    <row r="182" spans="2:8" hidden="1" outlineLevel="1">
      <c r="B182" s="63" t="s">
        <v>85</v>
      </c>
      <c r="C182" s="36">
        <v>3575</v>
      </c>
      <c r="D182" s="72">
        <v>0.38888888888888884</v>
      </c>
      <c r="E182" s="97">
        <v>10295</v>
      </c>
      <c r="F182" s="57">
        <v>0.15609208309938238</v>
      </c>
      <c r="G182" s="36">
        <v>13870</v>
      </c>
      <c r="H182" s="72">
        <v>0.20829340534889806</v>
      </c>
    </row>
    <row r="183" spans="2:8" hidden="1" outlineLevel="1">
      <c r="B183" s="63" t="s">
        <v>84</v>
      </c>
      <c r="C183" s="36">
        <v>2862</v>
      </c>
      <c r="D183" s="72">
        <v>-7.0175438596491224E-2</v>
      </c>
      <c r="E183" s="97">
        <v>5004</v>
      </c>
      <c r="F183" s="57">
        <v>-6.3096798352368477E-2</v>
      </c>
      <c r="G183" s="36">
        <v>7866</v>
      </c>
      <c r="H183" s="72">
        <v>-6.5684760660410957E-2</v>
      </c>
    </row>
    <row r="184" spans="2:8" hidden="1" outlineLevel="1">
      <c r="B184" s="63" t="s">
        <v>83</v>
      </c>
      <c r="C184" s="36">
        <v>3959</v>
      </c>
      <c r="D184" s="72">
        <v>0.16544009420076544</v>
      </c>
      <c r="E184" s="97">
        <v>6259</v>
      </c>
      <c r="F184" s="57">
        <v>0.13696639418710266</v>
      </c>
      <c r="G184" s="36">
        <v>10218</v>
      </c>
      <c r="H184" s="72">
        <v>0.1478319478768817</v>
      </c>
    </row>
    <row r="185" spans="2:8" hidden="1" outlineLevel="1">
      <c r="B185" s="63" t="s">
        <v>82</v>
      </c>
      <c r="C185" s="36">
        <v>4108</v>
      </c>
      <c r="D185" s="72">
        <v>0.15914221218961622</v>
      </c>
      <c r="E185" s="97">
        <v>6898</v>
      </c>
      <c r="F185" s="57">
        <v>0.14699035583638187</v>
      </c>
      <c r="G185" s="36">
        <v>11006</v>
      </c>
      <c r="H185" s="72">
        <v>0.15149612889725894</v>
      </c>
    </row>
    <row r="186" spans="2:8" hidden="1" outlineLevel="1">
      <c r="B186" s="63" t="s">
        <v>81</v>
      </c>
      <c r="C186" s="36">
        <v>4225</v>
      </c>
      <c r="D186" s="72">
        <v>-6.1111111111111116E-2</v>
      </c>
      <c r="E186" s="97">
        <v>6839</v>
      </c>
      <c r="F186" s="57">
        <v>6.7093150257450551E-2</v>
      </c>
      <c r="G186" s="36">
        <v>11064</v>
      </c>
      <c r="H186" s="72">
        <v>1.4208451737097727E-2</v>
      </c>
    </row>
    <row r="187" spans="2:8" hidden="1" outlineLevel="1">
      <c r="B187" s="63" t="s">
        <v>80</v>
      </c>
      <c r="C187" s="36">
        <v>4179</v>
      </c>
      <c r="D187" s="72">
        <v>0.13931297709923673</v>
      </c>
      <c r="E187" s="97">
        <v>6856</v>
      </c>
      <c r="F187" s="57">
        <v>-8.6755349913244517E-3</v>
      </c>
      <c r="G187" s="36">
        <v>11035</v>
      </c>
      <c r="H187" s="72">
        <v>4.2611489040060402E-2</v>
      </c>
    </row>
    <row r="188" spans="2:8" hidden="1" outlineLevel="1">
      <c r="B188" s="63" t="s">
        <v>79</v>
      </c>
      <c r="C188" s="36">
        <v>4067</v>
      </c>
      <c r="D188" s="72">
        <v>0.27452209338765288</v>
      </c>
      <c r="E188" s="97">
        <v>6590</v>
      </c>
      <c r="F188" s="57">
        <v>8.3168967784352343E-2</v>
      </c>
      <c r="G188" s="36">
        <v>10657</v>
      </c>
      <c r="H188" s="72">
        <v>0.14900269541778965</v>
      </c>
    </row>
    <row r="189" spans="2:8" collapsed="1">
      <c r="B189" s="105">
        <v>1998</v>
      </c>
      <c r="C189" s="66">
        <v>51995</v>
      </c>
      <c r="D189" s="67">
        <v>0.24634450357159987</v>
      </c>
      <c r="E189" s="66">
        <v>89704</v>
      </c>
      <c r="F189" s="67">
        <v>0.14413989260615034</v>
      </c>
      <c r="G189" s="66">
        <v>141699</v>
      </c>
      <c r="H189" s="67">
        <v>0.17963553416971223</v>
      </c>
    </row>
    <row r="190" spans="2:8" hidden="1" outlineLevel="1">
      <c r="B190" s="63" t="s">
        <v>90</v>
      </c>
      <c r="C190" s="36">
        <v>3708</v>
      </c>
      <c r="D190" s="72">
        <v>0.24596774193548376</v>
      </c>
      <c r="E190" s="97">
        <v>6794</v>
      </c>
      <c r="F190" s="57">
        <v>3.5512879134278252E-2</v>
      </c>
      <c r="G190" s="36">
        <v>10502</v>
      </c>
      <c r="H190" s="72">
        <v>0.10118485897032614</v>
      </c>
    </row>
    <row r="191" spans="2:8" hidden="1" outlineLevel="1">
      <c r="B191" s="63" t="s">
        <v>89</v>
      </c>
      <c r="C191" s="36">
        <v>3639</v>
      </c>
      <c r="D191" s="72">
        <v>2.0757363253856909E-2</v>
      </c>
      <c r="E191" s="97">
        <v>5934</v>
      </c>
      <c r="F191" s="57">
        <v>-3.4336859235150508E-2</v>
      </c>
      <c r="G191" s="36">
        <v>9573</v>
      </c>
      <c r="H191" s="72">
        <v>-1.4109165808444901E-2</v>
      </c>
    </row>
    <row r="192" spans="2:8" hidden="1" outlineLevel="1">
      <c r="B192" s="63" t="s">
        <v>88</v>
      </c>
      <c r="C192" s="36">
        <v>4313</v>
      </c>
      <c r="D192" s="72">
        <v>0.32748538011695905</v>
      </c>
      <c r="E192" s="97">
        <v>7878</v>
      </c>
      <c r="F192" s="57">
        <v>0.27578947368421058</v>
      </c>
      <c r="G192" s="36">
        <v>12191</v>
      </c>
      <c r="H192" s="72">
        <v>0.29361205432937187</v>
      </c>
    </row>
    <row r="193" spans="2:8" hidden="1" outlineLevel="1">
      <c r="B193" s="63" t="s">
        <v>87</v>
      </c>
      <c r="C193" s="36">
        <v>3521</v>
      </c>
      <c r="D193" s="72">
        <v>0.16666666666666674</v>
      </c>
      <c r="E193" s="97">
        <v>6013</v>
      </c>
      <c r="F193" s="57">
        <v>0.20115860966839794</v>
      </c>
      <c r="G193" s="36">
        <v>9534</v>
      </c>
      <c r="H193" s="72">
        <v>0.18818544366899292</v>
      </c>
    </row>
    <row r="194" spans="2:8" hidden="1" outlineLevel="1">
      <c r="B194" s="63" t="s">
        <v>86</v>
      </c>
      <c r="C194" s="36">
        <v>2585</v>
      </c>
      <c r="D194" s="72">
        <v>0.16389013957676712</v>
      </c>
      <c r="E194" s="97">
        <v>6610</v>
      </c>
      <c r="F194" s="57">
        <v>0.2231680236861584</v>
      </c>
      <c r="G194" s="36">
        <v>9195</v>
      </c>
      <c r="H194" s="72">
        <v>0.20590163934426231</v>
      </c>
    </row>
    <row r="195" spans="2:8" hidden="1" outlineLevel="1">
      <c r="B195" s="63" t="s">
        <v>85</v>
      </c>
      <c r="C195" s="36">
        <v>2574</v>
      </c>
      <c r="D195" s="72">
        <v>-0.20334261838440115</v>
      </c>
      <c r="E195" s="97">
        <v>8905</v>
      </c>
      <c r="F195" s="57">
        <v>0.26347900113507383</v>
      </c>
      <c r="G195" s="36">
        <v>11479</v>
      </c>
      <c r="H195" s="72">
        <v>0.1167428738204106</v>
      </c>
    </row>
    <row r="196" spans="2:8" hidden="1" outlineLevel="1">
      <c r="B196" s="63" t="s">
        <v>84</v>
      </c>
      <c r="C196" s="36">
        <v>3078</v>
      </c>
      <c r="D196" s="72">
        <v>0.5170034499753573</v>
      </c>
      <c r="E196" s="97">
        <v>5341</v>
      </c>
      <c r="F196" s="57">
        <v>0.54721900347624564</v>
      </c>
      <c r="G196" s="36">
        <v>8419</v>
      </c>
      <c r="H196" s="72">
        <v>0.53603357051632905</v>
      </c>
    </row>
    <row r="197" spans="2:8" hidden="1" outlineLevel="1">
      <c r="B197" s="63" t="s">
        <v>83</v>
      </c>
      <c r="C197" s="36">
        <v>3397</v>
      </c>
      <c r="D197" s="72">
        <v>0.36043251902282747</v>
      </c>
      <c r="E197" s="97">
        <v>5505</v>
      </c>
      <c r="F197" s="57">
        <v>0.23513574153017736</v>
      </c>
      <c r="G197" s="36">
        <v>8902</v>
      </c>
      <c r="H197" s="72">
        <v>0.280126545872879</v>
      </c>
    </row>
    <row r="198" spans="2:8" hidden="1" outlineLevel="1">
      <c r="B198" s="63" t="s">
        <v>82</v>
      </c>
      <c r="C198" s="36">
        <v>3544</v>
      </c>
      <c r="D198" s="72">
        <v>0.33183013904547165</v>
      </c>
      <c r="E198" s="97">
        <v>6014</v>
      </c>
      <c r="F198" s="57">
        <v>0.43054234062797336</v>
      </c>
      <c r="G198" s="36">
        <v>9558</v>
      </c>
      <c r="H198" s="72">
        <v>0.39227967953386744</v>
      </c>
    </row>
    <row r="199" spans="2:8" hidden="1" outlineLevel="1">
      <c r="B199" s="63" t="s">
        <v>81</v>
      </c>
      <c r="C199" s="36">
        <v>4500</v>
      </c>
      <c r="D199" s="72">
        <v>0.28755364806866957</v>
      </c>
      <c r="E199" s="97">
        <v>6409</v>
      </c>
      <c r="F199" s="57">
        <v>6.0565944067516142E-2</v>
      </c>
      <c r="G199" s="36">
        <v>10909</v>
      </c>
      <c r="H199" s="72">
        <v>0.14374082616900807</v>
      </c>
    </row>
    <row r="200" spans="2:8" hidden="1" outlineLevel="1">
      <c r="B200" s="63" t="s">
        <v>80</v>
      </c>
      <c r="C200" s="36">
        <v>3668</v>
      </c>
      <c r="D200" s="72">
        <v>0.27228581338883107</v>
      </c>
      <c r="E200" s="97">
        <v>6916</v>
      </c>
      <c r="F200" s="57">
        <v>0.37686641449333069</v>
      </c>
      <c r="G200" s="36">
        <v>10584</v>
      </c>
      <c r="H200" s="72">
        <v>0.33873007842145197</v>
      </c>
    </row>
    <row r="201" spans="2:8" hidden="1" outlineLevel="1">
      <c r="B201" s="63" t="s">
        <v>79</v>
      </c>
      <c r="C201" s="36">
        <v>3191</v>
      </c>
      <c r="D201" s="72">
        <v>0.20460551151377881</v>
      </c>
      <c r="E201" s="97">
        <v>6084</v>
      </c>
      <c r="F201" s="57">
        <v>6.4939611412567766E-2</v>
      </c>
      <c r="G201" s="36">
        <v>9275</v>
      </c>
      <c r="H201" s="72">
        <v>0.10918440564458254</v>
      </c>
    </row>
    <row r="202" spans="2:8" collapsed="1">
      <c r="B202" s="105">
        <v>1997</v>
      </c>
      <c r="C202" s="66">
        <v>41718</v>
      </c>
      <c r="D202" s="67">
        <v>0.21012937286070654</v>
      </c>
      <c r="E202" s="66">
        <v>78403</v>
      </c>
      <c r="F202" s="67">
        <v>0.20192853091321616</v>
      </c>
      <c r="G202" s="66">
        <v>120121</v>
      </c>
      <c r="H202" s="67">
        <v>0.20476405395917952</v>
      </c>
    </row>
    <row r="203" spans="2:8" hidden="1" outlineLevel="1">
      <c r="B203" s="63" t="s">
        <v>90</v>
      </c>
      <c r="C203" s="36">
        <v>2976</v>
      </c>
      <c r="D203" s="72">
        <v>0.1597817614964927</v>
      </c>
      <c r="E203" s="97">
        <v>6561</v>
      </c>
      <c r="F203" s="57">
        <v>9.7524255603880894E-2</v>
      </c>
      <c r="G203" s="36">
        <v>9537</v>
      </c>
      <c r="H203" s="72">
        <v>0.11622191011235961</v>
      </c>
    </row>
    <row r="204" spans="2:8" hidden="1" outlineLevel="1">
      <c r="B204" s="63" t="s">
        <v>89</v>
      </c>
      <c r="C204" s="36">
        <v>3565</v>
      </c>
      <c r="D204" s="72">
        <v>0.29448075526506901</v>
      </c>
      <c r="E204" s="97">
        <v>6145</v>
      </c>
      <c r="F204" s="57">
        <v>0.10740673995314465</v>
      </c>
      <c r="G204" s="36">
        <v>9710</v>
      </c>
      <c r="H204" s="72">
        <v>0.16945682283511987</v>
      </c>
    </row>
    <row r="205" spans="2:8" hidden="1" outlineLevel="1">
      <c r="B205" s="63" t="s">
        <v>88</v>
      </c>
      <c r="C205" s="36">
        <v>3249</v>
      </c>
      <c r="D205" s="72">
        <v>-0.10864197530864195</v>
      </c>
      <c r="E205" s="97">
        <v>6175</v>
      </c>
      <c r="F205" s="57">
        <v>7.3539638386648232E-2</v>
      </c>
      <c r="G205" s="36">
        <v>9424</v>
      </c>
      <c r="H205" s="72">
        <v>2.8732574225815988E-3</v>
      </c>
    </row>
    <row r="206" spans="2:8" hidden="1" outlineLevel="1">
      <c r="B206" s="63" t="s">
        <v>87</v>
      </c>
      <c r="C206" s="36">
        <v>3018</v>
      </c>
      <c r="D206" s="72">
        <v>0.24504950495049505</v>
      </c>
      <c r="E206" s="97">
        <v>5006</v>
      </c>
      <c r="F206" s="57">
        <v>-4.6839299314546889E-2</v>
      </c>
      <c r="G206" s="36">
        <v>8024</v>
      </c>
      <c r="H206" s="72">
        <v>4.5336112558624242E-2</v>
      </c>
    </row>
    <row r="207" spans="2:8" hidden="1" outlineLevel="1">
      <c r="B207" s="63" t="s">
        <v>86</v>
      </c>
      <c r="C207" s="36">
        <v>2221</v>
      </c>
      <c r="D207" s="72">
        <v>3.6881419234360502E-2</v>
      </c>
      <c r="E207" s="97">
        <v>5404</v>
      </c>
      <c r="F207" s="57">
        <v>-2.8930817610062887E-2</v>
      </c>
      <c r="G207" s="36">
        <v>7625</v>
      </c>
      <c r="H207" s="72">
        <v>-1.0639678214610093E-2</v>
      </c>
    </row>
    <row r="208" spans="2:8" hidden="1" outlineLevel="1">
      <c r="B208" s="63" t="s">
        <v>85</v>
      </c>
      <c r="C208" s="36">
        <v>3231</v>
      </c>
      <c r="D208" s="72">
        <v>9.5625635808748832E-2</v>
      </c>
      <c r="E208" s="97">
        <v>7048</v>
      </c>
      <c r="F208" s="57">
        <v>-0.13521472392638034</v>
      </c>
      <c r="G208" s="36">
        <v>10279</v>
      </c>
      <c r="H208" s="72">
        <v>-7.3880529777457404E-2</v>
      </c>
    </row>
    <row r="209" spans="2:8" hidden="1" outlineLevel="1">
      <c r="B209" s="63" t="s">
        <v>84</v>
      </c>
      <c r="C209" s="36">
        <v>2029</v>
      </c>
      <c r="D209" s="72">
        <v>-0.19928966061562747</v>
      </c>
      <c r="E209" s="97">
        <v>3452</v>
      </c>
      <c r="F209" s="57">
        <v>-0.34596438044713906</v>
      </c>
      <c r="G209" s="36">
        <v>5481</v>
      </c>
      <c r="H209" s="72">
        <v>-0.29838709677419351</v>
      </c>
    </row>
    <row r="210" spans="2:8" hidden="1" outlineLevel="1">
      <c r="B210" s="63" t="s">
        <v>83</v>
      </c>
      <c r="C210" s="36">
        <v>2497</v>
      </c>
      <c r="D210" s="72">
        <v>-2.8026469443363178E-2</v>
      </c>
      <c r="E210" s="97">
        <v>4457</v>
      </c>
      <c r="F210" s="57">
        <v>3.0520231213872817E-2</v>
      </c>
      <c r="G210" s="36">
        <v>6954</v>
      </c>
      <c r="H210" s="72">
        <v>8.7032201914707397E-3</v>
      </c>
    </row>
    <row r="211" spans="2:8" hidden="1" outlineLevel="1">
      <c r="B211" s="63" t="s">
        <v>82</v>
      </c>
      <c r="C211" s="36">
        <v>2661</v>
      </c>
      <c r="D211" s="72">
        <v>0.13815226689478188</v>
      </c>
      <c r="E211" s="97">
        <v>4204</v>
      </c>
      <c r="F211" s="57">
        <v>-0.40747004933051445</v>
      </c>
      <c r="G211" s="36">
        <v>6865</v>
      </c>
      <c r="H211" s="72">
        <v>-0.27223576804834093</v>
      </c>
    </row>
    <row r="212" spans="2:8" hidden="1" outlineLevel="1">
      <c r="B212" s="63" t="s">
        <v>81</v>
      </c>
      <c r="C212" s="36">
        <v>3495</v>
      </c>
      <c r="D212" s="72">
        <v>3.1582054309327035E-2</v>
      </c>
      <c r="E212" s="97">
        <v>6043</v>
      </c>
      <c r="F212" s="57">
        <v>-0.21874595992243051</v>
      </c>
      <c r="G212" s="36">
        <v>9538</v>
      </c>
      <c r="H212" s="72">
        <v>-0.14249752764541945</v>
      </c>
    </row>
    <row r="213" spans="2:8" hidden="1" outlineLevel="1">
      <c r="B213" s="63" t="s">
        <v>80</v>
      </c>
      <c r="C213" s="36">
        <v>2883</v>
      </c>
      <c r="D213" s="72">
        <v>1.3000702740688652E-2</v>
      </c>
      <c r="E213" s="97">
        <v>5023</v>
      </c>
      <c r="F213" s="57">
        <v>-0.31210627225417698</v>
      </c>
      <c r="G213" s="36">
        <v>7906</v>
      </c>
      <c r="H213" s="72">
        <v>-0.22093023255813948</v>
      </c>
    </row>
    <row r="214" spans="2:8" hidden="1" outlineLevel="1">
      <c r="B214" s="63" t="s">
        <v>79</v>
      </c>
      <c r="C214" s="36">
        <v>2649</v>
      </c>
      <c r="D214" s="72">
        <v>3.7764350453173279E-4</v>
      </c>
      <c r="E214" s="97">
        <v>5713</v>
      </c>
      <c r="F214" s="57">
        <v>-0.26473616473616468</v>
      </c>
      <c r="G214" s="36">
        <v>8362</v>
      </c>
      <c r="H214" s="72">
        <v>-0.19735073910539447</v>
      </c>
    </row>
    <row r="215" spans="2:8" collapsed="1">
      <c r="B215" s="105">
        <v>1996</v>
      </c>
      <c r="C215" s="66">
        <v>34474</v>
      </c>
      <c r="D215" s="67">
        <v>5.0940462762552263E-2</v>
      </c>
      <c r="E215" s="66">
        <v>65231</v>
      </c>
      <c r="F215" s="67">
        <v>-0.13887605444152551</v>
      </c>
      <c r="G215" s="66">
        <v>99705</v>
      </c>
      <c r="H215" s="67">
        <v>-8.1517032997402206E-2</v>
      </c>
    </row>
    <row r="216" spans="2:8" hidden="1" outlineLevel="1">
      <c r="B216" s="63" t="s">
        <v>90</v>
      </c>
      <c r="C216" s="36">
        <v>2566</v>
      </c>
      <c r="D216" s="72">
        <v>-9.6487842531840506E-3</v>
      </c>
      <c r="E216" s="97">
        <v>5978</v>
      </c>
      <c r="F216" s="57">
        <v>0.33855799373040751</v>
      </c>
      <c r="G216" s="36">
        <v>8544</v>
      </c>
      <c r="H216" s="72">
        <v>0.21071276746492851</v>
      </c>
    </row>
    <row r="217" spans="2:8" hidden="1" outlineLevel="1">
      <c r="B217" s="63" t="s">
        <v>89</v>
      </c>
      <c r="C217" s="36">
        <v>2754</v>
      </c>
      <c r="D217" s="72">
        <v>-0.15882712278558342</v>
      </c>
      <c r="E217" s="97">
        <v>5549</v>
      </c>
      <c r="F217" s="57">
        <v>0.27124856815578458</v>
      </c>
      <c r="G217" s="36">
        <v>8303</v>
      </c>
      <c r="H217" s="72">
        <v>8.6922372038224838E-2</v>
      </c>
    </row>
    <row r="218" spans="2:8" hidden="1" outlineLevel="1">
      <c r="B218" s="63" t="s">
        <v>88</v>
      </c>
      <c r="C218" s="36">
        <v>3645</v>
      </c>
      <c r="D218" s="72">
        <v>7.8721515241195528E-2</v>
      </c>
      <c r="E218" s="97">
        <v>5752</v>
      </c>
      <c r="F218" s="57">
        <v>-5.9054474071650542E-2</v>
      </c>
      <c r="G218" s="36">
        <v>9397</v>
      </c>
      <c r="H218" s="72">
        <v>-1.000842815002112E-2</v>
      </c>
    </row>
    <row r="219" spans="2:8" hidden="1" outlineLevel="1">
      <c r="B219" s="63" t="s">
        <v>87</v>
      </c>
      <c r="C219" s="36">
        <v>2424</v>
      </c>
      <c r="D219" s="72">
        <v>-0.21856866537717601</v>
      </c>
      <c r="E219" s="97">
        <v>5252</v>
      </c>
      <c r="F219" s="57">
        <v>3.4390523500191783E-3</v>
      </c>
      <c r="G219" s="36">
        <v>7676</v>
      </c>
      <c r="H219" s="72">
        <v>-7.9174664107485637E-2</v>
      </c>
    </row>
    <row r="220" spans="2:8" hidden="1" outlineLevel="1">
      <c r="B220" s="63" t="s">
        <v>86</v>
      </c>
      <c r="C220" s="36">
        <v>2142</v>
      </c>
      <c r="D220" s="72">
        <v>-0.34952930458548437</v>
      </c>
      <c r="E220" s="97">
        <v>5565</v>
      </c>
      <c r="F220" s="57">
        <v>-0.12801629583202756</v>
      </c>
      <c r="G220" s="36">
        <v>7707</v>
      </c>
      <c r="H220" s="72">
        <v>-0.20341085271317827</v>
      </c>
    </row>
    <row r="221" spans="2:8" hidden="1" outlineLevel="1">
      <c r="B221" s="63" t="s">
        <v>85</v>
      </c>
      <c r="C221" s="36">
        <v>2949</v>
      </c>
      <c r="D221" s="72">
        <v>-0.27292899408284022</v>
      </c>
      <c r="E221" s="97">
        <v>8150</v>
      </c>
      <c r="F221" s="57">
        <v>3.7423625254582538E-2</v>
      </c>
      <c r="G221" s="36">
        <v>11099</v>
      </c>
      <c r="H221" s="72">
        <v>-6.8250503693754183E-2</v>
      </c>
    </row>
    <row r="222" spans="2:8" hidden="1" outlineLevel="1">
      <c r="B222" s="63" t="s">
        <v>84</v>
      </c>
      <c r="C222" s="36">
        <v>2534</v>
      </c>
      <c r="D222" s="72">
        <v>1.6853932584269593E-2</v>
      </c>
      <c r="E222" s="97">
        <v>5278</v>
      </c>
      <c r="F222" s="57">
        <v>0.22062904717853837</v>
      </c>
      <c r="G222" s="36">
        <v>7812</v>
      </c>
      <c r="H222" s="72">
        <v>0.14612676056338025</v>
      </c>
    </row>
    <row r="223" spans="2:8" hidden="1" outlineLevel="1">
      <c r="B223" s="63" t="s">
        <v>83</v>
      </c>
      <c r="C223" s="36">
        <v>2569</v>
      </c>
      <c r="D223" s="72">
        <v>-0.14022757697456489</v>
      </c>
      <c r="E223" s="97">
        <v>4325</v>
      </c>
      <c r="F223" s="57">
        <v>-7.8610992756710685E-2</v>
      </c>
      <c r="G223" s="36">
        <v>6894</v>
      </c>
      <c r="H223" s="72">
        <v>-0.10257745378807603</v>
      </c>
    </row>
    <row r="224" spans="2:8" hidden="1" outlineLevel="1">
      <c r="B224" s="63" t="s">
        <v>82</v>
      </c>
      <c r="C224" s="36">
        <v>2338</v>
      </c>
      <c r="D224" s="72">
        <v>-0.42724154826065652</v>
      </c>
      <c r="E224" s="97">
        <v>7095</v>
      </c>
      <c r="F224" s="57">
        <v>0.69009051929490228</v>
      </c>
      <c r="G224" s="36">
        <v>9433</v>
      </c>
      <c r="H224" s="72">
        <v>0.13925120772946853</v>
      </c>
    </row>
    <row r="225" spans="2:8" hidden="1" outlineLevel="1">
      <c r="B225" s="63" t="s">
        <v>81</v>
      </c>
      <c r="C225" s="36">
        <v>3388</v>
      </c>
      <c r="D225" s="72">
        <v>-0.16797642436149307</v>
      </c>
      <c r="E225" s="97">
        <v>7735</v>
      </c>
      <c r="F225" s="57">
        <v>0.34944173063503148</v>
      </c>
      <c r="G225" s="36">
        <v>11123</v>
      </c>
      <c r="H225" s="72">
        <v>0.13453692370461034</v>
      </c>
    </row>
    <row r="226" spans="2:8" hidden="1" outlineLevel="1">
      <c r="B226" s="63" t="s">
        <v>80</v>
      </c>
      <c r="C226" s="36">
        <v>2846</v>
      </c>
      <c r="D226" s="72">
        <v>-0.26478946008783255</v>
      </c>
      <c r="E226" s="97">
        <v>7302</v>
      </c>
      <c r="F226" s="57">
        <v>0.19372241294752324</v>
      </c>
      <c r="G226" s="36">
        <v>10148</v>
      </c>
      <c r="H226" s="72">
        <v>1.6019223067681221E-2</v>
      </c>
    </row>
    <row r="227" spans="2:8" hidden="1" outlineLevel="1">
      <c r="B227" s="63" t="s">
        <v>79</v>
      </c>
      <c r="C227" s="36">
        <v>2648</v>
      </c>
      <c r="D227" s="72">
        <v>-0.19660194174757284</v>
      </c>
      <c r="E227" s="97">
        <v>7770</v>
      </c>
      <c r="F227" s="57">
        <v>0.36435469710272161</v>
      </c>
      <c r="G227" s="36">
        <v>10418</v>
      </c>
      <c r="H227" s="72">
        <v>0.15871426982538095</v>
      </c>
    </row>
    <row r="228" spans="2:8" collapsed="1">
      <c r="B228" s="105">
        <v>1995</v>
      </c>
      <c r="C228" s="66">
        <v>32803</v>
      </c>
      <c r="D228" s="67">
        <v>-0.18996937969182137</v>
      </c>
      <c r="E228" s="66">
        <v>75751</v>
      </c>
      <c r="F228" s="67">
        <v>0.16225297655578741</v>
      </c>
      <c r="G228" s="66">
        <v>108554</v>
      </c>
      <c r="H228" s="67">
        <v>2.7273071390718551E-2</v>
      </c>
    </row>
    <row r="229" spans="2:8" hidden="1" outlineLevel="1">
      <c r="B229" s="63" t="s">
        <v>90</v>
      </c>
      <c r="C229" s="36">
        <v>2591</v>
      </c>
      <c r="D229" s="72">
        <v>-0.13344481605351166</v>
      </c>
      <c r="E229" s="97">
        <v>4466</v>
      </c>
      <c r="F229" s="57">
        <v>-2.0111731843575065E-3</v>
      </c>
      <c r="G229" s="36">
        <v>7057</v>
      </c>
      <c r="H229" s="72">
        <v>-5.4655056932350954E-2</v>
      </c>
    </row>
    <row r="230" spans="2:8" hidden="1" outlineLevel="1">
      <c r="B230" s="63" t="s">
        <v>89</v>
      </c>
      <c r="C230" s="36">
        <v>3274</v>
      </c>
      <c r="D230" s="72">
        <v>-0.14068241469816278</v>
      </c>
      <c r="E230" s="97">
        <v>4365</v>
      </c>
      <c r="F230" s="57">
        <v>-9.0805902383654935E-3</v>
      </c>
      <c r="G230" s="36">
        <v>7639</v>
      </c>
      <c r="H230" s="72">
        <v>-7.0115642118076638E-2</v>
      </c>
    </row>
    <row r="231" spans="2:8" hidden="1" outlineLevel="1">
      <c r="B231" s="63" t="s">
        <v>88</v>
      </c>
      <c r="C231" s="36">
        <v>3379</v>
      </c>
      <c r="D231" s="72">
        <v>-7.3739035087719285E-2</v>
      </c>
      <c r="E231" s="97">
        <v>6113</v>
      </c>
      <c r="F231" s="57">
        <v>0.31547234775123734</v>
      </c>
      <c r="G231" s="36">
        <v>9492</v>
      </c>
      <c r="H231" s="72">
        <v>0.14430379746835453</v>
      </c>
    </row>
    <row r="232" spans="2:8" hidden="1" outlineLevel="1">
      <c r="B232" s="63" t="s">
        <v>87</v>
      </c>
      <c r="C232" s="36">
        <v>3102</v>
      </c>
      <c r="D232" s="72">
        <v>0.2513110125050424</v>
      </c>
      <c r="E232" s="97">
        <v>5234</v>
      </c>
      <c r="F232" s="57">
        <v>0.23414289082763506</v>
      </c>
      <c r="G232" s="36">
        <v>8336</v>
      </c>
      <c r="H232" s="72">
        <v>0.24047619047619051</v>
      </c>
    </row>
    <row r="233" spans="2:8" hidden="1" outlineLevel="1">
      <c r="B233" s="63" t="s">
        <v>86</v>
      </c>
      <c r="C233" s="36">
        <v>3293</v>
      </c>
      <c r="D233" s="72">
        <v>2.3624494870997825E-2</v>
      </c>
      <c r="E233" s="97">
        <v>6382</v>
      </c>
      <c r="F233" s="57">
        <v>0.52825670498084287</v>
      </c>
      <c r="G233" s="36">
        <v>9675</v>
      </c>
      <c r="H233" s="72">
        <v>0.3086703638577033</v>
      </c>
    </row>
    <row r="234" spans="2:8" hidden="1" outlineLevel="1">
      <c r="B234" s="63" t="s">
        <v>85</v>
      </c>
      <c r="C234" s="36">
        <v>4056</v>
      </c>
      <c r="D234" s="72">
        <v>0.33684904416611738</v>
      </c>
      <c r="E234" s="97">
        <v>7856</v>
      </c>
      <c r="F234" s="57">
        <v>0.32100218597612251</v>
      </c>
      <c r="G234" s="36">
        <v>11912</v>
      </c>
      <c r="H234" s="72">
        <v>0.32635563968377679</v>
      </c>
    </row>
    <row r="235" spans="2:8" hidden="1" outlineLevel="1">
      <c r="B235" s="63" t="s">
        <v>84</v>
      </c>
      <c r="C235" s="36">
        <v>2492</v>
      </c>
      <c r="D235" s="72">
        <v>0.32623736029803085</v>
      </c>
      <c r="E235" s="97">
        <v>4324</v>
      </c>
      <c r="F235" s="57">
        <v>0.42143326758711375</v>
      </c>
      <c r="G235" s="36">
        <v>6816</v>
      </c>
      <c r="H235" s="72">
        <v>0.38508433245275353</v>
      </c>
    </row>
    <row r="236" spans="2:8" hidden="1" outlineLevel="1">
      <c r="B236" s="63" t="s">
        <v>83</v>
      </c>
      <c r="C236" s="36">
        <v>2988</v>
      </c>
      <c r="D236" s="72">
        <v>0.41209829867674852</v>
      </c>
      <c r="E236" s="97">
        <v>4694</v>
      </c>
      <c r="F236" s="57">
        <v>0.72130546387972139</v>
      </c>
      <c r="G236" s="36">
        <v>7682</v>
      </c>
      <c r="H236" s="72">
        <v>0.5862068965517242</v>
      </c>
    </row>
    <row r="237" spans="2:8" hidden="1" outlineLevel="1">
      <c r="B237" s="63" t="s">
        <v>82</v>
      </c>
      <c r="C237" s="36">
        <v>4082</v>
      </c>
      <c r="D237" s="72">
        <v>1.0461152882205513</v>
      </c>
      <c r="E237" s="97">
        <v>4198</v>
      </c>
      <c r="F237" s="57">
        <v>0.23798289590091426</v>
      </c>
      <c r="G237" s="36">
        <v>8280</v>
      </c>
      <c r="H237" s="72">
        <v>0.53731897512068327</v>
      </c>
    </row>
    <row r="238" spans="2:8" hidden="1" outlineLevel="1">
      <c r="B238" s="63" t="s">
        <v>81</v>
      </c>
      <c r="C238" s="36">
        <v>4072</v>
      </c>
      <c r="D238" s="72">
        <v>0.38833958404364122</v>
      </c>
      <c r="E238" s="97">
        <v>5732</v>
      </c>
      <c r="F238" s="57">
        <v>0.2866442199775534</v>
      </c>
      <c r="G238" s="36">
        <v>9804</v>
      </c>
      <c r="H238" s="72">
        <v>0.3270167839740119</v>
      </c>
    </row>
    <row r="239" spans="2:8" hidden="1" outlineLevel="1">
      <c r="B239" s="63" t="s">
        <v>80</v>
      </c>
      <c r="C239" s="36">
        <v>3871</v>
      </c>
      <c r="D239" s="72">
        <v>0.30292830696735096</v>
      </c>
      <c r="E239" s="97">
        <v>6117</v>
      </c>
      <c r="F239" s="57">
        <v>0.4443919716646989</v>
      </c>
      <c r="G239" s="36">
        <v>9988</v>
      </c>
      <c r="H239" s="72">
        <v>0.38606716625034698</v>
      </c>
    </row>
    <row r="240" spans="2:8" hidden="1" outlineLevel="1">
      <c r="B240" s="63" t="s">
        <v>79</v>
      </c>
      <c r="C240" s="36">
        <v>3296</v>
      </c>
      <c r="D240" s="72">
        <v>0.37047817047817055</v>
      </c>
      <c r="E240" s="97">
        <v>5695</v>
      </c>
      <c r="F240" s="57">
        <v>0.48849973863042351</v>
      </c>
      <c r="G240" s="36">
        <v>8991</v>
      </c>
      <c r="H240" s="72">
        <v>0.44294655753490608</v>
      </c>
    </row>
    <row r="241" spans="2:8" collapsed="1">
      <c r="B241" s="105">
        <v>1994</v>
      </c>
      <c r="C241" s="66">
        <v>40496</v>
      </c>
      <c r="D241" s="67">
        <v>0.20966633808286295</v>
      </c>
      <c r="E241" s="66">
        <v>65176</v>
      </c>
      <c r="F241" s="67">
        <v>0.31490709544656736</v>
      </c>
      <c r="G241" s="66">
        <v>105672</v>
      </c>
      <c r="H241" s="67">
        <v>0.27248205770434941</v>
      </c>
    </row>
    <row r="242" spans="2:8" hidden="1" outlineLevel="1">
      <c r="B242" s="63" t="s">
        <v>90</v>
      </c>
      <c r="C242" s="36">
        <v>2990</v>
      </c>
      <c r="D242" s="72">
        <v>0.10128913443830578</v>
      </c>
      <c r="E242" s="97">
        <v>4475</v>
      </c>
      <c r="F242" s="57">
        <v>4.3853510613482527E-2</v>
      </c>
      <c r="G242" s="36">
        <v>7465</v>
      </c>
      <c r="H242" s="72">
        <v>6.6123964581548123E-2</v>
      </c>
    </row>
    <row r="243" spans="2:8" hidden="1" outlineLevel="1">
      <c r="B243" s="63" t="s">
        <v>89</v>
      </c>
      <c r="C243" s="36">
        <v>3810</v>
      </c>
      <c r="D243" s="72">
        <v>0.33216783216783208</v>
      </c>
      <c r="E243" s="97">
        <v>4405</v>
      </c>
      <c r="F243" s="57">
        <v>0.55708731000353473</v>
      </c>
      <c r="G243" s="36">
        <v>8215</v>
      </c>
      <c r="H243" s="72">
        <v>0.44401476533661444</v>
      </c>
    </row>
    <row r="244" spans="2:8" hidden="1" outlineLevel="1">
      <c r="B244" s="63" t="s">
        <v>88</v>
      </c>
      <c r="C244" s="36">
        <v>3648</v>
      </c>
      <c r="D244" s="72">
        <v>-0.15221938182663253</v>
      </c>
      <c r="E244" s="97">
        <v>4647</v>
      </c>
      <c r="F244" s="57">
        <v>-0.21846619576185666</v>
      </c>
      <c r="G244" s="36">
        <v>8295</v>
      </c>
      <c r="H244" s="72">
        <v>-0.19065274660942533</v>
      </c>
    </row>
    <row r="245" spans="2:8" hidden="1" outlineLevel="1">
      <c r="B245" s="63" t="s">
        <v>87</v>
      </c>
      <c r="C245" s="36">
        <v>2479</v>
      </c>
      <c r="D245" s="72">
        <v>0.21044921875</v>
      </c>
      <c r="E245" s="97">
        <v>4241</v>
      </c>
      <c r="F245" s="57">
        <v>2.464363372795364E-2</v>
      </c>
      <c r="G245" s="36">
        <v>6720</v>
      </c>
      <c r="H245" s="72">
        <v>8.6148375626313278E-2</v>
      </c>
    </row>
    <row r="246" spans="2:8" hidden="1" outlineLevel="1">
      <c r="B246" s="63" t="s">
        <v>86</v>
      </c>
      <c r="C246" s="36">
        <v>3217</v>
      </c>
      <c r="D246" s="72">
        <v>0.23778376298576376</v>
      </c>
      <c r="E246" s="97">
        <v>4176</v>
      </c>
      <c r="F246" s="57">
        <v>-0.3816997334912644</v>
      </c>
      <c r="G246" s="36">
        <v>7393</v>
      </c>
      <c r="H246" s="72">
        <v>-0.2095584304501229</v>
      </c>
    </row>
    <row r="247" spans="2:8" hidden="1" outlineLevel="1">
      <c r="B247" s="63" t="s">
        <v>85</v>
      </c>
      <c r="C247" s="36">
        <v>3034</v>
      </c>
      <c r="D247" s="72">
        <v>7.9734219269103068E-3</v>
      </c>
      <c r="E247" s="97">
        <v>5947</v>
      </c>
      <c r="F247" s="57">
        <v>-0.33224792274870873</v>
      </c>
      <c r="G247" s="36">
        <v>8981</v>
      </c>
      <c r="H247" s="72">
        <v>-0.24630748573346761</v>
      </c>
    </row>
    <row r="248" spans="2:8" hidden="1" outlineLevel="1">
      <c r="B248" s="63" t="s">
        <v>84</v>
      </c>
      <c r="C248" s="36">
        <v>1879</v>
      </c>
      <c r="D248" s="72">
        <v>-7.6204523107177957E-2</v>
      </c>
      <c r="E248" s="97">
        <v>3042</v>
      </c>
      <c r="F248" s="57">
        <v>-8.1798973739812819E-2</v>
      </c>
      <c r="G248" s="36">
        <v>4921</v>
      </c>
      <c r="H248" s="72">
        <v>-7.9670843463624408E-2</v>
      </c>
    </row>
    <row r="249" spans="2:8" hidden="1" outlineLevel="1">
      <c r="B249" s="63" t="s">
        <v>83</v>
      </c>
      <c r="C249" s="36">
        <v>2116</v>
      </c>
      <c r="D249" s="72">
        <v>9.4607379375588607E-4</v>
      </c>
      <c r="E249" s="97">
        <v>2727</v>
      </c>
      <c r="F249" s="57">
        <v>3.6488027366020415E-2</v>
      </c>
      <c r="G249" s="36">
        <v>4843</v>
      </c>
      <c r="H249" s="72">
        <v>2.0653319283456373E-2</v>
      </c>
    </row>
    <row r="250" spans="2:8" hidden="1" outlineLevel="1">
      <c r="B250" s="63" t="s">
        <v>82</v>
      </c>
      <c r="C250" s="36">
        <v>1995</v>
      </c>
      <c r="D250" s="72">
        <v>-0.14961636828644498</v>
      </c>
      <c r="E250" s="97">
        <v>3391</v>
      </c>
      <c r="F250" s="57">
        <v>1.3146100985957476E-2</v>
      </c>
      <c r="G250" s="36">
        <v>5386</v>
      </c>
      <c r="H250" s="72">
        <v>-5.3925873880203756E-2</v>
      </c>
    </row>
    <row r="251" spans="2:8" hidden="1" outlineLevel="1">
      <c r="B251" s="63" t="s">
        <v>81</v>
      </c>
      <c r="C251" s="36">
        <v>2933</v>
      </c>
      <c r="D251" s="72">
        <v>-4.8962386511024691E-2</v>
      </c>
      <c r="E251" s="97">
        <v>4455</v>
      </c>
      <c r="F251" s="57">
        <v>0.12131890259249944</v>
      </c>
      <c r="G251" s="36">
        <v>7388</v>
      </c>
      <c r="H251" s="72">
        <v>4.6903783477398431E-2</v>
      </c>
    </row>
    <row r="252" spans="2:8" hidden="1" outlineLevel="1">
      <c r="B252" s="63" t="s">
        <v>80</v>
      </c>
      <c r="C252" s="36">
        <v>2971</v>
      </c>
      <c r="D252" s="72">
        <v>0.23740108288213246</v>
      </c>
      <c r="E252" s="97">
        <v>4235</v>
      </c>
      <c r="F252" s="57">
        <v>-2.5092081031307556E-2</v>
      </c>
      <c r="G252" s="36">
        <v>7206</v>
      </c>
      <c r="H252" s="72">
        <v>6.8346923647146118E-2</v>
      </c>
    </row>
    <row r="253" spans="2:8" hidden="1" outlineLevel="1">
      <c r="B253" s="63" t="s">
        <v>79</v>
      </c>
      <c r="C253" s="36">
        <v>2405</v>
      </c>
      <c r="D253" s="72">
        <v>-0.19078061911170929</v>
      </c>
      <c r="E253" s="97">
        <v>3826</v>
      </c>
      <c r="F253" s="57">
        <v>-0.13867627194957222</v>
      </c>
      <c r="G253" s="36">
        <v>6231</v>
      </c>
      <c r="H253" s="72">
        <v>-0.15956298893984355</v>
      </c>
    </row>
    <row r="254" spans="2:8" collapsed="1">
      <c r="B254" s="105">
        <v>1993</v>
      </c>
      <c r="C254" s="66">
        <v>33477</v>
      </c>
      <c r="D254" s="67">
        <v>3.0505448500892651E-2</v>
      </c>
      <c r="E254" s="66">
        <v>49567</v>
      </c>
      <c r="F254" s="67">
        <v>-9.7321119629946606E-2</v>
      </c>
      <c r="G254" s="66">
        <v>83044</v>
      </c>
      <c r="H254" s="67">
        <v>-4.980720162019292E-2</v>
      </c>
    </row>
    <row r="255" spans="2:8" hidden="1" outlineLevel="1">
      <c r="B255" s="63" t="s">
        <v>90</v>
      </c>
      <c r="C255" s="36">
        <v>2715</v>
      </c>
      <c r="D255" s="72">
        <v>0.10141987829614596</v>
      </c>
      <c r="E255" s="97">
        <v>4287</v>
      </c>
      <c r="F255" s="57">
        <v>7.6054216867469826E-2</v>
      </c>
      <c r="G255" s="36">
        <v>7002</v>
      </c>
      <c r="H255" s="72">
        <v>8.5749728640099221E-2</v>
      </c>
    </row>
    <row r="256" spans="2:8" hidden="1" outlineLevel="1">
      <c r="B256" s="63" t="s">
        <v>89</v>
      </c>
      <c r="C256" s="36">
        <v>2860</v>
      </c>
      <c r="D256" s="72">
        <v>0.14035087719298245</v>
      </c>
      <c r="E256" s="97">
        <v>2829</v>
      </c>
      <c r="F256" s="57">
        <v>-0.39434810533076425</v>
      </c>
      <c r="G256" s="36">
        <v>5689</v>
      </c>
      <c r="H256" s="72">
        <v>-0.20754979802200868</v>
      </c>
    </row>
    <row r="257" spans="2:8" hidden="1" outlineLevel="1">
      <c r="B257" s="63" t="s">
        <v>88</v>
      </c>
      <c r="C257" s="36">
        <v>4303</v>
      </c>
      <c r="D257" s="72">
        <v>0.72188875550220089</v>
      </c>
      <c r="E257" s="97">
        <v>5946</v>
      </c>
      <c r="F257" s="57">
        <v>0.32103976894023556</v>
      </c>
      <c r="G257" s="36">
        <v>10249</v>
      </c>
      <c r="H257" s="72">
        <v>0.46414285714285719</v>
      </c>
    </row>
    <row r="258" spans="2:8" hidden="1" outlineLevel="1">
      <c r="B258" s="63" t="s">
        <v>87</v>
      </c>
      <c r="C258" s="36">
        <v>2048</v>
      </c>
      <c r="D258" s="72">
        <v>-0.2950086058519793</v>
      </c>
      <c r="E258" s="97">
        <v>4139</v>
      </c>
      <c r="F258" s="57">
        <v>-0.22779850746268659</v>
      </c>
      <c r="G258" s="36">
        <v>6187</v>
      </c>
      <c r="H258" s="72">
        <v>-0.25142165759225654</v>
      </c>
    </row>
    <row r="259" spans="2:8" hidden="1" outlineLevel="1">
      <c r="B259" s="63" t="s">
        <v>86</v>
      </c>
      <c r="C259" s="36">
        <v>2599</v>
      </c>
      <c r="D259" s="72">
        <v>-8.2921665490472862E-2</v>
      </c>
      <c r="E259" s="97">
        <v>6754</v>
      </c>
      <c r="F259" s="57">
        <v>0.16048109965635748</v>
      </c>
      <c r="G259" s="36">
        <v>9353</v>
      </c>
      <c r="H259" s="72">
        <v>8.0771897388490776E-2</v>
      </c>
    </row>
    <row r="260" spans="2:8" hidden="1" outlineLevel="1">
      <c r="B260" s="63" t="s">
        <v>85</v>
      </c>
      <c r="C260" s="36">
        <v>3010</v>
      </c>
      <c r="D260" s="72">
        <v>2.3809523809523725E-2</v>
      </c>
      <c r="E260" s="97">
        <v>8906</v>
      </c>
      <c r="F260" s="57">
        <v>0.68674242424242427</v>
      </c>
      <c r="G260" s="36">
        <v>11916</v>
      </c>
      <c r="H260" s="72">
        <v>0.44963503649635039</v>
      </c>
    </row>
    <row r="261" spans="2:8" hidden="1" outlineLevel="1">
      <c r="B261" s="63" t="s">
        <v>84</v>
      </c>
      <c r="C261" s="36">
        <v>2034</v>
      </c>
      <c r="D261" s="72">
        <v>-5.8333333333333348E-2</v>
      </c>
      <c r="E261" s="97">
        <v>3313</v>
      </c>
      <c r="F261" s="57">
        <v>-0.12098699920403289</v>
      </c>
      <c r="G261" s="36">
        <v>5347</v>
      </c>
      <c r="H261" s="72">
        <v>-9.8161578681059236E-2</v>
      </c>
    </row>
    <row r="262" spans="2:8" hidden="1" outlineLevel="1">
      <c r="B262" s="63" t="s">
        <v>83</v>
      </c>
      <c r="C262" s="36">
        <v>2114</v>
      </c>
      <c r="D262" s="72">
        <v>-0.16771653543307086</v>
      </c>
      <c r="E262" s="97">
        <v>2631</v>
      </c>
      <c r="F262" s="57">
        <v>-0.19195331695331697</v>
      </c>
      <c r="G262" s="36">
        <v>4745</v>
      </c>
      <c r="H262" s="72">
        <v>-0.18133195307108352</v>
      </c>
    </row>
    <row r="263" spans="2:8" hidden="1" outlineLevel="1">
      <c r="B263" s="63" t="s">
        <v>82</v>
      </c>
      <c r="C263" s="36">
        <v>2346</v>
      </c>
      <c r="D263" s="72">
        <v>-0.15763016157989229</v>
      </c>
      <c r="E263" s="97">
        <v>3347</v>
      </c>
      <c r="F263" s="57">
        <v>9.9901413079198198E-2</v>
      </c>
      <c r="G263" s="36">
        <v>5693</v>
      </c>
      <c r="H263" s="72">
        <v>-2.3164035689773543E-2</v>
      </c>
    </row>
    <row r="264" spans="2:8" hidden="1" outlineLevel="1">
      <c r="B264" s="63" t="s">
        <v>81</v>
      </c>
      <c r="C264" s="36">
        <v>3084</v>
      </c>
      <c r="D264" s="72">
        <v>7.5688873386815514E-2</v>
      </c>
      <c r="E264" s="97">
        <v>3973</v>
      </c>
      <c r="F264" s="57">
        <v>0.10085896370185643</v>
      </c>
      <c r="G264" s="36">
        <v>7057</v>
      </c>
      <c r="H264" s="72">
        <v>8.9715873996293993E-2</v>
      </c>
    </row>
    <row r="265" spans="2:8" hidden="1" outlineLevel="1">
      <c r="B265" s="63" t="s">
        <v>80</v>
      </c>
      <c r="C265" s="36">
        <v>2401</v>
      </c>
      <c r="D265" s="72">
        <v>0.12196261682242993</v>
      </c>
      <c r="E265" s="97">
        <v>4344</v>
      </c>
      <c r="F265" s="57">
        <v>0.18461958003817824</v>
      </c>
      <c r="G265" s="36">
        <v>6745</v>
      </c>
      <c r="H265" s="72">
        <v>0.16152918890993639</v>
      </c>
    </row>
    <row r="266" spans="2:8" hidden="1" outlineLevel="1">
      <c r="B266" s="63" t="s">
        <v>79</v>
      </c>
      <c r="C266" s="36">
        <v>2972</v>
      </c>
      <c r="D266" s="72">
        <v>0.44341913550267109</v>
      </c>
      <c r="E266" s="97">
        <v>4442</v>
      </c>
      <c r="F266" s="57">
        <v>0.25978445830969932</v>
      </c>
      <c r="G266" s="36">
        <v>7414</v>
      </c>
      <c r="H266" s="72">
        <v>0.32748433303491487</v>
      </c>
    </row>
    <row r="267" spans="2:8" collapsed="1">
      <c r="B267" s="105">
        <v>1992</v>
      </c>
      <c r="C267" s="66">
        <v>32486</v>
      </c>
      <c r="D267" s="67">
        <v>5.8106963715718773E-2</v>
      </c>
      <c r="E267" s="66">
        <v>54911</v>
      </c>
      <c r="F267" s="67">
        <v>8.7648060848552145E-2</v>
      </c>
      <c r="G267" s="66">
        <v>87397</v>
      </c>
      <c r="H267" s="67">
        <v>7.6476819234369664E-2</v>
      </c>
    </row>
    <row r="268" spans="2:8" hidden="1" outlineLevel="1">
      <c r="B268" s="63" t="s">
        <v>90</v>
      </c>
      <c r="C268" s="36">
        <v>2465</v>
      </c>
      <c r="D268" s="72">
        <v>-4.9730146491904437E-2</v>
      </c>
      <c r="E268" s="97">
        <v>3984</v>
      </c>
      <c r="F268" s="57">
        <v>0.13471945314725153</v>
      </c>
      <c r="G268" s="36">
        <v>6449</v>
      </c>
      <c r="H268" s="72">
        <v>5.6347256347256458E-2</v>
      </c>
    </row>
    <row r="269" spans="2:8" hidden="1" outlineLevel="1">
      <c r="B269" s="63" t="s">
        <v>89</v>
      </c>
      <c r="C269" s="36">
        <v>2508</v>
      </c>
      <c r="D269" s="72">
        <v>1.0068465565847839E-2</v>
      </c>
      <c r="E269" s="97">
        <v>4671</v>
      </c>
      <c r="F269" s="57">
        <v>0.510672703751617</v>
      </c>
      <c r="G269" s="36">
        <v>7179</v>
      </c>
      <c r="H269" s="72">
        <v>0.28771300448430503</v>
      </c>
    </row>
    <row r="270" spans="2:8" hidden="1" outlineLevel="1">
      <c r="B270" s="63" t="s">
        <v>88</v>
      </c>
      <c r="C270" s="36">
        <v>2499</v>
      </c>
      <c r="D270" s="72">
        <v>0.16721158337225606</v>
      </c>
      <c r="E270" s="97">
        <v>4501</v>
      </c>
      <c r="F270" s="57">
        <v>0.54726710209694063</v>
      </c>
      <c r="G270" s="36">
        <v>7000</v>
      </c>
      <c r="H270" s="72">
        <v>0.38613861386138604</v>
      </c>
    </row>
    <row r="271" spans="2:8" hidden="1" outlineLevel="1">
      <c r="B271" s="63" t="s">
        <v>87</v>
      </c>
      <c r="C271" s="36">
        <v>2905</v>
      </c>
      <c r="D271" s="72">
        <v>0.56857451403887693</v>
      </c>
      <c r="E271" s="97">
        <v>5360</v>
      </c>
      <c r="F271" s="57">
        <v>0.64417177914110435</v>
      </c>
      <c r="G271" s="36">
        <v>8265</v>
      </c>
      <c r="H271" s="72">
        <v>0.61678403755868549</v>
      </c>
    </row>
    <row r="272" spans="2:8" hidden="1" outlineLevel="1">
      <c r="B272" s="63" t="s">
        <v>86</v>
      </c>
      <c r="C272" s="36">
        <v>2834</v>
      </c>
      <c r="D272" s="72">
        <v>0.21162890123984601</v>
      </c>
      <c r="E272" s="97">
        <v>5820</v>
      </c>
      <c r="F272" s="57">
        <v>5.8759323267236763E-2</v>
      </c>
      <c r="G272" s="36">
        <v>8654</v>
      </c>
      <c r="H272" s="72">
        <v>0.10438999489535483</v>
      </c>
    </row>
    <row r="273" spans="2:8" hidden="1" outlineLevel="1">
      <c r="B273" s="63" t="s">
        <v>85</v>
      </c>
      <c r="C273" s="36">
        <v>2940</v>
      </c>
      <c r="D273" s="72">
        <v>0.20640131308986454</v>
      </c>
      <c r="E273" s="97">
        <v>5280</v>
      </c>
      <c r="F273" s="57">
        <v>1.6949152542372836E-2</v>
      </c>
      <c r="G273" s="36">
        <v>8220</v>
      </c>
      <c r="H273" s="72">
        <v>7.7467558002359382E-2</v>
      </c>
    </row>
    <row r="274" spans="2:8" hidden="1" outlineLevel="1">
      <c r="B274" s="63" t="s">
        <v>84</v>
      </c>
      <c r="C274" s="36">
        <v>2160</v>
      </c>
      <c r="D274" s="72">
        <v>0.20737842370039128</v>
      </c>
      <c r="E274" s="97">
        <v>3769</v>
      </c>
      <c r="F274" s="57">
        <v>0.44240336777650202</v>
      </c>
      <c r="G274" s="36">
        <v>5929</v>
      </c>
      <c r="H274" s="72">
        <v>0.34688777828259876</v>
      </c>
    </row>
    <row r="275" spans="2:8" hidden="1" outlineLevel="1">
      <c r="B275" s="63" t="s">
        <v>83</v>
      </c>
      <c r="C275" s="36">
        <v>2540</v>
      </c>
      <c r="D275" s="72">
        <v>0.84057971014492749</v>
      </c>
      <c r="E275" s="97">
        <v>3256</v>
      </c>
      <c r="F275" s="57">
        <v>1.5104086353122592</v>
      </c>
      <c r="G275" s="36">
        <v>5796</v>
      </c>
      <c r="H275" s="72">
        <v>1.1651101979828167</v>
      </c>
    </row>
    <row r="276" spans="2:8" hidden="1" outlineLevel="1">
      <c r="B276" s="63" t="s">
        <v>82</v>
      </c>
      <c r="C276" s="36">
        <v>2785</v>
      </c>
      <c r="D276" s="72">
        <v>0.76377454084863827</v>
      </c>
      <c r="E276" s="97">
        <v>3043</v>
      </c>
      <c r="F276" s="57">
        <v>0.1241226449944588</v>
      </c>
      <c r="G276" s="36">
        <v>5828</v>
      </c>
      <c r="H276" s="72">
        <v>0.35977601493233791</v>
      </c>
    </row>
    <row r="277" spans="2:8" hidden="1" outlineLevel="1">
      <c r="B277" s="63" t="s">
        <v>81</v>
      </c>
      <c r="C277" s="36">
        <v>2867</v>
      </c>
      <c r="D277" s="72">
        <v>0.16261151662611506</v>
      </c>
      <c r="E277" s="97">
        <v>3609</v>
      </c>
      <c r="F277" s="57">
        <v>-0.17977272727272731</v>
      </c>
      <c r="G277" s="36">
        <v>6476</v>
      </c>
      <c r="H277" s="72">
        <v>-5.6801631226332638E-2</v>
      </c>
    </row>
    <row r="278" spans="2:8" hidden="1" outlineLevel="1">
      <c r="B278" s="63" t="s">
        <v>80</v>
      </c>
      <c r="C278" s="36">
        <v>2140</v>
      </c>
      <c r="D278" s="72">
        <v>-9.7046413502109741E-2</v>
      </c>
      <c r="E278" s="97">
        <v>3667</v>
      </c>
      <c r="F278" s="57">
        <v>0.1726894787336104</v>
      </c>
      <c r="G278" s="36">
        <v>5807</v>
      </c>
      <c r="H278" s="72">
        <v>5.639439694378745E-2</v>
      </c>
    </row>
    <row r="279" spans="2:8" hidden="1" outlineLevel="1">
      <c r="B279" s="63" t="s">
        <v>79</v>
      </c>
      <c r="C279" s="36">
        <v>2059</v>
      </c>
      <c r="D279" s="72">
        <v>0.32071840923669015</v>
      </c>
      <c r="E279" s="97">
        <v>3526</v>
      </c>
      <c r="F279" s="57">
        <v>0.29157509157509165</v>
      </c>
      <c r="G279" s="36">
        <v>5585</v>
      </c>
      <c r="H279" s="72">
        <v>0.3021683376078339</v>
      </c>
    </row>
    <row r="280" spans="2:8" collapsed="1">
      <c r="B280" s="105">
        <v>1991</v>
      </c>
      <c r="C280" s="66">
        <v>30702</v>
      </c>
      <c r="D280" s="67">
        <v>0.22862059306094684</v>
      </c>
      <c r="E280" s="66">
        <v>50486</v>
      </c>
      <c r="F280" s="67">
        <v>0.25166728647576542</v>
      </c>
      <c r="G280" s="66">
        <v>81188</v>
      </c>
      <c r="H280" s="67">
        <v>0.24285101953340282</v>
      </c>
    </row>
    <row r="281" spans="2:8" hidden="1" outlineLevel="1">
      <c r="B281" s="63" t="s">
        <v>90</v>
      </c>
      <c r="C281" s="36">
        <v>2594</v>
      </c>
      <c r="D281" s="72">
        <v>0.78281786941580767</v>
      </c>
      <c r="E281" s="97">
        <v>3511</v>
      </c>
      <c r="F281" s="57">
        <v>0.30763500931098697</v>
      </c>
      <c r="G281" s="36">
        <v>6105</v>
      </c>
      <c r="H281" s="72">
        <v>0.4746376811594204</v>
      </c>
    </row>
    <row r="282" spans="2:8" hidden="1" outlineLevel="1">
      <c r="B282" s="63" t="s">
        <v>89</v>
      </c>
      <c r="C282" s="36">
        <v>2483</v>
      </c>
      <c r="D282" s="72">
        <v>0.99437751004016062</v>
      </c>
      <c r="E282" s="97">
        <v>3092</v>
      </c>
      <c r="F282" s="57">
        <v>0.69517543859649122</v>
      </c>
      <c r="G282" s="36">
        <v>5575</v>
      </c>
      <c r="H282" s="72">
        <v>0.81655262300423592</v>
      </c>
    </row>
    <row r="283" spans="2:8" hidden="1" outlineLevel="1">
      <c r="B283" s="63" t="s">
        <v>88</v>
      </c>
      <c r="C283" s="36">
        <v>2141</v>
      </c>
      <c r="D283" s="72">
        <v>0.46243169398907114</v>
      </c>
      <c r="E283" s="97">
        <v>2909</v>
      </c>
      <c r="F283" s="57">
        <v>0.61971046770601346</v>
      </c>
      <c r="G283" s="36">
        <v>5050</v>
      </c>
      <c r="H283" s="72">
        <v>0.54907975460122693</v>
      </c>
    </row>
    <row r="284" spans="2:8" hidden="1" outlineLevel="1">
      <c r="B284" s="63" t="s">
        <v>87</v>
      </c>
      <c r="C284" s="36">
        <v>1852</v>
      </c>
      <c r="D284" s="72">
        <v>7.7370564281558973E-2</v>
      </c>
      <c r="E284" s="97">
        <v>3260</v>
      </c>
      <c r="F284" s="57">
        <v>0.30661322645290578</v>
      </c>
      <c r="G284" s="36">
        <v>5112</v>
      </c>
      <c r="H284" s="72">
        <v>0.2130991931656383</v>
      </c>
    </row>
    <row r="285" spans="2:8" hidden="1" outlineLevel="1">
      <c r="B285" s="63" t="s">
        <v>86</v>
      </c>
      <c r="C285" s="36">
        <v>2339</v>
      </c>
      <c r="D285" s="72">
        <v>0.69492753623188408</v>
      </c>
      <c r="E285" s="97">
        <v>5497</v>
      </c>
      <c r="F285" s="57">
        <v>1.0909090909090908</v>
      </c>
      <c r="G285" s="36">
        <v>7836</v>
      </c>
      <c r="H285" s="72">
        <v>0.95460214517335995</v>
      </c>
    </row>
    <row r="286" spans="2:8" hidden="1" outlineLevel="1">
      <c r="B286" s="63" t="s">
        <v>85</v>
      </c>
      <c r="C286" s="36">
        <v>2437</v>
      </c>
      <c r="D286" s="72">
        <v>0.58144062297209609</v>
      </c>
      <c r="E286" s="97">
        <v>5192</v>
      </c>
      <c r="F286" s="57">
        <v>0.69673202614379082</v>
      </c>
      <c r="G286" s="36">
        <v>7629</v>
      </c>
      <c r="H286" s="72">
        <v>0.65811780047815693</v>
      </c>
    </row>
    <row r="287" spans="2:8" hidden="1" outlineLevel="1">
      <c r="B287" s="63" t="s">
        <v>84</v>
      </c>
      <c r="C287" s="36">
        <v>1789</v>
      </c>
      <c r="D287" s="72">
        <v>0.25985915492957745</v>
      </c>
      <c r="E287" s="97">
        <v>2613</v>
      </c>
      <c r="F287" s="57">
        <v>0.12677878395860276</v>
      </c>
      <c r="G287" s="36">
        <v>4402</v>
      </c>
      <c r="H287" s="72">
        <v>0.17732013907461885</v>
      </c>
    </row>
    <row r="288" spans="2:8" hidden="1" outlineLevel="1">
      <c r="B288" s="63" t="s">
        <v>83</v>
      </c>
      <c r="C288" s="36">
        <v>1380</v>
      </c>
      <c r="D288" s="72">
        <v>0.31303520456707901</v>
      </c>
      <c r="E288" s="97">
        <v>1297</v>
      </c>
      <c r="F288" s="57">
        <v>-0.1749363867684478</v>
      </c>
      <c r="G288" s="36">
        <v>2677</v>
      </c>
      <c r="H288" s="72">
        <v>2.0587113991612727E-2</v>
      </c>
    </row>
    <row r="289" spans="2:8" hidden="1" outlineLevel="1">
      <c r="B289" s="63" t="s">
        <v>82</v>
      </c>
      <c r="C289" s="36">
        <v>1579</v>
      </c>
      <c r="D289" s="72">
        <v>0.12785714285714289</v>
      </c>
      <c r="E289" s="97">
        <v>2707</v>
      </c>
      <c r="F289" s="57">
        <v>0.35757271815446345</v>
      </c>
      <c r="G289" s="36">
        <v>4286</v>
      </c>
      <c r="H289" s="72">
        <v>0.26281673541543893</v>
      </c>
    </row>
    <row r="290" spans="2:8" hidden="1" outlineLevel="1">
      <c r="B290" s="63" t="s">
        <v>81</v>
      </c>
      <c r="C290" s="36">
        <v>2466</v>
      </c>
      <c r="D290" s="72">
        <v>0.21958456973293772</v>
      </c>
      <c r="E290" s="97">
        <v>4400</v>
      </c>
      <c r="F290" s="57">
        <v>0.31697096677641423</v>
      </c>
      <c r="G290" s="36">
        <v>6866</v>
      </c>
      <c r="H290" s="72">
        <v>0.28025358940891287</v>
      </c>
    </row>
    <row r="291" spans="2:8" hidden="1" outlineLevel="1">
      <c r="B291" s="63" t="s">
        <v>80</v>
      </c>
      <c r="C291" s="36">
        <v>2370</v>
      </c>
      <c r="D291" s="72">
        <v>0.10078959591267989</v>
      </c>
      <c r="E291" s="97">
        <v>3127</v>
      </c>
      <c r="F291" s="57">
        <v>0.12038695807954136</v>
      </c>
      <c r="G291" s="36">
        <v>5497</v>
      </c>
      <c r="H291" s="72">
        <v>0.11185275080906143</v>
      </c>
    </row>
    <row r="292" spans="2:8" hidden="1" outlineLevel="1">
      <c r="B292" s="63" t="s">
        <v>79</v>
      </c>
      <c r="C292" s="36">
        <v>1559</v>
      </c>
      <c r="D292" s="72">
        <v>-0.18928757150286013</v>
      </c>
      <c r="E292" s="97">
        <v>2730</v>
      </c>
      <c r="F292" s="57">
        <v>-0.18580375782880998</v>
      </c>
      <c r="G292" s="36">
        <v>4289</v>
      </c>
      <c r="H292" s="72">
        <v>-0.18707354056103109</v>
      </c>
    </row>
    <row r="293" spans="2:8" collapsed="1">
      <c r="B293" s="105">
        <v>1990</v>
      </c>
      <c r="C293" s="66">
        <v>24989</v>
      </c>
      <c r="D293" s="67">
        <v>0.33111383369733138</v>
      </c>
      <c r="E293" s="66">
        <v>40335</v>
      </c>
      <c r="F293" s="67">
        <v>0.35084899025419469</v>
      </c>
      <c r="G293" s="66">
        <v>65324</v>
      </c>
      <c r="H293" s="67">
        <v>0.34323079453857552</v>
      </c>
    </row>
    <row r="294" spans="2:8" hidden="1" outlineLevel="1">
      <c r="B294" s="63" t="s">
        <v>90</v>
      </c>
      <c r="C294" s="36">
        <v>1455</v>
      </c>
      <c r="D294" s="72">
        <v>-0.22934322033898302</v>
      </c>
      <c r="E294" s="97">
        <v>2685</v>
      </c>
      <c r="F294" s="57">
        <v>-2.5408348457350294E-2</v>
      </c>
      <c r="G294" s="36">
        <v>4140</v>
      </c>
      <c r="H294" s="72">
        <v>-0.10833512814990309</v>
      </c>
    </row>
    <row r="295" spans="2:8" hidden="1" outlineLevel="1">
      <c r="B295" s="63" t="s">
        <v>89</v>
      </c>
      <c r="C295" s="36">
        <v>1245</v>
      </c>
      <c r="D295" s="72">
        <v>-0.39533754249635744</v>
      </c>
      <c r="E295" s="97">
        <v>1824</v>
      </c>
      <c r="F295" s="57">
        <v>-0.2927491275688251</v>
      </c>
      <c r="G295" s="36">
        <v>3069</v>
      </c>
      <c r="H295" s="72">
        <v>-0.33829236739974122</v>
      </c>
    </row>
    <row r="296" spans="2:8" hidden="1" outlineLevel="1">
      <c r="B296" s="63" t="s">
        <v>88</v>
      </c>
      <c r="C296" s="36">
        <v>1464</v>
      </c>
      <c r="D296" s="72">
        <v>-0.18801996672212984</v>
      </c>
      <c r="E296" s="97">
        <v>1796</v>
      </c>
      <c r="F296" s="57">
        <v>-0.18659420289855078</v>
      </c>
      <c r="G296" s="36">
        <v>3260</v>
      </c>
      <c r="H296" s="72">
        <v>-0.18723510346547001</v>
      </c>
    </row>
    <row r="297" spans="2:8" hidden="1" outlineLevel="1">
      <c r="B297" s="63" t="s">
        <v>87</v>
      </c>
      <c r="C297" s="36">
        <v>1719</v>
      </c>
      <c r="D297" s="72">
        <v>-0.16105417276720346</v>
      </c>
      <c r="E297" s="97">
        <v>2495</v>
      </c>
      <c r="F297" s="57">
        <v>0.13100634632819586</v>
      </c>
      <c r="G297" s="36">
        <v>4214</v>
      </c>
      <c r="H297" s="72">
        <v>-9.6357226792009865E-3</v>
      </c>
    </row>
    <row r="298" spans="2:8" hidden="1" outlineLevel="1">
      <c r="B298" s="63" t="s">
        <v>86</v>
      </c>
      <c r="C298" s="36">
        <v>1380</v>
      </c>
      <c r="D298" s="72">
        <v>-0.18197984588026084</v>
      </c>
      <c r="E298" s="97">
        <v>2629</v>
      </c>
      <c r="F298" s="57">
        <v>0.34751409533572519</v>
      </c>
      <c r="G298" s="36">
        <v>4009</v>
      </c>
      <c r="H298" s="72">
        <v>0.1019791094007696</v>
      </c>
    </row>
    <row r="299" spans="2:8" hidden="1" outlineLevel="1">
      <c r="B299" s="63" t="s">
        <v>85</v>
      </c>
      <c r="C299" s="36">
        <v>1541</v>
      </c>
      <c r="D299" s="72">
        <v>-9.6401028277635081E-3</v>
      </c>
      <c r="E299" s="97">
        <v>3060</v>
      </c>
      <c r="F299" s="57">
        <v>4.0108769544527467E-2</v>
      </c>
      <c r="G299" s="36">
        <v>4601</v>
      </c>
      <c r="H299" s="72">
        <v>2.2899066251667488E-2</v>
      </c>
    </row>
    <row r="300" spans="2:8" hidden="1" outlineLevel="1">
      <c r="B300" s="63" t="s">
        <v>84</v>
      </c>
      <c r="C300" s="36">
        <v>1420</v>
      </c>
      <c r="D300" s="72">
        <v>0.37730358874878767</v>
      </c>
      <c r="E300" s="97">
        <v>2319</v>
      </c>
      <c r="F300" s="57">
        <v>0.87318255250403887</v>
      </c>
      <c r="G300" s="36">
        <v>3739</v>
      </c>
      <c r="H300" s="72">
        <v>0.64786249449096522</v>
      </c>
    </row>
    <row r="301" spans="2:8" hidden="1" outlineLevel="1">
      <c r="B301" s="63" t="s">
        <v>83</v>
      </c>
      <c r="C301" s="36">
        <v>1051</v>
      </c>
      <c r="D301" s="72">
        <v>-0.16785431512272364</v>
      </c>
      <c r="E301" s="97">
        <v>1572</v>
      </c>
      <c r="F301" s="57">
        <v>0.32658227848101262</v>
      </c>
      <c r="G301" s="36">
        <v>2623</v>
      </c>
      <c r="H301" s="72">
        <v>7.1486928104575131E-2</v>
      </c>
    </row>
    <row r="302" spans="2:8" hidden="1" outlineLevel="1">
      <c r="B302" s="63" t="s">
        <v>82</v>
      </c>
      <c r="C302" s="36">
        <v>1400</v>
      </c>
      <c r="D302" s="72">
        <v>-0.17550058892815079</v>
      </c>
      <c r="E302" s="97">
        <v>1994</v>
      </c>
      <c r="F302" s="57">
        <v>2.1516393442623016E-2</v>
      </c>
      <c r="G302" s="36">
        <v>3394</v>
      </c>
      <c r="H302" s="72">
        <v>-7.0136986301369886E-2</v>
      </c>
    </row>
    <row r="303" spans="2:8" hidden="1" outlineLevel="1">
      <c r="B303" s="63" t="s">
        <v>81</v>
      </c>
      <c r="C303" s="36">
        <v>2022</v>
      </c>
      <c r="D303" s="72">
        <v>9.120345385860773E-2</v>
      </c>
      <c r="E303" s="97">
        <v>3341</v>
      </c>
      <c r="F303" s="57">
        <v>0.86648044692737436</v>
      </c>
      <c r="G303" s="36">
        <v>5363</v>
      </c>
      <c r="H303" s="72">
        <v>0.47213834751578365</v>
      </c>
    </row>
    <row r="304" spans="2:8" hidden="1" outlineLevel="1">
      <c r="B304" s="63" t="s">
        <v>80</v>
      </c>
      <c r="C304" s="36">
        <v>2153</v>
      </c>
      <c r="D304" s="72">
        <v>4.7688564476885631E-2</v>
      </c>
      <c r="E304" s="97">
        <v>2791</v>
      </c>
      <c r="F304" s="57">
        <v>0.4067540322580645</v>
      </c>
      <c r="G304" s="36">
        <v>4944</v>
      </c>
      <c r="H304" s="72">
        <v>0.22406536271354294</v>
      </c>
    </row>
    <row r="305" spans="2:8" hidden="1" outlineLevel="1">
      <c r="B305" s="63" t="s">
        <v>79</v>
      </c>
      <c r="C305" s="36">
        <v>1923</v>
      </c>
      <c r="D305" s="72">
        <v>-0.21188524590163937</v>
      </c>
      <c r="E305" s="97">
        <v>3353</v>
      </c>
      <c r="F305" s="57">
        <v>0.32059866089011413</v>
      </c>
      <c r="G305" s="36">
        <v>5276</v>
      </c>
      <c r="H305" s="72">
        <v>5.9650532235388631E-2</v>
      </c>
    </row>
    <row r="306" spans="2:8" collapsed="1">
      <c r="B306" s="105">
        <v>1989</v>
      </c>
      <c r="C306" s="66">
        <v>18773</v>
      </c>
      <c r="D306" s="67">
        <v>-0.12201852025067816</v>
      </c>
      <c r="E306" s="66">
        <v>29859</v>
      </c>
      <c r="F306" s="67">
        <v>0.17884638161790822</v>
      </c>
      <c r="G306" s="66">
        <v>48632</v>
      </c>
      <c r="H306" s="67">
        <v>4.1125216758365335E-2</v>
      </c>
    </row>
    <row r="307" spans="2:8" hidden="1" outlineLevel="1">
      <c r="B307" s="63" t="s">
        <v>90</v>
      </c>
      <c r="C307" s="36">
        <v>1888</v>
      </c>
      <c r="D307" s="72">
        <v>0.36317689530685926</v>
      </c>
      <c r="E307" s="97">
        <v>2755</v>
      </c>
      <c r="F307" s="57">
        <v>0.13561417971970324</v>
      </c>
      <c r="G307" s="36">
        <v>4643</v>
      </c>
      <c r="H307" s="72">
        <v>0.21831540278142225</v>
      </c>
    </row>
    <row r="308" spans="2:8" hidden="1" outlineLevel="1">
      <c r="B308" s="63" t="s">
        <v>89</v>
      </c>
      <c r="C308" s="36">
        <v>2059</v>
      </c>
      <c r="D308" s="72">
        <v>0.60859375000000004</v>
      </c>
      <c r="E308" s="97">
        <v>2579</v>
      </c>
      <c r="F308" s="57">
        <v>0.37620064034151546</v>
      </c>
      <c r="G308" s="36">
        <v>4638</v>
      </c>
      <c r="H308" s="72">
        <v>0.4705136334812936</v>
      </c>
    </row>
    <row r="309" spans="2:8" hidden="1" outlineLevel="1">
      <c r="B309" s="63" t="s">
        <v>88</v>
      </c>
      <c r="C309" s="36">
        <v>1803</v>
      </c>
      <c r="D309" s="72">
        <v>-0.18342391304347827</v>
      </c>
      <c r="E309" s="97">
        <v>2208</v>
      </c>
      <c r="F309" s="57">
        <v>2.4118738404452778E-2</v>
      </c>
      <c r="G309" s="36">
        <v>4011</v>
      </c>
      <c r="H309" s="72">
        <v>-8.0889092575618715E-2</v>
      </c>
    </row>
    <row r="310" spans="2:8" hidden="1" outlineLevel="1">
      <c r="B310" s="63" t="s">
        <v>87</v>
      </c>
      <c r="C310" s="36">
        <v>2049</v>
      </c>
      <c r="D310" s="72">
        <v>0.23956442831215963</v>
      </c>
      <c r="E310" s="97">
        <v>2206</v>
      </c>
      <c r="F310" s="57">
        <v>0.53514265831593599</v>
      </c>
      <c r="G310" s="36">
        <v>4255</v>
      </c>
      <c r="H310" s="72">
        <v>0.37702265372168275</v>
      </c>
    </row>
    <row r="311" spans="2:8" hidden="1" outlineLevel="1">
      <c r="B311" s="63" t="s">
        <v>86</v>
      </c>
      <c r="C311" s="36">
        <v>1687</v>
      </c>
      <c r="D311" s="72">
        <v>-5.2247191011235983E-2</v>
      </c>
      <c r="E311" s="97">
        <v>1951</v>
      </c>
      <c r="F311" s="57">
        <v>0.11677160847166568</v>
      </c>
      <c r="G311" s="36">
        <v>3638</v>
      </c>
      <c r="H311" s="72">
        <v>3.1471505528777977E-2</v>
      </c>
    </row>
    <row r="312" spans="2:8" hidden="1" outlineLevel="1">
      <c r="B312" s="63" t="s">
        <v>85</v>
      </c>
      <c r="C312" s="36">
        <v>1556</v>
      </c>
      <c r="D312" s="72">
        <v>-0.2663837812352664</v>
      </c>
      <c r="E312" s="97">
        <v>2942</v>
      </c>
      <c r="F312" s="57">
        <v>0.28080104484109714</v>
      </c>
      <c r="G312" s="36">
        <v>4498</v>
      </c>
      <c r="H312" s="72">
        <v>1.8107741059302906E-2</v>
      </c>
    </row>
    <row r="313" spans="2:8" hidden="1" outlineLevel="1">
      <c r="B313" s="63" t="s">
        <v>84</v>
      </c>
      <c r="C313" s="36">
        <v>1031</v>
      </c>
      <c r="D313" s="72">
        <v>-0.28452463566967379</v>
      </c>
      <c r="E313" s="97">
        <v>1238</v>
      </c>
      <c r="F313" s="57">
        <v>-0.18391562294001318</v>
      </c>
      <c r="G313" s="36">
        <v>2269</v>
      </c>
      <c r="H313" s="72">
        <v>-0.23292765382014879</v>
      </c>
    </row>
    <row r="314" spans="2:8" hidden="1" outlineLevel="1">
      <c r="B314" s="63" t="s">
        <v>83</v>
      </c>
      <c r="C314" s="36">
        <v>1263</v>
      </c>
      <c r="D314" s="72">
        <v>-0.28075170842824604</v>
      </c>
      <c r="E314" s="97">
        <v>1185</v>
      </c>
      <c r="F314" s="57">
        <v>-7.6383476227591562E-2</v>
      </c>
      <c r="G314" s="36">
        <v>2448</v>
      </c>
      <c r="H314" s="72">
        <v>-0.19447186574531095</v>
      </c>
    </row>
    <row r="315" spans="2:8" hidden="1" outlineLevel="1">
      <c r="B315" s="63" t="s">
        <v>82</v>
      </c>
      <c r="C315" s="36">
        <v>1698</v>
      </c>
      <c r="D315" s="72">
        <v>0.21895190236898787</v>
      </c>
      <c r="E315" s="97">
        <v>1952</v>
      </c>
      <c r="F315" s="57">
        <v>6.0293318848452016E-2</v>
      </c>
      <c r="G315" s="36">
        <v>3650</v>
      </c>
      <c r="H315" s="72">
        <v>0.12863327149041437</v>
      </c>
    </row>
    <row r="316" spans="2:8" hidden="1" outlineLevel="1">
      <c r="B316" s="63" t="s">
        <v>81</v>
      </c>
      <c r="C316" s="36">
        <v>1853</v>
      </c>
      <c r="D316" s="72">
        <v>-8.8987217305801392E-2</v>
      </c>
      <c r="E316" s="97">
        <v>1790</v>
      </c>
      <c r="F316" s="57">
        <v>-6.2336301728653787E-2</v>
      </c>
      <c r="G316" s="36">
        <v>3643</v>
      </c>
      <c r="H316" s="72">
        <v>-7.6084199847831546E-2</v>
      </c>
    </row>
    <row r="317" spans="2:8" hidden="1" outlineLevel="1">
      <c r="B317" s="63" t="s">
        <v>80</v>
      </c>
      <c r="C317" s="36">
        <v>2055</v>
      </c>
      <c r="D317" s="72">
        <v>-1.5804597701149392E-2</v>
      </c>
      <c r="E317" s="97">
        <v>1984</v>
      </c>
      <c r="F317" s="57">
        <v>-0.102262443438914</v>
      </c>
      <c r="G317" s="36">
        <v>4039</v>
      </c>
      <c r="H317" s="72">
        <v>-6.0260586319218268E-2</v>
      </c>
    </row>
    <row r="318" spans="2:8" hidden="1" outlineLevel="1">
      <c r="B318" s="63" t="s">
        <v>79</v>
      </c>
      <c r="C318" s="36">
        <v>2440</v>
      </c>
      <c r="D318" s="72">
        <v>6.5502183406113579E-2</v>
      </c>
      <c r="E318" s="97">
        <v>2539</v>
      </c>
      <c r="F318" s="57">
        <v>-9.8686545970890993E-2</v>
      </c>
      <c r="G318" s="36">
        <v>4979</v>
      </c>
      <c r="H318" s="72">
        <v>-2.5063638143724254E-2</v>
      </c>
    </row>
    <row r="319" spans="2:8" collapsed="1">
      <c r="B319" s="105">
        <v>1988</v>
      </c>
      <c r="C319" s="66">
        <v>21382</v>
      </c>
      <c r="D319" s="67">
        <v>-2.1932894675439352E-3</v>
      </c>
      <c r="E319" s="66">
        <v>25329</v>
      </c>
      <c r="F319" s="67">
        <v>7.7188058178106589E-2</v>
      </c>
      <c r="G319" s="66">
        <v>46711</v>
      </c>
      <c r="H319" s="67">
        <v>3.9338717931602263E-2</v>
      </c>
    </row>
    <row r="320" spans="2:8" hidden="1" outlineLevel="1">
      <c r="B320" s="63" t="s">
        <v>90</v>
      </c>
      <c r="C320" s="36">
        <v>1385</v>
      </c>
      <c r="D320" s="72">
        <v>-0.13274890419536634</v>
      </c>
      <c r="E320" s="97">
        <v>2426</v>
      </c>
      <c r="F320" s="57">
        <v>0.22525252525252526</v>
      </c>
      <c r="G320" s="36">
        <v>3811</v>
      </c>
      <c r="H320" s="72">
        <v>6.5417948001118331E-2</v>
      </c>
    </row>
    <row r="321" spans="2:8" hidden="1" outlineLevel="1">
      <c r="B321" s="63" t="s">
        <v>89</v>
      </c>
      <c r="C321" s="36">
        <v>1280</v>
      </c>
      <c r="D321" s="72">
        <v>-0.15343915343915349</v>
      </c>
      <c r="E321" s="97">
        <v>1874</v>
      </c>
      <c r="F321" s="57">
        <v>0.28005464480874309</v>
      </c>
      <c r="G321" s="36">
        <v>3154</v>
      </c>
      <c r="H321" s="72">
        <v>5.981182795698925E-2</v>
      </c>
    </row>
    <row r="322" spans="2:8" hidden="1" outlineLevel="1">
      <c r="B322" s="63" t="s">
        <v>88</v>
      </c>
      <c r="C322" s="36">
        <v>2208</v>
      </c>
      <c r="D322" s="72">
        <v>0.63192904656319282</v>
      </c>
      <c r="E322" s="97">
        <v>2156</v>
      </c>
      <c r="F322" s="57">
        <v>0.1033776867963152</v>
      </c>
      <c r="G322" s="36">
        <v>4364</v>
      </c>
      <c r="H322" s="72">
        <v>0.31962503779860896</v>
      </c>
    </row>
    <row r="323" spans="2:8" hidden="1" outlineLevel="1">
      <c r="B323" s="63" t="s">
        <v>87</v>
      </c>
      <c r="C323" s="36">
        <v>1653</v>
      </c>
      <c r="D323" s="72">
        <v>0.8125</v>
      </c>
      <c r="E323" s="97">
        <v>1437</v>
      </c>
      <c r="F323" s="57">
        <v>-8.5877862595419852E-2</v>
      </c>
      <c r="G323" s="36">
        <v>3090</v>
      </c>
      <c r="H323" s="72">
        <v>0.2439613526570048</v>
      </c>
    </row>
    <row r="324" spans="2:8" hidden="1" outlineLevel="1">
      <c r="B324" s="63" t="s">
        <v>86</v>
      </c>
      <c r="C324" s="36">
        <v>1780</v>
      </c>
      <c r="D324" s="72">
        <v>0.85803757828810023</v>
      </c>
      <c r="E324" s="97">
        <v>1747</v>
      </c>
      <c r="F324" s="57">
        <v>0.32448824867323722</v>
      </c>
      <c r="G324" s="36">
        <v>3527</v>
      </c>
      <c r="H324" s="72">
        <v>0.54896794027228801</v>
      </c>
    </row>
    <row r="325" spans="2:8" hidden="1" outlineLevel="1">
      <c r="B325" s="63" t="s">
        <v>85</v>
      </c>
      <c r="C325" s="36">
        <v>2121</v>
      </c>
      <c r="D325" s="72">
        <v>1.0592233009708738</v>
      </c>
      <c r="E325" s="97">
        <v>2297</v>
      </c>
      <c r="F325" s="57">
        <v>0.22180851063829787</v>
      </c>
      <c r="G325" s="36">
        <v>4418</v>
      </c>
      <c r="H325" s="72">
        <v>0.51821305841924392</v>
      </c>
    </row>
    <row r="326" spans="2:8" hidden="1" outlineLevel="1">
      <c r="B326" s="63" t="s">
        <v>84</v>
      </c>
      <c r="C326" s="36">
        <v>1441</v>
      </c>
      <c r="D326" s="72">
        <v>0.43240556660039764</v>
      </c>
      <c r="E326" s="97">
        <v>1517</v>
      </c>
      <c r="F326" s="57">
        <v>-3.5600762873490122E-2</v>
      </c>
      <c r="G326" s="36">
        <v>2958</v>
      </c>
      <c r="H326" s="72">
        <v>0.14695618456766191</v>
      </c>
    </row>
    <row r="327" spans="2:8" hidden="1" outlineLevel="1">
      <c r="B327" s="63" t="s">
        <v>83</v>
      </c>
      <c r="C327" s="36">
        <v>1756</v>
      </c>
      <c r="D327" s="72">
        <v>0.54305799648506148</v>
      </c>
      <c r="E327" s="97">
        <v>1283</v>
      </c>
      <c r="F327" s="57">
        <v>-8.5531004989308657E-2</v>
      </c>
      <c r="G327" s="36">
        <v>3039</v>
      </c>
      <c r="H327" s="72">
        <v>0.19598583234946876</v>
      </c>
    </row>
    <row r="328" spans="2:8" hidden="1" outlineLevel="1">
      <c r="B328" s="63" t="s">
        <v>82</v>
      </c>
      <c r="C328" s="36">
        <v>1393</v>
      </c>
      <c r="D328" s="72">
        <v>0.36168132942326481</v>
      </c>
      <c r="E328" s="97">
        <v>1841</v>
      </c>
      <c r="F328" s="57">
        <v>0.1915857605177993</v>
      </c>
      <c r="G328" s="36">
        <v>3234</v>
      </c>
      <c r="H328" s="72">
        <v>0.25934579439252325</v>
      </c>
    </row>
    <row r="329" spans="2:8" hidden="1" outlineLevel="1">
      <c r="B329" s="63" t="s">
        <v>81</v>
      </c>
      <c r="C329" s="36">
        <v>2034</v>
      </c>
      <c r="D329" s="72">
        <v>0.19296187683284449</v>
      </c>
      <c r="E329" s="97">
        <v>1909</v>
      </c>
      <c r="F329" s="57">
        <v>-0.31503408683171874</v>
      </c>
      <c r="G329" s="36">
        <v>3943</v>
      </c>
      <c r="H329" s="72">
        <v>-0.12221727515583258</v>
      </c>
    </row>
    <row r="330" spans="2:8" hidden="1" outlineLevel="1">
      <c r="B330" s="63" t="s">
        <v>80</v>
      </c>
      <c r="C330" s="36">
        <v>2088</v>
      </c>
      <c r="D330" s="72">
        <v>0.19519175729822558</v>
      </c>
      <c r="E330" s="97">
        <v>2210</v>
      </c>
      <c r="F330" s="57">
        <v>4.6897205116058771E-2</v>
      </c>
      <c r="G330" s="36">
        <v>4298</v>
      </c>
      <c r="H330" s="72">
        <v>0.11404872991187154</v>
      </c>
    </row>
    <row r="331" spans="2:8" hidden="1" outlineLevel="1">
      <c r="B331" s="63" t="s">
        <v>79</v>
      </c>
      <c r="C331" s="36">
        <v>2290</v>
      </c>
      <c r="D331" s="72">
        <v>0.35023584905660377</v>
      </c>
      <c r="E331" s="97">
        <v>2817</v>
      </c>
      <c r="F331" s="57">
        <v>0.17767558528428085</v>
      </c>
      <c r="G331" s="36">
        <v>5107</v>
      </c>
      <c r="H331" s="72">
        <v>0.24926614481409004</v>
      </c>
    </row>
    <row r="332" spans="2:8" collapsed="1">
      <c r="B332" s="105">
        <v>1987</v>
      </c>
      <c r="C332" s="66">
        <v>21429</v>
      </c>
      <c r="D332" s="67">
        <v>0.36690693372456473</v>
      </c>
      <c r="E332" s="66">
        <v>23514</v>
      </c>
      <c r="F332" s="67">
        <v>6.9790718835304855E-2</v>
      </c>
      <c r="G332" s="66">
        <v>44943</v>
      </c>
      <c r="H332" s="67">
        <v>0.19348328332049824</v>
      </c>
    </row>
    <row r="333" spans="2:8" hidden="1" outlineLevel="1">
      <c r="B333" s="63" t="s">
        <v>90</v>
      </c>
      <c r="C333" s="36">
        <v>1597</v>
      </c>
      <c r="D333" s="72">
        <v>-8.0745341614907318E-3</v>
      </c>
      <c r="E333" s="97">
        <v>1980</v>
      </c>
      <c r="F333" s="57">
        <v>-4.0241448692153181E-3</v>
      </c>
      <c r="G333" s="36">
        <v>3577</v>
      </c>
      <c r="H333" s="72">
        <v>-5.8365758754863606E-3</v>
      </c>
    </row>
    <row r="334" spans="2:8" hidden="1" outlineLevel="1">
      <c r="B334" s="63" t="s">
        <v>89</v>
      </c>
      <c r="C334" s="36">
        <v>1512</v>
      </c>
      <c r="D334" s="72">
        <v>0.16756756756756763</v>
      </c>
      <c r="E334" s="97">
        <v>1464</v>
      </c>
      <c r="F334" s="57">
        <v>-5.9730250481695557E-2</v>
      </c>
      <c r="G334" s="36">
        <v>2976</v>
      </c>
      <c r="H334" s="72">
        <v>4.3478260869565188E-2</v>
      </c>
    </row>
    <row r="335" spans="2:8" hidden="1" outlineLevel="1">
      <c r="B335" s="63" t="s">
        <v>88</v>
      </c>
      <c r="C335" s="36">
        <v>1353</v>
      </c>
      <c r="D335" s="72">
        <v>0.19628647214854111</v>
      </c>
      <c r="E335" s="97">
        <v>1954</v>
      </c>
      <c r="F335" s="57">
        <v>0.346657477601654</v>
      </c>
      <c r="G335" s="36">
        <v>3307</v>
      </c>
      <c r="H335" s="72">
        <v>0.28079008520526716</v>
      </c>
    </row>
    <row r="336" spans="2:8" hidden="1" outlineLevel="1">
      <c r="B336" s="63" t="s">
        <v>87</v>
      </c>
      <c r="C336" s="36">
        <v>912</v>
      </c>
      <c r="D336" s="72">
        <v>-0.11111111111111116</v>
      </c>
      <c r="E336" s="97">
        <v>1572</v>
      </c>
      <c r="F336" s="57">
        <v>0.68308351177730198</v>
      </c>
      <c r="G336" s="36">
        <v>2484</v>
      </c>
      <c r="H336" s="72">
        <v>0.2673469387755103</v>
      </c>
    </row>
    <row r="337" spans="2:8" hidden="1" outlineLevel="1">
      <c r="B337" s="63" t="s">
        <v>86</v>
      </c>
      <c r="C337" s="36">
        <v>958</v>
      </c>
      <c r="D337" s="72">
        <v>-9.2803030303030276E-2</v>
      </c>
      <c r="E337" s="97">
        <v>1319</v>
      </c>
      <c r="F337" s="57">
        <v>-4.1424418604651181E-2</v>
      </c>
      <c r="G337" s="36">
        <v>2277</v>
      </c>
      <c r="H337" s="72">
        <v>-6.3733552631578982E-2</v>
      </c>
    </row>
    <row r="338" spans="2:8" hidden="1" outlineLevel="1">
      <c r="B338" s="63" t="s">
        <v>85</v>
      </c>
      <c r="C338" s="36">
        <v>1030</v>
      </c>
      <c r="D338" s="72">
        <v>-0.1508656224237428</v>
      </c>
      <c r="E338" s="97">
        <v>1880</v>
      </c>
      <c r="F338" s="57">
        <v>0.11374407582938395</v>
      </c>
      <c r="G338" s="36">
        <v>2910</v>
      </c>
      <c r="H338" s="72">
        <v>3.1023784901758056E-3</v>
      </c>
    </row>
    <row r="339" spans="2:8" hidden="1" outlineLevel="1">
      <c r="B339" s="63" t="s">
        <v>84</v>
      </c>
      <c r="C339" s="36">
        <v>1006</v>
      </c>
      <c r="D339" s="72">
        <v>-6.505576208178443E-2</v>
      </c>
      <c r="E339" s="97">
        <v>1573</v>
      </c>
      <c r="F339" s="57">
        <v>0.36426712922810056</v>
      </c>
      <c r="G339" s="36">
        <v>2579</v>
      </c>
      <c r="H339" s="72">
        <v>0.15702108568864959</v>
      </c>
    </row>
    <row r="340" spans="2:8" hidden="1" outlineLevel="1">
      <c r="B340" s="63" t="s">
        <v>83</v>
      </c>
      <c r="C340" s="36">
        <v>1138</v>
      </c>
      <c r="D340" s="72">
        <v>-7.3289902280130326E-2</v>
      </c>
      <c r="E340" s="97">
        <v>1403</v>
      </c>
      <c r="F340" s="57">
        <v>0.34644913627639151</v>
      </c>
      <c r="G340" s="36">
        <v>2541</v>
      </c>
      <c r="H340" s="72">
        <v>0.11938325991189425</v>
      </c>
    </row>
    <row r="341" spans="2:8" hidden="1" outlineLevel="1">
      <c r="B341" s="63" t="s">
        <v>82</v>
      </c>
      <c r="C341" s="36">
        <v>1023</v>
      </c>
      <c r="D341" s="72">
        <v>-0.27446808510638299</v>
      </c>
      <c r="E341" s="97">
        <v>1545</v>
      </c>
      <c r="F341" s="57">
        <v>0.29722921914357681</v>
      </c>
      <c r="G341" s="36">
        <v>2568</v>
      </c>
      <c r="H341" s="72">
        <v>-1.2687427912341454E-2</v>
      </c>
    </row>
    <row r="342" spans="2:8" hidden="1" outlineLevel="1">
      <c r="B342" s="63" t="s">
        <v>81</v>
      </c>
      <c r="C342" s="36">
        <v>1705</v>
      </c>
      <c r="D342" s="72">
        <v>7.4354127284183891E-2</v>
      </c>
      <c r="E342" s="97">
        <v>2787</v>
      </c>
      <c r="F342" s="57">
        <v>1.1927616050354053</v>
      </c>
      <c r="G342" s="36">
        <v>4492</v>
      </c>
      <c r="H342" s="72">
        <v>0.57172848145556343</v>
      </c>
    </row>
    <row r="343" spans="2:8" hidden="1" outlineLevel="1">
      <c r="B343" s="63" t="s">
        <v>80</v>
      </c>
      <c r="C343" s="36">
        <v>1747</v>
      </c>
      <c r="D343" s="72">
        <v>0.14332460732984287</v>
      </c>
      <c r="E343" s="97">
        <v>2111</v>
      </c>
      <c r="F343" s="57">
        <v>0.62760215882806469</v>
      </c>
      <c r="G343" s="36">
        <v>3858</v>
      </c>
      <c r="H343" s="72">
        <v>0.36566371681415921</v>
      </c>
    </row>
    <row r="344" spans="2:8" hidden="1" outlineLevel="1">
      <c r="B344" s="63" t="s">
        <v>79</v>
      </c>
      <c r="C344" s="36">
        <v>1696</v>
      </c>
      <c r="D344" s="72">
        <v>0.21926671459381741</v>
      </c>
      <c r="E344" s="97">
        <v>2392</v>
      </c>
      <c r="F344" s="57">
        <v>0.60536912751677852</v>
      </c>
      <c r="G344" s="36">
        <v>4088</v>
      </c>
      <c r="H344" s="72">
        <v>0.4189517528635891</v>
      </c>
    </row>
    <row r="345" spans="2:8" collapsed="1">
      <c r="B345" s="105">
        <v>1986</v>
      </c>
      <c r="C345" s="66">
        <v>15677</v>
      </c>
      <c r="D345" s="67">
        <v>8.1023728377596083E-3</v>
      </c>
      <c r="E345" s="66">
        <v>21980</v>
      </c>
      <c r="F345" s="67">
        <v>0.33714563815549337</v>
      </c>
      <c r="G345" s="66">
        <v>37657</v>
      </c>
      <c r="H345" s="67">
        <v>0.1771859076557567</v>
      </c>
    </row>
    <row r="346" spans="2:8" hidden="1" outlineLevel="1">
      <c r="B346" s="63" t="s">
        <v>90</v>
      </c>
      <c r="C346" s="36">
        <v>1610</v>
      </c>
      <c r="D346" s="72">
        <v>0.43238434163701078</v>
      </c>
      <c r="E346" s="97">
        <v>1988</v>
      </c>
      <c r="F346" s="57">
        <v>0.30531845042678918</v>
      </c>
      <c r="G346" s="36">
        <v>3598</v>
      </c>
      <c r="H346" s="72">
        <v>0.35927465054778995</v>
      </c>
    </row>
    <row r="347" spans="2:8" hidden="1" outlineLevel="1">
      <c r="B347" s="63" t="s">
        <v>89</v>
      </c>
      <c r="C347" s="36">
        <v>1295</v>
      </c>
      <c r="D347" s="72">
        <v>-0.19011882426516569</v>
      </c>
      <c r="E347" s="97">
        <v>1557</v>
      </c>
      <c r="F347" s="57">
        <v>0.33419023136246784</v>
      </c>
      <c r="G347" s="36">
        <v>2852</v>
      </c>
      <c r="H347" s="72">
        <v>3.1091829356471479E-2</v>
      </c>
    </row>
    <row r="348" spans="2:8" hidden="1" outlineLevel="1">
      <c r="B348" s="63" t="s">
        <v>88</v>
      </c>
      <c r="C348" s="36">
        <v>1131</v>
      </c>
      <c r="D348" s="72">
        <v>-5.0377833753148638E-2</v>
      </c>
      <c r="E348" s="97">
        <v>1451</v>
      </c>
      <c r="F348" s="57">
        <v>0.30485611510791366</v>
      </c>
      <c r="G348" s="36">
        <v>2582</v>
      </c>
      <c r="H348" s="72">
        <v>0.12114633087277471</v>
      </c>
    </row>
    <row r="349" spans="2:8" hidden="1" outlineLevel="1">
      <c r="B349" s="63" t="s">
        <v>87</v>
      </c>
      <c r="C349" s="36">
        <v>1026</v>
      </c>
      <c r="D349" s="72">
        <v>-0.1665312753858651</v>
      </c>
      <c r="E349" s="97">
        <v>934</v>
      </c>
      <c r="F349" s="57">
        <v>-7.98029556650246E-2</v>
      </c>
      <c r="G349" s="36">
        <v>1960</v>
      </c>
      <c r="H349" s="72">
        <v>-0.12733748886910057</v>
      </c>
    </row>
    <row r="350" spans="2:8" hidden="1" outlineLevel="1">
      <c r="B350" s="63" t="s">
        <v>86</v>
      </c>
      <c r="C350" s="36">
        <v>1056</v>
      </c>
      <c r="D350" s="72">
        <v>4.8659384309831077E-2</v>
      </c>
      <c r="E350" s="97">
        <v>1376</v>
      </c>
      <c r="F350" s="57">
        <v>0.32690453230472527</v>
      </c>
      <c r="G350" s="36">
        <v>2432</v>
      </c>
      <c r="H350" s="72">
        <v>0.18982387475538154</v>
      </c>
    </row>
    <row r="351" spans="2:8" hidden="1" outlineLevel="1">
      <c r="B351" s="63" t="s">
        <v>85</v>
      </c>
      <c r="C351" s="36">
        <v>1213</v>
      </c>
      <c r="D351" s="72">
        <v>0.16859344894026984</v>
      </c>
      <c r="E351" s="97">
        <v>1688</v>
      </c>
      <c r="F351" s="57">
        <v>0.23935389133627027</v>
      </c>
      <c r="G351" s="36">
        <v>2901</v>
      </c>
      <c r="H351" s="72">
        <v>0.20874999999999999</v>
      </c>
    </row>
    <row r="352" spans="2:8" hidden="1" outlineLevel="1">
      <c r="B352" s="63" t="s">
        <v>84</v>
      </c>
      <c r="C352" s="36">
        <v>1076</v>
      </c>
      <c r="D352" s="72">
        <v>-0.15408805031446537</v>
      </c>
      <c r="E352" s="97">
        <v>1153</v>
      </c>
      <c r="F352" s="57">
        <v>0.257360959651036</v>
      </c>
      <c r="G352" s="36">
        <v>2229</v>
      </c>
      <c r="H352" s="72">
        <v>1.8273184102329809E-2</v>
      </c>
    </row>
    <row r="353" spans="2:8" hidden="1" outlineLevel="1">
      <c r="B353" s="63" t="s">
        <v>83</v>
      </c>
      <c r="C353" s="36">
        <v>1228</v>
      </c>
      <c r="D353" s="72">
        <v>9.5450490633363083E-2</v>
      </c>
      <c r="E353" s="97">
        <v>1042</v>
      </c>
      <c r="F353" s="57">
        <v>0.34974093264248696</v>
      </c>
      <c r="G353" s="36">
        <v>2270</v>
      </c>
      <c r="H353" s="72">
        <v>0.19915478077126259</v>
      </c>
    </row>
    <row r="354" spans="2:8" hidden="1" outlineLevel="1">
      <c r="B354" s="63" t="s">
        <v>82</v>
      </c>
      <c r="C354" s="36">
        <v>1410</v>
      </c>
      <c r="D354" s="72">
        <v>-0.13549969343960755</v>
      </c>
      <c r="E354" s="97">
        <v>1191</v>
      </c>
      <c r="F354" s="57">
        <v>-0.15591778880226792</v>
      </c>
      <c r="G354" s="36">
        <v>2601</v>
      </c>
      <c r="H354" s="72">
        <v>-0.1449704142011834</v>
      </c>
    </row>
    <row r="355" spans="2:8" hidden="1" outlineLevel="1">
      <c r="B355" s="63" t="s">
        <v>81</v>
      </c>
      <c r="C355" s="36">
        <v>1587</v>
      </c>
      <c r="D355" s="72">
        <v>-0.14216216216216215</v>
      </c>
      <c r="E355" s="97">
        <v>1271</v>
      </c>
      <c r="F355" s="57">
        <v>-0.27947845804988658</v>
      </c>
      <c r="G355" s="36">
        <v>2858</v>
      </c>
      <c r="H355" s="72">
        <v>-0.20918649695628111</v>
      </c>
    </row>
    <row r="356" spans="2:8" hidden="1" outlineLevel="1">
      <c r="B356" s="63" t="s">
        <v>80</v>
      </c>
      <c r="C356" s="36">
        <v>1528</v>
      </c>
      <c r="D356" s="72">
        <v>0.10086455331412103</v>
      </c>
      <c r="E356" s="97">
        <v>1297</v>
      </c>
      <c r="F356" s="57">
        <v>-8.2094833687190394E-2</v>
      </c>
      <c r="G356" s="36">
        <v>2825</v>
      </c>
      <c r="H356" s="72">
        <v>8.5683684398429882E-3</v>
      </c>
    </row>
    <row r="357" spans="2:8" hidden="1" outlineLevel="1">
      <c r="B357" s="63" t="s">
        <v>79</v>
      </c>
      <c r="C357" s="36">
        <v>1391</v>
      </c>
      <c r="D357" s="72">
        <v>-2.8673835125447855E-3</v>
      </c>
      <c r="E357" s="97">
        <v>1490</v>
      </c>
      <c r="F357" s="57">
        <v>5.0775740479548581E-2</v>
      </c>
      <c r="G357" s="36">
        <v>2881</v>
      </c>
      <c r="H357" s="72">
        <v>2.4173480270174297E-2</v>
      </c>
    </row>
    <row r="358" spans="2:8" collapsed="1">
      <c r="B358" s="105">
        <v>1985</v>
      </c>
      <c r="C358" s="66">
        <v>15551</v>
      </c>
      <c r="D358" s="67">
        <v>-1.8678614248753722E-2</v>
      </c>
      <c r="E358" s="66">
        <v>16438</v>
      </c>
      <c r="F358" s="67">
        <v>0.1024076185366507</v>
      </c>
      <c r="G358" s="66">
        <v>31989</v>
      </c>
      <c r="H358" s="67">
        <v>4.0022108069445395E-2</v>
      </c>
    </row>
    <row r="359" spans="2:8" hidden="1" outlineLevel="1">
      <c r="B359" s="63" t="s">
        <v>90</v>
      </c>
      <c r="C359" s="36">
        <v>1124</v>
      </c>
      <c r="D359" s="72">
        <v>-0.24411566913248151</v>
      </c>
      <c r="E359" s="97">
        <v>1523</v>
      </c>
      <c r="F359" s="57">
        <v>0.15905631659056318</v>
      </c>
      <c r="G359" s="36">
        <v>2647</v>
      </c>
      <c r="H359" s="72">
        <v>-5.4980364155658656E-2</v>
      </c>
    </row>
    <row r="360" spans="2:8" hidden="1" outlineLevel="1">
      <c r="B360" s="63" t="s">
        <v>89</v>
      </c>
      <c r="C360" s="36">
        <v>1599</v>
      </c>
      <c r="D360" s="72">
        <v>0.25215348472983545</v>
      </c>
      <c r="E360" s="97">
        <v>1167</v>
      </c>
      <c r="F360" s="57">
        <v>0.18960244648318048</v>
      </c>
      <c r="G360" s="36">
        <v>2766</v>
      </c>
      <c r="H360" s="72">
        <v>0.22497785651018609</v>
      </c>
    </row>
    <row r="361" spans="2:8" hidden="1" outlineLevel="1">
      <c r="B361" s="63" t="s">
        <v>88</v>
      </c>
      <c r="C361" s="36">
        <v>1191</v>
      </c>
      <c r="D361" s="72">
        <v>-8.101851851851849E-2</v>
      </c>
      <c r="E361" s="97">
        <v>1112</v>
      </c>
      <c r="F361" s="57">
        <v>8.0660835762876637E-2</v>
      </c>
      <c r="G361" s="36">
        <v>2303</v>
      </c>
      <c r="H361" s="72">
        <v>-9.4623655913979032E-3</v>
      </c>
    </row>
    <row r="362" spans="2:8" hidden="1" outlineLevel="1">
      <c r="B362" s="63" t="s">
        <v>87</v>
      </c>
      <c r="C362" s="36">
        <v>1231</v>
      </c>
      <c r="D362" s="72">
        <v>0.27432712215320909</v>
      </c>
      <c r="E362" s="97">
        <v>1015</v>
      </c>
      <c r="F362" s="57">
        <v>-2.0270270270270285E-2</v>
      </c>
      <c r="G362" s="36">
        <v>2246</v>
      </c>
      <c r="H362" s="72">
        <v>0.12187812187812197</v>
      </c>
    </row>
    <row r="363" spans="2:8" hidden="1" outlineLevel="1">
      <c r="B363" s="63" t="s">
        <v>86</v>
      </c>
      <c r="C363" s="36">
        <v>1007</v>
      </c>
      <c r="D363" s="72">
        <v>7.5854700854700807E-2</v>
      </c>
      <c r="E363" s="97">
        <v>1037</v>
      </c>
      <c r="F363" s="57">
        <v>0.12840043525571265</v>
      </c>
      <c r="G363" s="36">
        <v>2044</v>
      </c>
      <c r="H363" s="72">
        <v>0.10188679245283017</v>
      </c>
    </row>
    <row r="364" spans="2:8" hidden="1" outlineLevel="1">
      <c r="B364" s="63" t="s">
        <v>85</v>
      </c>
      <c r="C364" s="36">
        <v>1038</v>
      </c>
      <c r="D364" s="72">
        <v>0.26739926739926734</v>
      </c>
      <c r="E364" s="97">
        <v>1362</v>
      </c>
      <c r="F364" s="57">
        <v>0.1274834437086092</v>
      </c>
      <c r="G364" s="36">
        <v>2400</v>
      </c>
      <c r="H364" s="72">
        <v>0.18401578687715836</v>
      </c>
    </row>
    <row r="365" spans="2:8" hidden="1" outlineLevel="1">
      <c r="B365" s="63" t="s">
        <v>84</v>
      </c>
      <c r="C365" s="36">
        <v>1272</v>
      </c>
      <c r="D365" s="72">
        <v>0.9214501510574018</v>
      </c>
      <c r="E365" s="97">
        <v>917</v>
      </c>
      <c r="F365" s="57">
        <v>0.50822368421052633</v>
      </c>
      <c r="G365" s="36">
        <v>2189</v>
      </c>
      <c r="H365" s="72">
        <v>0.7236220472440944</v>
      </c>
    </row>
    <row r="366" spans="2:8" hidden="1" outlineLevel="1">
      <c r="B366" s="63" t="s">
        <v>83</v>
      </c>
      <c r="C366" s="36">
        <v>1121</v>
      </c>
      <c r="D366" s="72">
        <v>5.258215962441315E-2</v>
      </c>
      <c r="E366" s="97">
        <v>772</v>
      </c>
      <c r="F366" s="57">
        <v>-0.24239450441609423</v>
      </c>
      <c r="G366" s="36">
        <v>1893</v>
      </c>
      <c r="H366" s="72">
        <v>-9.1650671785028837E-2</v>
      </c>
    </row>
    <row r="367" spans="2:8" hidden="1" outlineLevel="1">
      <c r="B367" s="63" t="s">
        <v>82</v>
      </c>
      <c r="C367" s="36">
        <v>1631</v>
      </c>
      <c r="D367" s="72">
        <v>1.6199376947040545E-2</v>
      </c>
      <c r="E367" s="97">
        <v>1411</v>
      </c>
      <c r="F367" s="57">
        <v>5.851462865716428E-2</v>
      </c>
      <c r="G367" s="36">
        <v>3042</v>
      </c>
      <c r="H367" s="72">
        <v>3.539823008849563E-2</v>
      </c>
    </row>
    <row r="368" spans="2:8" hidden="1" outlineLevel="1">
      <c r="B368" s="63" t="s">
        <v>81</v>
      </c>
      <c r="C368" s="36">
        <v>1850</v>
      </c>
      <c r="D368" s="72">
        <v>-7.3146292585170358E-2</v>
      </c>
      <c r="E368" s="97">
        <v>1764</v>
      </c>
      <c r="F368" s="57">
        <v>0.13367609254498714</v>
      </c>
      <c r="G368" s="36">
        <v>3614</v>
      </c>
      <c r="H368" s="72">
        <v>1.7454954954954971E-2</v>
      </c>
    </row>
    <row r="369" spans="2:8" hidden="1" outlineLevel="1">
      <c r="B369" s="63" t="s">
        <v>80</v>
      </c>
      <c r="C369" s="36">
        <v>1388</v>
      </c>
      <c r="D369" s="72">
        <v>-0.25536480686695284</v>
      </c>
      <c r="E369" s="97">
        <v>1413</v>
      </c>
      <c r="F369" s="57">
        <v>-0.10057288351368554</v>
      </c>
      <c r="G369" s="36">
        <v>2801</v>
      </c>
      <c r="H369" s="72">
        <v>-0.18457059679767107</v>
      </c>
    </row>
    <row r="370" spans="2:8" hidden="1" outlineLevel="1">
      <c r="B370" s="63" t="s">
        <v>79</v>
      </c>
      <c r="C370" s="36">
        <v>1395</v>
      </c>
      <c r="D370" s="72">
        <v>-0.23477783872737246</v>
      </c>
      <c r="E370" s="97">
        <v>1418</v>
      </c>
      <c r="F370" s="57">
        <v>-0.22471295790049206</v>
      </c>
      <c r="G370" s="36">
        <v>2813</v>
      </c>
      <c r="H370" s="72">
        <v>-0.22973713033954002</v>
      </c>
    </row>
    <row r="371" spans="2:8" collapsed="1">
      <c r="B371" s="105">
        <v>1984</v>
      </c>
      <c r="C371" s="66">
        <v>15847</v>
      </c>
      <c r="D371" s="67">
        <v>3.2286654849329466E-3</v>
      </c>
      <c r="E371" s="66">
        <v>14911</v>
      </c>
      <c r="F371" s="67">
        <v>3.5270429771575351E-2</v>
      </c>
      <c r="G371" s="66">
        <v>30758</v>
      </c>
      <c r="H371" s="67">
        <v>1.8510546706844488E-2</v>
      </c>
    </row>
    <row r="372" spans="2:8" hidden="1" outlineLevel="1">
      <c r="B372" s="63" t="s">
        <v>90</v>
      </c>
      <c r="C372" s="36">
        <v>1487</v>
      </c>
      <c r="D372" s="72">
        <v>0.10229799851742039</v>
      </c>
      <c r="E372" s="97">
        <v>1314</v>
      </c>
      <c r="F372" s="57">
        <v>-7.3995771670190225E-2</v>
      </c>
      <c r="G372" s="36">
        <v>2801</v>
      </c>
      <c r="H372" s="72">
        <v>1.1921965317919003E-2</v>
      </c>
    </row>
    <row r="373" spans="2:8" hidden="1" outlineLevel="1">
      <c r="B373" s="63" t="s">
        <v>89</v>
      </c>
      <c r="C373" s="36">
        <v>1277</v>
      </c>
      <c r="D373" s="72">
        <v>0.11140121845082684</v>
      </c>
      <c r="E373" s="97">
        <v>981</v>
      </c>
      <c r="F373" s="57">
        <v>0.20961775585696674</v>
      </c>
      <c r="G373" s="36">
        <v>2258</v>
      </c>
      <c r="H373" s="72">
        <v>0.15204081632653055</v>
      </c>
    </row>
    <row r="374" spans="2:8" hidden="1" outlineLevel="1">
      <c r="B374" s="63" t="s">
        <v>88</v>
      </c>
      <c r="C374" s="36">
        <v>1296</v>
      </c>
      <c r="D374" s="72">
        <v>6.9306930693069368E-2</v>
      </c>
      <c r="E374" s="97">
        <v>1029</v>
      </c>
      <c r="F374" s="57">
        <v>-0.28492008339124397</v>
      </c>
      <c r="G374" s="36">
        <v>2325</v>
      </c>
      <c r="H374" s="72">
        <v>-0.12297246322142585</v>
      </c>
    </row>
    <row r="375" spans="2:8" hidden="1" outlineLevel="1">
      <c r="B375" s="63" t="s">
        <v>87</v>
      </c>
      <c r="C375" s="36">
        <v>966</v>
      </c>
      <c r="D375" s="72">
        <v>-5.0147492625368773E-2</v>
      </c>
      <c r="E375" s="97">
        <v>1036</v>
      </c>
      <c r="F375" s="57">
        <v>0.16143497757847536</v>
      </c>
      <c r="G375" s="36">
        <v>2002</v>
      </c>
      <c r="H375" s="72">
        <v>4.8716605552645342E-2</v>
      </c>
    </row>
    <row r="376" spans="2:8" hidden="1" outlineLevel="1">
      <c r="B376" s="63" t="s">
        <v>86</v>
      </c>
      <c r="C376" s="36">
        <v>936</v>
      </c>
      <c r="D376" s="72">
        <v>-4.2553191489361764E-3</v>
      </c>
      <c r="E376" s="97">
        <v>919</v>
      </c>
      <c r="F376" s="57">
        <v>-7.8234704112337017E-2</v>
      </c>
      <c r="G376" s="36">
        <v>1855</v>
      </c>
      <c r="H376" s="72">
        <v>-4.2333505420753759E-2</v>
      </c>
    </row>
    <row r="377" spans="2:8" hidden="1" outlineLevel="1">
      <c r="B377" s="63" t="s">
        <v>85</v>
      </c>
      <c r="C377" s="36">
        <v>819</v>
      </c>
      <c r="D377" s="72">
        <v>-0.21626794258373205</v>
      </c>
      <c r="E377" s="97">
        <v>1208</v>
      </c>
      <c r="F377" s="57">
        <v>-0.11436950146627567</v>
      </c>
      <c r="G377" s="36">
        <v>2027</v>
      </c>
      <c r="H377" s="72">
        <v>-0.15857202158572026</v>
      </c>
    </row>
    <row r="378" spans="2:8" hidden="1" outlineLevel="1">
      <c r="B378" s="63" t="s">
        <v>84</v>
      </c>
      <c r="C378" s="36">
        <v>662</v>
      </c>
      <c r="D378" s="72">
        <v>-3.0120481927711218E-3</v>
      </c>
      <c r="E378" s="97">
        <v>608</v>
      </c>
      <c r="F378" s="57">
        <v>-0.27272727272727271</v>
      </c>
      <c r="G378" s="36">
        <v>1270</v>
      </c>
      <c r="H378" s="72">
        <v>-0.15333333333333332</v>
      </c>
    </row>
    <row r="379" spans="2:8" hidden="1" outlineLevel="1">
      <c r="B379" s="63" t="s">
        <v>83</v>
      </c>
      <c r="C379" s="36">
        <v>1065</v>
      </c>
      <c r="D379" s="72">
        <v>0.20611551528878813</v>
      </c>
      <c r="E379" s="97">
        <v>1019</v>
      </c>
      <c r="F379" s="57">
        <v>0.69833333333333325</v>
      </c>
      <c r="G379" s="36">
        <v>2084</v>
      </c>
      <c r="H379" s="72">
        <v>0.40525960890087664</v>
      </c>
    </row>
    <row r="380" spans="2:8" hidden="1" outlineLevel="1">
      <c r="B380" s="63" t="s">
        <v>82</v>
      </c>
      <c r="C380" s="36">
        <v>1605</v>
      </c>
      <c r="D380" s="72">
        <v>7.4297188755020116E-2</v>
      </c>
      <c r="E380" s="97">
        <v>1333</v>
      </c>
      <c r="F380" s="57">
        <v>8.2859463850528003E-2</v>
      </c>
      <c r="G380" s="36">
        <v>2938</v>
      </c>
      <c r="H380" s="72">
        <v>7.8165137614678804E-2</v>
      </c>
    </row>
    <row r="381" spans="2:8" hidden="1" outlineLevel="1">
      <c r="B381" s="63" t="s">
        <v>81</v>
      </c>
      <c r="C381" s="36">
        <v>1996</v>
      </c>
      <c r="D381" s="72">
        <v>4.2842215256008398E-2</v>
      </c>
      <c r="E381" s="97">
        <v>1556</v>
      </c>
      <c r="F381" s="57">
        <v>-0.10420264824409897</v>
      </c>
      <c r="G381" s="36">
        <v>3552</v>
      </c>
      <c r="H381" s="72">
        <v>-2.7115858668857795E-2</v>
      </c>
    </row>
    <row r="382" spans="2:8" hidden="1" outlineLevel="1">
      <c r="B382" s="63" t="s">
        <v>80</v>
      </c>
      <c r="C382" s="36">
        <v>1864</v>
      </c>
      <c r="D382" s="72">
        <v>-8.4479371316306451E-2</v>
      </c>
      <c r="E382" s="97">
        <v>1571</v>
      </c>
      <c r="F382" s="57">
        <v>-0.20415400202634248</v>
      </c>
      <c r="G382" s="36">
        <v>3435</v>
      </c>
      <c r="H382" s="72">
        <v>-0.14339152119700749</v>
      </c>
    </row>
    <row r="383" spans="2:8" hidden="1" outlineLevel="1">
      <c r="B383" s="63" t="s">
        <v>79</v>
      </c>
      <c r="C383" s="36">
        <v>1823</v>
      </c>
      <c r="D383" s="72">
        <v>-0.10241260462826196</v>
      </c>
      <c r="E383" s="97">
        <v>1829</v>
      </c>
      <c r="F383" s="57">
        <v>-0.21333333333333337</v>
      </c>
      <c r="G383" s="36">
        <v>3652</v>
      </c>
      <c r="H383" s="72">
        <v>-0.16161616161616166</v>
      </c>
    </row>
    <row r="384" spans="2:8" collapsed="1">
      <c r="B384" s="105">
        <v>1983</v>
      </c>
      <c r="C384" s="66">
        <v>15796</v>
      </c>
      <c r="D384" s="67">
        <v>3.9405109952967976E-3</v>
      </c>
      <c r="E384" s="66">
        <v>14403</v>
      </c>
      <c r="F384" s="67">
        <v>-7.8208000000000055E-2</v>
      </c>
      <c r="G384" s="66">
        <v>30199</v>
      </c>
      <c r="H384" s="67">
        <v>-3.6990975477534382E-2</v>
      </c>
    </row>
    <row r="385" spans="2:8" hidden="1" outlineLevel="1">
      <c r="B385" s="63" t="s">
        <v>90</v>
      </c>
      <c r="C385" s="36">
        <v>1349</v>
      </c>
      <c r="D385" s="72">
        <v>0.15595544130248506</v>
      </c>
      <c r="E385" s="97">
        <v>1419</v>
      </c>
      <c r="F385" s="57">
        <v>-0.15485407980941035</v>
      </c>
      <c r="G385" s="36">
        <v>2768</v>
      </c>
      <c r="H385" s="72">
        <v>-2.7406886858749147E-2</v>
      </c>
    </row>
    <row r="386" spans="2:8" hidden="1" outlineLevel="1">
      <c r="B386" s="63" t="s">
        <v>89</v>
      </c>
      <c r="C386" s="36">
        <v>1149</v>
      </c>
      <c r="D386" s="72">
        <v>-0.22885906040268456</v>
      </c>
      <c r="E386" s="97">
        <v>811</v>
      </c>
      <c r="F386" s="57">
        <v>-0.38930722891566261</v>
      </c>
      <c r="G386" s="36">
        <v>1960</v>
      </c>
      <c r="H386" s="72">
        <v>-0.30447125621007809</v>
      </c>
    </row>
    <row r="387" spans="2:8" hidden="1" outlineLevel="1">
      <c r="B387" s="63" t="s">
        <v>88</v>
      </c>
      <c r="C387" s="36">
        <v>1212</v>
      </c>
      <c r="D387" s="72">
        <v>-0.72022160664819945</v>
      </c>
      <c r="E387" s="97">
        <v>1439</v>
      </c>
      <c r="F387" s="57">
        <v>0.10437452033768224</v>
      </c>
      <c r="G387" s="36">
        <v>2651</v>
      </c>
      <c r="H387" s="72">
        <v>-0.52954747116237799</v>
      </c>
    </row>
    <row r="388" spans="2:8" hidden="1" outlineLevel="1">
      <c r="B388" s="63" t="s">
        <v>87</v>
      </c>
      <c r="C388" s="36">
        <v>1017</v>
      </c>
      <c r="D388" s="72">
        <v>3.2487309644670059E-2</v>
      </c>
      <c r="E388" s="97">
        <v>892</v>
      </c>
      <c r="F388" s="57">
        <v>-0.55577689243027883</v>
      </c>
      <c r="G388" s="36">
        <v>1909</v>
      </c>
      <c r="H388" s="72">
        <v>-0.36217841630471104</v>
      </c>
    </row>
    <row r="389" spans="2:8" hidden="1" outlineLevel="1">
      <c r="B389" s="63" t="s">
        <v>86</v>
      </c>
      <c r="C389" s="36">
        <v>940</v>
      </c>
      <c r="D389" s="72">
        <v>-0.23327895595432302</v>
      </c>
      <c r="E389" s="97">
        <v>997</v>
      </c>
      <c r="F389" s="57">
        <v>-0.31852358168147643</v>
      </c>
      <c r="G389" s="36">
        <v>1937</v>
      </c>
      <c r="H389" s="72">
        <v>-0.27965786537746373</v>
      </c>
    </row>
    <row r="390" spans="2:8" hidden="1" outlineLevel="1">
      <c r="B390" s="63" t="s">
        <v>85</v>
      </c>
      <c r="C390" s="36">
        <v>1045</v>
      </c>
      <c r="D390" s="72">
        <v>-3.0612244897959218E-2</v>
      </c>
      <c r="E390" s="97">
        <v>1364</v>
      </c>
      <c r="F390" s="57">
        <v>-0.33495855680156017</v>
      </c>
      <c r="G390" s="36">
        <v>2409</v>
      </c>
      <c r="H390" s="72">
        <v>-0.2301054650047939</v>
      </c>
    </row>
    <row r="391" spans="2:8" hidden="1" outlineLevel="1">
      <c r="B391" s="63" t="s">
        <v>84</v>
      </c>
      <c r="C391" s="36">
        <v>664</v>
      </c>
      <c r="D391" s="72">
        <v>-0.14322580645161287</v>
      </c>
      <c r="E391" s="97">
        <v>836</v>
      </c>
      <c r="F391" s="57">
        <v>-0.32797427652733124</v>
      </c>
      <c r="G391" s="36">
        <v>1500</v>
      </c>
      <c r="H391" s="72">
        <v>-0.25705794947994054</v>
      </c>
    </row>
    <row r="392" spans="2:8" hidden="1" outlineLevel="1">
      <c r="B392" s="63" t="s">
        <v>83</v>
      </c>
      <c r="C392" s="36">
        <v>883</v>
      </c>
      <c r="D392" s="72">
        <v>-1.230425055928408E-2</v>
      </c>
      <c r="E392" s="97">
        <v>600</v>
      </c>
      <c r="F392" s="57">
        <v>-0.44903581267217629</v>
      </c>
      <c r="G392" s="36">
        <v>1483</v>
      </c>
      <c r="H392" s="72">
        <v>-0.25214321734745337</v>
      </c>
    </row>
    <row r="393" spans="2:8" hidden="1" outlineLevel="1">
      <c r="B393" s="63" t="s">
        <v>82</v>
      </c>
      <c r="C393" s="36">
        <v>1494</v>
      </c>
      <c r="D393" s="72">
        <v>0.10666666666666669</v>
      </c>
      <c r="E393" s="97">
        <v>1231</v>
      </c>
      <c r="F393" s="57">
        <v>-5.8868501529051986E-2</v>
      </c>
      <c r="G393" s="36">
        <v>2725</v>
      </c>
      <c r="H393" s="72">
        <v>2.5206922498118844E-2</v>
      </c>
    </row>
    <row r="394" spans="2:8" hidden="1" outlineLevel="1">
      <c r="B394" s="63" t="s">
        <v>81</v>
      </c>
      <c r="C394" s="36">
        <v>1914</v>
      </c>
      <c r="D394" s="72">
        <v>7.8917700112739464E-2</v>
      </c>
      <c r="E394" s="97">
        <v>1737</v>
      </c>
      <c r="F394" s="57">
        <v>-6.0573282855597599E-2</v>
      </c>
      <c r="G394" s="36">
        <v>3651</v>
      </c>
      <c r="H394" s="72">
        <v>7.7284018768974949E-3</v>
      </c>
    </row>
    <row r="395" spans="2:8" hidden="1" outlineLevel="1">
      <c r="B395" s="63" t="s">
        <v>80</v>
      </c>
      <c r="C395" s="36">
        <v>2036</v>
      </c>
      <c r="D395" s="72">
        <v>-3.6896877956480556E-2</v>
      </c>
      <c r="E395" s="97">
        <v>1974</v>
      </c>
      <c r="F395" s="57">
        <v>5.2238805970149294E-2</v>
      </c>
      <c r="G395" s="36">
        <v>4010</v>
      </c>
      <c r="H395" s="72">
        <v>5.0125313283209127E-3</v>
      </c>
    </row>
    <row r="396" spans="2:8" hidden="1" outlineLevel="1">
      <c r="B396" s="63" t="s">
        <v>79</v>
      </c>
      <c r="C396" s="36">
        <v>2031</v>
      </c>
      <c r="D396" s="72">
        <v>-0.18104838709677418</v>
      </c>
      <c r="E396" s="97">
        <v>2325</v>
      </c>
      <c r="F396" s="57">
        <v>9.9913119026933117E-3</v>
      </c>
      <c r="G396" s="36">
        <v>4356</v>
      </c>
      <c r="H396" s="72">
        <v>-8.9084065244667499E-2</v>
      </c>
    </row>
    <row r="397" spans="2:8" collapsed="1">
      <c r="B397" s="105">
        <v>1982</v>
      </c>
      <c r="C397" s="66">
        <v>15734</v>
      </c>
      <c r="D397" s="67">
        <v>-0.19989829646580215</v>
      </c>
      <c r="E397" s="66">
        <v>15625</v>
      </c>
      <c r="F397" s="67">
        <v>-0.19871794871794868</v>
      </c>
      <c r="G397" s="66">
        <v>31359</v>
      </c>
      <c r="H397" s="67">
        <v>-0.19931060896208352</v>
      </c>
    </row>
    <row r="398" spans="2:8" hidden="1" outlineLevel="1">
      <c r="B398" s="63" t="s">
        <v>90</v>
      </c>
      <c r="C398" s="36">
        <v>1167</v>
      </c>
      <c r="D398" s="72">
        <v>-0.14568081991215232</v>
      </c>
      <c r="E398" s="97">
        <v>1679</v>
      </c>
      <c r="F398" s="57">
        <v>-2.6666666666666616E-2</v>
      </c>
      <c r="G398" s="36">
        <v>2846</v>
      </c>
      <c r="H398" s="72">
        <v>-7.9262374636040134E-2</v>
      </c>
    </row>
    <row r="399" spans="2:8" hidden="1" outlineLevel="1">
      <c r="B399" s="63" t="s">
        <v>89</v>
      </c>
      <c r="C399" s="36">
        <v>1490</v>
      </c>
      <c r="D399" s="72">
        <v>0.37074517019319231</v>
      </c>
      <c r="E399" s="97">
        <v>1328</v>
      </c>
      <c r="F399" s="57">
        <v>2.3112480739599484E-2</v>
      </c>
      <c r="G399" s="36">
        <v>2818</v>
      </c>
      <c r="H399" s="72">
        <v>0.18155136268343819</v>
      </c>
    </row>
    <row r="400" spans="2:8" hidden="1" outlineLevel="1">
      <c r="B400" s="63" t="s">
        <v>88</v>
      </c>
      <c r="C400" s="36">
        <v>4332</v>
      </c>
      <c r="D400" s="72">
        <v>3.7814569536423841</v>
      </c>
      <c r="E400" s="97">
        <v>1303</v>
      </c>
      <c r="F400" s="57">
        <v>0.26874391431353462</v>
      </c>
      <c r="G400" s="36">
        <v>5635</v>
      </c>
      <c r="H400" s="72">
        <v>1.9151577858251421</v>
      </c>
    </row>
    <row r="401" spans="2:8" hidden="1" outlineLevel="1">
      <c r="B401" s="63" t="s">
        <v>87</v>
      </c>
      <c r="C401" s="36">
        <v>985</v>
      </c>
      <c r="D401" s="72">
        <v>0.4701492537313432</v>
      </c>
      <c r="E401" s="97">
        <v>2008</v>
      </c>
      <c r="F401" s="57">
        <v>1.1004184100418408</v>
      </c>
      <c r="G401" s="36">
        <v>2993</v>
      </c>
      <c r="H401" s="72">
        <v>0.84071340713407139</v>
      </c>
    </row>
    <row r="402" spans="2:8" hidden="1" outlineLevel="1">
      <c r="B402" s="63" t="s">
        <v>86</v>
      </c>
      <c r="C402" s="36">
        <v>1226</v>
      </c>
      <c r="D402" s="72">
        <v>0.1447245564892623</v>
      </c>
      <c r="E402" s="97">
        <v>1463</v>
      </c>
      <c r="F402" s="57">
        <v>0.64382022471910116</v>
      </c>
      <c r="G402" s="36">
        <v>2689</v>
      </c>
      <c r="H402" s="72">
        <v>0.37123916369199383</v>
      </c>
    </row>
    <row r="403" spans="2:8" hidden="1" outlineLevel="1">
      <c r="B403" s="63" t="s">
        <v>85</v>
      </c>
      <c r="C403" s="36">
        <v>1078</v>
      </c>
      <c r="D403" s="72">
        <v>-9.4117647058823528E-2</v>
      </c>
      <c r="E403" s="97">
        <v>2051</v>
      </c>
      <c r="F403" s="57">
        <v>0.43929824561403508</v>
      </c>
      <c r="G403" s="36">
        <v>3129</v>
      </c>
      <c r="H403" s="72">
        <v>0.19655831739961749</v>
      </c>
    </row>
    <row r="404" spans="2:8" hidden="1" outlineLevel="1">
      <c r="B404" s="63" t="s">
        <v>84</v>
      </c>
      <c r="C404" s="36">
        <v>775</v>
      </c>
      <c r="D404" s="72">
        <v>0.64543524416135889</v>
      </c>
      <c r="E404" s="97">
        <v>1244</v>
      </c>
      <c r="F404" s="57">
        <v>1.2333931777378817</v>
      </c>
      <c r="G404" s="36">
        <v>2019</v>
      </c>
      <c r="H404" s="72">
        <v>0.96400778210116722</v>
      </c>
    </row>
    <row r="405" spans="2:8" hidden="1" outlineLevel="1">
      <c r="B405" s="63" t="s">
        <v>83</v>
      </c>
      <c r="C405" s="36">
        <v>894</v>
      </c>
      <c r="D405" s="72">
        <v>0.15953307392996119</v>
      </c>
      <c r="E405" s="97">
        <v>1089</v>
      </c>
      <c r="F405" s="57">
        <v>0.40697674418604657</v>
      </c>
      <c r="G405" s="36">
        <v>1983</v>
      </c>
      <c r="H405" s="72">
        <v>0.28349514563106792</v>
      </c>
    </row>
    <row r="406" spans="2:8" hidden="1" outlineLevel="1">
      <c r="B406" s="63" t="s">
        <v>82</v>
      </c>
      <c r="C406" s="36">
        <v>1350</v>
      </c>
      <c r="D406" s="72">
        <v>-8.412483039348706E-2</v>
      </c>
      <c r="E406" s="97">
        <v>1308</v>
      </c>
      <c r="F406" s="57">
        <v>-0.15009746588693962</v>
      </c>
      <c r="G406" s="36">
        <v>2658</v>
      </c>
      <c r="H406" s="72">
        <v>-0.11782276800531033</v>
      </c>
    </row>
    <row r="407" spans="2:8" hidden="1" outlineLevel="1">
      <c r="B407" s="63" t="s">
        <v>81</v>
      </c>
      <c r="C407" s="36">
        <v>1774</v>
      </c>
      <c r="D407" s="72">
        <v>0.15045395590142663</v>
      </c>
      <c r="E407" s="97">
        <v>1849</v>
      </c>
      <c r="F407" s="57">
        <v>0.30856334041047417</v>
      </c>
      <c r="G407" s="36">
        <v>3623</v>
      </c>
      <c r="H407" s="72">
        <v>0.22605752961082914</v>
      </c>
    </row>
    <row r="408" spans="2:8" hidden="1" outlineLevel="1">
      <c r="B408" s="63" t="s">
        <v>80</v>
      </c>
      <c r="C408" s="36">
        <v>2114</v>
      </c>
      <c r="D408" s="72">
        <v>-0.12536201903185773</v>
      </c>
      <c r="E408" s="97">
        <v>1876</v>
      </c>
      <c r="F408" s="57">
        <v>-0.11883513386566458</v>
      </c>
      <c r="G408" s="36">
        <v>3990</v>
      </c>
      <c r="H408" s="72">
        <v>-0.12230532336119671</v>
      </c>
    </row>
    <row r="409" spans="2:8" hidden="1" outlineLevel="1">
      <c r="B409" s="63" t="s">
        <v>79</v>
      </c>
      <c r="C409" s="36">
        <v>2480</v>
      </c>
      <c r="D409" s="72">
        <v>0.29032258064516125</v>
      </c>
      <c r="E409" s="97">
        <v>2302</v>
      </c>
      <c r="F409" s="57">
        <v>-2.2090059473237056E-2</v>
      </c>
      <c r="G409" s="36">
        <v>4782</v>
      </c>
      <c r="H409" s="72">
        <v>0.11833489242282513</v>
      </c>
    </row>
    <row r="410" spans="2:8" collapsed="1">
      <c r="B410" s="105">
        <v>1981</v>
      </c>
      <c r="C410" s="66">
        <v>19665</v>
      </c>
      <c r="D410" s="67">
        <v>0.3209511654463626</v>
      </c>
      <c r="E410" s="66">
        <v>19500</v>
      </c>
      <c r="F410" s="67">
        <v>0.21215888605706468</v>
      </c>
      <c r="G410" s="66">
        <v>39165</v>
      </c>
      <c r="H410" s="67">
        <v>0.26444760121392141</v>
      </c>
    </row>
    <row r="411" spans="2:8" hidden="1" outlineLevel="1">
      <c r="B411" s="63" t="s">
        <v>90</v>
      </c>
      <c r="C411" s="36">
        <v>1366</v>
      </c>
      <c r="D411" s="72">
        <v>-0.18350268977884043</v>
      </c>
      <c r="E411" s="97">
        <v>1725</v>
      </c>
      <c r="F411" s="57">
        <v>-0.42956349206349209</v>
      </c>
      <c r="G411" s="36">
        <v>3091</v>
      </c>
      <c r="H411" s="72">
        <v>-0.34192037470726</v>
      </c>
    </row>
    <row r="412" spans="2:8" hidden="1" outlineLevel="1">
      <c r="B412" s="63" t="s">
        <v>89</v>
      </c>
      <c r="C412" s="36">
        <v>1087</v>
      </c>
      <c r="D412" s="72">
        <v>0.24370709382151023</v>
      </c>
      <c r="E412" s="97">
        <v>1298</v>
      </c>
      <c r="F412" s="57">
        <v>-7.1530758226037161E-2</v>
      </c>
      <c r="G412" s="36">
        <v>2385</v>
      </c>
      <c r="H412" s="72">
        <v>4.973591549295775E-2</v>
      </c>
    </row>
    <row r="413" spans="2:8" hidden="1" outlineLevel="1">
      <c r="B413" s="63" t="s">
        <v>88</v>
      </c>
      <c r="C413" s="36">
        <v>906</v>
      </c>
      <c r="D413" s="72">
        <v>-0.11695906432748537</v>
      </c>
      <c r="E413" s="97">
        <v>1027</v>
      </c>
      <c r="F413" s="57">
        <v>0.16439909297052147</v>
      </c>
      <c r="G413" s="36">
        <v>1933</v>
      </c>
      <c r="H413" s="72">
        <v>1.3102725366876289E-2</v>
      </c>
    </row>
    <row r="414" spans="2:8" hidden="1" outlineLevel="1">
      <c r="B414" s="63" t="s">
        <v>87</v>
      </c>
      <c r="C414" s="36">
        <v>670</v>
      </c>
      <c r="D414" s="72">
        <v>-0.4214162348877375</v>
      </c>
      <c r="E414" s="97">
        <v>956</v>
      </c>
      <c r="F414" s="57">
        <v>-0.62583170254403131</v>
      </c>
      <c r="G414" s="36">
        <v>1626</v>
      </c>
      <c r="H414" s="72">
        <v>-0.56207918125504985</v>
      </c>
    </row>
    <row r="415" spans="2:8" hidden="1" outlineLevel="1">
      <c r="B415" s="63" t="s">
        <v>86</v>
      </c>
      <c r="C415" s="36">
        <v>1071</v>
      </c>
      <c r="D415" s="72">
        <v>-1.1080332409972304E-2</v>
      </c>
      <c r="E415" s="97">
        <v>890</v>
      </c>
      <c r="F415" s="57">
        <v>-0.30250783699059558</v>
      </c>
      <c r="G415" s="36">
        <v>1961</v>
      </c>
      <c r="H415" s="72">
        <v>-0.1687155574395931</v>
      </c>
    </row>
    <row r="416" spans="2:8" hidden="1" outlineLevel="1">
      <c r="B416" s="63" t="s">
        <v>85</v>
      </c>
      <c r="C416" s="36">
        <v>1190</v>
      </c>
      <c r="D416" s="72">
        <v>-8.391070053887606E-2</v>
      </c>
      <c r="E416" s="97">
        <v>1425</v>
      </c>
      <c r="F416" s="57">
        <v>0.24781085814360782</v>
      </c>
      <c r="G416" s="36">
        <v>2615</v>
      </c>
      <c r="H416" s="72">
        <v>7.1282261368291744E-2</v>
      </c>
    </row>
    <row r="417" spans="2:8" hidden="1" outlineLevel="1">
      <c r="B417" s="63" t="s">
        <v>84</v>
      </c>
      <c r="C417" s="36">
        <v>471</v>
      </c>
      <c r="D417" s="72">
        <v>-0.50525210084033612</v>
      </c>
      <c r="E417" s="97">
        <v>557</v>
      </c>
      <c r="F417" s="57">
        <v>-0.55189058728881735</v>
      </c>
      <c r="G417" s="36">
        <v>1028</v>
      </c>
      <c r="H417" s="72">
        <v>-0.53166287015945324</v>
      </c>
    </row>
    <row r="418" spans="2:8" hidden="1" outlineLevel="1">
      <c r="B418" s="63" t="s">
        <v>83</v>
      </c>
      <c r="C418" s="36">
        <v>771</v>
      </c>
      <c r="D418" s="72">
        <v>-0.21004098360655743</v>
      </c>
      <c r="E418" s="97">
        <v>774</v>
      </c>
      <c r="F418" s="57">
        <v>-0.43831640058055155</v>
      </c>
      <c r="G418" s="36">
        <v>1545</v>
      </c>
      <c r="H418" s="72">
        <v>-0.3436703483432455</v>
      </c>
    </row>
    <row r="419" spans="2:8" hidden="1" outlineLevel="1">
      <c r="B419" s="63" t="s">
        <v>82</v>
      </c>
      <c r="C419" s="36">
        <v>1474</v>
      </c>
      <c r="D419" s="72">
        <v>0.12006079027355621</v>
      </c>
      <c r="E419" s="97">
        <v>1539</v>
      </c>
      <c r="F419" s="57">
        <v>-0.24074987666502223</v>
      </c>
      <c r="G419" s="36">
        <v>3013</v>
      </c>
      <c r="H419" s="72">
        <v>-9.8713730182470871E-2</v>
      </c>
    </row>
    <row r="420" spans="2:8" hidden="1" outlineLevel="1">
      <c r="B420" s="63" t="s">
        <v>81</v>
      </c>
      <c r="C420" s="36">
        <v>1542</v>
      </c>
      <c r="D420" s="72">
        <v>-0.2309226932668329</v>
      </c>
      <c r="E420" s="97">
        <v>1413</v>
      </c>
      <c r="F420" s="57">
        <v>-0.42886014551333873</v>
      </c>
      <c r="G420" s="36">
        <v>2955</v>
      </c>
      <c r="H420" s="72">
        <v>-0.34025452109845944</v>
      </c>
    </row>
    <row r="421" spans="2:8" hidden="1" outlineLevel="1">
      <c r="B421" s="63" t="s">
        <v>80</v>
      </c>
      <c r="C421" s="36">
        <v>2417</v>
      </c>
      <c r="D421" s="72">
        <v>-0.21116187989556134</v>
      </c>
      <c r="E421" s="97">
        <v>2129</v>
      </c>
      <c r="F421" s="57">
        <v>-0.14805922368947577</v>
      </c>
      <c r="G421" s="36">
        <v>4546</v>
      </c>
      <c r="H421" s="72">
        <v>-0.18281502786266401</v>
      </c>
    </row>
    <row r="422" spans="2:8" hidden="1" outlineLevel="1">
      <c r="B422" s="63" t="s">
        <v>79</v>
      </c>
      <c r="C422" s="36">
        <v>1922</v>
      </c>
      <c r="D422" s="72">
        <v>-0.4116926844199571</v>
      </c>
      <c r="E422" s="97">
        <v>2354</v>
      </c>
      <c r="F422" s="57">
        <v>-0.23794108125606994</v>
      </c>
      <c r="G422" s="36">
        <v>4276</v>
      </c>
      <c r="H422" s="72">
        <v>-0.32724984266834489</v>
      </c>
    </row>
    <row r="423" spans="2:8" collapsed="1">
      <c r="B423" s="105">
        <v>1980</v>
      </c>
      <c r="C423" s="66">
        <v>14887</v>
      </c>
      <c r="D423" s="67">
        <v>-0.20360562777510294</v>
      </c>
      <c r="E423" s="66">
        <v>16087</v>
      </c>
      <c r="F423" s="67">
        <v>-0.30016966111280285</v>
      </c>
      <c r="G423" s="66">
        <v>30974</v>
      </c>
      <c r="H423" s="67">
        <v>-0.2568618042226487</v>
      </c>
    </row>
    <row r="424" spans="2:8" hidden="1" outlineLevel="1">
      <c r="B424" s="63" t="s">
        <v>90</v>
      </c>
      <c r="C424" s="36">
        <v>1673</v>
      </c>
      <c r="D424" s="72">
        <v>-0.11105207226354941</v>
      </c>
      <c r="E424" s="97">
        <v>3024</v>
      </c>
      <c r="F424" s="57">
        <v>4.3838453572661473E-2</v>
      </c>
      <c r="G424" s="36">
        <v>4697</v>
      </c>
      <c r="H424" s="72">
        <v>-1.7158401339192331E-2</v>
      </c>
    </row>
    <row r="425" spans="2:8" hidden="1" outlineLevel="1">
      <c r="B425" s="63" t="s">
        <v>89</v>
      </c>
      <c r="C425" s="36">
        <v>874</v>
      </c>
      <c r="D425" s="72">
        <v>-0.57365853658536592</v>
      </c>
      <c r="E425" s="97">
        <v>1398</v>
      </c>
      <c r="F425" s="57">
        <v>-0.48640705363703163</v>
      </c>
      <c r="G425" s="36">
        <v>2272</v>
      </c>
      <c r="H425" s="72">
        <v>-0.5238893545683152</v>
      </c>
    </row>
    <row r="426" spans="2:8" hidden="1" outlineLevel="1">
      <c r="B426" s="63" t="s">
        <v>88</v>
      </c>
      <c r="C426" s="36">
        <v>1026</v>
      </c>
      <c r="D426" s="72">
        <v>-0.56525423728813562</v>
      </c>
      <c r="E426" s="97">
        <v>882</v>
      </c>
      <c r="F426" s="57">
        <v>-0.82506941689805635</v>
      </c>
      <c r="G426" s="36">
        <v>1908</v>
      </c>
      <c r="H426" s="72">
        <v>-0.74223182923534181</v>
      </c>
    </row>
    <row r="427" spans="2:8" hidden="1" outlineLevel="1">
      <c r="B427" s="63" t="s">
        <v>87</v>
      </c>
      <c r="C427" s="36">
        <v>1158</v>
      </c>
      <c r="D427" s="72">
        <v>-0.46586715867158668</v>
      </c>
      <c r="E427" s="97">
        <v>2555</v>
      </c>
      <c r="F427" s="57">
        <v>-0.31957390146471376</v>
      </c>
      <c r="G427" s="36">
        <v>3713</v>
      </c>
      <c r="H427" s="72">
        <v>-0.37312172885362149</v>
      </c>
    </row>
    <row r="428" spans="2:8" hidden="1" outlineLevel="1">
      <c r="B428" s="63" t="s">
        <v>86</v>
      </c>
      <c r="C428" s="36">
        <v>1083</v>
      </c>
      <c r="D428" s="72">
        <v>-0.64091511936339529</v>
      </c>
      <c r="E428" s="97">
        <v>1276</v>
      </c>
      <c r="F428" s="57">
        <v>-0.57873885770881484</v>
      </c>
      <c r="G428" s="36">
        <v>2359</v>
      </c>
      <c r="H428" s="72">
        <v>-0.60976013234077753</v>
      </c>
    </row>
    <row r="429" spans="2:8" hidden="1" outlineLevel="1">
      <c r="B429" s="63" t="s">
        <v>85</v>
      </c>
      <c r="C429" s="36">
        <v>1299</v>
      </c>
      <c r="D429" s="72">
        <v>-0.10351966873706009</v>
      </c>
      <c r="E429" s="97">
        <v>1142</v>
      </c>
      <c r="F429" s="57">
        <v>-0.71492760858711935</v>
      </c>
      <c r="G429" s="36">
        <v>2441</v>
      </c>
      <c r="H429" s="72">
        <v>-0.55252062328139329</v>
      </c>
    </row>
    <row r="430" spans="2:8" hidden="1" outlineLevel="1">
      <c r="B430" s="63" t="s">
        <v>84</v>
      </c>
      <c r="C430" s="36">
        <v>952</v>
      </c>
      <c r="D430" s="72">
        <v>0.22838709677419344</v>
      </c>
      <c r="E430" s="97">
        <v>1243</v>
      </c>
      <c r="F430" s="57">
        <v>5.3389830508474567E-2</v>
      </c>
      <c r="G430" s="36">
        <v>2195</v>
      </c>
      <c r="H430" s="72">
        <v>0.1227621483375958</v>
      </c>
    </row>
    <row r="431" spans="2:8" hidden="1" outlineLevel="1">
      <c r="B431" s="63" t="s">
        <v>83</v>
      </c>
      <c r="C431" s="36">
        <v>976</v>
      </c>
      <c r="D431" s="72">
        <v>0.10282485875706215</v>
      </c>
      <c r="E431" s="97">
        <v>1378</v>
      </c>
      <c r="F431" s="57">
        <v>0.31488549618320616</v>
      </c>
      <c r="G431" s="36">
        <v>2354</v>
      </c>
      <c r="H431" s="72">
        <v>0.21779617175375066</v>
      </c>
    </row>
    <row r="432" spans="2:8" hidden="1" outlineLevel="1">
      <c r="B432" s="63" t="s">
        <v>82</v>
      </c>
      <c r="C432" s="36">
        <v>1316</v>
      </c>
      <c r="D432" s="72">
        <v>-1.9374068554396384E-2</v>
      </c>
      <c r="E432" s="97">
        <v>2027</v>
      </c>
      <c r="F432" s="57">
        <v>0.50818452380952372</v>
      </c>
      <c r="G432" s="36">
        <v>3343</v>
      </c>
      <c r="H432" s="72">
        <v>0.2446016381236038</v>
      </c>
    </row>
    <row r="433" spans="2:8" hidden="1" outlineLevel="1">
      <c r="B433" s="63" t="s">
        <v>81</v>
      </c>
      <c r="C433" s="36">
        <v>2005</v>
      </c>
      <c r="D433" s="72">
        <v>-0.28925912796880537</v>
      </c>
      <c r="E433" s="97">
        <v>2474</v>
      </c>
      <c r="F433" s="57">
        <v>0.24384112619406739</v>
      </c>
      <c r="G433" s="36">
        <v>4479</v>
      </c>
      <c r="H433" s="72">
        <v>-6.8814968814968847E-2</v>
      </c>
    </row>
    <row r="434" spans="2:8" hidden="1" outlineLevel="1">
      <c r="B434" s="63" t="s">
        <v>80</v>
      </c>
      <c r="C434" s="36">
        <v>3064</v>
      </c>
      <c r="D434" s="72">
        <v>0.17982287254524443</v>
      </c>
      <c r="E434" s="97">
        <v>2499</v>
      </c>
      <c r="F434" s="57">
        <v>0.49640718562874242</v>
      </c>
      <c r="G434" s="36">
        <v>5563</v>
      </c>
      <c r="H434" s="72">
        <v>0.30372627138504815</v>
      </c>
    </row>
    <row r="435" spans="2:8" hidden="1" outlineLevel="1">
      <c r="B435" s="63" t="s">
        <v>79</v>
      </c>
      <c r="C435" s="36">
        <v>3267</v>
      </c>
      <c r="D435" s="72">
        <v>0.16761972837741235</v>
      </c>
      <c r="E435" s="97">
        <v>3089</v>
      </c>
      <c r="F435" s="57">
        <v>0.32347900599828616</v>
      </c>
      <c r="G435" s="36">
        <v>6356</v>
      </c>
      <c r="H435" s="72">
        <v>0.23850350740452075</v>
      </c>
    </row>
    <row r="436" spans="2:8" collapsed="1">
      <c r="B436" s="105">
        <v>1979</v>
      </c>
      <c r="C436" s="66">
        <v>18693</v>
      </c>
      <c r="D436" s="67">
        <v>-0.22573830924077376</v>
      </c>
      <c r="E436" s="66">
        <v>22987</v>
      </c>
      <c r="F436" s="67">
        <v>-0.25886639153985036</v>
      </c>
      <c r="G436" s="66">
        <v>41680</v>
      </c>
      <c r="H436" s="67">
        <v>-0.2443662865534183</v>
      </c>
    </row>
    <row r="437" spans="2:8" hidden="1" outlineLevel="1">
      <c r="B437" s="63" t="s">
        <v>90</v>
      </c>
      <c r="C437" s="36">
        <v>1882</v>
      </c>
      <c r="D437" s="36"/>
      <c r="E437" s="97">
        <v>2897</v>
      </c>
      <c r="F437" s="97"/>
      <c r="G437" s="36">
        <v>4779</v>
      </c>
      <c r="H437" s="36"/>
    </row>
    <row r="438" spans="2:8" hidden="1" outlineLevel="1">
      <c r="B438" s="63" t="s">
        <v>89</v>
      </c>
      <c r="C438" s="36">
        <v>2050</v>
      </c>
      <c r="D438" s="36"/>
      <c r="E438" s="97">
        <v>2722</v>
      </c>
      <c r="F438" s="97"/>
      <c r="G438" s="36">
        <v>4772</v>
      </c>
      <c r="H438" s="36"/>
    </row>
    <row r="439" spans="2:8" hidden="1" outlineLevel="1">
      <c r="B439" s="63" t="s">
        <v>88</v>
      </c>
      <c r="C439" s="36">
        <v>2360</v>
      </c>
      <c r="D439" s="36"/>
      <c r="E439" s="97">
        <v>5042</v>
      </c>
      <c r="F439" s="97"/>
      <c r="G439" s="36">
        <v>7402</v>
      </c>
      <c r="H439" s="36"/>
    </row>
    <row r="440" spans="2:8" hidden="1" outlineLevel="1">
      <c r="B440" s="63" t="s">
        <v>87</v>
      </c>
      <c r="C440" s="36">
        <v>2168</v>
      </c>
      <c r="D440" s="36"/>
      <c r="E440" s="97">
        <v>3755</v>
      </c>
      <c r="F440" s="97"/>
      <c r="G440" s="36">
        <v>5923</v>
      </c>
      <c r="H440" s="36"/>
    </row>
    <row r="441" spans="2:8" hidden="1" outlineLevel="1">
      <c r="B441" s="63" t="s">
        <v>86</v>
      </c>
      <c r="C441" s="36">
        <v>3016</v>
      </c>
      <c r="D441" s="36"/>
      <c r="E441" s="97">
        <v>3029</v>
      </c>
      <c r="F441" s="97"/>
      <c r="G441" s="36">
        <v>6045</v>
      </c>
      <c r="H441" s="36"/>
    </row>
    <row r="442" spans="2:8" hidden="1" outlineLevel="1">
      <c r="B442" s="63" t="s">
        <v>85</v>
      </c>
      <c r="C442" s="36">
        <v>1449</v>
      </c>
      <c r="D442" s="36"/>
      <c r="E442" s="97">
        <v>4006</v>
      </c>
      <c r="F442" s="97"/>
      <c r="G442" s="36">
        <v>5455</v>
      </c>
      <c r="H442" s="36"/>
    </row>
    <row r="443" spans="2:8" hidden="1" outlineLevel="1">
      <c r="B443" s="63" t="s">
        <v>84</v>
      </c>
      <c r="C443" s="36">
        <v>775</v>
      </c>
      <c r="D443" s="36"/>
      <c r="E443" s="97">
        <v>1180</v>
      </c>
      <c r="F443" s="97"/>
      <c r="G443" s="36">
        <v>1955</v>
      </c>
      <c r="H443" s="36"/>
    </row>
    <row r="444" spans="2:8" hidden="1" outlineLevel="1">
      <c r="B444" s="63" t="s">
        <v>83</v>
      </c>
      <c r="C444" s="36">
        <v>885</v>
      </c>
      <c r="D444" s="36"/>
      <c r="E444" s="97">
        <v>1048</v>
      </c>
      <c r="F444" s="97"/>
      <c r="G444" s="36">
        <v>1933</v>
      </c>
      <c r="H444" s="36"/>
    </row>
    <row r="445" spans="2:8" hidden="1" outlineLevel="1">
      <c r="B445" s="63" t="s">
        <v>82</v>
      </c>
      <c r="C445" s="36">
        <v>1342</v>
      </c>
      <c r="D445" s="36"/>
      <c r="E445" s="97">
        <v>1344</v>
      </c>
      <c r="F445" s="97"/>
      <c r="G445" s="36">
        <v>2686</v>
      </c>
      <c r="H445" s="36"/>
    </row>
    <row r="446" spans="2:8" hidden="1" outlineLevel="1">
      <c r="B446" s="63" t="s">
        <v>81</v>
      </c>
      <c r="C446" s="36">
        <v>2821</v>
      </c>
      <c r="D446" s="36"/>
      <c r="E446" s="97">
        <v>1989</v>
      </c>
      <c r="F446" s="97"/>
      <c r="G446" s="36">
        <v>4810</v>
      </c>
      <c r="H446" s="36"/>
    </row>
    <row r="447" spans="2:8" hidden="1" outlineLevel="1">
      <c r="B447" s="63" t="s">
        <v>80</v>
      </c>
      <c r="C447" s="36">
        <v>2597</v>
      </c>
      <c r="D447" s="36"/>
      <c r="E447" s="97">
        <v>1670</v>
      </c>
      <c r="F447" s="97"/>
      <c r="G447" s="36">
        <v>4267</v>
      </c>
      <c r="H447" s="36"/>
    </row>
    <row r="448" spans="2:8" hidden="1" outlineLevel="1">
      <c r="B448" s="63" t="s">
        <v>79</v>
      </c>
      <c r="C448" s="36">
        <v>2798</v>
      </c>
      <c r="D448" s="36"/>
      <c r="E448" s="97">
        <v>2334</v>
      </c>
      <c r="F448" s="97"/>
      <c r="G448" s="36">
        <v>5132</v>
      </c>
      <c r="H448" s="36"/>
    </row>
    <row r="449" spans="2:8" collapsed="1">
      <c r="B449" s="105">
        <v>1978</v>
      </c>
      <c r="C449" s="66">
        <v>24143</v>
      </c>
      <c r="D449" s="66"/>
      <c r="E449" s="66">
        <v>31016</v>
      </c>
      <c r="F449" s="66"/>
      <c r="G449" s="66">
        <v>55159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-8.204747774480714E-2</v>
      </c>
      <c r="D7" s="74">
        <v>-0.1377807576265504</v>
      </c>
      <c r="E7" s="74">
        <v>-0.10821659058712418</v>
      </c>
    </row>
    <row r="8" spans="2:5">
      <c r="B8" s="63" t="s">
        <v>89</v>
      </c>
      <c r="C8" s="74">
        <v>-9.9241097489783936E-3</v>
      </c>
      <c r="D8" s="74">
        <v>-1.4553472987872129E-2</v>
      </c>
      <c r="E8" s="74">
        <v>-1.1767805392113861E-2</v>
      </c>
    </row>
    <row r="9" spans="2:5">
      <c r="B9" s="63" t="s">
        <v>88</v>
      </c>
      <c r="C9" s="74">
        <v>0.1238538034353609</v>
      </c>
      <c r="D9" s="74">
        <v>0.11193908958367071</v>
      </c>
      <c r="E9" s="74">
        <v>0.11856855418223633</v>
      </c>
    </row>
    <row r="10" spans="2:5">
      <c r="B10" s="63" t="s">
        <v>87</v>
      </c>
      <c r="C10" s="74">
        <v>0.33888079883503219</v>
      </c>
      <c r="D10" s="74">
        <v>-1.2893010631078949E-2</v>
      </c>
      <c r="E10" s="74">
        <v>0.17035110533159958</v>
      </c>
    </row>
    <row r="11" spans="2:5">
      <c r="B11" s="63" t="s">
        <v>86</v>
      </c>
      <c r="C11" s="74">
        <v>0.20551218735064514</v>
      </c>
      <c r="D11" s="74">
        <v>-0.22035532295827021</v>
      </c>
      <c r="E11" s="74">
        <v>-2.2898507903678533E-2</v>
      </c>
    </row>
    <row r="12" spans="2:5">
      <c r="B12" s="63" t="s">
        <v>85</v>
      </c>
      <c r="C12" s="74">
        <v>0.40589641434262957</v>
      </c>
      <c r="D12" s="74">
        <v>-0.1687607785168761</v>
      </c>
      <c r="E12" s="74">
        <v>8.1775863266865922E-2</v>
      </c>
    </row>
    <row r="13" spans="2:5">
      <c r="B13" s="63" t="s">
        <v>84</v>
      </c>
      <c r="C13" s="74">
        <v>0.34800664451827235</v>
      </c>
      <c r="D13" s="74">
        <v>-3.8785327720986196E-2</v>
      </c>
      <c r="E13" s="74">
        <v>0.16258287690977236</v>
      </c>
    </row>
    <row r="14" spans="2:5">
      <c r="B14" s="63" t="s">
        <v>83</v>
      </c>
      <c r="C14" s="74">
        <v>-0.12635947338294218</v>
      </c>
      <c r="D14" s="74">
        <v>-0.26548255265639731</v>
      </c>
      <c r="E14" s="74">
        <v>-0.19265917602996252</v>
      </c>
    </row>
    <row r="15" spans="2:5">
      <c r="B15" s="63" t="s">
        <v>82</v>
      </c>
      <c r="C15" s="74">
        <v>0.23716457266945867</v>
      </c>
      <c r="D15" s="74">
        <v>0.21121740761583196</v>
      </c>
      <c r="E15" s="74">
        <v>0.22542027508914919</v>
      </c>
    </row>
    <row r="16" spans="2:5">
      <c r="B16" s="63" t="s">
        <v>81</v>
      </c>
      <c r="C16" s="74">
        <v>0.58263950398582809</v>
      </c>
      <c r="D16" s="74">
        <v>0.42695995487873661</v>
      </c>
      <c r="E16" s="74">
        <v>0.50711419190076623</v>
      </c>
    </row>
    <row r="17" spans="2:8">
      <c r="B17" s="63" t="s">
        <v>80</v>
      </c>
      <c r="C17" s="74">
        <v>0.24196018376722828</v>
      </c>
      <c r="D17" s="74">
        <v>0.30268006700167494</v>
      </c>
      <c r="E17" s="74">
        <v>0.27096000000000009</v>
      </c>
    </row>
    <row r="18" spans="2:8">
      <c r="B18" s="63" t="s">
        <v>79</v>
      </c>
      <c r="C18" s="74">
        <v>6.4308681672025747E-2</v>
      </c>
      <c r="D18" s="74">
        <v>-4.2062689585439794E-2</v>
      </c>
      <c r="E18" s="74">
        <v>1.4417148819121595E-2</v>
      </c>
      <c r="F18" s="110"/>
      <c r="G18" s="110"/>
      <c r="H18" s="110"/>
    </row>
    <row r="19" spans="2:8" ht="30" customHeight="1">
      <c r="B19" s="98" t="s">
        <v>290</v>
      </c>
      <c r="C19" s="111">
        <v>0.17596648257474756</v>
      </c>
      <c r="D19" s="111">
        <v>-6.7919736589538982E-4</v>
      </c>
      <c r="E19" s="111">
        <v>9.1262452120843163E-2</v>
      </c>
      <c r="F19" s="110"/>
      <c r="G19" s="110"/>
      <c r="H19" s="110"/>
    </row>
    <row r="20" spans="2:8" outlineLevel="1">
      <c r="B20" s="63" t="s">
        <v>90</v>
      </c>
      <c r="C20" s="74">
        <v>0.28015194681861355</v>
      </c>
      <c r="D20" s="74">
        <v>0.11078011543474209</v>
      </c>
      <c r="E20" s="74">
        <v>0.19462203836028591</v>
      </c>
    </row>
    <row r="21" spans="2:8" outlineLevel="1">
      <c r="B21" s="63" t="s">
        <v>89</v>
      </c>
      <c r="C21" s="74">
        <v>0.26514032496307238</v>
      </c>
      <c r="D21" s="74">
        <v>0.10367486006327575</v>
      </c>
      <c r="E21" s="74">
        <v>0.19548556430446196</v>
      </c>
    </row>
    <row r="22" spans="2:8" outlineLevel="1">
      <c r="B22" s="63" t="s">
        <v>88</v>
      </c>
      <c r="C22" s="74">
        <v>4.8760666395774033E-2</v>
      </c>
      <c r="D22" s="74">
        <v>3.244689747449403E-2</v>
      </c>
      <c r="E22" s="74">
        <v>4.1460859152821383E-2</v>
      </c>
    </row>
    <row r="23" spans="2:8" outlineLevel="1">
      <c r="B23" s="63" t="s">
        <v>87</v>
      </c>
      <c r="C23" s="74">
        <v>3.5545023696682554E-2</v>
      </c>
      <c r="D23" s="74">
        <v>-2.9631255487269526E-2</v>
      </c>
      <c r="E23" s="74">
        <v>3.2615786040444128E-3</v>
      </c>
    </row>
    <row r="24" spans="2:8" outlineLevel="1">
      <c r="B24" s="63" t="s">
        <v>86</v>
      </c>
      <c r="C24" s="74">
        <v>-6.8970631859982201E-2</v>
      </c>
      <c r="D24" s="74">
        <v>-7.3024384016341148E-2</v>
      </c>
      <c r="E24" s="74">
        <v>-7.1149228130360176E-2</v>
      </c>
    </row>
    <row r="25" spans="2:8" outlineLevel="1">
      <c r="B25" s="63" t="s">
        <v>85</v>
      </c>
      <c r="C25" s="74">
        <v>-5.4969879518072307E-2</v>
      </c>
      <c r="D25" s="74">
        <v>-0.11491495856955958</v>
      </c>
      <c r="E25" s="74">
        <v>-8.9741968125474303E-2</v>
      </c>
    </row>
    <row r="26" spans="2:8" outlineLevel="1">
      <c r="B26" s="63" t="s">
        <v>84</v>
      </c>
      <c r="C26" s="74">
        <v>-0.17815699658703077</v>
      </c>
      <c r="D26" s="74">
        <v>-0.30794839783603833</v>
      </c>
      <c r="E26" s="74">
        <v>-0.24595152700793388</v>
      </c>
    </row>
    <row r="27" spans="2:8" outlineLevel="1">
      <c r="B27" s="63" t="s">
        <v>83</v>
      </c>
      <c r="C27" s="74">
        <v>0.34929523073952495</v>
      </c>
      <c r="D27" s="74">
        <v>0.23894839337877305</v>
      </c>
      <c r="E27" s="74">
        <v>0.29435718440954051</v>
      </c>
    </row>
    <row r="28" spans="2:8" outlineLevel="1">
      <c r="B28" s="63" t="s">
        <v>82</v>
      </c>
      <c r="C28" s="74">
        <v>-0.13509525087201502</v>
      </c>
      <c r="D28" s="74">
        <v>-0.1067359249329759</v>
      </c>
      <c r="E28" s="74">
        <v>-0.12248547161376844</v>
      </c>
    </row>
    <row r="29" spans="2:8" outlineLevel="1">
      <c r="B29" s="63" t="s">
        <v>81</v>
      </c>
      <c r="C29" s="74">
        <v>1.3464991023339312E-2</v>
      </c>
      <c r="D29" s="74">
        <v>-0.13145003265839317</v>
      </c>
      <c r="E29" s="74">
        <v>-6.2425175303574498E-2</v>
      </c>
    </row>
    <row r="30" spans="2:8" outlineLevel="1">
      <c r="B30" s="63" t="s">
        <v>80</v>
      </c>
      <c r="C30" s="74">
        <v>-2.3478390907731406E-2</v>
      </c>
      <c r="D30" s="74">
        <v>-0.1098851945728343</v>
      </c>
      <c r="E30" s="74">
        <v>-6.6746304315365101E-2</v>
      </c>
    </row>
    <row r="31" spans="2:8" outlineLevel="1">
      <c r="B31" s="63" t="s">
        <v>79</v>
      </c>
      <c r="C31" s="74">
        <v>1.0104655359076231E-2</v>
      </c>
      <c r="D31" s="74">
        <v>4.4350580781415072E-2</v>
      </c>
      <c r="E31" s="74">
        <v>2.58830397976062E-2</v>
      </c>
      <c r="F31" s="110"/>
      <c r="G31" s="110"/>
      <c r="H31" s="110"/>
    </row>
    <row r="32" spans="2:8" ht="15" customHeight="1">
      <c r="B32" s="102">
        <v>2010</v>
      </c>
      <c r="C32" s="112">
        <v>3.6649509976732775E-2</v>
      </c>
      <c r="D32" s="112">
        <v>-3.9265196113199563E-2</v>
      </c>
      <c r="E32" s="112">
        <v>-1.1951064281168211E-3</v>
      </c>
      <c r="F32" s="110"/>
      <c r="G32" s="110"/>
      <c r="H32" s="110"/>
    </row>
    <row r="33" spans="2:5" hidden="1" outlineLevel="1">
      <c r="B33" s="63" t="s">
        <v>90</v>
      </c>
      <c r="C33" s="74">
        <v>-0.13347597103357467</v>
      </c>
      <c r="D33" s="74">
        <v>-0.12338828137750935</v>
      </c>
      <c r="E33" s="74">
        <v>-0.12841104646398427</v>
      </c>
    </row>
    <row r="34" spans="2:5" hidden="1" outlineLevel="1">
      <c r="B34" s="63" t="s">
        <v>89</v>
      </c>
      <c r="C34" s="74">
        <v>-6.6528783178214423E-2</v>
      </c>
      <c r="D34" s="74">
        <v>-0.16279543602281987</v>
      </c>
      <c r="E34" s="74">
        <v>-0.11064425770308128</v>
      </c>
    </row>
    <row r="35" spans="2:5" hidden="1" outlineLevel="1">
      <c r="B35" s="63" t="s">
        <v>88</v>
      </c>
      <c r="C35" s="74">
        <v>-9.8864884657634544E-2</v>
      </c>
      <c r="D35" s="74">
        <v>-0.30476744186046512</v>
      </c>
      <c r="E35" s="74">
        <v>-0.20431132019293752</v>
      </c>
    </row>
    <row r="36" spans="2:5" hidden="1" outlineLevel="1">
      <c r="B36" s="63" t="s">
        <v>87</v>
      </c>
      <c r="C36" s="74">
        <v>-0.11715481171548114</v>
      </c>
      <c r="D36" s="74">
        <v>-0.23939899833055089</v>
      </c>
      <c r="E36" s="74">
        <v>-0.18225462304409668</v>
      </c>
    </row>
    <row r="37" spans="2:5" hidden="1" outlineLevel="1">
      <c r="B37" s="63" t="s">
        <v>86</v>
      </c>
      <c r="C37" s="74">
        <v>0.2434526005164146</v>
      </c>
      <c r="D37" s="74">
        <v>-9.6435575037489896E-2</v>
      </c>
      <c r="E37" s="74">
        <v>3.4348165495706517E-2</v>
      </c>
    </row>
    <row r="38" spans="2:5" hidden="1" outlineLevel="1">
      <c r="B38" s="63" t="s">
        <v>85</v>
      </c>
      <c r="C38" s="74">
        <v>-0.14156431803490632</v>
      </c>
      <c r="D38" s="74">
        <v>7.5011720581340757E-2</v>
      </c>
      <c r="E38" s="74">
        <v>-2.7970738304542886E-2</v>
      </c>
    </row>
    <row r="39" spans="2:5" hidden="1" outlineLevel="1">
      <c r="B39" s="63" t="s">
        <v>84</v>
      </c>
      <c r="C39" s="74">
        <v>-7.9581151832460728E-2</v>
      </c>
      <c r="D39" s="74">
        <v>-0.18028313150264375</v>
      </c>
      <c r="E39" s="74">
        <v>-0.13508178228990408</v>
      </c>
    </row>
    <row r="40" spans="2:5" hidden="1" outlineLevel="1">
      <c r="B40" s="63" t="s">
        <v>83</v>
      </c>
      <c r="C40" s="74">
        <v>-0.14847089773100952</v>
      </c>
      <c r="D40" s="74">
        <v>-7.6770945702984483E-2</v>
      </c>
      <c r="E40" s="74">
        <v>-0.11422191686705596</v>
      </c>
    </row>
    <row r="41" spans="2:5" hidden="1" outlineLevel="1">
      <c r="B41" s="63" t="s">
        <v>82</v>
      </c>
      <c r="C41" s="74">
        <v>-0.10837320574162679</v>
      </c>
      <c r="D41" s="74">
        <v>-0.21628365068942879</v>
      </c>
      <c r="E41" s="74">
        <v>-0.15981220657276995</v>
      </c>
    </row>
    <row r="42" spans="2:5" hidden="1" outlineLevel="1">
      <c r="B42" s="63" t="s">
        <v>81</v>
      </c>
      <c r="C42" s="74">
        <v>-0.1033483580167418</v>
      </c>
      <c r="D42" s="74">
        <v>-0.13233210541229812</v>
      </c>
      <c r="E42" s="74">
        <v>-0.11876412961567451</v>
      </c>
    </row>
    <row r="43" spans="2:5" hidden="1" outlineLevel="1">
      <c r="B43" s="63" t="s">
        <v>80</v>
      </c>
      <c r="C43" s="74">
        <v>-4.5123518492074854E-2</v>
      </c>
      <c r="D43" s="74">
        <v>-0.17634778337222157</v>
      </c>
      <c r="E43" s="74">
        <v>-0.1156741053743563</v>
      </c>
    </row>
    <row r="44" spans="2:5" hidden="1" outlineLevel="1">
      <c r="B44" s="63" t="s">
        <v>79</v>
      </c>
      <c r="C44" s="74">
        <v>-2.2402540130534443E-2</v>
      </c>
      <c r="D44" s="74">
        <v>-3.7601626016260159E-2</v>
      </c>
      <c r="E44" s="74">
        <v>-2.9464538672206997E-2</v>
      </c>
    </row>
    <row r="45" spans="2:5" collapsed="1">
      <c r="B45" s="105">
        <v>2009</v>
      </c>
      <c r="C45" s="113">
        <v>-7.4059566244924047E-2</v>
      </c>
      <c r="D45" s="113">
        <v>-0.14016856330881722</v>
      </c>
      <c r="E45" s="113">
        <v>-0.10823968620328683</v>
      </c>
    </row>
    <row r="46" spans="2:5" hidden="1" outlineLevel="1">
      <c r="B46" s="63" t="s">
        <v>90</v>
      </c>
      <c r="C46" s="74">
        <v>9.2020129403306949E-2</v>
      </c>
      <c r="D46" s="74">
        <v>0.21446977205153628</v>
      </c>
      <c r="E46" s="74">
        <v>0.15024978791592036</v>
      </c>
    </row>
    <row r="47" spans="2:5" hidden="1" outlineLevel="1">
      <c r="B47" s="63" t="s">
        <v>89</v>
      </c>
      <c r="C47" s="74">
        <v>-5.9962309405516834E-3</v>
      </c>
      <c r="D47" s="74">
        <v>-5.1044083526682105E-2</v>
      </c>
      <c r="E47" s="74">
        <v>-2.7159596693614341E-2</v>
      </c>
    </row>
    <row r="48" spans="2:5" hidden="1" outlineLevel="1">
      <c r="B48" s="63" t="s">
        <v>88</v>
      </c>
      <c r="C48" s="74">
        <v>-3.6483035388544804E-3</v>
      </c>
      <c r="D48" s="74">
        <v>6.2646731743482009E-2</v>
      </c>
      <c r="E48" s="74">
        <v>2.9235106643785258E-2</v>
      </c>
    </row>
    <row r="49" spans="2:5" hidden="1" outlineLevel="1">
      <c r="B49" s="63" t="s">
        <v>87</v>
      </c>
      <c r="C49" s="74">
        <v>-2.1038912679203103E-2</v>
      </c>
      <c r="D49" s="74">
        <v>0.17566241413150152</v>
      </c>
      <c r="E49" s="74">
        <v>7.4718134913051681E-2</v>
      </c>
    </row>
    <row r="50" spans="2:5" hidden="1" outlineLevel="1">
      <c r="B50" s="63" t="s">
        <v>86</v>
      </c>
      <c r="C50" s="74">
        <v>-0.15387016229712858</v>
      </c>
      <c r="D50" s="74">
        <v>0.18965280636750381</v>
      </c>
      <c r="E50" s="74">
        <v>2.8915662650602414E-2</v>
      </c>
    </row>
    <row r="51" spans="2:5" hidden="1" outlineLevel="1">
      <c r="B51" s="63" t="s">
        <v>85</v>
      </c>
      <c r="C51" s="74">
        <v>-8.8820826952526799E-2</v>
      </c>
      <c r="D51" s="74">
        <v>-5.8901389808074134E-2</v>
      </c>
      <c r="E51" s="74">
        <v>-7.3369410424380499E-2</v>
      </c>
    </row>
    <row r="52" spans="2:5" hidden="1" outlineLevel="1">
      <c r="B52" s="63" t="s">
        <v>84</v>
      </c>
      <c r="C52" s="74">
        <v>8.5227272727272707E-2</v>
      </c>
      <c r="D52" s="74">
        <v>0.21664245694127415</v>
      </c>
      <c r="E52" s="74">
        <v>0.15392124959323139</v>
      </c>
    </row>
    <row r="53" spans="2:5" hidden="1" outlineLevel="1">
      <c r="B53" s="63" t="s">
        <v>83</v>
      </c>
      <c r="C53" s="74">
        <v>0.21203666799521725</v>
      </c>
      <c r="D53" s="74">
        <v>8.8028169014084501E-2</v>
      </c>
      <c r="E53" s="74">
        <v>0.14945705824284294</v>
      </c>
    </row>
    <row r="54" spans="2:5" hidden="1" outlineLevel="1">
      <c r="B54" s="63" t="s">
        <v>82</v>
      </c>
      <c r="C54" s="74">
        <v>0.26743480897513638</v>
      </c>
      <c r="D54" s="74">
        <v>0.22447338800450223</v>
      </c>
      <c r="E54" s="74">
        <v>0.24658603199375739</v>
      </c>
    </row>
    <row r="55" spans="2:5" hidden="1" outlineLevel="1">
      <c r="B55" s="63" t="s">
        <v>81</v>
      </c>
      <c r="C55" s="74">
        <v>-3.3302209772797964E-2</v>
      </c>
      <c r="D55" s="74">
        <v>2.7814183777486567E-2</v>
      </c>
      <c r="E55" s="74">
        <v>-1.7302339577220938E-3</v>
      </c>
    </row>
    <row r="56" spans="2:5" hidden="1" outlineLevel="1">
      <c r="B56" s="63" t="s">
        <v>80</v>
      </c>
      <c r="C56" s="74">
        <v>0.20367823994499834</v>
      </c>
      <c r="D56" s="74">
        <v>0.31296356014188964</v>
      </c>
      <c r="E56" s="74">
        <v>0.26006655574043269</v>
      </c>
    </row>
    <row r="57" spans="2:5" hidden="1" outlineLevel="1">
      <c r="B57" s="63" t="s">
        <v>79</v>
      </c>
      <c r="C57" s="74">
        <v>5.7057617005407346E-2</v>
      </c>
      <c r="D57" s="74">
        <v>-9.5089203604929229E-2</v>
      </c>
      <c r="E57" s="74">
        <v>-1.9537037037037019E-2</v>
      </c>
    </row>
    <row r="58" spans="2:5" collapsed="1">
      <c r="B58" s="105">
        <v>2008</v>
      </c>
      <c r="C58" s="113">
        <v>4.1815733271666211E-2</v>
      </c>
      <c r="D58" s="113">
        <v>0.10176848442497377</v>
      </c>
      <c r="E58" s="113">
        <v>7.1974690218824078E-2</v>
      </c>
    </row>
    <row r="59" spans="2:5" hidden="1" outlineLevel="1">
      <c r="B59" s="63" t="s">
        <v>90</v>
      </c>
      <c r="C59" s="74">
        <v>2.9226785053644067E-2</v>
      </c>
      <c r="D59" s="74">
        <v>-6.2267657992565062E-2</v>
      </c>
      <c r="E59" s="74">
        <v>-1.6410161320229877E-2</v>
      </c>
    </row>
    <row r="60" spans="2:5" hidden="1" outlineLevel="1">
      <c r="B60" s="63" t="s">
        <v>89</v>
      </c>
      <c r="C60" s="74">
        <v>0.13405867495628532</v>
      </c>
      <c r="D60" s="74">
        <v>0.11585760517799359</v>
      </c>
      <c r="E60" s="74">
        <v>0.1254344714782254</v>
      </c>
    </row>
    <row r="61" spans="2:5" hidden="1" outlineLevel="1">
      <c r="B61" s="63" t="s">
        <v>88</v>
      </c>
      <c r="C61" s="74">
        <v>-2.3744509082274767E-2</v>
      </c>
      <c r="D61" s="74">
        <v>-1.8500246669955756E-3</v>
      </c>
      <c r="E61" s="74">
        <v>-1.3005867763595691E-2</v>
      </c>
    </row>
    <row r="62" spans="2:5" hidden="1" outlineLevel="1">
      <c r="B62" s="63" t="s">
        <v>87</v>
      </c>
      <c r="C62" s="74">
        <v>-3.2775076535206171E-2</v>
      </c>
      <c r="D62" s="74">
        <v>-0.2116664087884883</v>
      </c>
      <c r="E62" s="74">
        <v>-0.12899467376830898</v>
      </c>
    </row>
    <row r="63" spans="2:5" hidden="1" outlineLevel="1">
      <c r="B63" s="63" t="s">
        <v>86</v>
      </c>
      <c r="C63" s="74">
        <v>0.20632530120481918</v>
      </c>
      <c r="D63" s="74">
        <v>-4.5079281876556188E-2</v>
      </c>
      <c r="E63" s="74">
        <v>5.8100903963532513E-2</v>
      </c>
    </row>
    <row r="64" spans="2:5" hidden="1" outlineLevel="1">
      <c r="B64" s="63" t="s">
        <v>85</v>
      </c>
      <c r="C64" s="74">
        <v>0.1979960485464296</v>
      </c>
      <c r="D64" s="74">
        <v>-0.10423871158976383</v>
      </c>
      <c r="E64" s="74">
        <v>2.0224327308653534E-2</v>
      </c>
    </row>
    <row r="65" spans="2:5" hidden="1" outlineLevel="1">
      <c r="B65" s="63" t="s">
        <v>84</v>
      </c>
      <c r="C65" s="74">
        <v>-3.487606931344589E-2</v>
      </c>
      <c r="D65" s="74">
        <v>-7.3981552651806282E-2</v>
      </c>
      <c r="E65" s="74">
        <v>-5.5720577691283468E-2</v>
      </c>
    </row>
    <row r="66" spans="2:5" hidden="1" outlineLevel="1">
      <c r="B66" s="63" t="s">
        <v>83</v>
      </c>
      <c r="C66" s="74">
        <v>-0.18140293637846661</v>
      </c>
      <c r="D66" s="74">
        <v>-0.20903605136933312</v>
      </c>
      <c r="E66" s="74">
        <v>-0.19558484872548243</v>
      </c>
    </row>
    <row r="67" spans="2:5" hidden="1" outlineLevel="1">
      <c r="B67" s="63" t="s">
        <v>82</v>
      </c>
      <c r="C67" s="74">
        <v>0.13684936228886602</v>
      </c>
      <c r="D67" s="74">
        <v>1.5512736773350744E-2</v>
      </c>
      <c r="E67" s="74">
        <v>7.454301526077467E-2</v>
      </c>
    </row>
    <row r="68" spans="2:5" hidden="1" outlineLevel="1">
      <c r="B68" s="63" t="s">
        <v>81</v>
      </c>
      <c r="C68" s="74">
        <v>1.3245033112582849E-2</v>
      </c>
      <c r="D68" s="74">
        <v>0.11731207289293843</v>
      </c>
      <c r="E68" s="74">
        <v>6.4461883408071685E-2</v>
      </c>
    </row>
    <row r="69" spans="2:5" hidden="1" outlineLevel="1">
      <c r="B69" s="63" t="s">
        <v>80</v>
      </c>
      <c r="C69" s="74">
        <v>1.6244541484716102E-2</v>
      </c>
      <c r="D69" s="74">
        <v>-0.11488511488511488</v>
      </c>
      <c r="E69" s="74">
        <v>-5.5922086082312306E-2</v>
      </c>
    </row>
    <row r="70" spans="2:5" hidden="1" outlineLevel="1">
      <c r="B70" s="63" t="s">
        <v>79</v>
      </c>
      <c r="C70" s="74">
        <v>-5.2640876170287898E-2</v>
      </c>
      <c r="D70" s="74">
        <v>-9.4889295821541486E-2</v>
      </c>
      <c r="E70" s="74">
        <v>-7.4391498114501187E-2</v>
      </c>
    </row>
    <row r="71" spans="2:5" collapsed="1">
      <c r="B71" s="105">
        <v>2007</v>
      </c>
      <c r="C71" s="113">
        <v>3.3269614595339059E-2</v>
      </c>
      <c r="D71" s="113">
        <v>-6.1483938503449354E-2</v>
      </c>
      <c r="E71" s="113">
        <v>-1.6671652208595122E-2</v>
      </c>
    </row>
    <row r="72" spans="2:5" hidden="1" outlineLevel="1">
      <c r="B72" s="63" t="s">
        <v>90</v>
      </c>
      <c r="C72" s="74">
        <v>0.1480144404332131</v>
      </c>
      <c r="D72" s="74">
        <v>-0.18336369156041288</v>
      </c>
      <c r="E72" s="74">
        <v>-4.5233247764893347E-2</v>
      </c>
    </row>
    <row r="73" spans="2:5" hidden="1" outlineLevel="1">
      <c r="B73" s="63" t="s">
        <v>89</v>
      </c>
      <c r="C73" s="74">
        <v>9.8143802005547176E-2</v>
      </c>
      <c r="D73" s="74">
        <v>-0.1008729388942774</v>
      </c>
      <c r="E73" s="74">
        <v>-6.0963218857955637E-3</v>
      </c>
    </row>
    <row r="74" spans="2:5" hidden="1" outlineLevel="1">
      <c r="B74" s="63" t="s">
        <v>88</v>
      </c>
      <c r="C74" s="74">
        <v>0.14334193022940145</v>
      </c>
      <c r="D74" s="74">
        <v>2.5031605562578996E-2</v>
      </c>
      <c r="E74" s="74">
        <v>8.2084178830922339E-2</v>
      </c>
    </row>
    <row r="75" spans="2:5" hidden="1" outlineLevel="1">
      <c r="B75" s="63" t="s">
        <v>87</v>
      </c>
      <c r="C75" s="74">
        <v>0.12023401250756516</v>
      </c>
      <c r="D75" s="74">
        <v>-5.0257163850110254E-2</v>
      </c>
      <c r="E75" s="74">
        <v>2.1594966842373831E-2</v>
      </c>
    </row>
    <row r="76" spans="2:5" hidden="1" outlineLevel="1">
      <c r="B76" s="63" t="s">
        <v>86</v>
      </c>
      <c r="C76" s="74">
        <v>0.15478260869565208</v>
      </c>
      <c r="D76" s="74">
        <v>-8.7035593660691468E-3</v>
      </c>
      <c r="E76" s="74">
        <v>5.2447552447552503E-2</v>
      </c>
    </row>
    <row r="77" spans="2:5" hidden="1" outlineLevel="1">
      <c r="B77" s="63" t="s">
        <v>85</v>
      </c>
      <c r="C77" s="74">
        <v>0.35435779816513757</v>
      </c>
      <c r="D77" s="74">
        <v>0.25883084577114435</v>
      </c>
      <c r="E77" s="74">
        <v>0.29648884870403869</v>
      </c>
    </row>
    <row r="78" spans="2:5" hidden="1" outlineLevel="1">
      <c r="B78" s="63" t="s">
        <v>84</v>
      </c>
      <c r="C78" s="74">
        <v>0.31686886192952057</v>
      </c>
      <c r="D78" s="74">
        <v>0.26402720427495741</v>
      </c>
      <c r="E78" s="74">
        <v>0.28816466552315601</v>
      </c>
    </row>
    <row r="79" spans="2:5" hidden="1" outlineLevel="1">
      <c r="B79" s="63" t="s">
        <v>83</v>
      </c>
      <c r="C79" s="74">
        <v>0.27681732972297435</v>
      </c>
      <c r="D79" s="74">
        <v>4.9188311688311614E-2</v>
      </c>
      <c r="E79" s="74">
        <v>0.14889152449594012</v>
      </c>
    </row>
    <row r="80" spans="2:5" hidden="1" outlineLevel="1">
      <c r="B80" s="63" t="s">
        <v>82</v>
      </c>
      <c r="C80" s="74">
        <v>0.18529111338100113</v>
      </c>
      <c r="D80" s="74">
        <v>-6.0159607120933045E-2</v>
      </c>
      <c r="E80" s="74">
        <v>4.5131890281307596E-2</v>
      </c>
    </row>
    <row r="81" spans="2:5" hidden="1" outlineLevel="1">
      <c r="B81" s="63" t="s">
        <v>81</v>
      </c>
      <c r="C81" s="74">
        <v>0.50964056177100692</v>
      </c>
      <c r="D81" s="74">
        <v>-0.10172464191756792</v>
      </c>
      <c r="E81" s="74">
        <v>0.13085212351716025</v>
      </c>
    </row>
    <row r="82" spans="2:5" hidden="1" outlineLevel="1">
      <c r="B82" s="63" t="s">
        <v>80</v>
      </c>
      <c r="C82" s="74">
        <v>0.19719782517774997</v>
      </c>
      <c r="D82" s="74">
        <v>-5.0155889928155117E-2</v>
      </c>
      <c r="E82" s="74">
        <v>4.7125585985689611E-2</v>
      </c>
    </row>
    <row r="83" spans="2:5" hidden="1" outlineLevel="1">
      <c r="B83" s="63" t="s">
        <v>79</v>
      </c>
      <c r="C83" s="74">
        <v>-0.11781206171107994</v>
      </c>
      <c r="D83" s="74">
        <v>-0.14148920966128342</v>
      </c>
      <c r="E83" s="74">
        <v>-0.1301625167735202</v>
      </c>
    </row>
    <row r="84" spans="2:5" collapsed="1">
      <c r="B84" s="105">
        <v>2006</v>
      </c>
      <c r="C84" s="113">
        <v>0.18359673931126275</v>
      </c>
      <c r="D84" s="113">
        <v>-1.1420734368181584E-2</v>
      </c>
      <c r="E84" s="113">
        <v>7.2123436553469089E-2</v>
      </c>
    </row>
    <row r="85" spans="2:5" hidden="1" outlineLevel="1">
      <c r="B85" s="63" t="s">
        <v>90</v>
      </c>
      <c r="C85" s="74">
        <v>1.1817791147400003E-2</v>
      </c>
      <c r="D85" s="74">
        <v>4.8810250152531154E-3</v>
      </c>
      <c r="E85" s="74">
        <v>7.7609277430865653E-3</v>
      </c>
    </row>
    <row r="86" spans="2:5" hidden="1" outlineLevel="1">
      <c r="B86" s="63" t="s">
        <v>89</v>
      </c>
      <c r="C86" s="74">
        <v>-3.5795103888088819E-2</v>
      </c>
      <c r="D86" s="74">
        <v>-0.14340312396144894</v>
      </c>
      <c r="E86" s="74">
        <v>-9.5321261145325908E-2</v>
      </c>
    </row>
    <row r="87" spans="2:5" hidden="1" outlineLevel="1">
      <c r="B87" s="63" t="s">
        <v>88</v>
      </c>
      <c r="C87" s="74">
        <v>0.15434033218426824</v>
      </c>
      <c r="D87" s="74">
        <v>-8.4596690197893731E-2</v>
      </c>
      <c r="E87" s="74">
        <v>1.6907408640085109E-2</v>
      </c>
    </row>
    <row r="88" spans="2:5" hidden="1" outlineLevel="1">
      <c r="B88" s="63" t="s">
        <v>87</v>
      </c>
      <c r="C88" s="74">
        <v>4.6222034613761176E-2</v>
      </c>
      <c r="D88" s="74">
        <v>0.29397223806807382</v>
      </c>
      <c r="E88" s="74">
        <v>0.17655296588976688</v>
      </c>
    </row>
    <row r="89" spans="2:5" hidden="1" outlineLevel="1">
      <c r="B89" s="63" t="s">
        <v>86</v>
      </c>
      <c r="C89" s="74">
        <v>-6.5989847715736016E-2</v>
      </c>
      <c r="D89" s="74">
        <v>5.2214324767632547E-2</v>
      </c>
      <c r="E89" s="74">
        <v>4.6564823135364364E-3</v>
      </c>
    </row>
    <row r="90" spans="2:5" hidden="1" outlineLevel="1">
      <c r="B90" s="63" t="s">
        <v>85</v>
      </c>
      <c r="C90" s="74">
        <v>-0.15789473684210531</v>
      </c>
      <c r="D90" s="74">
        <v>-3.2956458984844894E-2</v>
      </c>
      <c r="E90" s="74">
        <v>-8.6390858401596993E-2</v>
      </c>
    </row>
    <row r="91" spans="2:5" hidden="1" outlineLevel="1">
      <c r="B91" s="63" t="s">
        <v>84</v>
      </c>
      <c r="C91" s="74">
        <v>5.1640340218712E-2</v>
      </c>
      <c r="D91" s="74">
        <v>-0.2065908652919638</v>
      </c>
      <c r="E91" s="74">
        <v>-0.10635538261997401</v>
      </c>
    </row>
    <row r="92" spans="2:5" hidden="1" outlineLevel="1">
      <c r="B92" s="63" t="s">
        <v>83</v>
      </c>
      <c r="C92" s="74">
        <v>1.0311447811447882E-2</v>
      </c>
      <c r="D92" s="74">
        <v>-2.8391167192429068E-2</v>
      </c>
      <c r="E92" s="74">
        <v>-1.181031373963215E-2</v>
      </c>
    </row>
    <row r="93" spans="2:5" hidden="1" outlineLevel="1">
      <c r="B93" s="63" t="s">
        <v>82</v>
      </c>
      <c r="C93" s="74">
        <v>-0.11048518989642009</v>
      </c>
      <c r="D93" s="74">
        <v>-0.30078334585255928</v>
      </c>
      <c r="E93" s="74">
        <v>-0.23013088652003777</v>
      </c>
    </row>
    <row r="94" spans="2:5" hidden="1" outlineLevel="1">
      <c r="B94" s="63" t="s">
        <v>81</v>
      </c>
      <c r="C94" s="74">
        <v>-0.14838840462193392</v>
      </c>
      <c r="D94" s="74">
        <v>-0.2287228046443468</v>
      </c>
      <c r="E94" s="74">
        <v>-0.20001448855404236</v>
      </c>
    </row>
    <row r="95" spans="2:5" hidden="1" outlineLevel="1">
      <c r="B95" s="63" t="s">
        <v>80</v>
      </c>
      <c r="C95" s="74">
        <v>-0.12417582417582418</v>
      </c>
      <c r="D95" s="74">
        <v>-0.19253502626970231</v>
      </c>
      <c r="E95" s="74">
        <v>-0.16696355165798848</v>
      </c>
    </row>
    <row r="96" spans="2:5" hidden="1" outlineLevel="1">
      <c r="B96" s="63" t="s">
        <v>79</v>
      </c>
      <c r="C96" s="74">
        <v>0.27777777777777768</v>
      </c>
      <c r="D96" s="74">
        <v>-0.1354256765105647</v>
      </c>
      <c r="E96" s="74">
        <v>2.2798322531452531E-2</v>
      </c>
    </row>
    <row r="97" spans="2:5" collapsed="1">
      <c r="B97" s="105">
        <v>2005</v>
      </c>
      <c r="C97" s="113">
        <v>-1.0290606734173036E-2</v>
      </c>
      <c r="D97" s="113">
        <v>-9.9346449265597658E-2</v>
      </c>
      <c r="E97" s="113">
        <v>-6.323646244333625E-2</v>
      </c>
    </row>
    <row r="98" spans="2:5" hidden="1" outlineLevel="1">
      <c r="B98" s="63" t="s">
        <v>90</v>
      </c>
      <c r="C98" s="74">
        <v>0.15627329192546591</v>
      </c>
      <c r="D98" s="74">
        <v>-0.14390180203708536</v>
      </c>
      <c r="E98" s="74">
        <v>-4.0486176495763027E-2</v>
      </c>
    </row>
    <row r="99" spans="2:5" hidden="1" outlineLevel="1">
      <c r="B99" s="63" t="s">
        <v>89</v>
      </c>
      <c r="C99" s="74">
        <v>0.43096850161907563</v>
      </c>
      <c r="D99" s="74">
        <v>2.6086956521739202E-2</v>
      </c>
      <c r="E99" s="74">
        <v>0.17458432304038007</v>
      </c>
    </row>
    <row r="100" spans="2:5" hidden="1" outlineLevel="1">
      <c r="B100" s="63" t="s">
        <v>88</v>
      </c>
      <c r="C100" s="74">
        <v>0.16481109691549545</v>
      </c>
      <c r="D100" s="74">
        <v>-0.12875579753982658</v>
      </c>
      <c r="E100" s="74">
        <v>-2.4290446190816439E-2</v>
      </c>
    </row>
    <row r="101" spans="2:5" hidden="1" outlineLevel="1">
      <c r="B101" s="63" t="s">
        <v>87</v>
      </c>
      <c r="C101" s="74">
        <v>0.26582954849051554</v>
      </c>
      <c r="D101" s="74">
        <v>-0.29579539367970009</v>
      </c>
      <c r="E101" s="74">
        <v>-0.10828650432610831</v>
      </c>
    </row>
    <row r="102" spans="2:5" hidden="1" outlineLevel="1">
      <c r="B102" s="63" t="s">
        <v>86</v>
      </c>
      <c r="C102" s="74">
        <v>0.34159629528738766</v>
      </c>
      <c r="D102" s="74">
        <v>-0.19365149344208088</v>
      </c>
      <c r="E102" s="74">
        <v>-3.9469554300062826E-2</v>
      </c>
    </row>
    <row r="103" spans="2:5" hidden="1" outlineLevel="1">
      <c r="B103" s="63" t="s">
        <v>85</v>
      </c>
      <c r="C103" s="74">
        <v>0.16654149455501321</v>
      </c>
      <c r="D103" s="74">
        <v>-0.18289926289926295</v>
      </c>
      <c r="E103" s="74">
        <v>-6.2834655828656216E-2</v>
      </c>
    </row>
    <row r="104" spans="2:5" hidden="1" outlineLevel="1">
      <c r="B104" s="63" t="s">
        <v>84</v>
      </c>
      <c r="C104" s="74">
        <v>-0.15676229508196726</v>
      </c>
      <c r="D104" s="74">
        <v>-0.23296378418329633</v>
      </c>
      <c r="E104" s="74">
        <v>-0.20508013871965503</v>
      </c>
    </row>
    <row r="105" spans="2:5" hidden="1" outlineLevel="1">
      <c r="B105" s="63" t="s">
        <v>83</v>
      </c>
      <c r="C105" s="74">
        <v>-0.14254781667268135</v>
      </c>
      <c r="D105" s="74">
        <v>-0.26874279123414069</v>
      </c>
      <c r="E105" s="74">
        <v>-0.21953278919223196</v>
      </c>
    </row>
    <row r="106" spans="2:5" hidden="1" outlineLevel="1">
      <c r="B106" s="63" t="s">
        <v>82</v>
      </c>
      <c r="C106" s="74">
        <v>7.5224697147323161E-2</v>
      </c>
      <c r="D106" s="74">
        <v>7.2011963648912936E-2</v>
      </c>
      <c r="E106" s="74">
        <v>7.3202519730649396E-2</v>
      </c>
    </row>
    <row r="107" spans="2:5" hidden="1" outlineLevel="1">
      <c r="B107" s="63" t="s">
        <v>81</v>
      </c>
      <c r="C107" s="74">
        <v>-3.8963569062926195E-2</v>
      </c>
      <c r="D107" s="74">
        <v>9.3430297054110767E-2</v>
      </c>
      <c r="E107" s="74">
        <v>4.2125924807489001E-2</v>
      </c>
    </row>
    <row r="108" spans="2:5" hidden="1" outlineLevel="1">
      <c r="B108" s="63" t="s">
        <v>80</v>
      </c>
      <c r="C108" s="74">
        <v>6.3498246980911555E-2</v>
      </c>
      <c r="D108" s="74">
        <v>-7.7358109472833725E-2</v>
      </c>
      <c r="E108" s="74">
        <v>-2.9263101888800214E-2</v>
      </c>
    </row>
    <row r="109" spans="2:5" hidden="1" outlineLevel="1">
      <c r="B109" s="63" t="s">
        <v>79</v>
      </c>
      <c r="C109" s="74">
        <v>3.9321192052980125E-2</v>
      </c>
      <c r="D109" s="74">
        <v>-0.11725567190226871</v>
      </c>
      <c r="E109" s="74">
        <v>-6.3214285714285667E-2</v>
      </c>
    </row>
    <row r="110" spans="2:5" collapsed="1">
      <c r="B110" s="105">
        <v>2004</v>
      </c>
      <c r="C110" s="113">
        <v>9.820266165196001E-2</v>
      </c>
      <c r="D110" s="113">
        <v>-0.12236370087121062</v>
      </c>
      <c r="E110" s="113">
        <v>-4.4555150154364287E-2</v>
      </c>
    </row>
    <row r="111" spans="2:5" hidden="1" outlineLevel="1">
      <c r="B111" s="63" t="s">
        <v>90</v>
      </c>
      <c r="C111" s="74">
        <v>-8.9366515837104088E-2</v>
      </c>
      <c r="D111" s="74">
        <v>-9.0498812351543889E-2</v>
      </c>
      <c r="E111" s="74">
        <v>-9.0109034267912724E-2</v>
      </c>
    </row>
    <row r="112" spans="2:5" hidden="1" outlineLevel="1">
      <c r="B112" s="63" t="s">
        <v>89</v>
      </c>
      <c r="C112" s="74">
        <v>-0.24795218065087443</v>
      </c>
      <c r="D112" s="74">
        <v>-0.27983791748526521</v>
      </c>
      <c r="E112" s="74">
        <v>-0.26846220677671595</v>
      </c>
    </row>
    <row r="113" spans="2:5" hidden="1" outlineLevel="1">
      <c r="B113" s="63" t="s">
        <v>88</v>
      </c>
      <c r="C113" s="74">
        <v>9.3176376695929708E-2</v>
      </c>
      <c r="D113" s="74">
        <v>8.5001640958319635E-2</v>
      </c>
      <c r="E113" s="74">
        <v>8.7896559033420418E-2</v>
      </c>
    </row>
    <row r="114" spans="2:5" hidden="1" outlineLevel="1">
      <c r="B114" s="63" t="s">
        <v>87</v>
      </c>
      <c r="C114" s="74">
        <v>-0.10325826545280303</v>
      </c>
      <c r="D114" s="74">
        <v>5.1386737998029064E-2</v>
      </c>
      <c r="E114" s="74">
        <v>-5.8526203777600205E-3</v>
      </c>
    </row>
    <row r="115" spans="2:5" hidden="1" outlineLevel="1">
      <c r="B115" s="63" t="s">
        <v>86</v>
      </c>
      <c r="C115" s="74">
        <v>-0.18476571174772372</v>
      </c>
      <c r="D115" s="74">
        <v>-5.2131216046803153E-2</v>
      </c>
      <c r="E115" s="74">
        <v>-9.4564831261101268E-2</v>
      </c>
    </row>
    <row r="116" spans="2:5" hidden="1" outlineLevel="1">
      <c r="B116" s="63" t="s">
        <v>85</v>
      </c>
      <c r="C116" s="74">
        <v>-9.0350128095644799E-2</v>
      </c>
      <c r="D116" s="74">
        <v>-0.18885522959183676</v>
      </c>
      <c r="E116" s="74">
        <v>-0.15750856024783955</v>
      </c>
    </row>
    <row r="117" spans="2:5" hidden="1" outlineLevel="1">
      <c r="B117" s="63" t="s">
        <v>84</v>
      </c>
      <c r="C117" s="74">
        <v>0.21771678103555825</v>
      </c>
      <c r="D117" s="74">
        <v>0.1005368472425574</v>
      </c>
      <c r="E117" s="74">
        <v>0.14070351758793964</v>
      </c>
    </row>
    <row r="118" spans="2:5" hidden="1" outlineLevel="1">
      <c r="B118" s="63" t="s">
        <v>83</v>
      </c>
      <c r="C118" s="74">
        <v>9.5906664030057431E-2</v>
      </c>
      <c r="D118" s="74">
        <v>4.3321299638989119E-2</v>
      </c>
      <c r="E118" s="74">
        <v>6.3215381162564421E-2</v>
      </c>
    </row>
    <row r="119" spans="2:5" hidden="1" outlineLevel="1">
      <c r="B119" s="63" t="s">
        <v>82</v>
      </c>
      <c r="C119" s="74">
        <v>-0.14328757951121529</v>
      </c>
      <c r="D119" s="74">
        <v>2.6934435912581156E-2</v>
      </c>
      <c r="E119" s="74">
        <v>-4.3493316711683661E-2</v>
      </c>
    </row>
    <row r="120" spans="2:5" hidden="1" outlineLevel="1">
      <c r="B120" s="63" t="s">
        <v>81</v>
      </c>
      <c r="C120" s="74">
        <v>-2.1353670162059135E-2</v>
      </c>
      <c r="D120" s="74">
        <v>-0.10244496072574405</v>
      </c>
      <c r="E120" s="74">
        <v>-7.2668720246429563E-2</v>
      </c>
    </row>
    <row r="121" spans="2:5" hidden="1" outlineLevel="1">
      <c r="B121" s="63" t="s">
        <v>80</v>
      </c>
      <c r="C121" s="74">
        <v>-5.013876040703058E-2</v>
      </c>
      <c r="D121" s="74">
        <v>0.24147442326980939</v>
      </c>
      <c r="E121" s="74">
        <v>0.12368283386891865</v>
      </c>
    </row>
    <row r="122" spans="2:5" hidden="1" outlineLevel="1">
      <c r="B122" s="63" t="s">
        <v>79</v>
      </c>
      <c r="C122" s="74">
        <v>-2.6199113260781948E-2</v>
      </c>
      <c r="D122" s="74">
        <v>0.49243040859514897</v>
      </c>
      <c r="E122" s="74">
        <v>0.26069338135974784</v>
      </c>
    </row>
    <row r="123" spans="2:5" collapsed="1">
      <c r="B123" s="105">
        <v>2003</v>
      </c>
      <c r="C123" s="113">
        <v>-5.18772501285788E-2</v>
      </c>
      <c r="D123" s="113">
        <v>4.5938774701992369E-3</v>
      </c>
      <c r="E123" s="113">
        <v>-1.6079430629997393E-2</v>
      </c>
    </row>
    <row r="124" spans="2:5" hidden="1" outlineLevel="1">
      <c r="B124" s="63" t="s">
        <v>90</v>
      </c>
      <c r="C124" s="74">
        <v>-5.555555555555558E-2</v>
      </c>
      <c r="D124" s="74">
        <v>0.14061230018965043</v>
      </c>
      <c r="E124" s="74">
        <v>6.4500082904990874E-2</v>
      </c>
    </row>
    <row r="125" spans="2:5" hidden="1" outlineLevel="1">
      <c r="B125" s="63" t="s">
        <v>89</v>
      </c>
      <c r="C125" s="74">
        <v>-0.17842851946162241</v>
      </c>
      <c r="D125" s="74">
        <v>0.13126823169884716</v>
      </c>
      <c r="E125" s="74">
        <v>-2.8353154288414117E-3</v>
      </c>
    </row>
    <row r="126" spans="2:5" hidden="1" outlineLevel="1">
      <c r="B126" s="63" t="s">
        <v>88</v>
      </c>
      <c r="C126" s="74">
        <v>-0.2457486832204665</v>
      </c>
      <c r="D126" s="74">
        <v>1.2292358803986714E-2</v>
      </c>
      <c r="E126" s="74">
        <v>-9.7097288676236015E-2</v>
      </c>
    </row>
    <row r="127" spans="2:5" hidden="1" outlineLevel="1">
      <c r="B127" s="63" t="s">
        <v>87</v>
      </c>
      <c r="C127" s="74">
        <v>-7.2650522106198601E-2</v>
      </c>
      <c r="D127" s="74">
        <v>-3.2025074952303112E-2</v>
      </c>
      <c r="E127" s="74">
        <v>-4.7470225525804599E-2</v>
      </c>
    </row>
    <row r="128" spans="2:5" hidden="1" outlineLevel="1">
      <c r="B128" s="63" t="s">
        <v>86</v>
      </c>
      <c r="C128" s="74">
        <v>-8.3825025432349931E-2</v>
      </c>
      <c r="D128" s="74">
        <v>-2.7828559821247212E-2</v>
      </c>
      <c r="E128" s="74">
        <v>-4.6473816137118096E-2</v>
      </c>
    </row>
    <row r="129" spans="2:5" hidden="1" outlineLevel="1">
      <c r="B129" s="63" t="s">
        <v>85</v>
      </c>
      <c r="C129" s="74">
        <v>9.6031448895544713E-2</v>
      </c>
      <c r="D129" s="74">
        <v>0.32348596750369274</v>
      </c>
      <c r="E129" s="74">
        <v>0.24149797570850207</v>
      </c>
    </row>
    <row r="130" spans="2:5" hidden="1" outlineLevel="1">
      <c r="B130" s="63" t="s">
        <v>84</v>
      </c>
      <c r="C130" s="74">
        <v>-0.21460068593826553</v>
      </c>
      <c r="D130" s="74">
        <v>-0.11426512968299707</v>
      </c>
      <c r="E130" s="74">
        <v>-0.15142442387951371</v>
      </c>
    </row>
    <row r="131" spans="2:5" hidden="1" outlineLevel="1">
      <c r="B131" s="63" t="s">
        <v>83</v>
      </c>
      <c r="C131" s="74">
        <v>0.12628062360801784</v>
      </c>
      <c r="D131" s="74">
        <v>0.11663531308787967</v>
      </c>
      <c r="E131" s="74">
        <v>0.12026483405967148</v>
      </c>
    </row>
    <row r="132" spans="2:5" hidden="1" outlineLevel="1">
      <c r="B132" s="63" t="s">
        <v>82</v>
      </c>
      <c r="C132" s="74">
        <v>0.25609756097560976</v>
      </c>
      <c r="D132" s="74">
        <v>6.1442006269592397E-2</v>
      </c>
      <c r="E132" s="74">
        <v>0.13416071007776287</v>
      </c>
    </row>
    <row r="133" spans="2:5" hidden="1" outlineLevel="1">
      <c r="B133" s="63" t="s">
        <v>81</v>
      </c>
      <c r="C133" s="74">
        <v>-0.1716677195198989</v>
      </c>
      <c r="D133" s="74">
        <v>-0.1393887460725507</v>
      </c>
      <c r="E133" s="74">
        <v>-0.1515295515295515</v>
      </c>
    </row>
    <row r="134" spans="2:5" hidden="1" outlineLevel="1">
      <c r="B134" s="63" t="s">
        <v>80</v>
      </c>
      <c r="C134" s="74">
        <v>-4.9586776859504078E-2</v>
      </c>
      <c r="D134" s="74">
        <v>0.10593455352190784</v>
      </c>
      <c r="E134" s="74">
        <v>3.7367237770369766E-2</v>
      </c>
    </row>
    <row r="135" spans="2:5" hidden="1" outlineLevel="1">
      <c r="B135" s="63" t="s">
        <v>79</v>
      </c>
      <c r="C135" s="74">
        <v>5.3056027164685826E-2</v>
      </c>
      <c r="D135" s="74">
        <v>-0.20817220933230218</v>
      </c>
      <c r="E135" s="74">
        <v>-0.1094627105052125</v>
      </c>
    </row>
    <row r="136" spans="2:5" collapsed="1">
      <c r="B136" s="105">
        <v>2002</v>
      </c>
      <c r="C136" s="113">
        <v>-5.3698896820246644E-2</v>
      </c>
      <c r="D136" s="113">
        <v>2.957096113268709E-2</v>
      </c>
      <c r="E136" s="113">
        <v>-2.5603625823980014E-3</v>
      </c>
    </row>
    <row r="137" spans="2:5" hidden="1" outlineLevel="1">
      <c r="B137" s="63" t="s">
        <v>90</v>
      </c>
      <c r="C137" s="74">
        <v>6.5331208741179259E-2</v>
      </c>
      <c r="D137" s="74">
        <v>-0.13468526550228577</v>
      </c>
      <c r="E137" s="74">
        <v>-6.669761683689257E-2</v>
      </c>
    </row>
    <row r="138" spans="2:5" hidden="1" outlineLevel="1">
      <c r="B138" s="63" t="s">
        <v>89</v>
      </c>
      <c r="C138" s="74">
        <v>5.345851695727144E-2</v>
      </c>
      <c r="D138" s="74">
        <v>-4.6868793856745694E-2</v>
      </c>
      <c r="E138" s="74">
        <v>-5.8722204823050683E-3</v>
      </c>
    </row>
    <row r="139" spans="2:5" hidden="1" outlineLevel="1">
      <c r="B139" s="63" t="s">
        <v>88</v>
      </c>
      <c r="C139" s="74">
        <v>-0.13148608025094755</v>
      </c>
      <c r="D139" s="74">
        <v>-0.11911033069944399</v>
      </c>
      <c r="E139" s="74">
        <v>-0.12439950843481173</v>
      </c>
    </row>
    <row r="140" spans="2:5" hidden="1" outlineLevel="1">
      <c r="B140" s="63" t="s">
        <v>87</v>
      </c>
      <c r="C140" s="74">
        <v>-6.8115942028985521E-2</v>
      </c>
      <c r="D140" s="74">
        <v>-9.4297704270550509E-2</v>
      </c>
      <c r="E140" s="74">
        <v>-8.4519022579647385E-2</v>
      </c>
    </row>
    <row r="141" spans="2:5" hidden="1" outlineLevel="1">
      <c r="B141" s="63" t="s">
        <v>86</v>
      </c>
      <c r="C141" s="74">
        <v>-1.3844301765650102E-2</v>
      </c>
      <c r="D141" s="74">
        <v>0.2837027379400261</v>
      </c>
      <c r="E141" s="74">
        <v>0.16650861387703486</v>
      </c>
    </row>
    <row r="142" spans="2:5" hidden="1" outlineLevel="1">
      <c r="B142" s="63" t="s">
        <v>85</v>
      </c>
      <c r="C142" s="74">
        <v>-0.18455197679743551</v>
      </c>
      <c r="D142" s="74">
        <v>-0.1006736882057121</v>
      </c>
      <c r="E142" s="74">
        <v>-0.13282621416032769</v>
      </c>
    </row>
    <row r="143" spans="2:5" hidden="1" outlineLevel="1">
      <c r="B143" s="63" t="s">
        <v>84</v>
      </c>
      <c r="C143" s="74">
        <v>-3.4303288384196828E-2</v>
      </c>
      <c r="D143" s="74">
        <v>7.9147877468511929E-2</v>
      </c>
      <c r="E143" s="74">
        <v>3.4152749108650848E-2</v>
      </c>
    </row>
    <row r="144" spans="2:5" hidden="1" outlineLevel="1">
      <c r="B144" s="63" t="s">
        <v>83</v>
      </c>
      <c r="C144" s="74">
        <v>-6.3607924921793568E-2</v>
      </c>
      <c r="D144" s="74">
        <v>-2.6680617316243826E-2</v>
      </c>
      <c r="E144" s="74">
        <v>-4.0913109878627174E-2</v>
      </c>
    </row>
    <row r="145" spans="2:5" hidden="1" outlineLevel="1">
      <c r="B145" s="63" t="s">
        <v>82</v>
      </c>
      <c r="C145" s="74">
        <v>-7.4888154055631206E-2</v>
      </c>
      <c r="D145" s="74">
        <v>-6.7360542626593412E-2</v>
      </c>
      <c r="E145" s="74">
        <v>-7.0186970493718914E-2</v>
      </c>
    </row>
    <row r="146" spans="2:5" hidden="1" outlineLevel="1">
      <c r="B146" s="63" t="s">
        <v>81</v>
      </c>
      <c r="C146" s="74">
        <v>9.0836653386454635E-3</v>
      </c>
      <c r="D146" s="74">
        <v>0.22127906976744183</v>
      </c>
      <c r="E146" s="74">
        <v>0.13176470588235301</v>
      </c>
    </row>
    <row r="147" spans="2:5" hidden="1" outlineLevel="1">
      <c r="B147" s="63" t="s">
        <v>80</v>
      </c>
      <c r="C147" s="74">
        <v>0.16132325913824785</v>
      </c>
      <c r="D147" s="74">
        <v>-0.10841884040054395</v>
      </c>
      <c r="E147" s="74">
        <v>-6.699522562759852E-3</v>
      </c>
    </row>
    <row r="148" spans="2:5" hidden="1" outlineLevel="1">
      <c r="B148" s="63" t="s">
        <v>79</v>
      </c>
      <c r="C148" s="74">
        <v>0.23480083857442358</v>
      </c>
      <c r="D148" s="74">
        <v>3.2472717593824862E-2</v>
      </c>
      <c r="E148" s="74">
        <v>0.10061782877316849</v>
      </c>
    </row>
    <row r="149" spans="2:5" collapsed="1">
      <c r="B149" s="105">
        <v>2001</v>
      </c>
      <c r="C149" s="113">
        <v>-1.8143009605122717E-2</v>
      </c>
      <c r="D149" s="113">
        <v>-1.3812238004764943E-2</v>
      </c>
      <c r="E149" s="113">
        <v>-1.5487871018637245E-2</v>
      </c>
    </row>
    <row r="150" spans="2:5" hidden="1" outlineLevel="1">
      <c r="B150" s="63" t="s">
        <v>90</v>
      </c>
      <c r="C150" s="74">
        <v>0.26054519368723095</v>
      </c>
      <c r="D150" s="74">
        <v>0.37441598195585635</v>
      </c>
      <c r="E150" s="74">
        <v>0.33347090383821709</v>
      </c>
    </row>
    <row r="151" spans="2:5" hidden="1" outlineLevel="1">
      <c r="B151" s="63" t="s">
        <v>89</v>
      </c>
      <c r="C151" s="74">
        <v>-0.13219155304289987</v>
      </c>
      <c r="D151" s="74">
        <v>4.7863485016648166E-2</v>
      </c>
      <c r="E151" s="74">
        <v>-3.4034185448494902E-2</v>
      </c>
    </row>
    <row r="152" spans="2:5" hidden="1" outlineLevel="1">
      <c r="B152" s="63" t="s">
        <v>88</v>
      </c>
      <c r="C152" s="74">
        <v>8.8335704125177772E-2</v>
      </c>
      <c r="D152" s="74">
        <v>2.0101502637078328E-2</v>
      </c>
      <c r="E152" s="74">
        <v>4.8187833011300363E-2</v>
      </c>
    </row>
    <row r="153" spans="2:5" hidden="1" outlineLevel="1">
      <c r="B153" s="63" t="s">
        <v>87</v>
      </c>
      <c r="C153" s="74">
        <v>5.3435114503816772E-2</v>
      </c>
      <c r="D153" s="74">
        <v>0.10789005879939828</v>
      </c>
      <c r="E153" s="74">
        <v>8.6905362245755624E-2</v>
      </c>
    </row>
    <row r="154" spans="2:5" hidden="1" outlineLevel="1">
      <c r="B154" s="63" t="s">
        <v>86</v>
      </c>
      <c r="C154" s="74">
        <v>1.1568906028008863E-2</v>
      </c>
      <c r="D154" s="74">
        <v>-0.24559850496705027</v>
      </c>
      <c r="E154" s="74">
        <v>-0.16165363720683712</v>
      </c>
    </row>
    <row r="155" spans="2:5" hidden="1" outlineLevel="1">
      <c r="B155" s="63" t="s">
        <v>85</v>
      </c>
      <c r="C155" s="74">
        <v>0.32049989921386812</v>
      </c>
      <c r="D155" s="74">
        <v>-0.15546117477361965</v>
      </c>
      <c r="E155" s="74">
        <v>-2.006880733944949E-2</v>
      </c>
    </row>
    <row r="156" spans="2:5" hidden="1" outlineLevel="1">
      <c r="B156" s="63" t="s">
        <v>84</v>
      </c>
      <c r="C156" s="74">
        <v>0.12062566277836684</v>
      </c>
      <c r="D156" s="74">
        <v>2.2416534181240122E-2</v>
      </c>
      <c r="E156" s="74">
        <v>5.9232756907175554E-2</v>
      </c>
    </row>
    <row r="157" spans="2:5" hidden="1" outlineLevel="1">
      <c r="B157" s="63" t="s">
        <v>83</v>
      </c>
      <c r="C157" s="74">
        <v>-5.665945307889042E-2</v>
      </c>
      <c r="D157" s="74">
        <v>3.9141070943191192E-2</v>
      </c>
      <c r="E157" s="74">
        <v>0</v>
      </c>
    </row>
    <row r="158" spans="2:5" hidden="1" outlineLevel="1">
      <c r="B158" s="63" t="s">
        <v>82</v>
      </c>
      <c r="C158" s="74">
        <v>-0.10357454228421969</v>
      </c>
      <c r="D158" s="74">
        <v>-2.1288771889664604E-2</v>
      </c>
      <c r="E158" s="74">
        <v>-5.3897180762852437E-2</v>
      </c>
    </row>
    <row r="159" spans="2:5" hidden="1" outlineLevel="1">
      <c r="B159" s="63" t="s">
        <v>81</v>
      </c>
      <c r="C159" s="74">
        <v>0.24109968354430378</v>
      </c>
      <c r="D159" s="74">
        <v>0.15731395505315571</v>
      </c>
      <c r="E159" s="74">
        <v>0.19123888844398174</v>
      </c>
    </row>
    <row r="160" spans="2:5" hidden="1" outlineLevel="1">
      <c r="B160" s="63" t="s">
        <v>80</v>
      </c>
      <c r="C160" s="74">
        <v>-2.972062611452353E-2</v>
      </c>
      <c r="D160" s="74">
        <v>-7.4167334325283329E-2</v>
      </c>
      <c r="E160" s="74">
        <v>-5.7893209518282029E-2</v>
      </c>
    </row>
    <row r="161" spans="2:5" hidden="1" outlineLevel="1">
      <c r="B161" s="63" t="s">
        <v>79</v>
      </c>
      <c r="C161" s="74">
        <v>-0.24614776768075863</v>
      </c>
      <c r="D161" s="74">
        <v>-5.1980822609134503E-2</v>
      </c>
      <c r="E161" s="74">
        <v>-0.12765629812134283</v>
      </c>
    </row>
    <row r="162" spans="2:5" collapsed="1">
      <c r="B162" s="105">
        <v>2000</v>
      </c>
      <c r="C162" s="113">
        <v>3.3280115871422211E-2</v>
      </c>
      <c r="D162" s="113">
        <v>-4.2541690857039738E-3</v>
      </c>
      <c r="E162" s="113">
        <v>9.9403083549629567E-3</v>
      </c>
    </row>
    <row r="163" spans="2:5" hidden="1" outlineLevel="1">
      <c r="B163" s="63" t="s">
        <v>90</v>
      </c>
      <c r="C163" s="74">
        <v>-0.23574561403508776</v>
      </c>
      <c r="D163" s="74">
        <v>-0.21509863429438547</v>
      </c>
      <c r="E163" s="74">
        <v>-0.22264998395893487</v>
      </c>
    </row>
    <row r="164" spans="2:5" hidden="1" outlineLevel="1">
      <c r="B164" s="63" t="s">
        <v>89</v>
      </c>
      <c r="C164" s="74">
        <v>0.15498367582101014</v>
      </c>
      <c r="D164" s="74">
        <v>-6.4624967557747159E-2</v>
      </c>
      <c r="E164" s="74">
        <v>2.3929373499574025E-2</v>
      </c>
    </row>
    <row r="165" spans="2:5" hidden="1" outlineLevel="1">
      <c r="B165" s="63" t="s">
        <v>88</v>
      </c>
      <c r="C165" s="74">
        <v>3.3519553072625774E-2</v>
      </c>
      <c r="D165" s="74">
        <v>0.17189504373177833</v>
      </c>
      <c r="E165" s="74">
        <v>0.11068478897054046</v>
      </c>
    </row>
    <row r="166" spans="2:5" hidden="1" outlineLevel="1">
      <c r="B166" s="63" t="s">
        <v>87</v>
      </c>
      <c r="C166" s="74">
        <v>0.15578522813208973</v>
      </c>
      <c r="D166" s="74">
        <v>0.16989281714925619</v>
      </c>
      <c r="E166" s="74">
        <v>0.16441573693482092</v>
      </c>
    </row>
    <row r="167" spans="2:5" hidden="1" outlineLevel="1">
      <c r="B167" s="63" t="s">
        <v>86</v>
      </c>
      <c r="C167" s="74">
        <v>9.8795718108831476E-2</v>
      </c>
      <c r="D167" s="74">
        <v>-3.3830656656846925E-2</v>
      </c>
      <c r="E167" s="74">
        <v>5.7972945958553179E-3</v>
      </c>
    </row>
    <row r="168" spans="2:5" hidden="1" outlineLevel="1">
      <c r="B168" s="63" t="s">
        <v>85</v>
      </c>
      <c r="C168" s="74">
        <v>0.38769230769230778</v>
      </c>
      <c r="D168" s="74">
        <v>0.21214181641573582</v>
      </c>
      <c r="E168" s="74">
        <v>0.25739005046863728</v>
      </c>
    </row>
    <row r="169" spans="2:5" hidden="1" outlineLevel="1">
      <c r="B169" s="63" t="s">
        <v>84</v>
      </c>
      <c r="C169" s="74">
        <v>0.31795946890286508</v>
      </c>
      <c r="D169" s="74">
        <v>0.25699440447641897</v>
      </c>
      <c r="E169" s="74">
        <v>0.2791762013729977</v>
      </c>
    </row>
    <row r="170" spans="2:5" hidden="1" outlineLevel="1">
      <c r="B170" s="63" t="s">
        <v>83</v>
      </c>
      <c r="C170" s="74">
        <v>0.28391007830260162</v>
      </c>
      <c r="D170" s="74">
        <v>0.1755871544975236</v>
      </c>
      <c r="E170" s="74">
        <v>0.21755725190839703</v>
      </c>
    </row>
    <row r="171" spans="2:5" hidden="1" outlineLevel="1">
      <c r="B171" s="63" t="s">
        <v>82</v>
      </c>
      <c r="C171" s="74">
        <v>0.39605647517039921</v>
      </c>
      <c r="D171" s="74">
        <v>0.26659901420701648</v>
      </c>
      <c r="E171" s="74">
        <v>0.31491913501726332</v>
      </c>
    </row>
    <row r="172" spans="2:5" hidden="1" outlineLevel="1">
      <c r="B172" s="63" t="s">
        <v>81</v>
      </c>
      <c r="C172" s="74">
        <v>0.19668639053254444</v>
      </c>
      <c r="D172" s="74">
        <v>8.6562362918555236E-2</v>
      </c>
      <c r="E172" s="74">
        <v>0.12861532899493855</v>
      </c>
    </row>
    <row r="173" spans="2:5" hidden="1" outlineLevel="1">
      <c r="B173" s="63" t="s">
        <v>80</v>
      </c>
      <c r="C173" s="74">
        <v>0.20770519262981568</v>
      </c>
      <c r="D173" s="74">
        <v>0.27435822637106178</v>
      </c>
      <c r="E173" s="74">
        <v>0.24911644766651553</v>
      </c>
    </row>
    <row r="174" spans="2:5" hidden="1" outlineLevel="1">
      <c r="B174" s="63" t="s">
        <v>79</v>
      </c>
      <c r="C174" s="74">
        <v>0.24465207769854924</v>
      </c>
      <c r="D174" s="74">
        <v>0.20273141122913496</v>
      </c>
      <c r="E174" s="74">
        <v>0.21872947358543682</v>
      </c>
    </row>
    <row r="175" spans="2:5" collapsed="1">
      <c r="B175" s="105">
        <v>1999</v>
      </c>
      <c r="C175" s="113">
        <v>0.16851620348110385</v>
      </c>
      <c r="D175" s="113">
        <v>0.11368500847230889</v>
      </c>
      <c r="E175" s="113">
        <v>0.13380475515000101</v>
      </c>
    </row>
    <row r="176" spans="2:5" hidden="1" outlineLevel="1">
      <c r="B176" s="63" t="s">
        <v>90</v>
      </c>
      <c r="C176" s="74">
        <v>0.22977346278317157</v>
      </c>
      <c r="D176" s="74">
        <v>0.16396820724168393</v>
      </c>
      <c r="E176" s="74">
        <v>0.18720243763092737</v>
      </c>
    </row>
    <row r="177" spans="2:5" hidden="1" outlineLevel="1">
      <c r="B177" s="63" t="s">
        <v>89</v>
      </c>
      <c r="C177" s="74">
        <v>0.43088760648529822</v>
      </c>
      <c r="D177" s="74">
        <v>0.29861813279406801</v>
      </c>
      <c r="E177" s="74">
        <v>0.34889794212890424</v>
      </c>
    </row>
    <row r="178" spans="2:5" hidden="1" outlineLevel="1">
      <c r="B178" s="63" t="s">
        <v>88</v>
      </c>
      <c r="C178" s="74">
        <v>0.5770925110132159</v>
      </c>
      <c r="D178" s="74">
        <v>8.8474232038588507E-2</v>
      </c>
      <c r="E178" s="74">
        <v>0.26134033303256499</v>
      </c>
    </row>
    <row r="179" spans="2:5" hidden="1" outlineLevel="1">
      <c r="B179" s="63" t="s">
        <v>87</v>
      </c>
      <c r="C179" s="74">
        <v>0.12666856006816252</v>
      </c>
      <c r="D179" s="74">
        <v>3.9580908032595952E-2</v>
      </c>
      <c r="E179" s="74">
        <v>7.1743234738829376E-2</v>
      </c>
    </row>
    <row r="180" spans="2:5" hidden="1" outlineLevel="1">
      <c r="B180" s="63" t="s">
        <v>86</v>
      </c>
      <c r="C180" s="74">
        <v>0.73462282398452605</v>
      </c>
      <c r="D180" s="74">
        <v>0.59198184568835099</v>
      </c>
      <c r="E180" s="74">
        <v>0.63208265361609572</v>
      </c>
    </row>
    <row r="181" spans="2:5" hidden="1" outlineLevel="1">
      <c r="B181" s="63" t="s">
        <v>85</v>
      </c>
      <c r="C181" s="74">
        <v>0.38888888888888884</v>
      </c>
      <c r="D181" s="74">
        <v>0.15609208309938238</v>
      </c>
      <c r="E181" s="74">
        <v>0.20829340534889806</v>
      </c>
    </row>
    <row r="182" spans="2:5" hidden="1" outlineLevel="1">
      <c r="B182" s="63" t="s">
        <v>84</v>
      </c>
      <c r="C182" s="74">
        <v>-7.0175438596491224E-2</v>
      </c>
      <c r="D182" s="74">
        <v>-6.3096798352368477E-2</v>
      </c>
      <c r="E182" s="74">
        <v>-6.5684760660410957E-2</v>
      </c>
    </row>
    <row r="183" spans="2:5" hidden="1" outlineLevel="1">
      <c r="B183" s="63" t="s">
        <v>83</v>
      </c>
      <c r="C183" s="74">
        <v>0.16544009420076544</v>
      </c>
      <c r="D183" s="74">
        <v>0.13696639418710266</v>
      </c>
      <c r="E183" s="74">
        <v>0.1478319478768817</v>
      </c>
    </row>
    <row r="184" spans="2:5" hidden="1" outlineLevel="1">
      <c r="B184" s="63" t="s">
        <v>82</v>
      </c>
      <c r="C184" s="74">
        <v>0.15914221218961622</v>
      </c>
      <c r="D184" s="74">
        <v>0.14699035583638187</v>
      </c>
      <c r="E184" s="74">
        <v>0.15149612889725894</v>
      </c>
    </row>
    <row r="185" spans="2:5" hidden="1" outlineLevel="1">
      <c r="B185" s="63" t="s">
        <v>81</v>
      </c>
      <c r="C185" s="74">
        <v>-6.1111111111111116E-2</v>
      </c>
      <c r="D185" s="74">
        <v>6.7093150257450551E-2</v>
      </c>
      <c r="E185" s="74">
        <v>1.4208451737097727E-2</v>
      </c>
    </row>
    <row r="186" spans="2:5" hidden="1" outlineLevel="1">
      <c r="B186" s="63" t="s">
        <v>80</v>
      </c>
      <c r="C186" s="74">
        <v>0.13931297709923673</v>
      </c>
      <c r="D186" s="74">
        <v>-8.6755349913244517E-3</v>
      </c>
      <c r="E186" s="74">
        <v>4.2611489040060402E-2</v>
      </c>
    </row>
    <row r="187" spans="2:5" hidden="1" outlineLevel="1">
      <c r="B187" s="63" t="s">
        <v>79</v>
      </c>
      <c r="C187" s="74">
        <v>0.27452209338765288</v>
      </c>
      <c r="D187" s="74">
        <v>8.3168967784352343E-2</v>
      </c>
      <c r="E187" s="74">
        <v>0.14900269541778965</v>
      </c>
    </row>
    <row r="188" spans="2:5" collapsed="1">
      <c r="B188" s="105">
        <v>1998</v>
      </c>
      <c r="C188" s="113">
        <v>0.24634450357159987</v>
      </c>
      <c r="D188" s="113">
        <v>0.14413989260615034</v>
      </c>
      <c r="E188" s="113">
        <v>0.17963553416971223</v>
      </c>
    </row>
    <row r="189" spans="2:5" hidden="1" outlineLevel="1">
      <c r="B189" s="63" t="s">
        <v>90</v>
      </c>
      <c r="C189" s="74">
        <v>0.24596774193548376</v>
      </c>
      <c r="D189" s="74">
        <v>3.5512879134278252E-2</v>
      </c>
      <c r="E189" s="74">
        <v>0.10118485897032614</v>
      </c>
    </row>
    <row r="190" spans="2:5" hidden="1" outlineLevel="1">
      <c r="B190" s="63" t="s">
        <v>89</v>
      </c>
      <c r="C190" s="74">
        <v>2.0757363253856909E-2</v>
      </c>
      <c r="D190" s="74">
        <v>-3.4336859235150508E-2</v>
      </c>
      <c r="E190" s="74">
        <v>-1.4109165808444901E-2</v>
      </c>
    </row>
    <row r="191" spans="2:5" hidden="1" outlineLevel="1">
      <c r="B191" s="63" t="s">
        <v>88</v>
      </c>
      <c r="C191" s="74">
        <v>0.32748538011695905</v>
      </c>
      <c r="D191" s="74">
        <v>0.27578947368421058</v>
      </c>
      <c r="E191" s="74">
        <v>0.29361205432937187</v>
      </c>
    </row>
    <row r="192" spans="2:5" hidden="1" outlineLevel="1">
      <c r="B192" s="63" t="s">
        <v>87</v>
      </c>
      <c r="C192" s="74">
        <v>0.16666666666666674</v>
      </c>
      <c r="D192" s="74">
        <v>0.20115860966839794</v>
      </c>
      <c r="E192" s="74">
        <v>0.18818544366899292</v>
      </c>
    </row>
    <row r="193" spans="2:5" hidden="1" outlineLevel="1">
      <c r="B193" s="63" t="s">
        <v>86</v>
      </c>
      <c r="C193" s="74">
        <v>0.16389013957676712</v>
      </c>
      <c r="D193" s="74">
        <v>0.2231680236861584</v>
      </c>
      <c r="E193" s="74">
        <v>0.20590163934426231</v>
      </c>
    </row>
    <row r="194" spans="2:5" hidden="1" outlineLevel="1">
      <c r="B194" s="63" t="s">
        <v>85</v>
      </c>
      <c r="C194" s="74">
        <v>-0.20334261838440115</v>
      </c>
      <c r="D194" s="74">
        <v>0.26347900113507383</v>
      </c>
      <c r="E194" s="74">
        <v>0.1167428738204106</v>
      </c>
    </row>
    <row r="195" spans="2:5" hidden="1" outlineLevel="1">
      <c r="B195" s="63" t="s">
        <v>84</v>
      </c>
      <c r="C195" s="74">
        <v>0.5170034499753573</v>
      </c>
      <c r="D195" s="74">
        <v>0.54721900347624564</v>
      </c>
      <c r="E195" s="74">
        <v>0.53603357051632905</v>
      </c>
    </row>
    <row r="196" spans="2:5" hidden="1" outlineLevel="1">
      <c r="B196" s="63" t="s">
        <v>83</v>
      </c>
      <c r="C196" s="74">
        <v>0.36043251902282747</v>
      </c>
      <c r="D196" s="74">
        <v>0.23513574153017736</v>
      </c>
      <c r="E196" s="74">
        <v>0.280126545872879</v>
      </c>
    </row>
    <row r="197" spans="2:5" hidden="1" outlineLevel="1">
      <c r="B197" s="63" t="s">
        <v>82</v>
      </c>
      <c r="C197" s="74">
        <v>0.33183013904547165</v>
      </c>
      <c r="D197" s="74">
        <v>0.43054234062797336</v>
      </c>
      <c r="E197" s="74">
        <v>0.39227967953386744</v>
      </c>
    </row>
    <row r="198" spans="2:5" hidden="1" outlineLevel="1">
      <c r="B198" s="63" t="s">
        <v>81</v>
      </c>
      <c r="C198" s="74">
        <v>0.28755364806866957</v>
      </c>
      <c r="D198" s="74">
        <v>6.0565944067516142E-2</v>
      </c>
      <c r="E198" s="74">
        <v>0.14374082616900807</v>
      </c>
    </row>
    <row r="199" spans="2:5" hidden="1" outlineLevel="1">
      <c r="B199" s="63" t="s">
        <v>80</v>
      </c>
      <c r="C199" s="74">
        <v>0.27228581338883107</v>
      </c>
      <c r="D199" s="74">
        <v>0.37686641449333069</v>
      </c>
      <c r="E199" s="74">
        <v>0.33873007842145197</v>
      </c>
    </row>
    <row r="200" spans="2:5" hidden="1" outlineLevel="1">
      <c r="B200" s="63" t="s">
        <v>79</v>
      </c>
      <c r="C200" s="74">
        <v>0.20460551151377881</v>
      </c>
      <c r="D200" s="74">
        <v>6.4939611412567766E-2</v>
      </c>
      <c r="E200" s="74">
        <v>0.10918440564458254</v>
      </c>
    </row>
    <row r="201" spans="2:5" collapsed="1">
      <c r="B201" s="105">
        <v>1997</v>
      </c>
      <c r="C201" s="113">
        <v>0.21012937286070654</v>
      </c>
      <c r="D201" s="113">
        <v>0.20192853091321616</v>
      </c>
      <c r="E201" s="113">
        <v>0.20476405395917952</v>
      </c>
    </row>
    <row r="202" spans="2:5" hidden="1" outlineLevel="1">
      <c r="B202" s="63" t="s">
        <v>90</v>
      </c>
      <c r="C202" s="74">
        <v>0.1597817614964927</v>
      </c>
      <c r="D202" s="74">
        <v>9.7524255603880894E-2</v>
      </c>
      <c r="E202" s="74">
        <v>0.11622191011235961</v>
      </c>
    </row>
    <row r="203" spans="2:5" hidden="1" outlineLevel="1">
      <c r="B203" s="63" t="s">
        <v>89</v>
      </c>
      <c r="C203" s="74">
        <v>0.29448075526506901</v>
      </c>
      <c r="D203" s="74">
        <v>0.10740673995314465</v>
      </c>
      <c r="E203" s="74">
        <v>0.16945682283511987</v>
      </c>
    </row>
    <row r="204" spans="2:5" hidden="1" outlineLevel="1">
      <c r="B204" s="63" t="s">
        <v>88</v>
      </c>
      <c r="C204" s="74">
        <v>-0.10864197530864195</v>
      </c>
      <c r="D204" s="74">
        <v>7.3539638386648232E-2</v>
      </c>
      <c r="E204" s="74">
        <v>2.8732574225815988E-3</v>
      </c>
    </row>
    <row r="205" spans="2:5" hidden="1" outlineLevel="1">
      <c r="B205" s="63" t="s">
        <v>87</v>
      </c>
      <c r="C205" s="74">
        <v>0.24504950495049505</v>
      </c>
      <c r="D205" s="74">
        <v>-4.6839299314546889E-2</v>
      </c>
      <c r="E205" s="74">
        <v>4.5336112558624242E-2</v>
      </c>
    </row>
    <row r="206" spans="2:5" hidden="1" outlineLevel="1">
      <c r="B206" s="63" t="s">
        <v>86</v>
      </c>
      <c r="C206" s="74">
        <v>3.6881419234360502E-2</v>
      </c>
      <c r="D206" s="74">
        <v>-2.8930817610062887E-2</v>
      </c>
      <c r="E206" s="74">
        <v>-1.0639678214610093E-2</v>
      </c>
    </row>
    <row r="207" spans="2:5" hidden="1" outlineLevel="1">
      <c r="B207" s="63" t="s">
        <v>85</v>
      </c>
      <c r="C207" s="74">
        <v>9.5625635808748832E-2</v>
      </c>
      <c r="D207" s="74">
        <v>-0.13521472392638034</v>
      </c>
      <c r="E207" s="74">
        <v>-7.3880529777457404E-2</v>
      </c>
    </row>
    <row r="208" spans="2:5" hidden="1" outlineLevel="1">
      <c r="B208" s="63" t="s">
        <v>84</v>
      </c>
      <c r="C208" s="74">
        <v>-0.19928966061562747</v>
      </c>
      <c r="D208" s="74">
        <v>-0.34596438044713906</v>
      </c>
      <c r="E208" s="74">
        <v>-0.29838709677419351</v>
      </c>
    </row>
    <row r="209" spans="2:5" hidden="1" outlineLevel="1">
      <c r="B209" s="63" t="s">
        <v>83</v>
      </c>
      <c r="C209" s="74">
        <v>-2.8026469443363178E-2</v>
      </c>
      <c r="D209" s="74">
        <v>3.0520231213872817E-2</v>
      </c>
      <c r="E209" s="74">
        <v>8.7032201914707397E-3</v>
      </c>
    </row>
    <row r="210" spans="2:5" hidden="1" outlineLevel="1">
      <c r="B210" s="63" t="s">
        <v>82</v>
      </c>
      <c r="C210" s="74">
        <v>0.13815226689478188</v>
      </c>
      <c r="D210" s="74">
        <v>-0.40747004933051445</v>
      </c>
      <c r="E210" s="74">
        <v>-0.27223576804834093</v>
      </c>
    </row>
    <row r="211" spans="2:5" hidden="1" outlineLevel="1">
      <c r="B211" s="63" t="s">
        <v>81</v>
      </c>
      <c r="C211" s="74">
        <v>3.1582054309327035E-2</v>
      </c>
      <c r="D211" s="74">
        <v>-0.21874595992243051</v>
      </c>
      <c r="E211" s="74">
        <v>-0.14249752764541945</v>
      </c>
    </row>
    <row r="212" spans="2:5" hidden="1" outlineLevel="1">
      <c r="B212" s="63" t="s">
        <v>80</v>
      </c>
      <c r="C212" s="74">
        <v>1.3000702740688652E-2</v>
      </c>
      <c r="D212" s="74">
        <v>-0.31210627225417698</v>
      </c>
      <c r="E212" s="74">
        <v>-0.22093023255813948</v>
      </c>
    </row>
    <row r="213" spans="2:5" hidden="1" outlineLevel="1">
      <c r="B213" s="63" t="s">
        <v>79</v>
      </c>
      <c r="C213" s="74">
        <v>3.7764350453173279E-4</v>
      </c>
      <c r="D213" s="74">
        <v>-0.26473616473616468</v>
      </c>
      <c r="E213" s="74">
        <v>-0.19735073910539447</v>
      </c>
    </row>
    <row r="214" spans="2:5" collapsed="1">
      <c r="B214" s="105">
        <v>1996</v>
      </c>
      <c r="C214" s="113">
        <v>5.0940462762552263E-2</v>
      </c>
      <c r="D214" s="113">
        <v>-0.13887605444152551</v>
      </c>
      <c r="E214" s="113">
        <v>-8.1517032997402206E-2</v>
      </c>
    </row>
    <row r="215" spans="2:5" hidden="1" outlineLevel="1">
      <c r="B215" s="63" t="s">
        <v>90</v>
      </c>
      <c r="C215" s="74">
        <v>-9.6487842531840506E-3</v>
      </c>
      <c r="D215" s="74">
        <v>0.33855799373040751</v>
      </c>
      <c r="E215" s="74">
        <v>0.21071276746492851</v>
      </c>
    </row>
    <row r="216" spans="2:5" hidden="1" outlineLevel="1">
      <c r="B216" s="63" t="s">
        <v>89</v>
      </c>
      <c r="C216" s="74">
        <v>-0.15882712278558342</v>
      </c>
      <c r="D216" s="74">
        <v>0.27124856815578458</v>
      </c>
      <c r="E216" s="74">
        <v>8.6922372038224838E-2</v>
      </c>
    </row>
    <row r="217" spans="2:5" hidden="1" outlineLevel="1">
      <c r="B217" s="63" t="s">
        <v>88</v>
      </c>
      <c r="C217" s="74">
        <v>7.8721515241195528E-2</v>
      </c>
      <c r="D217" s="74">
        <v>-5.9054474071650542E-2</v>
      </c>
      <c r="E217" s="74">
        <v>-1.000842815002112E-2</v>
      </c>
    </row>
    <row r="218" spans="2:5" hidden="1" outlineLevel="1">
      <c r="B218" s="63" t="s">
        <v>87</v>
      </c>
      <c r="C218" s="74">
        <v>-0.21856866537717601</v>
      </c>
      <c r="D218" s="74">
        <v>3.4390523500191783E-3</v>
      </c>
      <c r="E218" s="74">
        <v>-7.9174664107485637E-2</v>
      </c>
    </row>
    <row r="219" spans="2:5" hidden="1" outlineLevel="1">
      <c r="B219" s="63" t="s">
        <v>86</v>
      </c>
      <c r="C219" s="74">
        <v>-0.34952930458548437</v>
      </c>
      <c r="D219" s="74">
        <v>-0.12801629583202756</v>
      </c>
      <c r="E219" s="74">
        <v>-0.20341085271317827</v>
      </c>
    </row>
    <row r="220" spans="2:5" hidden="1" outlineLevel="1">
      <c r="B220" s="63" t="s">
        <v>85</v>
      </c>
      <c r="C220" s="74">
        <v>-0.27292899408284022</v>
      </c>
      <c r="D220" s="74">
        <v>3.7423625254582538E-2</v>
      </c>
      <c r="E220" s="74">
        <v>-6.8250503693754183E-2</v>
      </c>
    </row>
    <row r="221" spans="2:5" hidden="1" outlineLevel="1">
      <c r="B221" s="63" t="s">
        <v>84</v>
      </c>
      <c r="C221" s="74">
        <v>1.6853932584269593E-2</v>
      </c>
      <c r="D221" s="74">
        <v>0.22062904717853837</v>
      </c>
      <c r="E221" s="74">
        <v>0.14612676056338025</v>
      </c>
    </row>
    <row r="222" spans="2:5" hidden="1" outlineLevel="1">
      <c r="B222" s="63" t="s">
        <v>83</v>
      </c>
      <c r="C222" s="74">
        <v>-0.14022757697456489</v>
      </c>
      <c r="D222" s="74">
        <v>-7.8610992756710685E-2</v>
      </c>
      <c r="E222" s="74">
        <v>-0.10257745378807603</v>
      </c>
    </row>
    <row r="223" spans="2:5" hidden="1" outlineLevel="1">
      <c r="B223" s="63" t="s">
        <v>82</v>
      </c>
      <c r="C223" s="74">
        <v>-0.42724154826065652</v>
      </c>
      <c r="D223" s="74">
        <v>0.69009051929490228</v>
      </c>
      <c r="E223" s="74">
        <v>0.13925120772946853</v>
      </c>
    </row>
    <row r="224" spans="2:5" hidden="1" outlineLevel="1">
      <c r="B224" s="63" t="s">
        <v>81</v>
      </c>
      <c r="C224" s="74">
        <v>-0.16797642436149307</v>
      </c>
      <c r="D224" s="74">
        <v>0.34944173063503148</v>
      </c>
      <c r="E224" s="74">
        <v>0.13453692370461034</v>
      </c>
    </row>
    <row r="225" spans="2:5" hidden="1" outlineLevel="1">
      <c r="B225" s="63" t="s">
        <v>80</v>
      </c>
      <c r="C225" s="74">
        <v>-0.26478946008783255</v>
      </c>
      <c r="D225" s="74">
        <v>0.19372241294752324</v>
      </c>
      <c r="E225" s="74">
        <v>1.6019223067681221E-2</v>
      </c>
    </row>
    <row r="226" spans="2:5" hidden="1" outlineLevel="1">
      <c r="B226" s="63" t="s">
        <v>79</v>
      </c>
      <c r="C226" s="74">
        <v>-0.19660194174757284</v>
      </c>
      <c r="D226" s="74">
        <v>0.36435469710272161</v>
      </c>
      <c r="E226" s="74">
        <v>0.15871426982538095</v>
      </c>
    </row>
    <row r="227" spans="2:5" collapsed="1">
      <c r="B227" s="105">
        <v>1995</v>
      </c>
      <c r="C227" s="113">
        <v>-0.18996937969182137</v>
      </c>
      <c r="D227" s="113">
        <v>0.16225297655578741</v>
      </c>
      <c r="E227" s="113">
        <v>2.7273071390718551E-2</v>
      </c>
    </row>
    <row r="228" spans="2:5" hidden="1" outlineLevel="1">
      <c r="B228" s="63" t="s">
        <v>90</v>
      </c>
      <c r="C228" s="74">
        <v>-0.13344481605351166</v>
      </c>
      <c r="D228" s="74">
        <v>-2.0111731843575065E-3</v>
      </c>
      <c r="E228" s="74">
        <v>-5.4655056932350954E-2</v>
      </c>
    </row>
    <row r="229" spans="2:5" hidden="1" outlineLevel="1">
      <c r="B229" s="63" t="s">
        <v>89</v>
      </c>
      <c r="C229" s="74">
        <v>-0.14068241469816278</v>
      </c>
      <c r="D229" s="74">
        <v>-9.0805902383654935E-3</v>
      </c>
      <c r="E229" s="74">
        <v>-7.0115642118076638E-2</v>
      </c>
    </row>
    <row r="230" spans="2:5" hidden="1" outlineLevel="1">
      <c r="B230" s="63" t="s">
        <v>88</v>
      </c>
      <c r="C230" s="74">
        <v>-7.3739035087719285E-2</v>
      </c>
      <c r="D230" s="74">
        <v>0.31547234775123734</v>
      </c>
      <c r="E230" s="74">
        <v>0.14430379746835453</v>
      </c>
    </row>
    <row r="231" spans="2:5" hidden="1" outlineLevel="1">
      <c r="B231" s="63" t="s">
        <v>87</v>
      </c>
      <c r="C231" s="74">
        <v>0.2513110125050424</v>
      </c>
      <c r="D231" s="74">
        <v>0.23414289082763506</v>
      </c>
      <c r="E231" s="74">
        <v>0.24047619047619051</v>
      </c>
    </row>
    <row r="232" spans="2:5" hidden="1" outlineLevel="1">
      <c r="B232" s="63" t="s">
        <v>86</v>
      </c>
      <c r="C232" s="74">
        <v>2.3624494870997825E-2</v>
      </c>
      <c r="D232" s="74">
        <v>0.52825670498084287</v>
      </c>
      <c r="E232" s="74">
        <v>0.3086703638577033</v>
      </c>
    </row>
    <row r="233" spans="2:5" hidden="1" outlineLevel="1">
      <c r="B233" s="63" t="s">
        <v>85</v>
      </c>
      <c r="C233" s="74">
        <v>0.33684904416611738</v>
      </c>
      <c r="D233" s="74">
        <v>0.32100218597612251</v>
      </c>
      <c r="E233" s="74">
        <v>0.32635563968377679</v>
      </c>
    </row>
    <row r="234" spans="2:5" hidden="1" outlineLevel="1">
      <c r="B234" s="63" t="s">
        <v>84</v>
      </c>
      <c r="C234" s="74">
        <v>0.32623736029803085</v>
      </c>
      <c r="D234" s="74">
        <v>0.42143326758711375</v>
      </c>
      <c r="E234" s="74">
        <v>0.38508433245275353</v>
      </c>
    </row>
    <row r="235" spans="2:5" hidden="1" outlineLevel="1">
      <c r="B235" s="63" t="s">
        <v>83</v>
      </c>
      <c r="C235" s="74">
        <v>0.41209829867674852</v>
      </c>
      <c r="D235" s="74">
        <v>0.72130546387972139</v>
      </c>
      <c r="E235" s="74">
        <v>0.5862068965517242</v>
      </c>
    </row>
    <row r="236" spans="2:5" hidden="1" outlineLevel="1">
      <c r="B236" s="63" t="s">
        <v>82</v>
      </c>
      <c r="C236" s="74">
        <v>1.0461152882205513</v>
      </c>
      <c r="D236" s="74">
        <v>0.23798289590091426</v>
      </c>
      <c r="E236" s="74">
        <v>0.53731897512068327</v>
      </c>
    </row>
    <row r="237" spans="2:5" hidden="1" outlineLevel="1">
      <c r="B237" s="63" t="s">
        <v>81</v>
      </c>
      <c r="C237" s="74">
        <v>0.38833958404364122</v>
      </c>
      <c r="D237" s="74">
        <v>0.2866442199775534</v>
      </c>
      <c r="E237" s="74">
        <v>0.3270167839740119</v>
      </c>
    </row>
    <row r="238" spans="2:5" hidden="1" outlineLevel="1">
      <c r="B238" s="63" t="s">
        <v>80</v>
      </c>
      <c r="C238" s="74">
        <v>0.30292830696735096</v>
      </c>
      <c r="D238" s="74">
        <v>0.4443919716646989</v>
      </c>
      <c r="E238" s="74">
        <v>0.38606716625034698</v>
      </c>
    </row>
    <row r="239" spans="2:5" hidden="1" outlineLevel="1">
      <c r="B239" s="63" t="s">
        <v>79</v>
      </c>
      <c r="C239" s="74">
        <v>0.37047817047817055</v>
      </c>
      <c r="D239" s="74">
        <v>0.48849973863042351</v>
      </c>
      <c r="E239" s="74">
        <v>0.44294655753490608</v>
      </c>
    </row>
    <row r="240" spans="2:5" collapsed="1">
      <c r="B240" s="105">
        <v>1994</v>
      </c>
      <c r="C240" s="113">
        <v>0.20966633808286295</v>
      </c>
      <c r="D240" s="113">
        <v>0.31490709544656736</v>
      </c>
      <c r="E240" s="113">
        <v>0.27248205770434941</v>
      </c>
    </row>
    <row r="241" spans="2:5" hidden="1" outlineLevel="1">
      <c r="B241" s="63" t="s">
        <v>90</v>
      </c>
      <c r="C241" s="74">
        <v>0.10128913443830578</v>
      </c>
      <c r="D241" s="74">
        <v>4.3853510613482527E-2</v>
      </c>
      <c r="E241" s="74">
        <v>6.6123964581548123E-2</v>
      </c>
    </row>
    <row r="242" spans="2:5" hidden="1" outlineLevel="1">
      <c r="B242" s="63" t="s">
        <v>89</v>
      </c>
      <c r="C242" s="74">
        <v>0.33216783216783208</v>
      </c>
      <c r="D242" s="74">
        <v>0.55708731000353473</v>
      </c>
      <c r="E242" s="74">
        <v>0.44401476533661444</v>
      </c>
    </row>
    <row r="243" spans="2:5" hidden="1" outlineLevel="1">
      <c r="B243" s="63" t="s">
        <v>88</v>
      </c>
      <c r="C243" s="74">
        <v>-0.15221938182663253</v>
      </c>
      <c r="D243" s="74">
        <v>-0.21846619576185666</v>
      </c>
      <c r="E243" s="74">
        <v>-0.19065274660942533</v>
      </c>
    </row>
    <row r="244" spans="2:5" hidden="1" outlineLevel="1">
      <c r="B244" s="63" t="s">
        <v>87</v>
      </c>
      <c r="C244" s="74">
        <v>0.21044921875</v>
      </c>
      <c r="D244" s="74">
        <v>2.464363372795364E-2</v>
      </c>
      <c r="E244" s="74">
        <v>8.6148375626313278E-2</v>
      </c>
    </row>
    <row r="245" spans="2:5" hidden="1" outlineLevel="1">
      <c r="B245" s="63" t="s">
        <v>86</v>
      </c>
      <c r="C245" s="74">
        <v>0.23778376298576376</v>
      </c>
      <c r="D245" s="74">
        <v>-0.3816997334912644</v>
      </c>
      <c r="E245" s="74">
        <v>-0.2095584304501229</v>
      </c>
    </row>
    <row r="246" spans="2:5" hidden="1" outlineLevel="1">
      <c r="B246" s="63" t="s">
        <v>85</v>
      </c>
      <c r="C246" s="74">
        <v>7.9734219269103068E-3</v>
      </c>
      <c r="D246" s="74">
        <v>-0.33224792274870873</v>
      </c>
      <c r="E246" s="74">
        <v>-0.24630748573346761</v>
      </c>
    </row>
    <row r="247" spans="2:5" hidden="1" outlineLevel="1">
      <c r="B247" s="63" t="s">
        <v>84</v>
      </c>
      <c r="C247" s="74">
        <v>-7.6204523107177957E-2</v>
      </c>
      <c r="D247" s="74">
        <v>-8.1798973739812819E-2</v>
      </c>
      <c r="E247" s="74">
        <v>-7.9670843463624408E-2</v>
      </c>
    </row>
    <row r="248" spans="2:5" hidden="1" outlineLevel="1">
      <c r="B248" s="63" t="s">
        <v>83</v>
      </c>
      <c r="C248" s="74">
        <v>9.4607379375588607E-4</v>
      </c>
      <c r="D248" s="74">
        <v>3.6488027366020415E-2</v>
      </c>
      <c r="E248" s="74">
        <v>2.0653319283456373E-2</v>
      </c>
    </row>
    <row r="249" spans="2:5" hidden="1" outlineLevel="1">
      <c r="B249" s="63" t="s">
        <v>82</v>
      </c>
      <c r="C249" s="74">
        <v>-0.14961636828644498</v>
      </c>
      <c r="D249" s="74">
        <v>1.3146100985957476E-2</v>
      </c>
      <c r="E249" s="74">
        <v>-5.3925873880203756E-2</v>
      </c>
    </row>
    <row r="250" spans="2:5" hidden="1" outlineLevel="1">
      <c r="B250" s="63" t="s">
        <v>81</v>
      </c>
      <c r="C250" s="74">
        <v>-4.8962386511024691E-2</v>
      </c>
      <c r="D250" s="74">
        <v>0.12131890259249944</v>
      </c>
      <c r="E250" s="74">
        <v>4.6903783477398431E-2</v>
      </c>
    </row>
    <row r="251" spans="2:5" hidden="1" outlineLevel="1">
      <c r="B251" s="63" t="s">
        <v>80</v>
      </c>
      <c r="C251" s="74">
        <v>0.23740108288213246</v>
      </c>
      <c r="D251" s="74">
        <v>-2.5092081031307556E-2</v>
      </c>
      <c r="E251" s="74">
        <v>6.8346923647146118E-2</v>
      </c>
    </row>
    <row r="252" spans="2:5" hidden="1" outlineLevel="1">
      <c r="B252" s="63" t="s">
        <v>79</v>
      </c>
      <c r="C252" s="74">
        <v>-0.19078061911170929</v>
      </c>
      <c r="D252" s="74">
        <v>-0.13867627194957222</v>
      </c>
      <c r="E252" s="74">
        <v>-0.15956298893984355</v>
      </c>
    </row>
    <row r="253" spans="2:5" collapsed="1">
      <c r="B253" s="105">
        <v>1993</v>
      </c>
      <c r="C253" s="113">
        <v>3.0505448500892651E-2</v>
      </c>
      <c r="D253" s="113">
        <v>-9.7321119629946606E-2</v>
      </c>
      <c r="E253" s="113">
        <v>-4.980720162019292E-2</v>
      </c>
    </row>
    <row r="254" spans="2:5" hidden="1" outlineLevel="1">
      <c r="B254" s="63" t="s">
        <v>90</v>
      </c>
      <c r="C254" s="74">
        <v>0.10141987829614596</v>
      </c>
      <c r="D254" s="74">
        <v>7.6054216867469826E-2</v>
      </c>
      <c r="E254" s="74">
        <v>8.5749728640099221E-2</v>
      </c>
    </row>
    <row r="255" spans="2:5" hidden="1" outlineLevel="1">
      <c r="B255" s="63" t="s">
        <v>89</v>
      </c>
      <c r="C255" s="74">
        <v>0.14035087719298245</v>
      </c>
      <c r="D255" s="74">
        <v>-0.39434810533076425</v>
      </c>
      <c r="E255" s="74">
        <v>-0.20754979802200868</v>
      </c>
    </row>
    <row r="256" spans="2:5" hidden="1" outlineLevel="1">
      <c r="B256" s="63" t="s">
        <v>88</v>
      </c>
      <c r="C256" s="74">
        <v>0.72188875550220089</v>
      </c>
      <c r="D256" s="74">
        <v>0.32103976894023556</v>
      </c>
      <c r="E256" s="74">
        <v>0.46414285714285719</v>
      </c>
    </row>
    <row r="257" spans="2:5" hidden="1" outlineLevel="1">
      <c r="B257" s="63" t="s">
        <v>87</v>
      </c>
      <c r="C257" s="74">
        <v>-0.2950086058519793</v>
      </c>
      <c r="D257" s="74">
        <v>-0.22779850746268659</v>
      </c>
      <c r="E257" s="74">
        <v>-0.25142165759225654</v>
      </c>
    </row>
    <row r="258" spans="2:5" hidden="1" outlineLevel="1">
      <c r="B258" s="63" t="s">
        <v>86</v>
      </c>
      <c r="C258" s="74">
        <v>-8.2921665490472862E-2</v>
      </c>
      <c r="D258" s="74">
        <v>0.16048109965635748</v>
      </c>
      <c r="E258" s="74">
        <v>8.0771897388490776E-2</v>
      </c>
    </row>
    <row r="259" spans="2:5" hidden="1" outlineLevel="1">
      <c r="B259" s="63" t="s">
        <v>85</v>
      </c>
      <c r="C259" s="74">
        <v>2.3809523809523725E-2</v>
      </c>
      <c r="D259" s="74">
        <v>0.68674242424242427</v>
      </c>
      <c r="E259" s="74">
        <v>0.44963503649635039</v>
      </c>
    </row>
    <row r="260" spans="2:5" hidden="1" outlineLevel="1">
      <c r="B260" s="63" t="s">
        <v>84</v>
      </c>
      <c r="C260" s="74">
        <v>-5.8333333333333348E-2</v>
      </c>
      <c r="D260" s="74">
        <v>-0.12098699920403289</v>
      </c>
      <c r="E260" s="74">
        <v>-9.8161578681059236E-2</v>
      </c>
    </row>
    <row r="261" spans="2:5" hidden="1" outlineLevel="1">
      <c r="B261" s="63" t="s">
        <v>83</v>
      </c>
      <c r="C261" s="74">
        <v>-0.16771653543307086</v>
      </c>
      <c r="D261" s="74">
        <v>-0.19195331695331697</v>
      </c>
      <c r="E261" s="74">
        <v>-0.18133195307108352</v>
      </c>
    </row>
    <row r="262" spans="2:5" hidden="1" outlineLevel="1">
      <c r="B262" s="63" t="s">
        <v>82</v>
      </c>
      <c r="C262" s="74">
        <v>-0.15763016157989229</v>
      </c>
      <c r="D262" s="74">
        <v>9.9901413079198198E-2</v>
      </c>
      <c r="E262" s="74">
        <v>-2.3164035689773543E-2</v>
      </c>
    </row>
    <row r="263" spans="2:5" hidden="1" outlineLevel="1">
      <c r="B263" s="63" t="s">
        <v>81</v>
      </c>
      <c r="C263" s="74">
        <v>7.5688873386815514E-2</v>
      </c>
      <c r="D263" s="74">
        <v>0.10085896370185643</v>
      </c>
      <c r="E263" s="74">
        <v>8.9715873996293993E-2</v>
      </c>
    </row>
    <row r="264" spans="2:5" hidden="1" outlineLevel="1">
      <c r="B264" s="63" t="s">
        <v>80</v>
      </c>
      <c r="C264" s="74">
        <v>0.12196261682242993</v>
      </c>
      <c r="D264" s="74">
        <v>0.18461958003817824</v>
      </c>
      <c r="E264" s="74">
        <v>0.16152918890993639</v>
      </c>
    </row>
    <row r="265" spans="2:5" hidden="1" outlineLevel="1">
      <c r="B265" s="63" t="s">
        <v>79</v>
      </c>
      <c r="C265" s="74">
        <v>0.44341913550267109</v>
      </c>
      <c r="D265" s="74">
        <v>0.25978445830969932</v>
      </c>
      <c r="E265" s="74">
        <v>0.32748433303491487</v>
      </c>
    </row>
    <row r="266" spans="2:5" collapsed="1">
      <c r="B266" s="105">
        <v>1992</v>
      </c>
      <c r="C266" s="113">
        <v>5.8106963715718773E-2</v>
      </c>
      <c r="D266" s="113">
        <v>8.7648060848552145E-2</v>
      </c>
      <c r="E266" s="113">
        <v>7.6476819234369664E-2</v>
      </c>
    </row>
    <row r="267" spans="2:5" hidden="1" outlineLevel="1">
      <c r="B267" s="63" t="s">
        <v>90</v>
      </c>
      <c r="C267" s="74">
        <v>-4.9730146491904437E-2</v>
      </c>
      <c r="D267" s="74">
        <v>0.13471945314725153</v>
      </c>
      <c r="E267" s="74">
        <v>5.6347256347256458E-2</v>
      </c>
    </row>
    <row r="268" spans="2:5" hidden="1" outlineLevel="1">
      <c r="B268" s="63" t="s">
        <v>89</v>
      </c>
      <c r="C268" s="74">
        <v>1.0068465565847839E-2</v>
      </c>
      <c r="D268" s="74">
        <v>0.510672703751617</v>
      </c>
      <c r="E268" s="74">
        <v>0.28771300448430503</v>
      </c>
    </row>
    <row r="269" spans="2:5" hidden="1" outlineLevel="1">
      <c r="B269" s="63" t="s">
        <v>88</v>
      </c>
      <c r="C269" s="74">
        <v>0.16721158337225606</v>
      </c>
      <c r="D269" s="74">
        <v>0.54726710209694063</v>
      </c>
      <c r="E269" s="74">
        <v>0.38613861386138604</v>
      </c>
    </row>
    <row r="270" spans="2:5" hidden="1" outlineLevel="1">
      <c r="B270" s="63" t="s">
        <v>87</v>
      </c>
      <c r="C270" s="74">
        <v>0.56857451403887693</v>
      </c>
      <c r="D270" s="74">
        <v>0.64417177914110435</v>
      </c>
      <c r="E270" s="74">
        <v>0.61678403755868549</v>
      </c>
    </row>
    <row r="271" spans="2:5" hidden="1" outlineLevel="1">
      <c r="B271" s="63" t="s">
        <v>86</v>
      </c>
      <c r="C271" s="74">
        <v>0.21162890123984601</v>
      </c>
      <c r="D271" s="74">
        <v>5.8759323267236763E-2</v>
      </c>
      <c r="E271" s="74">
        <v>0.10438999489535483</v>
      </c>
    </row>
    <row r="272" spans="2:5" hidden="1" outlineLevel="1">
      <c r="B272" s="63" t="s">
        <v>85</v>
      </c>
      <c r="C272" s="74">
        <v>0.20640131308986454</v>
      </c>
      <c r="D272" s="74">
        <v>1.6949152542372836E-2</v>
      </c>
      <c r="E272" s="74">
        <v>7.7467558002359382E-2</v>
      </c>
    </row>
    <row r="273" spans="2:5" hidden="1" outlineLevel="1">
      <c r="B273" s="63" t="s">
        <v>84</v>
      </c>
      <c r="C273" s="74">
        <v>0.20737842370039128</v>
      </c>
      <c r="D273" s="74">
        <v>0.44240336777650202</v>
      </c>
      <c r="E273" s="74">
        <v>0.34688777828259876</v>
      </c>
    </row>
    <row r="274" spans="2:5" hidden="1" outlineLevel="1">
      <c r="B274" s="63" t="s">
        <v>83</v>
      </c>
      <c r="C274" s="74">
        <v>0.84057971014492749</v>
      </c>
      <c r="D274" s="74">
        <v>1.5104086353122592</v>
      </c>
      <c r="E274" s="74">
        <v>1.1651101979828167</v>
      </c>
    </row>
    <row r="275" spans="2:5" hidden="1" outlineLevel="1">
      <c r="B275" s="63" t="s">
        <v>82</v>
      </c>
      <c r="C275" s="74">
        <v>0.76377454084863827</v>
      </c>
      <c r="D275" s="74">
        <v>0.1241226449944588</v>
      </c>
      <c r="E275" s="74">
        <v>0.35977601493233791</v>
      </c>
    </row>
    <row r="276" spans="2:5" hidden="1" outlineLevel="1">
      <c r="B276" s="63" t="s">
        <v>81</v>
      </c>
      <c r="C276" s="74">
        <v>0.16261151662611506</v>
      </c>
      <c r="D276" s="74">
        <v>-0.17977272727272731</v>
      </c>
      <c r="E276" s="74">
        <v>-5.6801631226332638E-2</v>
      </c>
    </row>
    <row r="277" spans="2:5" hidden="1" outlineLevel="1">
      <c r="B277" s="63" t="s">
        <v>80</v>
      </c>
      <c r="C277" s="74">
        <v>-9.7046413502109741E-2</v>
      </c>
      <c r="D277" s="74">
        <v>0.1726894787336104</v>
      </c>
      <c r="E277" s="74">
        <v>5.639439694378745E-2</v>
      </c>
    </row>
    <row r="278" spans="2:5" hidden="1" outlineLevel="1">
      <c r="B278" s="63" t="s">
        <v>79</v>
      </c>
      <c r="C278" s="74">
        <v>0.32071840923669015</v>
      </c>
      <c r="D278" s="74">
        <v>0.29157509157509165</v>
      </c>
      <c r="E278" s="74">
        <v>0.3021683376078339</v>
      </c>
    </row>
    <row r="279" spans="2:5" collapsed="1">
      <c r="B279" s="105">
        <v>1991</v>
      </c>
      <c r="C279" s="113">
        <v>0.22862059306094684</v>
      </c>
      <c r="D279" s="113">
        <v>0.25166728647576542</v>
      </c>
      <c r="E279" s="113">
        <v>0.24285101953340282</v>
      </c>
    </row>
    <row r="280" spans="2:5" hidden="1" outlineLevel="1">
      <c r="B280" s="63" t="s">
        <v>90</v>
      </c>
      <c r="C280" s="74">
        <v>0.78281786941580767</v>
      </c>
      <c r="D280" s="74">
        <v>0.30763500931098697</v>
      </c>
      <c r="E280" s="74">
        <v>0.4746376811594204</v>
      </c>
    </row>
    <row r="281" spans="2:5" hidden="1" outlineLevel="1">
      <c r="B281" s="63" t="s">
        <v>89</v>
      </c>
      <c r="C281" s="74">
        <v>0.99437751004016062</v>
      </c>
      <c r="D281" s="74">
        <v>0.69517543859649122</v>
      </c>
      <c r="E281" s="74">
        <v>0.81655262300423592</v>
      </c>
    </row>
    <row r="282" spans="2:5" hidden="1" outlineLevel="1">
      <c r="B282" s="63" t="s">
        <v>88</v>
      </c>
      <c r="C282" s="74">
        <v>0.46243169398907114</v>
      </c>
      <c r="D282" s="74">
        <v>0.61971046770601346</v>
      </c>
      <c r="E282" s="74">
        <v>0.54907975460122693</v>
      </c>
    </row>
    <row r="283" spans="2:5" hidden="1" outlineLevel="1">
      <c r="B283" s="63" t="s">
        <v>87</v>
      </c>
      <c r="C283" s="74">
        <v>7.7370564281558973E-2</v>
      </c>
      <c r="D283" s="74">
        <v>0.30661322645290578</v>
      </c>
      <c r="E283" s="74">
        <v>0.2130991931656383</v>
      </c>
    </row>
    <row r="284" spans="2:5" hidden="1" outlineLevel="1">
      <c r="B284" s="63" t="s">
        <v>86</v>
      </c>
      <c r="C284" s="74">
        <v>0.69492753623188408</v>
      </c>
      <c r="D284" s="74">
        <v>1.0909090909090908</v>
      </c>
      <c r="E284" s="74">
        <v>0.95460214517335995</v>
      </c>
    </row>
    <row r="285" spans="2:5" hidden="1" outlineLevel="1">
      <c r="B285" s="63" t="s">
        <v>85</v>
      </c>
      <c r="C285" s="74">
        <v>0.58144062297209609</v>
      </c>
      <c r="D285" s="74">
        <v>0.69673202614379082</v>
      </c>
      <c r="E285" s="74">
        <v>0.65811780047815693</v>
      </c>
    </row>
    <row r="286" spans="2:5" hidden="1" outlineLevel="1">
      <c r="B286" s="63" t="s">
        <v>84</v>
      </c>
      <c r="C286" s="74">
        <v>0.25985915492957745</v>
      </c>
      <c r="D286" s="74">
        <v>0.12677878395860276</v>
      </c>
      <c r="E286" s="74">
        <v>0.17732013907461885</v>
      </c>
    </row>
    <row r="287" spans="2:5" hidden="1" outlineLevel="1">
      <c r="B287" s="63" t="s">
        <v>83</v>
      </c>
      <c r="C287" s="74">
        <v>0.31303520456707901</v>
      </c>
      <c r="D287" s="74">
        <v>-0.1749363867684478</v>
      </c>
      <c r="E287" s="74">
        <v>2.0587113991612727E-2</v>
      </c>
    </row>
    <row r="288" spans="2:5" hidden="1" outlineLevel="1">
      <c r="B288" s="63" t="s">
        <v>82</v>
      </c>
      <c r="C288" s="74">
        <v>0.12785714285714289</v>
      </c>
      <c r="D288" s="74">
        <v>0.35757271815446345</v>
      </c>
      <c r="E288" s="74">
        <v>0.26281673541543893</v>
      </c>
    </row>
    <row r="289" spans="2:5" hidden="1" outlineLevel="1">
      <c r="B289" s="63" t="s">
        <v>81</v>
      </c>
      <c r="C289" s="74">
        <v>0.21958456973293772</v>
      </c>
      <c r="D289" s="74">
        <v>0.31697096677641423</v>
      </c>
      <c r="E289" s="74">
        <v>0.28025358940891287</v>
      </c>
    </row>
    <row r="290" spans="2:5" hidden="1" outlineLevel="1">
      <c r="B290" s="63" t="s">
        <v>80</v>
      </c>
      <c r="C290" s="74">
        <v>0.10078959591267989</v>
      </c>
      <c r="D290" s="74">
        <v>0.12038695807954136</v>
      </c>
      <c r="E290" s="74">
        <v>0.11185275080906143</v>
      </c>
    </row>
    <row r="291" spans="2:5" hidden="1" outlineLevel="1">
      <c r="B291" s="63" t="s">
        <v>79</v>
      </c>
      <c r="C291" s="74">
        <v>-0.18928757150286013</v>
      </c>
      <c r="D291" s="74">
        <v>-0.18580375782880998</v>
      </c>
      <c r="E291" s="74">
        <v>-0.18707354056103109</v>
      </c>
    </row>
    <row r="292" spans="2:5" collapsed="1">
      <c r="B292" s="105">
        <v>1990</v>
      </c>
      <c r="C292" s="113">
        <v>0.33111383369733138</v>
      </c>
      <c r="D292" s="113">
        <v>0.35084899025419469</v>
      </c>
      <c r="E292" s="113">
        <v>0.34323079453857552</v>
      </c>
    </row>
    <row r="293" spans="2:5" hidden="1" outlineLevel="1">
      <c r="B293" s="63" t="s">
        <v>90</v>
      </c>
      <c r="C293" s="74">
        <v>-0.22934322033898302</v>
      </c>
      <c r="D293" s="74">
        <v>-2.5408348457350294E-2</v>
      </c>
      <c r="E293" s="74">
        <v>-0.10833512814990309</v>
      </c>
    </row>
    <row r="294" spans="2:5" hidden="1" outlineLevel="1">
      <c r="B294" s="63" t="s">
        <v>89</v>
      </c>
      <c r="C294" s="74">
        <v>-0.39533754249635744</v>
      </c>
      <c r="D294" s="74">
        <v>-0.2927491275688251</v>
      </c>
      <c r="E294" s="74">
        <v>-0.33829236739974122</v>
      </c>
    </row>
    <row r="295" spans="2:5" hidden="1" outlineLevel="1">
      <c r="B295" s="63" t="s">
        <v>88</v>
      </c>
      <c r="C295" s="74">
        <v>-0.18801996672212984</v>
      </c>
      <c r="D295" s="74">
        <v>-0.18659420289855078</v>
      </c>
      <c r="E295" s="74">
        <v>-0.18723510346547001</v>
      </c>
    </row>
    <row r="296" spans="2:5" hidden="1" outlineLevel="1">
      <c r="B296" s="63" t="s">
        <v>87</v>
      </c>
      <c r="C296" s="74">
        <v>-0.16105417276720346</v>
      </c>
      <c r="D296" s="74">
        <v>0.13100634632819586</v>
      </c>
      <c r="E296" s="74">
        <v>-9.6357226792009865E-3</v>
      </c>
    </row>
    <row r="297" spans="2:5" hidden="1" outlineLevel="1">
      <c r="B297" s="63" t="s">
        <v>86</v>
      </c>
      <c r="C297" s="74">
        <v>-0.18197984588026084</v>
      </c>
      <c r="D297" s="74">
        <v>0.34751409533572519</v>
      </c>
      <c r="E297" s="74">
        <v>0.1019791094007696</v>
      </c>
    </row>
    <row r="298" spans="2:5" hidden="1" outlineLevel="1">
      <c r="B298" s="63" t="s">
        <v>85</v>
      </c>
      <c r="C298" s="74">
        <v>-9.6401028277635081E-3</v>
      </c>
      <c r="D298" s="74">
        <v>4.0108769544527467E-2</v>
      </c>
      <c r="E298" s="74">
        <v>2.2899066251667488E-2</v>
      </c>
    </row>
    <row r="299" spans="2:5" hidden="1" outlineLevel="1">
      <c r="B299" s="63" t="s">
        <v>84</v>
      </c>
      <c r="C299" s="74">
        <v>0.37730358874878767</v>
      </c>
      <c r="D299" s="74">
        <v>0.87318255250403887</v>
      </c>
      <c r="E299" s="74">
        <v>0.64786249449096522</v>
      </c>
    </row>
    <row r="300" spans="2:5" hidden="1" outlineLevel="1">
      <c r="B300" s="63" t="s">
        <v>83</v>
      </c>
      <c r="C300" s="74">
        <v>-0.16785431512272364</v>
      </c>
      <c r="D300" s="74">
        <v>0.32658227848101262</v>
      </c>
      <c r="E300" s="74">
        <v>7.1486928104575131E-2</v>
      </c>
    </row>
    <row r="301" spans="2:5" hidden="1" outlineLevel="1">
      <c r="B301" s="63" t="s">
        <v>82</v>
      </c>
      <c r="C301" s="74">
        <v>-0.17550058892815079</v>
      </c>
      <c r="D301" s="74">
        <v>2.1516393442623016E-2</v>
      </c>
      <c r="E301" s="74">
        <v>-7.0136986301369886E-2</v>
      </c>
    </row>
    <row r="302" spans="2:5" hidden="1" outlineLevel="1">
      <c r="B302" s="63" t="s">
        <v>81</v>
      </c>
      <c r="C302" s="74">
        <v>9.120345385860773E-2</v>
      </c>
      <c r="D302" s="74">
        <v>0.86648044692737436</v>
      </c>
      <c r="E302" s="74">
        <v>0.47213834751578365</v>
      </c>
    </row>
    <row r="303" spans="2:5" hidden="1" outlineLevel="1">
      <c r="B303" s="63" t="s">
        <v>80</v>
      </c>
      <c r="C303" s="74">
        <v>4.7688564476885631E-2</v>
      </c>
      <c r="D303" s="74">
        <v>0.4067540322580645</v>
      </c>
      <c r="E303" s="74">
        <v>0.22406536271354294</v>
      </c>
    </row>
    <row r="304" spans="2:5" hidden="1" outlineLevel="1">
      <c r="B304" s="63" t="s">
        <v>79</v>
      </c>
      <c r="C304" s="74">
        <v>-0.21188524590163937</v>
      </c>
      <c r="D304" s="74">
        <v>0.32059866089011413</v>
      </c>
      <c r="E304" s="74">
        <v>5.9650532235388631E-2</v>
      </c>
    </row>
    <row r="305" spans="2:5" collapsed="1">
      <c r="B305" s="105">
        <v>1989</v>
      </c>
      <c r="C305" s="113">
        <v>-0.12201852025067816</v>
      </c>
      <c r="D305" s="113">
        <v>0.17884638161790822</v>
      </c>
      <c r="E305" s="113">
        <v>4.1125216758365335E-2</v>
      </c>
    </row>
    <row r="306" spans="2:5" hidden="1" outlineLevel="1">
      <c r="B306" s="63" t="s">
        <v>90</v>
      </c>
      <c r="C306" s="74">
        <v>0.36317689530685926</v>
      </c>
      <c r="D306" s="74">
        <v>0.13561417971970324</v>
      </c>
      <c r="E306" s="74">
        <v>0.21831540278142225</v>
      </c>
    </row>
    <row r="307" spans="2:5" hidden="1" outlineLevel="1">
      <c r="B307" s="63" t="s">
        <v>89</v>
      </c>
      <c r="C307" s="74">
        <v>0.60859375000000004</v>
      </c>
      <c r="D307" s="74">
        <v>0.37620064034151546</v>
      </c>
      <c r="E307" s="74">
        <v>0.4705136334812936</v>
      </c>
    </row>
    <row r="308" spans="2:5" hidden="1" outlineLevel="1">
      <c r="B308" s="63" t="s">
        <v>88</v>
      </c>
      <c r="C308" s="74">
        <v>-0.18342391304347827</v>
      </c>
      <c r="D308" s="74">
        <v>2.4118738404452778E-2</v>
      </c>
      <c r="E308" s="74">
        <v>-8.0889092575618715E-2</v>
      </c>
    </row>
    <row r="309" spans="2:5" hidden="1" outlineLevel="1">
      <c r="B309" s="63" t="s">
        <v>87</v>
      </c>
      <c r="C309" s="74">
        <v>0.23956442831215963</v>
      </c>
      <c r="D309" s="74">
        <v>0.53514265831593599</v>
      </c>
      <c r="E309" s="74">
        <v>0.37702265372168275</v>
      </c>
    </row>
    <row r="310" spans="2:5" hidden="1" outlineLevel="1">
      <c r="B310" s="63" t="s">
        <v>86</v>
      </c>
      <c r="C310" s="74">
        <v>-5.2247191011235983E-2</v>
      </c>
      <c r="D310" s="74">
        <v>0.11677160847166568</v>
      </c>
      <c r="E310" s="74">
        <v>3.1471505528777977E-2</v>
      </c>
    </row>
    <row r="311" spans="2:5" hidden="1" outlineLevel="1">
      <c r="B311" s="63" t="s">
        <v>85</v>
      </c>
      <c r="C311" s="74">
        <v>-0.2663837812352664</v>
      </c>
      <c r="D311" s="74">
        <v>0.28080104484109714</v>
      </c>
      <c r="E311" s="74">
        <v>1.8107741059302906E-2</v>
      </c>
    </row>
    <row r="312" spans="2:5" hidden="1" outlineLevel="1">
      <c r="B312" s="63" t="s">
        <v>84</v>
      </c>
      <c r="C312" s="74">
        <v>-0.28452463566967379</v>
      </c>
      <c r="D312" s="74">
        <v>-0.18391562294001318</v>
      </c>
      <c r="E312" s="74">
        <v>-0.23292765382014879</v>
      </c>
    </row>
    <row r="313" spans="2:5" hidden="1" outlineLevel="1">
      <c r="B313" s="63" t="s">
        <v>83</v>
      </c>
      <c r="C313" s="74">
        <v>-0.28075170842824604</v>
      </c>
      <c r="D313" s="74">
        <v>-7.6383476227591562E-2</v>
      </c>
      <c r="E313" s="74">
        <v>-0.19447186574531095</v>
      </c>
    </row>
    <row r="314" spans="2:5" hidden="1" outlineLevel="1">
      <c r="B314" s="63" t="s">
        <v>82</v>
      </c>
      <c r="C314" s="74">
        <v>0.21895190236898787</v>
      </c>
      <c r="D314" s="74">
        <v>6.0293318848452016E-2</v>
      </c>
      <c r="E314" s="74">
        <v>0.12863327149041437</v>
      </c>
    </row>
    <row r="315" spans="2:5" hidden="1" outlineLevel="1">
      <c r="B315" s="63" t="s">
        <v>81</v>
      </c>
      <c r="C315" s="74">
        <v>-8.8987217305801392E-2</v>
      </c>
      <c r="D315" s="74">
        <v>-6.2336301728653787E-2</v>
      </c>
      <c r="E315" s="74">
        <v>-7.6084199847831546E-2</v>
      </c>
    </row>
    <row r="316" spans="2:5" hidden="1" outlineLevel="1">
      <c r="B316" s="63" t="s">
        <v>80</v>
      </c>
      <c r="C316" s="74">
        <v>-1.5804597701149392E-2</v>
      </c>
      <c r="D316" s="74">
        <v>-0.102262443438914</v>
      </c>
      <c r="E316" s="74">
        <v>-6.0260586319218268E-2</v>
      </c>
    </row>
    <row r="317" spans="2:5" hidden="1" outlineLevel="1">
      <c r="B317" s="63" t="s">
        <v>79</v>
      </c>
      <c r="C317" s="74">
        <v>6.5502183406113579E-2</v>
      </c>
      <c r="D317" s="74">
        <v>-9.8686545970890993E-2</v>
      </c>
      <c r="E317" s="74">
        <v>-2.5063638143724254E-2</v>
      </c>
    </row>
    <row r="318" spans="2:5" collapsed="1">
      <c r="B318" s="105">
        <v>1988</v>
      </c>
      <c r="C318" s="113">
        <v>-2.1932894675439352E-3</v>
      </c>
      <c r="D318" s="113">
        <v>7.7188058178106589E-2</v>
      </c>
      <c r="E318" s="113">
        <v>3.9338717931602263E-2</v>
      </c>
    </row>
    <row r="319" spans="2:5" hidden="1" outlineLevel="1">
      <c r="B319" s="63" t="s">
        <v>90</v>
      </c>
      <c r="C319" s="74">
        <v>-0.13274890419536634</v>
      </c>
      <c r="D319" s="74">
        <v>0.22525252525252526</v>
      </c>
      <c r="E319" s="74">
        <v>6.5417948001118331E-2</v>
      </c>
    </row>
    <row r="320" spans="2:5" hidden="1" outlineLevel="1">
      <c r="B320" s="63" t="s">
        <v>89</v>
      </c>
      <c r="C320" s="74">
        <v>-0.15343915343915349</v>
      </c>
      <c r="D320" s="74">
        <v>0.28005464480874309</v>
      </c>
      <c r="E320" s="74">
        <v>5.981182795698925E-2</v>
      </c>
    </row>
    <row r="321" spans="2:5" hidden="1" outlineLevel="1">
      <c r="B321" s="63" t="s">
        <v>88</v>
      </c>
      <c r="C321" s="74">
        <v>0.63192904656319282</v>
      </c>
      <c r="D321" s="74">
        <v>0.1033776867963152</v>
      </c>
      <c r="E321" s="74">
        <v>0.31962503779860896</v>
      </c>
    </row>
    <row r="322" spans="2:5" hidden="1" outlineLevel="1">
      <c r="B322" s="63" t="s">
        <v>87</v>
      </c>
      <c r="C322" s="74">
        <v>0.8125</v>
      </c>
      <c r="D322" s="74">
        <v>-8.5877862595419852E-2</v>
      </c>
      <c r="E322" s="74">
        <v>0.2439613526570048</v>
      </c>
    </row>
    <row r="323" spans="2:5" hidden="1" outlineLevel="1">
      <c r="B323" s="63" t="s">
        <v>86</v>
      </c>
      <c r="C323" s="74">
        <v>0.85803757828810023</v>
      </c>
      <c r="D323" s="74">
        <v>0.32448824867323722</v>
      </c>
      <c r="E323" s="74">
        <v>0.54896794027228801</v>
      </c>
    </row>
    <row r="324" spans="2:5" hidden="1" outlineLevel="1">
      <c r="B324" s="63" t="s">
        <v>85</v>
      </c>
      <c r="C324" s="74">
        <v>1.0592233009708738</v>
      </c>
      <c r="D324" s="74">
        <v>0.22180851063829787</v>
      </c>
      <c r="E324" s="74">
        <v>0.51821305841924392</v>
      </c>
    </row>
    <row r="325" spans="2:5" hidden="1" outlineLevel="1">
      <c r="B325" s="63" t="s">
        <v>84</v>
      </c>
      <c r="C325" s="74">
        <v>0.43240556660039764</v>
      </c>
      <c r="D325" s="74">
        <v>-3.5600762873490122E-2</v>
      </c>
      <c r="E325" s="74">
        <v>0.14695618456766191</v>
      </c>
    </row>
    <row r="326" spans="2:5" hidden="1" outlineLevel="1">
      <c r="B326" s="63" t="s">
        <v>83</v>
      </c>
      <c r="C326" s="74">
        <v>0.54305799648506148</v>
      </c>
      <c r="D326" s="74">
        <v>-8.5531004989308657E-2</v>
      </c>
      <c r="E326" s="74">
        <v>0.19598583234946876</v>
      </c>
    </row>
    <row r="327" spans="2:5" hidden="1" outlineLevel="1">
      <c r="B327" s="63" t="s">
        <v>82</v>
      </c>
      <c r="C327" s="74">
        <v>0.36168132942326481</v>
      </c>
      <c r="D327" s="74">
        <v>0.1915857605177993</v>
      </c>
      <c r="E327" s="74">
        <v>0.25934579439252325</v>
      </c>
    </row>
    <row r="328" spans="2:5" hidden="1" outlineLevel="1">
      <c r="B328" s="63" t="s">
        <v>81</v>
      </c>
      <c r="C328" s="74">
        <v>0.19296187683284449</v>
      </c>
      <c r="D328" s="74">
        <v>-0.31503408683171874</v>
      </c>
      <c r="E328" s="74">
        <v>-0.12221727515583258</v>
      </c>
    </row>
    <row r="329" spans="2:5" hidden="1" outlineLevel="1">
      <c r="B329" s="63" t="s">
        <v>80</v>
      </c>
      <c r="C329" s="74">
        <v>0.19519175729822558</v>
      </c>
      <c r="D329" s="74">
        <v>4.6897205116058771E-2</v>
      </c>
      <c r="E329" s="74">
        <v>0.11404872991187154</v>
      </c>
    </row>
    <row r="330" spans="2:5" hidden="1" outlineLevel="1">
      <c r="B330" s="63" t="s">
        <v>79</v>
      </c>
      <c r="C330" s="74">
        <v>0.35023584905660377</v>
      </c>
      <c r="D330" s="74">
        <v>0.17767558528428085</v>
      </c>
      <c r="E330" s="74">
        <v>0.24926614481409004</v>
      </c>
    </row>
    <row r="331" spans="2:5" collapsed="1">
      <c r="B331" s="105">
        <v>1987</v>
      </c>
      <c r="C331" s="113">
        <v>0.36690693372456473</v>
      </c>
      <c r="D331" s="113">
        <v>6.9790718835304855E-2</v>
      </c>
      <c r="E331" s="113">
        <v>0.19348328332049824</v>
      </c>
    </row>
    <row r="332" spans="2:5" hidden="1" outlineLevel="1">
      <c r="B332" s="63" t="s">
        <v>90</v>
      </c>
      <c r="C332" s="74">
        <v>-8.0745341614907318E-3</v>
      </c>
      <c r="D332" s="74">
        <v>-4.0241448692153181E-3</v>
      </c>
      <c r="E332" s="74">
        <v>-5.8365758754863606E-3</v>
      </c>
    </row>
    <row r="333" spans="2:5" hidden="1" outlineLevel="1">
      <c r="B333" s="63" t="s">
        <v>89</v>
      </c>
      <c r="C333" s="74">
        <v>0.16756756756756763</v>
      </c>
      <c r="D333" s="74">
        <v>-5.9730250481695557E-2</v>
      </c>
      <c r="E333" s="74">
        <v>4.3478260869565188E-2</v>
      </c>
    </row>
    <row r="334" spans="2:5" hidden="1" outlineLevel="1">
      <c r="B334" s="63" t="s">
        <v>88</v>
      </c>
      <c r="C334" s="74">
        <v>0.19628647214854111</v>
      </c>
      <c r="D334" s="74">
        <v>0.346657477601654</v>
      </c>
      <c r="E334" s="74">
        <v>0.28079008520526716</v>
      </c>
    </row>
    <row r="335" spans="2:5" hidden="1" outlineLevel="1">
      <c r="B335" s="63" t="s">
        <v>87</v>
      </c>
      <c r="C335" s="74">
        <v>-0.11111111111111116</v>
      </c>
      <c r="D335" s="74">
        <v>0.68308351177730198</v>
      </c>
      <c r="E335" s="74">
        <v>0.2673469387755103</v>
      </c>
    </row>
    <row r="336" spans="2:5" hidden="1" outlineLevel="1">
      <c r="B336" s="63" t="s">
        <v>86</v>
      </c>
      <c r="C336" s="74">
        <v>-9.2803030303030276E-2</v>
      </c>
      <c r="D336" s="74">
        <v>-4.1424418604651181E-2</v>
      </c>
      <c r="E336" s="74">
        <v>-6.3733552631578982E-2</v>
      </c>
    </row>
    <row r="337" spans="2:5" hidden="1" outlineLevel="1">
      <c r="B337" s="63" t="s">
        <v>85</v>
      </c>
      <c r="C337" s="74">
        <v>-0.1508656224237428</v>
      </c>
      <c r="D337" s="74">
        <v>0.11374407582938395</v>
      </c>
      <c r="E337" s="74">
        <v>3.1023784901758056E-3</v>
      </c>
    </row>
    <row r="338" spans="2:5" hidden="1" outlineLevel="1">
      <c r="B338" s="63" t="s">
        <v>84</v>
      </c>
      <c r="C338" s="74">
        <v>-6.505576208178443E-2</v>
      </c>
      <c r="D338" s="74">
        <v>0.36426712922810056</v>
      </c>
      <c r="E338" s="74">
        <v>0.15702108568864959</v>
      </c>
    </row>
    <row r="339" spans="2:5" hidden="1" outlineLevel="1">
      <c r="B339" s="63" t="s">
        <v>83</v>
      </c>
      <c r="C339" s="74">
        <v>-7.3289902280130326E-2</v>
      </c>
      <c r="D339" s="74">
        <v>0.34644913627639151</v>
      </c>
      <c r="E339" s="74">
        <v>0.11938325991189425</v>
      </c>
    </row>
    <row r="340" spans="2:5" hidden="1" outlineLevel="1">
      <c r="B340" s="63" t="s">
        <v>82</v>
      </c>
      <c r="C340" s="74">
        <v>-0.27446808510638299</v>
      </c>
      <c r="D340" s="74">
        <v>0.29722921914357681</v>
      </c>
      <c r="E340" s="74">
        <v>-1.2687427912341454E-2</v>
      </c>
    </row>
    <row r="341" spans="2:5" hidden="1" outlineLevel="1">
      <c r="B341" s="63" t="s">
        <v>81</v>
      </c>
      <c r="C341" s="74">
        <v>7.4354127284183891E-2</v>
      </c>
      <c r="D341" s="74">
        <v>1.1927616050354053</v>
      </c>
      <c r="E341" s="74">
        <v>0.57172848145556343</v>
      </c>
    </row>
    <row r="342" spans="2:5" hidden="1" outlineLevel="1">
      <c r="B342" s="63" t="s">
        <v>80</v>
      </c>
      <c r="C342" s="74">
        <v>0.14332460732984287</v>
      </c>
      <c r="D342" s="74">
        <v>0.62760215882806469</v>
      </c>
      <c r="E342" s="74">
        <v>0.36566371681415921</v>
      </c>
    </row>
    <row r="343" spans="2:5" hidden="1" outlineLevel="1">
      <c r="B343" s="63" t="s">
        <v>79</v>
      </c>
      <c r="C343" s="74">
        <v>0.21926671459381741</v>
      </c>
      <c r="D343" s="74">
        <v>0.60536912751677852</v>
      </c>
      <c r="E343" s="74">
        <v>0.4189517528635891</v>
      </c>
    </row>
    <row r="344" spans="2:5" collapsed="1">
      <c r="B344" s="105">
        <v>1986</v>
      </c>
      <c r="C344" s="113">
        <v>8.1023728377596083E-3</v>
      </c>
      <c r="D344" s="113">
        <v>0.33714563815549337</v>
      </c>
      <c r="E344" s="113">
        <v>0.1771859076557567</v>
      </c>
    </row>
    <row r="345" spans="2:5" hidden="1" outlineLevel="1">
      <c r="B345" s="63" t="s">
        <v>90</v>
      </c>
      <c r="C345" s="74">
        <v>0.43238434163701078</v>
      </c>
      <c r="D345" s="74">
        <v>0.30531845042678918</v>
      </c>
      <c r="E345" s="74">
        <v>0.35927465054778995</v>
      </c>
    </row>
    <row r="346" spans="2:5" hidden="1" outlineLevel="1">
      <c r="B346" s="63" t="s">
        <v>89</v>
      </c>
      <c r="C346" s="74">
        <v>-0.19011882426516569</v>
      </c>
      <c r="D346" s="74">
        <v>0.33419023136246784</v>
      </c>
      <c r="E346" s="74">
        <v>3.1091829356471479E-2</v>
      </c>
    </row>
    <row r="347" spans="2:5" hidden="1" outlineLevel="1">
      <c r="B347" s="63" t="s">
        <v>88</v>
      </c>
      <c r="C347" s="74">
        <v>-5.0377833753148638E-2</v>
      </c>
      <c r="D347" s="74">
        <v>0.30485611510791366</v>
      </c>
      <c r="E347" s="74">
        <v>0.12114633087277471</v>
      </c>
    </row>
    <row r="348" spans="2:5" hidden="1" outlineLevel="1">
      <c r="B348" s="63" t="s">
        <v>87</v>
      </c>
      <c r="C348" s="74">
        <v>-0.1665312753858651</v>
      </c>
      <c r="D348" s="74">
        <v>-7.98029556650246E-2</v>
      </c>
      <c r="E348" s="74">
        <v>-0.12733748886910057</v>
      </c>
    </row>
    <row r="349" spans="2:5" hidden="1" outlineLevel="1">
      <c r="B349" s="63" t="s">
        <v>86</v>
      </c>
      <c r="C349" s="74">
        <v>4.8659384309831077E-2</v>
      </c>
      <c r="D349" s="74">
        <v>0.32690453230472527</v>
      </c>
      <c r="E349" s="74">
        <v>0.18982387475538154</v>
      </c>
    </row>
    <row r="350" spans="2:5" hidden="1" outlineLevel="1">
      <c r="B350" s="63" t="s">
        <v>85</v>
      </c>
      <c r="C350" s="74">
        <v>0.16859344894026984</v>
      </c>
      <c r="D350" s="74">
        <v>0.23935389133627027</v>
      </c>
      <c r="E350" s="74">
        <v>0.20874999999999999</v>
      </c>
    </row>
    <row r="351" spans="2:5" hidden="1" outlineLevel="1">
      <c r="B351" s="63" t="s">
        <v>84</v>
      </c>
      <c r="C351" s="74">
        <v>-0.15408805031446537</v>
      </c>
      <c r="D351" s="74">
        <v>0.257360959651036</v>
      </c>
      <c r="E351" s="74">
        <v>1.8273184102329809E-2</v>
      </c>
    </row>
    <row r="352" spans="2:5" hidden="1" outlineLevel="1">
      <c r="B352" s="63" t="s">
        <v>83</v>
      </c>
      <c r="C352" s="74">
        <v>9.5450490633363083E-2</v>
      </c>
      <c r="D352" s="74">
        <v>0.34974093264248696</v>
      </c>
      <c r="E352" s="74">
        <v>0.19915478077126259</v>
      </c>
    </row>
    <row r="353" spans="2:5" hidden="1" outlineLevel="1">
      <c r="B353" s="63" t="s">
        <v>82</v>
      </c>
      <c r="C353" s="74">
        <v>-0.13549969343960755</v>
      </c>
      <c r="D353" s="74">
        <v>-0.15591778880226792</v>
      </c>
      <c r="E353" s="74">
        <v>-0.1449704142011834</v>
      </c>
    </row>
    <row r="354" spans="2:5" hidden="1" outlineLevel="1">
      <c r="B354" s="63" t="s">
        <v>81</v>
      </c>
      <c r="C354" s="74">
        <v>-0.14216216216216215</v>
      </c>
      <c r="D354" s="74">
        <v>-0.27947845804988658</v>
      </c>
      <c r="E354" s="74">
        <v>-0.20918649695628111</v>
      </c>
    </row>
    <row r="355" spans="2:5" hidden="1" outlineLevel="1">
      <c r="B355" s="63" t="s">
        <v>80</v>
      </c>
      <c r="C355" s="74">
        <v>0.10086455331412103</v>
      </c>
      <c r="D355" s="74">
        <v>-8.2094833687190394E-2</v>
      </c>
      <c r="E355" s="74">
        <v>8.5683684398429882E-3</v>
      </c>
    </row>
    <row r="356" spans="2:5" hidden="1" outlineLevel="1">
      <c r="B356" s="63" t="s">
        <v>79</v>
      </c>
      <c r="C356" s="74">
        <v>-2.8673835125447855E-3</v>
      </c>
      <c r="D356" s="74">
        <v>5.0775740479548581E-2</v>
      </c>
      <c r="E356" s="74">
        <v>2.4173480270174297E-2</v>
      </c>
    </row>
    <row r="357" spans="2:5" collapsed="1">
      <c r="B357" s="105">
        <v>1985</v>
      </c>
      <c r="C357" s="113">
        <v>-1.8678614248753722E-2</v>
      </c>
      <c r="D357" s="113">
        <v>0.1024076185366507</v>
      </c>
      <c r="E357" s="113">
        <v>4.0022108069445395E-2</v>
      </c>
    </row>
    <row r="358" spans="2:5" hidden="1" outlineLevel="1">
      <c r="B358" s="63" t="s">
        <v>90</v>
      </c>
      <c r="C358" s="74">
        <v>-0.24411566913248151</v>
      </c>
      <c r="D358" s="74">
        <v>0.15905631659056318</v>
      </c>
      <c r="E358" s="74">
        <v>-5.4980364155658656E-2</v>
      </c>
    </row>
    <row r="359" spans="2:5" hidden="1" outlineLevel="1">
      <c r="B359" s="63" t="s">
        <v>89</v>
      </c>
      <c r="C359" s="74">
        <v>0.25215348472983545</v>
      </c>
      <c r="D359" s="74">
        <v>0.18960244648318048</v>
      </c>
      <c r="E359" s="74">
        <v>0.22497785651018609</v>
      </c>
    </row>
    <row r="360" spans="2:5" hidden="1" outlineLevel="1">
      <c r="B360" s="63" t="s">
        <v>88</v>
      </c>
      <c r="C360" s="74">
        <v>-8.101851851851849E-2</v>
      </c>
      <c r="D360" s="74">
        <v>8.0660835762876637E-2</v>
      </c>
      <c r="E360" s="74">
        <v>-9.4623655913979032E-3</v>
      </c>
    </row>
    <row r="361" spans="2:5" hidden="1" outlineLevel="1">
      <c r="B361" s="63" t="s">
        <v>87</v>
      </c>
      <c r="C361" s="74">
        <v>0.27432712215320909</v>
      </c>
      <c r="D361" s="74">
        <v>-2.0270270270270285E-2</v>
      </c>
      <c r="E361" s="74">
        <v>0.12187812187812197</v>
      </c>
    </row>
    <row r="362" spans="2:5" hidden="1" outlineLevel="1">
      <c r="B362" s="63" t="s">
        <v>86</v>
      </c>
      <c r="C362" s="74">
        <v>7.5854700854700807E-2</v>
      </c>
      <c r="D362" s="74">
        <v>0.12840043525571265</v>
      </c>
      <c r="E362" s="74">
        <v>0.10188679245283017</v>
      </c>
    </row>
    <row r="363" spans="2:5" hidden="1" outlineLevel="1">
      <c r="B363" s="63" t="s">
        <v>85</v>
      </c>
      <c r="C363" s="74">
        <v>0.26739926739926734</v>
      </c>
      <c r="D363" s="74">
        <v>0.1274834437086092</v>
      </c>
      <c r="E363" s="74">
        <v>0.18401578687715836</v>
      </c>
    </row>
    <row r="364" spans="2:5" hidden="1" outlineLevel="1">
      <c r="B364" s="63" t="s">
        <v>84</v>
      </c>
      <c r="C364" s="74">
        <v>0.9214501510574018</v>
      </c>
      <c r="D364" s="74">
        <v>0.50822368421052633</v>
      </c>
      <c r="E364" s="74">
        <v>0.7236220472440944</v>
      </c>
    </row>
    <row r="365" spans="2:5" hidden="1" outlineLevel="1">
      <c r="B365" s="63" t="s">
        <v>83</v>
      </c>
      <c r="C365" s="74">
        <v>5.258215962441315E-2</v>
      </c>
      <c r="D365" s="74">
        <v>-0.24239450441609423</v>
      </c>
      <c r="E365" s="74">
        <v>-9.1650671785028837E-2</v>
      </c>
    </row>
    <row r="366" spans="2:5" hidden="1" outlineLevel="1">
      <c r="B366" s="63" t="s">
        <v>82</v>
      </c>
      <c r="C366" s="74">
        <v>1.6199376947040545E-2</v>
      </c>
      <c r="D366" s="74">
        <v>5.851462865716428E-2</v>
      </c>
      <c r="E366" s="74">
        <v>3.539823008849563E-2</v>
      </c>
    </row>
    <row r="367" spans="2:5" hidden="1" outlineLevel="1">
      <c r="B367" s="63" t="s">
        <v>81</v>
      </c>
      <c r="C367" s="74">
        <v>-7.3146292585170358E-2</v>
      </c>
      <c r="D367" s="74">
        <v>0.13367609254498714</v>
      </c>
      <c r="E367" s="74">
        <v>1.7454954954954971E-2</v>
      </c>
    </row>
    <row r="368" spans="2:5" hidden="1" outlineLevel="1">
      <c r="B368" s="63" t="s">
        <v>80</v>
      </c>
      <c r="C368" s="74">
        <v>-0.25536480686695284</v>
      </c>
      <c r="D368" s="74">
        <v>-0.10057288351368554</v>
      </c>
      <c r="E368" s="74">
        <v>-0.18457059679767107</v>
      </c>
    </row>
    <row r="369" spans="2:5" hidden="1" outlineLevel="1">
      <c r="B369" s="63" t="s">
        <v>79</v>
      </c>
      <c r="C369" s="74">
        <v>-0.23477783872737246</v>
      </c>
      <c r="D369" s="74">
        <v>-0.22471295790049206</v>
      </c>
      <c r="E369" s="74">
        <v>-0.22973713033954002</v>
      </c>
    </row>
    <row r="370" spans="2:5" collapsed="1">
      <c r="B370" s="105">
        <v>1984</v>
      </c>
      <c r="C370" s="113">
        <v>3.2286654849329466E-3</v>
      </c>
      <c r="D370" s="113">
        <v>3.5270429771575351E-2</v>
      </c>
      <c r="E370" s="113">
        <v>1.8510546706844488E-2</v>
      </c>
    </row>
    <row r="371" spans="2:5" hidden="1" outlineLevel="1">
      <c r="B371" s="63" t="s">
        <v>90</v>
      </c>
      <c r="C371" s="74">
        <v>0.10229799851742039</v>
      </c>
      <c r="D371" s="74">
        <v>-7.3995771670190225E-2</v>
      </c>
      <c r="E371" s="74">
        <v>1.1921965317919003E-2</v>
      </c>
    </row>
    <row r="372" spans="2:5" hidden="1" outlineLevel="1">
      <c r="B372" s="63" t="s">
        <v>89</v>
      </c>
      <c r="C372" s="74">
        <v>0.11140121845082684</v>
      </c>
      <c r="D372" s="74">
        <v>0.20961775585696674</v>
      </c>
      <c r="E372" s="74">
        <v>0.15204081632653055</v>
      </c>
    </row>
    <row r="373" spans="2:5" hidden="1" outlineLevel="1">
      <c r="B373" s="63" t="s">
        <v>88</v>
      </c>
      <c r="C373" s="74">
        <v>6.9306930693069368E-2</v>
      </c>
      <c r="D373" s="74">
        <v>-0.28492008339124397</v>
      </c>
      <c r="E373" s="74">
        <v>-0.12297246322142585</v>
      </c>
    </row>
    <row r="374" spans="2:5" hidden="1" outlineLevel="1">
      <c r="B374" s="63" t="s">
        <v>87</v>
      </c>
      <c r="C374" s="74">
        <v>-5.0147492625368773E-2</v>
      </c>
      <c r="D374" s="74">
        <v>0.16143497757847536</v>
      </c>
      <c r="E374" s="74">
        <v>4.8716605552645342E-2</v>
      </c>
    </row>
    <row r="375" spans="2:5" hidden="1" outlineLevel="1">
      <c r="B375" s="63" t="s">
        <v>86</v>
      </c>
      <c r="C375" s="74">
        <v>-4.2553191489361764E-3</v>
      </c>
      <c r="D375" s="74">
        <v>-7.8234704112337017E-2</v>
      </c>
      <c r="E375" s="74">
        <v>-4.2333505420753759E-2</v>
      </c>
    </row>
    <row r="376" spans="2:5" hidden="1" outlineLevel="1">
      <c r="B376" s="63" t="s">
        <v>85</v>
      </c>
      <c r="C376" s="74">
        <v>-0.21626794258373205</v>
      </c>
      <c r="D376" s="74">
        <v>-0.11436950146627567</v>
      </c>
      <c r="E376" s="74">
        <v>-0.15857202158572026</v>
      </c>
    </row>
    <row r="377" spans="2:5" hidden="1" outlineLevel="1">
      <c r="B377" s="63" t="s">
        <v>84</v>
      </c>
      <c r="C377" s="74">
        <v>-3.0120481927711218E-3</v>
      </c>
      <c r="D377" s="74">
        <v>-0.27272727272727271</v>
      </c>
      <c r="E377" s="74">
        <v>-0.15333333333333332</v>
      </c>
    </row>
    <row r="378" spans="2:5" hidden="1" outlineLevel="1">
      <c r="B378" s="63" t="s">
        <v>83</v>
      </c>
      <c r="C378" s="74">
        <v>0.20611551528878813</v>
      </c>
      <c r="D378" s="74">
        <v>0.69833333333333325</v>
      </c>
      <c r="E378" s="74">
        <v>0.40525960890087664</v>
      </c>
    </row>
    <row r="379" spans="2:5" hidden="1" outlineLevel="1">
      <c r="B379" s="63" t="s">
        <v>82</v>
      </c>
      <c r="C379" s="74">
        <v>7.4297188755020116E-2</v>
      </c>
      <c r="D379" s="74">
        <v>8.2859463850528003E-2</v>
      </c>
      <c r="E379" s="74">
        <v>7.8165137614678804E-2</v>
      </c>
    </row>
    <row r="380" spans="2:5" hidden="1" outlineLevel="1">
      <c r="B380" s="63" t="s">
        <v>81</v>
      </c>
      <c r="C380" s="74">
        <v>4.2842215256008398E-2</v>
      </c>
      <c r="D380" s="74">
        <v>-0.10420264824409897</v>
      </c>
      <c r="E380" s="74">
        <v>-2.7115858668857795E-2</v>
      </c>
    </row>
    <row r="381" spans="2:5" hidden="1" outlineLevel="1">
      <c r="B381" s="63" t="s">
        <v>80</v>
      </c>
      <c r="C381" s="74">
        <v>-8.4479371316306451E-2</v>
      </c>
      <c r="D381" s="74">
        <v>-0.20415400202634248</v>
      </c>
      <c r="E381" s="74">
        <v>-0.14339152119700749</v>
      </c>
    </row>
    <row r="382" spans="2:5" hidden="1" outlineLevel="1">
      <c r="B382" s="63" t="s">
        <v>79</v>
      </c>
      <c r="C382" s="74">
        <v>-0.10241260462826196</v>
      </c>
      <c r="D382" s="74">
        <v>-0.21333333333333337</v>
      </c>
      <c r="E382" s="74">
        <v>-0.16161616161616166</v>
      </c>
    </row>
    <row r="383" spans="2:5" collapsed="1">
      <c r="B383" s="105">
        <v>1983</v>
      </c>
      <c r="C383" s="113">
        <v>3.9405109952967976E-3</v>
      </c>
      <c r="D383" s="113">
        <v>-7.8208000000000055E-2</v>
      </c>
      <c r="E383" s="113">
        <v>-3.6990975477534382E-2</v>
      </c>
    </row>
    <row r="384" spans="2:5" hidden="1" outlineLevel="1">
      <c r="B384" s="63" t="s">
        <v>90</v>
      </c>
      <c r="C384" s="74">
        <v>0.15595544130248506</v>
      </c>
      <c r="D384" s="74">
        <v>-0.15485407980941035</v>
      </c>
      <c r="E384" s="74">
        <v>-2.7406886858749147E-2</v>
      </c>
    </row>
    <row r="385" spans="2:5" hidden="1" outlineLevel="1">
      <c r="B385" s="63" t="s">
        <v>89</v>
      </c>
      <c r="C385" s="74">
        <v>-0.22885906040268456</v>
      </c>
      <c r="D385" s="74">
        <v>-0.38930722891566261</v>
      </c>
      <c r="E385" s="74">
        <v>-0.30447125621007809</v>
      </c>
    </row>
    <row r="386" spans="2:5" hidden="1" outlineLevel="1">
      <c r="B386" s="63" t="s">
        <v>88</v>
      </c>
      <c r="C386" s="74">
        <v>-0.72022160664819945</v>
      </c>
      <c r="D386" s="74">
        <v>0.10437452033768224</v>
      </c>
      <c r="E386" s="74">
        <v>-0.52954747116237799</v>
      </c>
    </row>
    <row r="387" spans="2:5" hidden="1" outlineLevel="1">
      <c r="B387" s="63" t="s">
        <v>87</v>
      </c>
      <c r="C387" s="74">
        <v>3.2487309644670059E-2</v>
      </c>
      <c r="D387" s="74">
        <v>-0.55577689243027883</v>
      </c>
      <c r="E387" s="74">
        <v>-0.36217841630471104</v>
      </c>
    </row>
    <row r="388" spans="2:5" hidden="1" outlineLevel="1">
      <c r="B388" s="63" t="s">
        <v>86</v>
      </c>
      <c r="C388" s="74">
        <v>-0.23327895595432302</v>
      </c>
      <c r="D388" s="74">
        <v>-0.31852358168147643</v>
      </c>
      <c r="E388" s="74">
        <v>-0.27965786537746373</v>
      </c>
    </row>
    <row r="389" spans="2:5" hidden="1" outlineLevel="1">
      <c r="B389" s="63" t="s">
        <v>85</v>
      </c>
      <c r="C389" s="74">
        <v>-3.0612244897959218E-2</v>
      </c>
      <c r="D389" s="74">
        <v>-0.33495855680156017</v>
      </c>
      <c r="E389" s="74">
        <v>-0.2301054650047939</v>
      </c>
    </row>
    <row r="390" spans="2:5" hidden="1" outlineLevel="1">
      <c r="B390" s="63" t="s">
        <v>84</v>
      </c>
      <c r="C390" s="74">
        <v>-0.14322580645161287</v>
      </c>
      <c r="D390" s="74">
        <v>-0.32797427652733124</v>
      </c>
      <c r="E390" s="74">
        <v>-0.25705794947994054</v>
      </c>
    </row>
    <row r="391" spans="2:5" hidden="1" outlineLevel="1">
      <c r="B391" s="63" t="s">
        <v>83</v>
      </c>
      <c r="C391" s="74">
        <v>-1.230425055928408E-2</v>
      </c>
      <c r="D391" s="74">
        <v>-0.44903581267217629</v>
      </c>
      <c r="E391" s="74">
        <v>-0.25214321734745337</v>
      </c>
    </row>
    <row r="392" spans="2:5" hidden="1" outlineLevel="1">
      <c r="B392" s="63" t="s">
        <v>82</v>
      </c>
      <c r="C392" s="74">
        <v>0.10666666666666669</v>
      </c>
      <c r="D392" s="74">
        <v>-5.8868501529051986E-2</v>
      </c>
      <c r="E392" s="74">
        <v>2.5206922498118844E-2</v>
      </c>
    </row>
    <row r="393" spans="2:5" hidden="1" outlineLevel="1">
      <c r="B393" s="63" t="s">
        <v>81</v>
      </c>
      <c r="C393" s="74">
        <v>7.8917700112739464E-2</v>
      </c>
      <c r="D393" s="74">
        <v>-6.0573282855597599E-2</v>
      </c>
      <c r="E393" s="74">
        <v>7.7284018768974949E-3</v>
      </c>
    </row>
    <row r="394" spans="2:5" hidden="1" outlineLevel="1">
      <c r="B394" s="63" t="s">
        <v>80</v>
      </c>
      <c r="C394" s="74">
        <v>-3.6896877956480556E-2</v>
      </c>
      <c r="D394" s="74">
        <v>5.2238805970149294E-2</v>
      </c>
      <c r="E394" s="74">
        <v>5.0125313283209127E-3</v>
      </c>
    </row>
    <row r="395" spans="2:5" hidden="1" outlineLevel="1">
      <c r="B395" s="63" t="s">
        <v>79</v>
      </c>
      <c r="C395" s="74">
        <v>-0.18104838709677418</v>
      </c>
      <c r="D395" s="74">
        <v>9.9913119026933117E-3</v>
      </c>
      <c r="E395" s="74">
        <v>-8.9084065244667499E-2</v>
      </c>
    </row>
    <row r="396" spans="2:5" collapsed="1">
      <c r="B396" s="105">
        <v>1982</v>
      </c>
      <c r="C396" s="113">
        <v>-0.19989829646580215</v>
      </c>
      <c r="D396" s="113">
        <v>-0.19871794871794868</v>
      </c>
      <c r="E396" s="113">
        <v>-0.19931060896208352</v>
      </c>
    </row>
    <row r="397" spans="2:5" hidden="1" outlineLevel="1">
      <c r="B397" s="63" t="s">
        <v>90</v>
      </c>
      <c r="C397" s="74">
        <v>-0.14568081991215232</v>
      </c>
      <c r="D397" s="74">
        <v>-2.6666666666666616E-2</v>
      </c>
      <c r="E397" s="74">
        <v>-7.9262374636040134E-2</v>
      </c>
    </row>
    <row r="398" spans="2:5" hidden="1" outlineLevel="1">
      <c r="B398" s="63" t="s">
        <v>89</v>
      </c>
      <c r="C398" s="74">
        <v>0.37074517019319231</v>
      </c>
      <c r="D398" s="74">
        <v>2.3112480739599484E-2</v>
      </c>
      <c r="E398" s="74">
        <v>0.18155136268343819</v>
      </c>
    </row>
    <row r="399" spans="2:5" hidden="1" outlineLevel="1">
      <c r="B399" s="63" t="s">
        <v>88</v>
      </c>
      <c r="C399" s="74">
        <v>3.7814569536423841</v>
      </c>
      <c r="D399" s="74">
        <v>0.26874391431353462</v>
      </c>
      <c r="E399" s="74">
        <v>1.9151577858251421</v>
      </c>
    </row>
    <row r="400" spans="2:5" hidden="1" outlineLevel="1">
      <c r="B400" s="63" t="s">
        <v>87</v>
      </c>
      <c r="C400" s="74">
        <v>0.4701492537313432</v>
      </c>
      <c r="D400" s="74">
        <v>1.1004184100418408</v>
      </c>
      <c r="E400" s="74">
        <v>0.84071340713407139</v>
      </c>
    </row>
    <row r="401" spans="2:5" hidden="1" outlineLevel="1">
      <c r="B401" s="63" t="s">
        <v>86</v>
      </c>
      <c r="C401" s="74">
        <v>0.1447245564892623</v>
      </c>
      <c r="D401" s="74">
        <v>0.64382022471910116</v>
      </c>
      <c r="E401" s="74">
        <v>0.37123916369199383</v>
      </c>
    </row>
    <row r="402" spans="2:5" hidden="1" outlineLevel="1">
      <c r="B402" s="63" t="s">
        <v>85</v>
      </c>
      <c r="C402" s="74">
        <v>-9.4117647058823528E-2</v>
      </c>
      <c r="D402" s="74">
        <v>0.43929824561403508</v>
      </c>
      <c r="E402" s="74">
        <v>0.19655831739961749</v>
      </c>
    </row>
    <row r="403" spans="2:5" hidden="1" outlineLevel="1">
      <c r="B403" s="63" t="s">
        <v>84</v>
      </c>
      <c r="C403" s="74">
        <v>0.64543524416135889</v>
      </c>
      <c r="D403" s="74">
        <v>1.2333931777378817</v>
      </c>
      <c r="E403" s="74">
        <v>0.96400778210116722</v>
      </c>
    </row>
    <row r="404" spans="2:5" hidden="1" outlineLevel="1">
      <c r="B404" s="63" t="s">
        <v>83</v>
      </c>
      <c r="C404" s="74">
        <v>0.15953307392996119</v>
      </c>
      <c r="D404" s="74">
        <v>0.40697674418604657</v>
      </c>
      <c r="E404" s="74">
        <v>0.28349514563106792</v>
      </c>
    </row>
    <row r="405" spans="2:5" hidden="1" outlineLevel="1">
      <c r="B405" s="63" t="s">
        <v>82</v>
      </c>
      <c r="C405" s="74">
        <v>-8.412483039348706E-2</v>
      </c>
      <c r="D405" s="74">
        <v>-0.15009746588693962</v>
      </c>
      <c r="E405" s="74">
        <v>-0.11782276800531033</v>
      </c>
    </row>
    <row r="406" spans="2:5" hidden="1" outlineLevel="1">
      <c r="B406" s="63" t="s">
        <v>81</v>
      </c>
      <c r="C406" s="74">
        <v>0.15045395590142663</v>
      </c>
      <c r="D406" s="74">
        <v>0.30856334041047417</v>
      </c>
      <c r="E406" s="74">
        <v>0.22605752961082914</v>
      </c>
    </row>
    <row r="407" spans="2:5" hidden="1" outlineLevel="1">
      <c r="B407" s="63" t="s">
        <v>80</v>
      </c>
      <c r="C407" s="74">
        <v>-0.12536201903185773</v>
      </c>
      <c r="D407" s="74">
        <v>-0.11883513386566458</v>
      </c>
      <c r="E407" s="74">
        <v>-0.12230532336119671</v>
      </c>
    </row>
    <row r="408" spans="2:5" hidden="1" outlineLevel="1">
      <c r="B408" s="63" t="s">
        <v>79</v>
      </c>
      <c r="C408" s="74">
        <v>0.29032258064516125</v>
      </c>
      <c r="D408" s="74">
        <v>-2.2090059473237056E-2</v>
      </c>
      <c r="E408" s="74">
        <v>0.11833489242282513</v>
      </c>
    </row>
    <row r="409" spans="2:5" collapsed="1">
      <c r="B409" s="105">
        <v>1981</v>
      </c>
      <c r="C409" s="113">
        <v>0.3209511654463626</v>
      </c>
      <c r="D409" s="113">
        <v>0.21215888605706468</v>
      </c>
      <c r="E409" s="113">
        <v>0.26444760121392141</v>
      </c>
    </row>
    <row r="410" spans="2:5" hidden="1" outlineLevel="1">
      <c r="B410" s="63" t="s">
        <v>90</v>
      </c>
      <c r="C410" s="74">
        <v>-0.18350268977884043</v>
      </c>
      <c r="D410" s="74">
        <v>-0.42956349206349209</v>
      </c>
      <c r="E410" s="74">
        <v>-0.34192037470726</v>
      </c>
    </row>
    <row r="411" spans="2:5" hidden="1" outlineLevel="1">
      <c r="B411" s="63" t="s">
        <v>89</v>
      </c>
      <c r="C411" s="74">
        <v>0.24370709382151023</v>
      </c>
      <c r="D411" s="74">
        <v>-7.1530758226037161E-2</v>
      </c>
      <c r="E411" s="74">
        <v>4.973591549295775E-2</v>
      </c>
    </row>
    <row r="412" spans="2:5" hidden="1" outlineLevel="1">
      <c r="B412" s="63" t="s">
        <v>88</v>
      </c>
      <c r="C412" s="74">
        <v>-0.11695906432748537</v>
      </c>
      <c r="D412" s="74">
        <v>0.16439909297052147</v>
      </c>
      <c r="E412" s="74">
        <v>1.3102725366876289E-2</v>
      </c>
    </row>
    <row r="413" spans="2:5" hidden="1" outlineLevel="1">
      <c r="B413" s="63" t="s">
        <v>87</v>
      </c>
      <c r="C413" s="74">
        <v>-0.4214162348877375</v>
      </c>
      <c r="D413" s="74">
        <v>-0.62583170254403131</v>
      </c>
      <c r="E413" s="74">
        <v>-0.56207918125504985</v>
      </c>
    </row>
    <row r="414" spans="2:5" hidden="1" outlineLevel="1">
      <c r="B414" s="63" t="s">
        <v>86</v>
      </c>
      <c r="C414" s="74">
        <v>-1.1080332409972304E-2</v>
      </c>
      <c r="D414" s="74">
        <v>-0.30250783699059558</v>
      </c>
      <c r="E414" s="74">
        <v>-0.1687155574395931</v>
      </c>
    </row>
    <row r="415" spans="2:5" hidden="1" outlineLevel="1">
      <c r="B415" s="63" t="s">
        <v>85</v>
      </c>
      <c r="C415" s="74">
        <v>-8.391070053887606E-2</v>
      </c>
      <c r="D415" s="74">
        <v>0.24781085814360782</v>
      </c>
      <c r="E415" s="74">
        <v>7.1282261368291744E-2</v>
      </c>
    </row>
    <row r="416" spans="2:5" hidden="1" outlineLevel="1">
      <c r="B416" s="63" t="s">
        <v>84</v>
      </c>
      <c r="C416" s="74">
        <v>-0.50525210084033612</v>
      </c>
      <c r="D416" s="74">
        <v>-0.55189058728881735</v>
      </c>
      <c r="E416" s="74">
        <v>-0.53166287015945324</v>
      </c>
    </row>
    <row r="417" spans="2:5" hidden="1" outlineLevel="1">
      <c r="B417" s="63" t="s">
        <v>83</v>
      </c>
      <c r="C417" s="74">
        <v>-0.21004098360655743</v>
      </c>
      <c r="D417" s="74">
        <v>-0.43831640058055155</v>
      </c>
      <c r="E417" s="74">
        <v>-0.3436703483432455</v>
      </c>
    </row>
    <row r="418" spans="2:5" hidden="1" outlineLevel="1">
      <c r="B418" s="63" t="s">
        <v>82</v>
      </c>
      <c r="C418" s="74">
        <v>0.12006079027355621</v>
      </c>
      <c r="D418" s="74">
        <v>-0.24074987666502223</v>
      </c>
      <c r="E418" s="74">
        <v>-9.8713730182470871E-2</v>
      </c>
    </row>
    <row r="419" spans="2:5" hidden="1" outlineLevel="1">
      <c r="B419" s="63" t="s">
        <v>81</v>
      </c>
      <c r="C419" s="74">
        <v>-0.2309226932668329</v>
      </c>
      <c r="D419" s="74">
        <v>-0.42886014551333873</v>
      </c>
      <c r="E419" s="74">
        <v>-0.34025452109845944</v>
      </c>
    </row>
    <row r="420" spans="2:5" hidden="1" outlineLevel="1">
      <c r="B420" s="63" t="s">
        <v>80</v>
      </c>
      <c r="C420" s="74">
        <v>-0.21116187989556134</v>
      </c>
      <c r="D420" s="74">
        <v>-0.14805922368947577</v>
      </c>
      <c r="E420" s="74">
        <v>-0.18281502786266401</v>
      </c>
    </row>
    <row r="421" spans="2:5" hidden="1" outlineLevel="1">
      <c r="B421" s="63" t="s">
        <v>79</v>
      </c>
      <c r="C421" s="74">
        <v>-0.4116926844199571</v>
      </c>
      <c r="D421" s="74">
        <v>-0.23794108125606994</v>
      </c>
      <c r="E421" s="74">
        <v>-0.32724984266834489</v>
      </c>
    </row>
    <row r="422" spans="2:5" collapsed="1">
      <c r="B422" s="105">
        <v>1980</v>
      </c>
      <c r="C422" s="113">
        <v>-0.20360562777510294</v>
      </c>
      <c r="D422" s="113">
        <v>-0.30016966111280285</v>
      </c>
      <c r="E422" s="113">
        <v>-0.2568618042226487</v>
      </c>
    </row>
    <row r="423" spans="2:5" hidden="1" outlineLevel="1">
      <c r="B423" s="63" t="s">
        <v>90</v>
      </c>
      <c r="C423" s="74">
        <v>-0.11105207226354941</v>
      </c>
      <c r="D423" s="74">
        <v>4.3838453572661473E-2</v>
      </c>
      <c r="E423" s="74">
        <v>-1.7158401339192331E-2</v>
      </c>
    </row>
    <row r="424" spans="2:5" hidden="1" outlineLevel="1">
      <c r="B424" s="63" t="s">
        <v>89</v>
      </c>
      <c r="C424" s="74">
        <v>-0.57365853658536592</v>
      </c>
      <c r="D424" s="74">
        <v>-0.48640705363703163</v>
      </c>
      <c r="E424" s="74">
        <v>-0.5238893545683152</v>
      </c>
    </row>
    <row r="425" spans="2:5" hidden="1" outlineLevel="1">
      <c r="B425" s="63" t="s">
        <v>88</v>
      </c>
      <c r="C425" s="74">
        <v>-0.56525423728813562</v>
      </c>
      <c r="D425" s="74">
        <v>-0.82506941689805635</v>
      </c>
      <c r="E425" s="74">
        <v>-0.74223182923534181</v>
      </c>
    </row>
    <row r="426" spans="2:5" hidden="1" outlineLevel="1">
      <c r="B426" s="63" t="s">
        <v>87</v>
      </c>
      <c r="C426" s="74">
        <v>-0.46586715867158668</v>
      </c>
      <c r="D426" s="74">
        <v>-0.31957390146471376</v>
      </c>
      <c r="E426" s="74">
        <v>-0.37312172885362149</v>
      </c>
    </row>
    <row r="427" spans="2:5" hidden="1" outlineLevel="1">
      <c r="B427" s="63" t="s">
        <v>86</v>
      </c>
      <c r="C427" s="74">
        <v>-0.64091511936339529</v>
      </c>
      <c r="D427" s="74">
        <v>-0.57873885770881484</v>
      </c>
      <c r="E427" s="74">
        <v>-0.60976013234077753</v>
      </c>
    </row>
    <row r="428" spans="2:5" hidden="1" outlineLevel="1">
      <c r="B428" s="63" t="s">
        <v>85</v>
      </c>
      <c r="C428" s="74">
        <v>-0.10351966873706009</v>
      </c>
      <c r="D428" s="74">
        <v>-0.71492760858711935</v>
      </c>
      <c r="E428" s="74">
        <v>-0.55252062328139329</v>
      </c>
    </row>
    <row r="429" spans="2:5" hidden="1" outlineLevel="1">
      <c r="B429" s="63" t="s">
        <v>84</v>
      </c>
      <c r="C429" s="74">
        <v>0.22838709677419344</v>
      </c>
      <c r="D429" s="74">
        <v>5.3389830508474567E-2</v>
      </c>
      <c r="E429" s="74">
        <v>0.1227621483375958</v>
      </c>
    </row>
    <row r="430" spans="2:5" hidden="1" outlineLevel="1">
      <c r="B430" s="63" t="s">
        <v>83</v>
      </c>
      <c r="C430" s="74">
        <v>0.10282485875706215</v>
      </c>
      <c r="D430" s="74">
        <v>0.31488549618320616</v>
      </c>
      <c r="E430" s="74">
        <v>0.21779617175375066</v>
      </c>
    </row>
    <row r="431" spans="2:5" hidden="1" outlineLevel="1">
      <c r="B431" s="63" t="s">
        <v>82</v>
      </c>
      <c r="C431" s="74">
        <v>-1.9374068554396384E-2</v>
      </c>
      <c r="D431" s="74">
        <v>0.50818452380952372</v>
      </c>
      <c r="E431" s="74">
        <v>0.2446016381236038</v>
      </c>
    </row>
    <row r="432" spans="2:5" hidden="1" outlineLevel="1">
      <c r="B432" s="63" t="s">
        <v>81</v>
      </c>
      <c r="C432" s="74">
        <v>-0.28925912796880537</v>
      </c>
      <c r="D432" s="74">
        <v>0.24384112619406739</v>
      </c>
      <c r="E432" s="74">
        <v>-6.8814968814968847E-2</v>
      </c>
    </row>
    <row r="433" spans="2:5" hidden="1" outlineLevel="1">
      <c r="B433" s="63" t="s">
        <v>80</v>
      </c>
      <c r="C433" s="74">
        <v>0.17982287254524443</v>
      </c>
      <c r="D433" s="74">
        <v>0.49640718562874242</v>
      </c>
      <c r="E433" s="74">
        <v>0.30372627138504815</v>
      </c>
    </row>
    <row r="434" spans="2:5" hidden="1" outlineLevel="1">
      <c r="B434" s="63" t="s">
        <v>79</v>
      </c>
      <c r="C434" s="74">
        <v>0.16761972837741235</v>
      </c>
      <c r="D434" s="74">
        <v>0.32347900599828616</v>
      </c>
      <c r="E434" s="74">
        <v>0.23850350740452075</v>
      </c>
    </row>
    <row r="435" spans="2:5" collapsed="1">
      <c r="B435" s="105">
        <v>1979</v>
      </c>
      <c r="C435" s="113">
        <v>-0.22573830924077376</v>
      </c>
      <c r="D435" s="113">
        <v>-0.25886639153985036</v>
      </c>
      <c r="E435" s="113">
        <v>-0.2443662865534183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2.5020003682515436E-2</v>
      </c>
      <c r="D7" s="40">
        <v>3.5775409430800861E-2</v>
      </c>
      <c r="E7" s="40">
        <v>2.9234423268979008E-2</v>
      </c>
    </row>
    <row r="8" spans="2:5">
      <c r="B8" s="46">
        <v>2009</v>
      </c>
      <c r="C8" s="74">
        <v>2.5494539786078109E-2</v>
      </c>
      <c r="D8" s="74">
        <v>3.6597850904835721E-2</v>
      </c>
      <c r="E8" s="74">
        <v>3.0037499612343987E-2</v>
      </c>
    </row>
    <row r="9" spans="2:5">
      <c r="B9" s="46">
        <v>2008</v>
      </c>
      <c r="C9" s="74">
        <v>2.4562837174948195E-2</v>
      </c>
      <c r="D9" s="74">
        <v>3.7706891889157275E-2</v>
      </c>
      <c r="E9" s="74">
        <v>2.9963001152423122E-2</v>
      </c>
    </row>
    <row r="10" spans="2:5">
      <c r="B10" s="46">
        <v>2007</v>
      </c>
      <c r="C10" s="74">
        <v>2.3740759292217733E-2</v>
      </c>
      <c r="D10" s="74">
        <v>3.4098964622106542E-2</v>
      </c>
      <c r="E10" s="74">
        <v>2.8022931038663448E-2</v>
      </c>
    </row>
    <row r="11" spans="2:5">
      <c r="B11" s="46">
        <v>2006</v>
      </c>
      <c r="C11" s="74">
        <v>2.2623299142619381E-2</v>
      </c>
      <c r="D11" s="74">
        <v>3.4380769767782704E-2</v>
      </c>
      <c r="E11" s="74">
        <v>2.7597622680408211E-2</v>
      </c>
    </row>
    <row r="12" spans="2:5">
      <c r="B12" s="46">
        <v>2005</v>
      </c>
      <c r="C12" s="74">
        <v>2.1080295902686255E-2</v>
      </c>
      <c r="D12" s="74">
        <v>3.576981019991491E-2</v>
      </c>
      <c r="E12" s="74">
        <v>2.7546600410072616E-2</v>
      </c>
    </row>
    <row r="13" spans="2:5">
      <c r="B13" s="46">
        <v>2004</v>
      </c>
      <c r="C13" s="74">
        <v>2.2018853518702339E-2</v>
      </c>
      <c r="D13" s="74">
        <v>3.944439793609221E-2</v>
      </c>
      <c r="E13" s="74">
        <v>2.9861979032200506E-2</v>
      </c>
    </row>
    <row r="14" spans="2:5">
      <c r="B14" s="46">
        <v>2003</v>
      </c>
      <c r="C14" s="74">
        <v>2.1308140430909596E-2</v>
      </c>
      <c r="D14" s="74">
        <v>4.4067415310677711E-2</v>
      </c>
      <c r="E14" s="74">
        <v>3.2007330334424051E-2</v>
      </c>
    </row>
    <row r="15" spans="2:5">
      <c r="B15" s="46">
        <v>2002</v>
      </c>
      <c r="C15" s="74">
        <v>2.2895636640397982E-2</v>
      </c>
      <c r="D15" s="74">
        <v>4.4248221817627442E-2</v>
      </c>
      <c r="E15" s="74">
        <v>3.2986254519632781E-2</v>
      </c>
    </row>
    <row r="16" spans="2:5">
      <c r="B16" s="46">
        <v>2001</v>
      </c>
      <c r="C16" s="74">
        <v>2.4477529437366276E-2</v>
      </c>
      <c r="D16" s="74">
        <v>4.1537193280918754E-2</v>
      </c>
      <c r="E16" s="74">
        <v>3.2733959708108891E-2</v>
      </c>
    </row>
    <row r="17" spans="2:5">
      <c r="B17" s="46">
        <v>2000</v>
      </c>
      <c r="C17" s="74">
        <v>2.617353354167987E-2</v>
      </c>
      <c r="D17" s="74">
        <v>4.2659991586104978E-2</v>
      </c>
      <c r="E17" s="74">
        <v>3.4300512110434049E-2</v>
      </c>
    </row>
    <row r="18" spans="2:5">
      <c r="B18" s="46">
        <v>1999</v>
      </c>
      <c r="C18" s="74">
        <v>2.6254927363254597E-2</v>
      </c>
      <c r="D18" s="74">
        <v>4.2919019146053207E-2</v>
      </c>
      <c r="E18" s="74">
        <v>3.4611327837194332E-2</v>
      </c>
    </row>
    <row r="19" spans="2:5">
      <c r="B19" s="46">
        <v>1998</v>
      </c>
      <c r="C19" s="74">
        <v>2.3957815445337982E-2</v>
      </c>
      <c r="D19" s="74">
        <v>4.0831728434229934E-2</v>
      </c>
      <c r="E19" s="74">
        <v>3.2446249214598308E-2</v>
      </c>
    </row>
    <row r="20" spans="2:5">
      <c r="B20" s="46">
        <v>1997</v>
      </c>
      <c r="C20" s="74">
        <v>1.9630152456239412E-2</v>
      </c>
      <c r="D20" s="74">
        <v>3.6345152627575178E-2</v>
      </c>
      <c r="E20" s="74">
        <v>2.8050062827227575E-2</v>
      </c>
    </row>
    <row r="21" spans="2:5">
      <c r="B21" s="46">
        <v>1996</v>
      </c>
      <c r="C21" s="74">
        <v>1.7063760174825089E-2</v>
      </c>
      <c r="D21" s="74">
        <v>3.0986199168425439E-2</v>
      </c>
      <c r="E21" s="74">
        <v>2.4168167102496009E-2</v>
      </c>
    </row>
    <row r="22" spans="2:5">
      <c r="B22" s="46">
        <v>1995</v>
      </c>
      <c r="C22" s="74">
        <v>1.6313034414370868E-2</v>
      </c>
      <c r="D22" s="74">
        <v>3.6522928140701336E-2</v>
      </c>
      <c r="E22" s="74">
        <v>2.6574372575376759E-2</v>
      </c>
    </row>
    <row r="23" spans="2:5">
      <c r="B23" s="46">
        <v>1994</v>
      </c>
      <c r="C23" s="74">
        <v>2.0584798175345923E-2</v>
      </c>
      <c r="D23" s="74">
        <v>3.3592828691830022E-2</v>
      </c>
      <c r="E23" s="74">
        <v>2.7043703404749847E-2</v>
      </c>
    </row>
    <row r="24" spans="2:5">
      <c r="B24" s="46">
        <v>1993</v>
      </c>
      <c r="C24" s="74">
        <v>1.7835176058232701E-2</v>
      </c>
      <c r="D24" s="74">
        <v>3.0005763004898555E-2</v>
      </c>
      <c r="E24" s="74">
        <v>2.3532298819729566E-2</v>
      </c>
    </row>
    <row r="25" spans="2:5">
      <c r="B25" s="46">
        <v>1992</v>
      </c>
      <c r="C25" s="74">
        <v>1.8669750131319274E-2</v>
      </c>
      <c r="D25" s="74">
        <v>3.5000172097511724E-2</v>
      </c>
      <c r="E25" s="74">
        <v>2.6412609341076462E-2</v>
      </c>
    </row>
    <row r="26" spans="2:5">
      <c r="B26" s="46">
        <v>1991</v>
      </c>
      <c r="C26" s="74">
        <v>1.798804780876494E-2</v>
      </c>
      <c r="D26" s="74">
        <v>3.5650530739985427E-2</v>
      </c>
      <c r="E26" s="74">
        <v>2.5997330716991958E-2</v>
      </c>
    </row>
    <row r="27" spans="2:5">
      <c r="B27" s="46">
        <v>1990</v>
      </c>
      <c r="C27" s="74">
        <v>1.6495685139624829E-2</v>
      </c>
      <c r="D27" s="74">
        <v>3.3646763620954007E-2</v>
      </c>
      <c r="E27" s="74">
        <v>2.4072295008326396E-2</v>
      </c>
    </row>
    <row r="28" spans="2:5">
      <c r="B28" s="46">
        <v>1989</v>
      </c>
      <c r="C28" s="74">
        <v>1.2674294332856013E-2</v>
      </c>
      <c r="D28" s="74">
        <v>2.5984593213495034E-2</v>
      </c>
      <c r="E28" s="74">
        <v>1.8489208988663231E-2</v>
      </c>
    </row>
    <row r="29" spans="2:5">
      <c r="B29" s="46">
        <v>1988</v>
      </c>
      <c r="C29" s="74">
        <v>1.4576536017310232E-2</v>
      </c>
      <c r="D29" s="74">
        <v>2.4431060791663212E-2</v>
      </c>
      <c r="E29" s="74">
        <v>1.8657294682285577E-2</v>
      </c>
    </row>
    <row r="30" spans="2:5">
      <c r="B30" s="46">
        <v>1987</v>
      </c>
      <c r="C30" s="74">
        <v>1.5210979673974383E-2</v>
      </c>
      <c r="D30" s="74">
        <v>2.8423404039280724E-2</v>
      </c>
      <c r="E30" s="74">
        <v>2.0099183340704926E-2</v>
      </c>
    </row>
    <row r="31" spans="2:5">
      <c r="B31" s="46">
        <v>1986</v>
      </c>
      <c r="C31" s="74">
        <v>1.2612959077275594E-2</v>
      </c>
      <c r="D31" s="74">
        <v>3.3770807149946687E-2</v>
      </c>
      <c r="E31" s="74">
        <v>1.9884506485949308E-2</v>
      </c>
    </row>
    <row r="32" spans="2:5">
      <c r="B32" s="46">
        <v>1985</v>
      </c>
      <c r="C32" s="74">
        <v>1.3473798396417847E-2</v>
      </c>
      <c r="D32" s="74">
        <v>3.2968906378173693E-2</v>
      </c>
      <c r="E32" s="74">
        <v>1.9354932394780359E-2</v>
      </c>
    </row>
    <row r="33" spans="2:7">
      <c r="B33" s="46">
        <v>1984</v>
      </c>
      <c r="C33" s="74">
        <v>1.3822754380287551E-2</v>
      </c>
      <c r="D33" s="74">
        <v>3.1728974846206716E-2</v>
      </c>
      <c r="E33" s="74">
        <v>1.9028799944567902E-2</v>
      </c>
    </row>
    <row r="34" spans="2:7">
      <c r="B34" s="46">
        <v>1983</v>
      </c>
      <c r="C34" s="74">
        <v>1.4625492577997688E-2</v>
      </c>
      <c r="D34" s="74">
        <v>3.2434879148941921E-2</v>
      </c>
      <c r="E34" s="74">
        <v>1.9814433652583736E-2</v>
      </c>
    </row>
    <row r="35" spans="2:7">
      <c r="B35" s="46">
        <v>1982</v>
      </c>
      <c r="C35" s="74">
        <v>1.5066075667435579E-2</v>
      </c>
      <c r="D35" s="74">
        <v>3.7639809307692493E-2</v>
      </c>
      <c r="E35" s="74">
        <v>2.1486832043808225E-2</v>
      </c>
    </row>
    <row r="36" spans="2:7">
      <c r="B36" s="46">
        <v>1981</v>
      </c>
      <c r="C36" s="74">
        <v>2.1086549751497183E-2</v>
      </c>
      <c r="D36" s="74">
        <v>4.5242044940431304E-2</v>
      </c>
      <c r="E36" s="74">
        <v>2.8721765913757701E-2</v>
      </c>
    </row>
    <row r="37" spans="2:7">
      <c r="B37" s="46">
        <v>1980</v>
      </c>
      <c r="C37" s="74">
        <v>1.820926156288721E-2</v>
      </c>
      <c r="D37" s="74">
        <v>4.3246483719729882E-2</v>
      </c>
      <c r="E37" s="74">
        <v>2.603874623277163E-2</v>
      </c>
    </row>
    <row r="38" spans="2:7">
      <c r="B38" s="46">
        <v>1979</v>
      </c>
      <c r="C38" s="74">
        <v>2.0377551009284525E-2</v>
      </c>
      <c r="D38" s="74">
        <v>5.6684125387149592E-2</v>
      </c>
      <c r="E38" s="74">
        <v>3.1507467526822548E-2</v>
      </c>
    </row>
    <row r="39" spans="2:7">
      <c r="B39" s="46">
        <v>1978</v>
      </c>
      <c r="C39" s="74">
        <v>2.5515450570750074E-2</v>
      </c>
      <c r="D39" s="74">
        <v>7.6739226174865283E-2</v>
      </c>
      <c r="E39" s="74">
        <v>4.0846869596448419E-2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5598</v>
      </c>
      <c r="D9" s="36">
        <v>4945</v>
      </c>
      <c r="E9" s="36">
        <v>10543</v>
      </c>
      <c r="F9" s="97">
        <v>226497</v>
      </c>
      <c r="G9" s="97">
        <v>155740</v>
      </c>
      <c r="H9" s="97">
        <v>382237</v>
      </c>
      <c r="I9" s="74">
        <v>2.4715559146478761E-2</v>
      </c>
      <c r="J9" s="74">
        <v>3.1751637344291768E-2</v>
      </c>
      <c r="K9" s="74">
        <v>2.7582363821398767E-2</v>
      </c>
    </row>
    <row r="10" spans="2:11">
      <c r="B10" s="46" t="s">
        <v>59</v>
      </c>
      <c r="C10" s="36">
        <v>6530</v>
      </c>
      <c r="D10" s="36">
        <v>5970</v>
      </c>
      <c r="E10" s="36">
        <v>12500</v>
      </c>
      <c r="F10" s="97">
        <v>223216</v>
      </c>
      <c r="G10" s="97">
        <v>146331</v>
      </c>
      <c r="H10" s="97">
        <v>369547</v>
      </c>
      <c r="I10" s="74">
        <v>2.9254175327933483E-2</v>
      </c>
      <c r="J10" s="74">
        <v>4.0797917051069152E-2</v>
      </c>
      <c r="K10" s="74">
        <v>3.3825196794994954E-2</v>
      </c>
    </row>
    <row r="11" spans="2:11">
      <c r="B11" s="46" t="s">
        <v>60</v>
      </c>
      <c r="C11" s="36">
        <v>5645</v>
      </c>
      <c r="D11" s="36">
        <v>5319</v>
      </c>
      <c r="E11" s="36">
        <v>10964</v>
      </c>
      <c r="F11" s="97">
        <v>239927</v>
      </c>
      <c r="G11" s="97">
        <v>164434</v>
      </c>
      <c r="H11" s="97">
        <v>404361</v>
      </c>
      <c r="I11" s="74">
        <v>2.3527989763553081E-2</v>
      </c>
      <c r="J11" s="74">
        <v>3.2347324762518698E-2</v>
      </c>
      <c r="K11" s="74">
        <v>2.7114385413034393E-2</v>
      </c>
    </row>
    <row r="12" spans="2:11">
      <c r="B12" s="46" t="s">
        <v>61</v>
      </c>
      <c r="C12" s="36">
        <v>6447</v>
      </c>
      <c r="D12" s="36">
        <v>5331</v>
      </c>
      <c r="E12" s="36">
        <v>11778</v>
      </c>
      <c r="F12" s="97">
        <v>258952</v>
      </c>
      <c r="G12" s="97">
        <v>163597</v>
      </c>
      <c r="H12" s="97">
        <v>422549</v>
      </c>
      <c r="I12" s="74">
        <v>2.4896505916154346E-2</v>
      </c>
      <c r="J12" s="74">
        <v>3.2586172118070626E-2</v>
      </c>
      <c r="K12" s="74">
        <v>2.7873690388570321E-2</v>
      </c>
    </row>
    <row r="13" spans="2:11">
      <c r="B13" s="46" t="s">
        <v>62</v>
      </c>
      <c r="C13" s="36">
        <v>6988</v>
      </c>
      <c r="D13" s="36">
        <v>6362</v>
      </c>
      <c r="E13" s="36">
        <v>13350</v>
      </c>
      <c r="F13" s="97">
        <v>233329</v>
      </c>
      <c r="G13" s="97">
        <v>127968</v>
      </c>
      <c r="H13" s="97">
        <v>361297</v>
      </c>
      <c r="I13" s="74">
        <v>2.9949127626655924E-2</v>
      </c>
      <c r="J13" s="74">
        <v>4.9715553888472118E-2</v>
      </c>
      <c r="K13" s="74">
        <v>3.6950209938084178E-2</v>
      </c>
    </row>
    <row r="14" spans="2:11">
      <c r="B14" s="46" t="s">
        <v>63</v>
      </c>
      <c r="C14" s="36">
        <v>3612</v>
      </c>
      <c r="D14" s="36">
        <v>3326</v>
      </c>
      <c r="E14" s="36">
        <v>6938</v>
      </c>
      <c r="F14" s="97">
        <v>230853</v>
      </c>
      <c r="G14" s="97">
        <v>144090</v>
      </c>
      <c r="H14" s="97">
        <v>374943</v>
      </c>
      <c r="I14" s="74">
        <v>1.5646320385699991E-2</v>
      </c>
      <c r="J14" s="74">
        <v>2.3082795475050315E-2</v>
      </c>
      <c r="K14" s="74">
        <v>1.8504145963519788E-2</v>
      </c>
    </row>
    <row r="15" spans="2:11">
      <c r="B15" s="46" t="s">
        <v>64</v>
      </c>
      <c r="C15" s="36">
        <v>6275</v>
      </c>
      <c r="D15" s="36">
        <v>8118</v>
      </c>
      <c r="E15" s="36">
        <v>14393</v>
      </c>
      <c r="F15" s="97">
        <v>265054</v>
      </c>
      <c r="G15" s="97">
        <v>186205</v>
      </c>
      <c r="H15" s="97">
        <v>451259</v>
      </c>
      <c r="I15" s="74">
        <v>2.3674421061368627E-2</v>
      </c>
      <c r="J15" s="74">
        <v>4.3597110711312802E-2</v>
      </c>
      <c r="K15" s="74">
        <v>3.189520873821907E-2</v>
      </c>
    </row>
    <row r="16" spans="2:11">
      <c r="B16" s="46" t="s">
        <v>65</v>
      </c>
      <c r="C16" s="36">
        <v>6277</v>
      </c>
      <c r="D16" s="36">
        <v>7261</v>
      </c>
      <c r="E16" s="36">
        <v>13538</v>
      </c>
      <c r="F16" s="97">
        <v>283306</v>
      </c>
      <c r="G16" s="97">
        <v>181892</v>
      </c>
      <c r="H16" s="97">
        <v>465198</v>
      </c>
      <c r="I16" s="74">
        <v>2.2156255074018905E-2</v>
      </c>
      <c r="J16" s="74">
        <v>3.9919292767136544E-2</v>
      </c>
      <c r="K16" s="74">
        <v>2.9101586851190245E-2</v>
      </c>
    </row>
    <row r="17" spans="2:11">
      <c r="B17" s="46" t="s">
        <v>66</v>
      </c>
      <c r="C17" s="36">
        <v>4807</v>
      </c>
      <c r="D17" s="36">
        <v>4421</v>
      </c>
      <c r="E17" s="36">
        <v>9228</v>
      </c>
      <c r="F17" s="97">
        <v>230546</v>
      </c>
      <c r="G17" s="97">
        <v>133127</v>
      </c>
      <c r="H17" s="97">
        <v>363673</v>
      </c>
      <c r="I17" s="74">
        <v>2.0850502719630789E-2</v>
      </c>
      <c r="J17" s="74">
        <v>3.3208890758448698E-2</v>
      </c>
      <c r="K17" s="74">
        <v>2.5374443524814876E-2</v>
      </c>
    </row>
    <row r="18" spans="2:11">
      <c r="B18" s="46" t="s">
        <v>67</v>
      </c>
      <c r="C18" s="36">
        <v>7743</v>
      </c>
      <c r="D18" s="36">
        <v>6173</v>
      </c>
      <c r="E18" s="36">
        <v>13916</v>
      </c>
      <c r="F18" s="97">
        <v>269266</v>
      </c>
      <c r="G18" s="97">
        <v>164341</v>
      </c>
      <c r="H18" s="97">
        <v>433607</v>
      </c>
      <c r="I18" s="74">
        <v>2.8755951364078644E-2</v>
      </c>
      <c r="J18" s="74">
        <v>3.7562142131300165E-2</v>
      </c>
      <c r="K18" s="74">
        <v>3.2093577825081238E-2</v>
      </c>
    </row>
    <row r="19" spans="2:11">
      <c r="B19" s="46" t="s">
        <v>68</v>
      </c>
      <c r="C19" s="36">
        <v>6852</v>
      </c>
      <c r="D19" s="36">
        <v>4535</v>
      </c>
      <c r="E19" s="36">
        <v>11387</v>
      </c>
      <c r="F19" s="97">
        <v>236808</v>
      </c>
      <c r="G19" s="97">
        <v>159831</v>
      </c>
      <c r="H19" s="97">
        <v>396639</v>
      </c>
      <c r="I19" s="74">
        <v>2.8934833282659368E-2</v>
      </c>
      <c r="J19" s="74">
        <v>2.8373719741476934E-2</v>
      </c>
      <c r="K19" s="74">
        <v>2.8708725062336279E-2</v>
      </c>
    </row>
    <row r="20" spans="2:11">
      <c r="B20" s="46" t="s">
        <v>69</v>
      </c>
      <c r="C20" s="36">
        <v>6740</v>
      </c>
      <c r="D20" s="36">
        <v>5966</v>
      </c>
      <c r="E20" s="36">
        <v>12706</v>
      </c>
      <c r="F20" s="97">
        <v>240455</v>
      </c>
      <c r="G20" s="97">
        <v>165560</v>
      </c>
      <c r="H20" s="97">
        <v>406015</v>
      </c>
      <c r="I20" s="74">
        <v>2.8030192759560001E-2</v>
      </c>
      <c r="J20" s="74">
        <v>3.6035274220826287E-2</v>
      </c>
      <c r="K20" s="74">
        <v>3.129441030503799E-2</v>
      </c>
    </row>
    <row r="21" spans="2:11">
      <c r="B21" s="47" t="s">
        <v>127</v>
      </c>
      <c r="C21" s="39">
        <v>73514</v>
      </c>
      <c r="D21" s="39">
        <v>67727</v>
      </c>
      <c r="E21" s="39">
        <v>141241</v>
      </c>
      <c r="F21" s="39">
        <v>2938209</v>
      </c>
      <c r="G21" s="39">
        <v>1893116</v>
      </c>
      <c r="H21" s="39">
        <v>4831325</v>
      </c>
      <c r="I21" s="40">
        <v>2.5020003682515436E-2</v>
      </c>
      <c r="J21" s="40">
        <v>3.5775409430800861E-2</v>
      </c>
      <c r="K21" s="40">
        <v>2.9234423268979008E-2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5958</v>
      </c>
      <c r="D30" s="36">
        <v>4737</v>
      </c>
      <c r="E30" s="36">
        <v>10695</v>
      </c>
      <c r="F30" s="97">
        <v>240856</v>
      </c>
      <c r="G30" s="97">
        <v>144704</v>
      </c>
      <c r="H30" s="97">
        <v>385560</v>
      </c>
      <c r="I30" s="74">
        <v>2.4736772179227422E-2</v>
      </c>
      <c r="J30" s="74">
        <v>3.2735791685095092E-2</v>
      </c>
      <c r="K30" s="74">
        <v>2.7738873327108622E-2</v>
      </c>
    </row>
    <row r="31" spans="2:11">
      <c r="B31" s="46" t="s">
        <v>59</v>
      </c>
      <c r="C31" s="36">
        <v>8110</v>
      </c>
      <c r="D31" s="36">
        <v>7777</v>
      </c>
      <c r="E31" s="36">
        <v>15887</v>
      </c>
      <c r="F31" s="97">
        <v>254981</v>
      </c>
      <c r="G31" s="97">
        <v>162648</v>
      </c>
      <c r="H31" s="97">
        <v>417629</v>
      </c>
      <c r="I31" s="74">
        <v>3.1806291449166801E-2</v>
      </c>
      <c r="J31" s="74">
        <v>4.7814913186759136E-2</v>
      </c>
      <c r="K31" s="74">
        <v>3.8040940643489798E-2</v>
      </c>
    </row>
    <row r="32" spans="2:11">
      <c r="B32" s="46" t="s">
        <v>60</v>
      </c>
      <c r="C32" s="36">
        <v>8934</v>
      </c>
      <c r="D32" s="36">
        <v>7590</v>
      </c>
      <c r="E32" s="36">
        <v>16524</v>
      </c>
      <c r="F32" s="97">
        <v>277841</v>
      </c>
      <c r="G32" s="97">
        <v>176407</v>
      </c>
      <c r="H32" s="97">
        <v>454248</v>
      </c>
      <c r="I32" s="74">
        <v>3.2155081503449812E-2</v>
      </c>
      <c r="J32" s="74">
        <v>4.3025503523102825E-2</v>
      </c>
      <c r="K32" s="74">
        <v>3.6376604850213982E-2</v>
      </c>
    </row>
    <row r="33" spans="2:11">
      <c r="B33" s="46" t="s">
        <v>61</v>
      </c>
      <c r="C33" s="36">
        <v>7976</v>
      </c>
      <c r="D33" s="36">
        <v>6457</v>
      </c>
      <c r="E33" s="36">
        <v>14433</v>
      </c>
      <c r="F33" s="97">
        <v>290800</v>
      </c>
      <c r="G33" s="97">
        <v>183799</v>
      </c>
      <c r="H33" s="97">
        <v>474599</v>
      </c>
      <c r="I33" s="74">
        <v>2.7427785419532325E-2</v>
      </c>
      <c r="J33" s="74">
        <v>3.5130767849661862E-2</v>
      </c>
      <c r="K33" s="74">
        <v>3.0410936390510727E-2</v>
      </c>
    </row>
    <row r="34" spans="2:11">
      <c r="B34" s="46" t="s">
        <v>62</v>
      </c>
      <c r="C34" s="36">
        <v>6105</v>
      </c>
      <c r="D34" s="36">
        <v>4673</v>
      </c>
      <c r="E34" s="36">
        <v>10778</v>
      </c>
      <c r="F34" s="97">
        <v>233683</v>
      </c>
      <c r="G34" s="97">
        <v>124497</v>
      </c>
      <c r="H34" s="97">
        <v>358180</v>
      </c>
      <c r="I34" s="74">
        <v>2.6125135332908257E-2</v>
      </c>
      <c r="J34" s="74">
        <v>3.7535041005004134E-2</v>
      </c>
      <c r="K34" s="74">
        <v>3.0091015690434975E-2</v>
      </c>
    </row>
    <row r="35" spans="2:11">
      <c r="B35" s="46" t="s">
        <v>63</v>
      </c>
      <c r="C35" s="36">
        <v>4869</v>
      </c>
      <c r="D35" s="36">
        <v>3197</v>
      </c>
      <c r="E35" s="36">
        <v>8066</v>
      </c>
      <c r="F35" s="97">
        <v>238850</v>
      </c>
      <c r="G35" s="97">
        <v>145233</v>
      </c>
      <c r="H35" s="97">
        <v>384083</v>
      </c>
      <c r="I35" s="74">
        <v>2.0385178982625079E-2</v>
      </c>
      <c r="J35" s="74">
        <v>2.2012903403496452E-2</v>
      </c>
      <c r="K35" s="74">
        <v>2.1000669126204491E-2</v>
      </c>
    </row>
    <row r="36" spans="2:11">
      <c r="B36" s="46" t="s">
        <v>64</v>
      </c>
      <c r="C36" s="36">
        <v>8822</v>
      </c>
      <c r="D36" s="36">
        <v>6748</v>
      </c>
      <c r="E36" s="36">
        <v>15570</v>
      </c>
      <c r="F36" s="97">
        <v>297675</v>
      </c>
      <c r="G36" s="97">
        <v>192630</v>
      </c>
      <c r="H36" s="97">
        <v>490305</v>
      </c>
      <c r="I36" s="74">
        <v>2.9636348366507095E-2</v>
      </c>
      <c r="J36" s="74">
        <v>3.5030888231324303E-2</v>
      </c>
      <c r="K36" s="74">
        <v>3.1755743873711259E-2</v>
      </c>
    </row>
    <row r="37" spans="2:11">
      <c r="B37" s="46" t="s">
        <v>65</v>
      </c>
      <c r="C37" s="36">
        <v>7567</v>
      </c>
      <c r="D37" s="36">
        <v>5661</v>
      </c>
      <c r="E37" s="36">
        <v>13228</v>
      </c>
      <c r="F37" s="97">
        <v>298679</v>
      </c>
      <c r="G37" s="97">
        <v>188171</v>
      </c>
      <c r="H37" s="97">
        <v>486850</v>
      </c>
      <c r="I37" s="74">
        <v>2.5334891304711747E-2</v>
      </c>
      <c r="J37" s="74">
        <v>3.0084338181760206E-2</v>
      </c>
      <c r="K37" s="74">
        <v>2.717058642292287E-2</v>
      </c>
    </row>
    <row r="38" spans="2:11">
      <c r="B38" s="46" t="s">
        <v>66</v>
      </c>
      <c r="C38" s="36">
        <v>6436</v>
      </c>
      <c r="D38" s="36">
        <v>4364</v>
      </c>
      <c r="E38" s="36">
        <v>10800</v>
      </c>
      <c r="F38" s="97">
        <v>267730</v>
      </c>
      <c r="G38" s="97">
        <v>153501</v>
      </c>
      <c r="H38" s="97">
        <v>421231</v>
      </c>
      <c r="I38" s="74">
        <v>2.4039143913644343E-2</v>
      </c>
      <c r="J38" s="74">
        <v>2.8429782216402497E-2</v>
      </c>
      <c r="K38" s="74">
        <v>2.5639138619902142E-2</v>
      </c>
    </row>
    <row r="39" spans="2:11">
      <c r="B39" s="46" t="s">
        <v>67</v>
      </c>
      <c r="C39" s="36">
        <v>8702</v>
      </c>
      <c r="D39" s="36">
        <v>6864</v>
      </c>
      <c r="E39" s="36">
        <v>15566</v>
      </c>
      <c r="F39" s="97">
        <v>282737</v>
      </c>
      <c r="G39" s="97">
        <v>176118</v>
      </c>
      <c r="H39" s="97">
        <v>458855</v>
      </c>
      <c r="I39" s="74">
        <v>3.0777719223164992E-2</v>
      </c>
      <c r="J39" s="74">
        <v>3.8973869791844105E-2</v>
      </c>
      <c r="K39" s="74">
        <v>3.3923570626886487E-2</v>
      </c>
    </row>
    <row r="40" spans="2:11">
      <c r="B40" s="46" t="s">
        <v>68</v>
      </c>
      <c r="C40" s="36">
        <v>6784</v>
      </c>
      <c r="D40" s="36">
        <v>4469</v>
      </c>
      <c r="E40" s="36">
        <v>11253</v>
      </c>
      <c r="F40" s="97">
        <v>257912</v>
      </c>
      <c r="G40" s="97">
        <v>154418</v>
      </c>
      <c r="H40" s="97">
        <v>412330</v>
      </c>
      <c r="I40" s="74">
        <v>2.6303545395328639E-2</v>
      </c>
      <c r="J40" s="74">
        <v>2.8940926575917316E-2</v>
      </c>
      <c r="K40" s="74">
        <v>2.7291247301918366E-2</v>
      </c>
    </row>
    <row r="41" spans="2:11">
      <c r="B41" s="46" t="s">
        <v>69</v>
      </c>
      <c r="C41" s="36">
        <v>6187</v>
      </c>
      <c r="D41" s="36">
        <v>5144</v>
      </c>
      <c r="E41" s="36">
        <v>11331</v>
      </c>
      <c r="F41" s="97">
        <v>248209</v>
      </c>
      <c r="G41" s="97">
        <v>168124</v>
      </c>
      <c r="H41" s="97">
        <v>416333</v>
      </c>
      <c r="I41" s="74">
        <v>2.4926573975963803E-2</v>
      </c>
      <c r="J41" s="74">
        <v>3.0596464514287075E-2</v>
      </c>
      <c r="K41" s="74">
        <v>2.7216194728738773E-2</v>
      </c>
    </row>
    <row r="42" spans="2:11">
      <c r="B42" s="47" t="s">
        <v>127</v>
      </c>
      <c r="C42" s="39">
        <v>86450</v>
      </c>
      <c r="D42" s="39">
        <v>67681</v>
      </c>
      <c r="E42" s="39">
        <v>154131</v>
      </c>
      <c r="F42" s="39">
        <v>3189953</v>
      </c>
      <c r="G42" s="39">
        <v>1970250</v>
      </c>
      <c r="H42" s="39">
        <v>5160203</v>
      </c>
      <c r="I42" s="40">
        <v>2.7100712769122303E-2</v>
      </c>
      <c r="J42" s="40">
        <v>3.4351478238802184E-2</v>
      </c>
      <c r="K42" s="40">
        <v>2.9869173751497762E-2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16531</v>
      </c>
      <c r="D7" s="36">
        <v>16316</v>
      </c>
      <c r="E7" s="36">
        <v>16793</v>
      </c>
      <c r="F7" s="36">
        <v>13362</v>
      </c>
      <c r="G7" s="36">
        <v>13916</v>
      </c>
      <c r="H7" s="36">
        <v>15566</v>
      </c>
    </row>
    <row r="8" spans="2:8">
      <c r="B8" s="121" t="s">
        <v>68</v>
      </c>
      <c r="C8" s="36">
        <v>9782</v>
      </c>
      <c r="D8" s="36">
        <v>11009</v>
      </c>
      <c r="E8" s="36">
        <v>10710</v>
      </c>
      <c r="F8" s="36">
        <v>9525</v>
      </c>
      <c r="G8" s="36">
        <v>11387</v>
      </c>
      <c r="H8" s="36">
        <v>11253</v>
      </c>
    </row>
    <row r="9" spans="2:8">
      <c r="B9" s="121" t="s">
        <v>69</v>
      </c>
      <c r="C9" s="36">
        <v>10786</v>
      </c>
      <c r="D9" s="36">
        <v>10609</v>
      </c>
      <c r="E9" s="36">
        <v>12203</v>
      </c>
      <c r="F9" s="36">
        <v>10636</v>
      </c>
      <c r="G9" s="36">
        <v>12706</v>
      </c>
      <c r="H9" s="36">
        <v>11331</v>
      </c>
    </row>
    <row r="10" spans="2:8">
      <c r="B10" s="121" t="s">
        <v>58</v>
      </c>
      <c r="C10" s="36">
        <v>10800</v>
      </c>
      <c r="D10" s="36">
        <v>10589</v>
      </c>
      <c r="E10" s="36">
        <v>10277</v>
      </c>
      <c r="F10" s="36">
        <v>10543</v>
      </c>
      <c r="G10" s="36">
        <v>10695</v>
      </c>
      <c r="H10" s="36" t="s">
        <v>143</v>
      </c>
    </row>
    <row r="11" spans="2:8">
      <c r="B11" s="121" t="s">
        <v>59</v>
      </c>
      <c r="C11" s="36">
        <v>12020</v>
      </c>
      <c r="D11" s="36">
        <v>15146</v>
      </c>
      <c r="E11" s="36">
        <v>13394</v>
      </c>
      <c r="F11" s="36">
        <v>12500</v>
      </c>
      <c r="G11" s="36">
        <v>15887</v>
      </c>
      <c r="H11" s="36" t="s">
        <v>143</v>
      </c>
    </row>
    <row r="12" spans="2:8">
      <c r="B12" s="121" t="s">
        <v>60</v>
      </c>
      <c r="C12" s="36">
        <v>13293</v>
      </c>
      <c r="D12" s="36">
        <v>13270</v>
      </c>
      <c r="E12" s="36">
        <v>11694</v>
      </c>
      <c r="F12" s="36">
        <v>10964</v>
      </c>
      <c r="G12" s="36">
        <v>16524</v>
      </c>
      <c r="H12" s="36" t="s">
        <v>143</v>
      </c>
    </row>
    <row r="13" spans="2:8">
      <c r="B13" s="121" t="s">
        <v>82</v>
      </c>
      <c r="C13" s="36">
        <v>12815</v>
      </c>
      <c r="D13" s="36">
        <v>15975</v>
      </c>
      <c r="E13" s="36">
        <v>13422</v>
      </c>
      <c r="F13" s="36">
        <v>11778</v>
      </c>
      <c r="G13" s="36">
        <v>14433</v>
      </c>
      <c r="H13" s="36" t="s">
        <v>143</v>
      </c>
    </row>
    <row r="14" spans="2:8">
      <c r="B14" s="122" t="s">
        <v>136</v>
      </c>
      <c r="C14" s="39">
        <v>86027</v>
      </c>
      <c r="D14" s="39">
        <v>92914</v>
      </c>
      <c r="E14" s="39">
        <v>88493</v>
      </c>
      <c r="F14" s="39">
        <v>79308</v>
      </c>
      <c r="G14" s="39">
        <v>95548</v>
      </c>
      <c r="H14" s="39" t="s">
        <v>143</v>
      </c>
    </row>
    <row r="15" spans="2:8">
      <c r="B15" s="123" t="s">
        <v>12</v>
      </c>
      <c r="C15" s="124"/>
      <c r="D15" s="67">
        <v>8.0056261406302731E-2</v>
      </c>
      <c r="E15" s="67">
        <v>-4.7581634629872749E-2</v>
      </c>
      <c r="F15" s="67">
        <v>-0.10379352039144341</v>
      </c>
      <c r="G15" s="67">
        <v>0.20477127149846175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10130</v>
      </c>
      <c r="D21" s="36">
        <v>11644</v>
      </c>
      <c r="E21" s="36">
        <v>10314</v>
      </c>
      <c r="F21" s="36">
        <v>10314</v>
      </c>
      <c r="G21" s="126"/>
    </row>
    <row r="22" spans="2:8">
      <c r="B22" s="121" t="s">
        <v>63</v>
      </c>
      <c r="C22" s="36">
        <v>9219</v>
      </c>
      <c r="D22" s="36">
        <v>10638</v>
      </c>
      <c r="E22" s="36">
        <v>9201</v>
      </c>
      <c r="F22" s="36">
        <v>6938</v>
      </c>
      <c r="G22" s="36">
        <v>8066</v>
      </c>
    </row>
    <row r="23" spans="2:8">
      <c r="B23" s="121" t="s">
        <v>64</v>
      </c>
      <c r="C23" s="36">
        <v>17555</v>
      </c>
      <c r="D23" s="36">
        <v>16267</v>
      </c>
      <c r="E23" s="36">
        <v>15812</v>
      </c>
      <c r="F23" s="36">
        <v>14393</v>
      </c>
      <c r="G23" s="36">
        <v>15570</v>
      </c>
    </row>
    <row r="24" spans="2:8">
      <c r="B24" s="121" t="s">
        <v>65</v>
      </c>
      <c r="C24" s="36">
        <v>13695</v>
      </c>
      <c r="D24" s="36">
        <v>14091</v>
      </c>
      <c r="E24" s="36">
        <v>14575</v>
      </c>
      <c r="F24" s="36">
        <v>13538</v>
      </c>
      <c r="G24" s="36">
        <v>13228</v>
      </c>
    </row>
    <row r="25" spans="2:8">
      <c r="B25" s="121" t="s">
        <v>66</v>
      </c>
      <c r="C25" s="36">
        <v>10466</v>
      </c>
      <c r="D25" s="36">
        <v>11248</v>
      </c>
      <c r="E25" s="36">
        <v>9198</v>
      </c>
      <c r="F25" s="36">
        <v>9228</v>
      </c>
      <c r="G25" s="36">
        <v>10800</v>
      </c>
    </row>
    <row r="26" spans="2:8">
      <c r="B26" s="122" t="s">
        <v>138</v>
      </c>
      <c r="C26" s="39">
        <v>50935</v>
      </c>
      <c r="D26" s="39">
        <v>52244</v>
      </c>
      <c r="E26" s="39">
        <v>48786</v>
      </c>
      <c r="F26" s="39">
        <v>44097</v>
      </c>
      <c r="G26" s="39">
        <v>47664</v>
      </c>
    </row>
    <row r="27" spans="2:8">
      <c r="B27" s="123" t="s">
        <v>12</v>
      </c>
      <c r="C27" s="129"/>
      <c r="D27" s="67">
        <v>2.5699420830470165E-2</v>
      </c>
      <c r="E27" s="67">
        <v>-6.6189418880637008E-2</v>
      </c>
      <c r="F27" s="67">
        <v>-9.6113639158775022E-2</v>
      </c>
      <c r="G27" s="67">
        <v>8.0889856452819986E-2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141241</v>
      </c>
      <c r="D8" s="83">
        <v>1</v>
      </c>
      <c r="E8" s="82">
        <v>154131</v>
      </c>
      <c r="F8" s="83">
        <v>1</v>
      </c>
      <c r="G8" s="83">
        <v>9.1262452120843093E-2</v>
      </c>
    </row>
    <row r="9" spans="2:7" ht="15" customHeight="1">
      <c r="B9" s="133" t="s">
        <v>111</v>
      </c>
      <c r="C9" s="82">
        <v>73514</v>
      </c>
      <c r="D9" s="83">
        <v>0.52048626107150187</v>
      </c>
      <c r="E9" s="82">
        <v>86450</v>
      </c>
      <c r="F9" s="83">
        <v>0.56088651861079208</v>
      </c>
      <c r="G9" s="83">
        <v>0.17596648257474767</v>
      </c>
    </row>
    <row r="10" spans="2:7" ht="15" customHeight="1">
      <c r="B10" s="133" t="s">
        <v>112</v>
      </c>
      <c r="C10" s="82">
        <v>67727</v>
      </c>
      <c r="D10" s="83">
        <v>0.47951373892849808</v>
      </c>
      <c r="E10" s="82">
        <v>67681</v>
      </c>
      <c r="F10" s="83">
        <v>0.43911348138920786</v>
      </c>
      <c r="G10" s="83">
        <v>-6.7919736589543318E-4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808</v>
      </c>
      <c r="D12" s="86">
        <v>1</v>
      </c>
      <c r="E12" s="85">
        <v>858</v>
      </c>
      <c r="F12" s="86">
        <v>1</v>
      </c>
      <c r="G12" s="87">
        <v>6.1881188118811881E-2</v>
      </c>
    </row>
    <row r="13" spans="2:7" ht="15" customHeight="1">
      <c r="B13" s="135" t="s">
        <v>111</v>
      </c>
      <c r="C13" s="85">
        <v>808</v>
      </c>
      <c r="D13" s="86">
        <v>1</v>
      </c>
      <c r="E13" s="85">
        <v>858</v>
      </c>
      <c r="F13" s="86">
        <v>1</v>
      </c>
      <c r="G13" s="87">
        <v>6.1881188118811881E-2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641</v>
      </c>
      <c r="D16" s="86">
        <v>1</v>
      </c>
      <c r="E16" s="85">
        <v>580</v>
      </c>
      <c r="F16" s="86">
        <v>1</v>
      </c>
      <c r="G16" s="87">
        <v>-9.5163806552262087E-2</v>
      </c>
    </row>
    <row r="17" spans="2:11" ht="15" customHeight="1">
      <c r="B17" s="135" t="s">
        <v>111</v>
      </c>
      <c r="C17" s="85">
        <v>537</v>
      </c>
      <c r="D17" s="86">
        <v>0.83775351014040567</v>
      </c>
      <c r="E17" s="85">
        <v>375</v>
      </c>
      <c r="F17" s="86">
        <v>0.64655172413793105</v>
      </c>
      <c r="G17" s="87">
        <v>-0.3016759776536313</v>
      </c>
    </row>
    <row r="18" spans="2:11" ht="15" customHeight="1">
      <c r="B18" s="135" t="s">
        <v>112</v>
      </c>
      <c r="C18" s="85">
        <v>104</v>
      </c>
      <c r="D18" s="86">
        <v>0.16224648985959439</v>
      </c>
      <c r="E18" s="85">
        <v>205</v>
      </c>
      <c r="F18" s="86">
        <v>0.35344827586206895</v>
      </c>
      <c r="G18" s="87">
        <v>0.97115384615384615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4563</v>
      </c>
      <c r="D20" s="86">
        <v>1</v>
      </c>
      <c r="E20" s="85">
        <v>4813</v>
      </c>
      <c r="F20" s="86">
        <v>1</v>
      </c>
      <c r="G20" s="87">
        <v>5.4788516326977864E-2</v>
      </c>
    </row>
    <row r="21" spans="2:11" ht="15" customHeight="1">
      <c r="B21" s="135" t="s">
        <v>111</v>
      </c>
      <c r="C21" s="85">
        <v>2749</v>
      </c>
      <c r="D21" s="86">
        <v>0.60245452553144863</v>
      </c>
      <c r="E21" s="85">
        <v>3179</v>
      </c>
      <c r="F21" s="86">
        <v>0.66050280490338664</v>
      </c>
      <c r="G21" s="87">
        <v>0.15642051655147327</v>
      </c>
    </row>
    <row r="22" spans="2:11" ht="15" customHeight="1">
      <c r="B22" s="135" t="s">
        <v>112</v>
      </c>
      <c r="C22" s="85">
        <v>1814</v>
      </c>
      <c r="D22" s="86">
        <v>0.39754547446855137</v>
      </c>
      <c r="E22" s="85">
        <v>1634</v>
      </c>
      <c r="F22" s="86">
        <v>0.33949719509661336</v>
      </c>
      <c r="G22" s="87">
        <v>-9.9228224917309815E-2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135229</v>
      </c>
      <c r="D24" s="86">
        <v>1</v>
      </c>
      <c r="E24" s="85">
        <v>147880</v>
      </c>
      <c r="F24" s="86">
        <v>1</v>
      </c>
      <c r="G24" s="87">
        <v>9.3552418490116765E-2</v>
      </c>
    </row>
    <row r="25" spans="2:11" ht="15" customHeight="1">
      <c r="B25" s="135" t="s">
        <v>111</v>
      </c>
      <c r="C25" s="85">
        <v>69420</v>
      </c>
      <c r="D25" s="86">
        <v>0.5133514260994313</v>
      </c>
      <c r="E25" s="85">
        <v>82038</v>
      </c>
      <c r="F25" s="86">
        <v>0.55476061671625643</v>
      </c>
      <c r="G25" s="87">
        <v>0.18176318063958513</v>
      </c>
    </row>
    <row r="26" spans="2:11" ht="15" customHeight="1">
      <c r="B26" s="135" t="s">
        <v>112</v>
      </c>
      <c r="C26" s="85">
        <v>65809</v>
      </c>
      <c r="D26" s="86">
        <v>0.48664857390056865</v>
      </c>
      <c r="E26" s="85">
        <v>65842</v>
      </c>
      <c r="F26" s="86">
        <v>0.44523938328374357</v>
      </c>
      <c r="G26" s="87">
        <v>5.0145116929295388E-4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808</v>
      </c>
      <c r="D8" s="150">
        <v>5.7207184882576588E-3</v>
      </c>
      <c r="E8" s="85">
        <v>858</v>
      </c>
      <c r="F8" s="150">
        <v>5.5666932674153808E-3</v>
      </c>
      <c r="G8" s="151">
        <v>6.1881188118811881E-2</v>
      </c>
    </row>
    <row r="9" spans="2:7" ht="15" customHeight="1">
      <c r="B9" s="149" t="s">
        <v>153</v>
      </c>
      <c r="C9" s="85">
        <v>641</v>
      </c>
      <c r="D9" s="150">
        <v>4.5383422660558899E-3</v>
      </c>
      <c r="E9" s="85">
        <v>580</v>
      </c>
      <c r="F9" s="150">
        <v>3.7630327448728677E-3</v>
      </c>
      <c r="G9" s="151">
        <v>-9.5163806552262087E-2</v>
      </c>
    </row>
    <row r="10" spans="2:7" ht="15" customHeight="1">
      <c r="B10" s="149" t="s">
        <v>154</v>
      </c>
      <c r="C10" s="85">
        <v>4563</v>
      </c>
      <c r="D10" s="150">
        <v>3.230648324495012E-2</v>
      </c>
      <c r="E10" s="85">
        <v>4813</v>
      </c>
      <c r="F10" s="150">
        <v>3.1226683794953643E-2</v>
      </c>
      <c r="G10" s="151">
        <v>5.4788516326977864E-2</v>
      </c>
    </row>
    <row r="11" spans="2:7" ht="15" customHeight="1">
      <c r="B11" s="149" t="s">
        <v>155</v>
      </c>
      <c r="C11" s="85">
        <v>135229</v>
      </c>
      <c r="D11" s="150">
        <v>0.95743445600073629</v>
      </c>
      <c r="E11" s="85">
        <v>147880</v>
      </c>
      <c r="F11" s="150">
        <v>0.95944359019275816</v>
      </c>
      <c r="G11" s="151">
        <v>9.3552418490116765E-2</v>
      </c>
    </row>
    <row r="12" spans="2:7" ht="15" customHeight="1">
      <c r="B12" s="152" t="s">
        <v>156</v>
      </c>
      <c r="C12" s="153">
        <v>141241</v>
      </c>
      <c r="D12" s="154">
        <v>1</v>
      </c>
      <c r="E12" s="153">
        <v>154131</v>
      </c>
      <c r="F12" s="154">
        <v>1</v>
      </c>
      <c r="G12" s="154">
        <v>9.1262452120843093E-2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808</v>
      </c>
      <c r="D14" s="150">
        <v>1.0991103735342928E-2</v>
      </c>
      <c r="E14" s="85">
        <v>858</v>
      </c>
      <c r="F14" s="150">
        <v>9.9248120300751887E-3</v>
      </c>
      <c r="G14" s="151">
        <v>6.1881188118811881E-2</v>
      </c>
    </row>
    <row r="15" spans="2:7" ht="15" customHeight="1">
      <c r="B15" s="149" t="s">
        <v>153</v>
      </c>
      <c r="C15" s="85">
        <v>537</v>
      </c>
      <c r="D15" s="150">
        <v>7.304731071632614E-3</v>
      </c>
      <c r="E15" s="85">
        <v>375</v>
      </c>
      <c r="F15" s="150">
        <v>4.3377674956622328E-3</v>
      </c>
      <c r="G15" s="151">
        <v>-0.3016759776536313</v>
      </c>
    </row>
    <row r="16" spans="2:7" ht="15" customHeight="1">
      <c r="B16" s="149" t="s">
        <v>154</v>
      </c>
      <c r="C16" s="85">
        <v>2749</v>
      </c>
      <c r="D16" s="150">
        <v>3.7394237832249641E-2</v>
      </c>
      <c r="E16" s="85">
        <v>3179</v>
      </c>
      <c r="F16" s="150">
        <v>3.6772700983227297E-2</v>
      </c>
      <c r="G16" s="151">
        <v>0.15642051655147327</v>
      </c>
    </row>
    <row r="17" spans="2:21" ht="15" customHeight="1">
      <c r="B17" s="149" t="s">
        <v>155</v>
      </c>
      <c r="C17" s="85">
        <v>69420</v>
      </c>
      <c r="D17" s="150">
        <v>0.94430992736077479</v>
      </c>
      <c r="E17" s="85">
        <v>82038</v>
      </c>
      <c r="F17" s="150">
        <v>0.94896471949103534</v>
      </c>
      <c r="G17" s="151">
        <v>0.18176318063958513</v>
      </c>
    </row>
    <row r="18" spans="2:21" ht="15" customHeight="1">
      <c r="B18" s="152" t="s">
        <v>156</v>
      </c>
      <c r="C18" s="82">
        <v>73514</v>
      </c>
      <c r="D18" s="154">
        <v>1</v>
      </c>
      <c r="E18" s="82">
        <v>86450</v>
      </c>
      <c r="F18" s="154">
        <v>1</v>
      </c>
      <c r="G18" s="154">
        <v>0.17596648257474767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104</v>
      </c>
      <c r="D21" s="150">
        <v>1.5355766533288054E-3</v>
      </c>
      <c r="E21" s="159">
        <v>205</v>
      </c>
      <c r="F21" s="150">
        <v>3.0289150574016343E-3</v>
      </c>
      <c r="G21" s="151">
        <v>0.97115384615384615</v>
      </c>
      <c r="T21" s="155"/>
    </row>
    <row r="22" spans="2:21" ht="15" customHeight="1">
      <c r="B22" s="149" t="s">
        <v>154</v>
      </c>
      <c r="C22" s="159">
        <v>1814</v>
      </c>
      <c r="D22" s="150">
        <v>2.6784000472485123E-2</v>
      </c>
      <c r="E22" s="159">
        <v>1634</v>
      </c>
      <c r="F22" s="150">
        <v>2.4142669286801317E-2</v>
      </c>
      <c r="G22" s="151">
        <v>-9.9228224917309815E-2</v>
      </c>
    </row>
    <row r="23" spans="2:21" ht="15" customHeight="1">
      <c r="B23" s="149" t="s">
        <v>155</v>
      </c>
      <c r="C23" s="159">
        <v>65809</v>
      </c>
      <c r="D23" s="150">
        <v>0.9716804228741861</v>
      </c>
      <c r="E23" s="159">
        <v>65842</v>
      </c>
      <c r="F23" s="150">
        <v>0.97282841565579703</v>
      </c>
      <c r="G23" s="151">
        <v>5.0145116929295388E-4</v>
      </c>
    </row>
    <row r="24" spans="2:21" ht="15" customHeight="1">
      <c r="B24" s="152" t="s">
        <v>156</v>
      </c>
      <c r="C24" s="82">
        <v>67727</v>
      </c>
      <c r="D24" s="154">
        <v>1</v>
      </c>
      <c r="E24" s="82">
        <v>67681</v>
      </c>
      <c r="F24" s="154">
        <v>1</v>
      </c>
      <c r="G24" s="154">
        <v>-6.7919736589543318E-4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808</v>
      </c>
      <c r="D7" s="85">
        <v>858</v>
      </c>
      <c r="E7" s="86">
        <v>5.5666932674153808E-3</v>
      </c>
      <c r="F7" s="87">
        <v>6.1881188118811936E-2</v>
      </c>
    </row>
    <row r="8" spans="2:6" ht="15" customHeight="1">
      <c r="B8" s="84" t="s">
        <v>160</v>
      </c>
      <c r="C8" s="85">
        <v>641</v>
      </c>
      <c r="D8" s="85">
        <v>580</v>
      </c>
      <c r="E8" s="86">
        <v>3.7630327448728677E-3</v>
      </c>
      <c r="F8" s="87">
        <v>-9.5163806552262087E-2</v>
      </c>
    </row>
    <row r="9" spans="2:6" ht="15" customHeight="1">
      <c r="B9" s="84" t="s">
        <v>161</v>
      </c>
      <c r="C9" s="85">
        <v>4563</v>
      </c>
      <c r="D9" s="85">
        <v>4813</v>
      </c>
      <c r="E9" s="86">
        <v>3.1226683794953643E-2</v>
      </c>
      <c r="F9" s="87">
        <v>5.4788516326977899E-2</v>
      </c>
    </row>
    <row r="10" spans="2:6" ht="15" customHeight="1">
      <c r="B10" s="84" t="s">
        <v>162</v>
      </c>
      <c r="C10" s="85">
        <v>135229</v>
      </c>
      <c r="D10" s="85">
        <v>147880</v>
      </c>
      <c r="E10" s="86">
        <v>0.95944359019275816</v>
      </c>
      <c r="F10" s="87">
        <v>9.3552418490116862E-2</v>
      </c>
    </row>
    <row r="11" spans="2:6" ht="15" customHeight="1">
      <c r="B11" s="81" t="s">
        <v>110</v>
      </c>
      <c r="C11" s="82">
        <v>141241</v>
      </c>
      <c r="D11" s="82">
        <v>154131</v>
      </c>
      <c r="E11" s="83">
        <v>1</v>
      </c>
      <c r="F11" s="83">
        <v>9.1262452120843163E-2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134</v>
      </c>
      <c r="D8" s="57">
        <v>0.25233644859813076</v>
      </c>
      <c r="E8" s="66">
        <v>4</v>
      </c>
      <c r="F8" s="57">
        <v>-0.94936708860759489</v>
      </c>
      <c r="G8" s="66">
        <v>5</v>
      </c>
      <c r="H8" s="57">
        <v>-0.79166666666666663</v>
      </c>
      <c r="I8" s="66">
        <v>9</v>
      </c>
      <c r="J8" s="57">
        <v>-0.91262135922330101</v>
      </c>
      <c r="K8" s="36">
        <v>260</v>
      </c>
      <c r="L8" s="57">
        <v>-0.10344827586206895</v>
      </c>
      <c r="M8" s="36">
        <v>155</v>
      </c>
      <c r="N8" s="57">
        <v>-0.46735395189003437</v>
      </c>
      <c r="O8" s="36">
        <v>415</v>
      </c>
      <c r="P8" s="57">
        <v>-0.2857142857142857</v>
      </c>
      <c r="Q8" s="66">
        <v>5789</v>
      </c>
      <c r="R8" s="57">
        <v>-7.5830140485312891E-2</v>
      </c>
      <c r="S8" s="66">
        <v>4984</v>
      </c>
      <c r="T8" s="57">
        <v>-0.11803220668908154</v>
      </c>
      <c r="U8" s="66">
        <v>10773</v>
      </c>
      <c r="V8" s="57">
        <v>-9.5845572807385704E-2</v>
      </c>
      <c r="W8" s="36">
        <v>6187</v>
      </c>
      <c r="X8" s="57">
        <v>-8.204747774480714E-2</v>
      </c>
      <c r="Y8" s="36">
        <v>5144</v>
      </c>
      <c r="Z8" s="57">
        <v>-0.1377807576265504</v>
      </c>
      <c r="AA8" s="36">
        <v>11331</v>
      </c>
      <c r="AB8" s="57">
        <v>-0.10821659058712418</v>
      </c>
    </row>
    <row r="9" spans="2:28">
      <c r="B9" s="63" t="s">
        <v>89</v>
      </c>
      <c r="C9" s="36">
        <v>126</v>
      </c>
      <c r="D9" s="57">
        <v>0.55555555555555558</v>
      </c>
      <c r="E9" s="66">
        <v>40</v>
      </c>
      <c r="F9" s="57">
        <v>-0.31034482758620685</v>
      </c>
      <c r="G9" s="66">
        <v>7</v>
      </c>
      <c r="H9" s="57">
        <v>-0.41666666666666663</v>
      </c>
      <c r="I9" s="66">
        <v>47</v>
      </c>
      <c r="J9" s="57">
        <v>-0.32857142857142863</v>
      </c>
      <c r="K9" s="36">
        <v>324</v>
      </c>
      <c r="L9" s="57">
        <v>0.65306122448979598</v>
      </c>
      <c r="M9" s="36">
        <v>105</v>
      </c>
      <c r="N9" s="57">
        <v>-0.4</v>
      </c>
      <c r="O9" s="36">
        <v>429</v>
      </c>
      <c r="P9" s="57">
        <v>0.15633423180592998</v>
      </c>
      <c r="Q9" s="66">
        <v>6294</v>
      </c>
      <c r="R9" s="57">
        <v>-3.421819855761854E-2</v>
      </c>
      <c r="S9" s="66">
        <v>4357</v>
      </c>
      <c r="T9" s="57">
        <v>2.069917203311844E-3</v>
      </c>
      <c r="U9" s="66">
        <v>10651</v>
      </c>
      <c r="V9" s="57">
        <v>-1.9696272434422513E-2</v>
      </c>
      <c r="W9" s="36">
        <v>6784</v>
      </c>
      <c r="X9" s="57">
        <v>-9.9241097489783936E-3</v>
      </c>
      <c r="Y9" s="36">
        <v>4469</v>
      </c>
      <c r="Z9" s="57">
        <v>-1.4553472987872129E-2</v>
      </c>
      <c r="AA9" s="36">
        <v>11253</v>
      </c>
      <c r="AB9" s="57">
        <v>-1.1767805392113861E-2</v>
      </c>
    </row>
    <row r="10" spans="2:28">
      <c r="B10" s="63" t="s">
        <v>88</v>
      </c>
      <c r="C10" s="36">
        <v>69</v>
      </c>
      <c r="D10" s="57">
        <v>0.27777777777777768</v>
      </c>
      <c r="E10" s="66">
        <v>22</v>
      </c>
      <c r="F10" s="57">
        <v>-0.56000000000000005</v>
      </c>
      <c r="G10" s="66">
        <v>16</v>
      </c>
      <c r="H10" s="57">
        <v>0.60000000000000009</v>
      </c>
      <c r="I10" s="66">
        <v>38</v>
      </c>
      <c r="J10" s="57">
        <v>-0.3666666666666667</v>
      </c>
      <c r="K10" s="36">
        <v>362</v>
      </c>
      <c r="L10" s="57">
        <v>0.6454545454545455</v>
      </c>
      <c r="M10" s="36">
        <v>156</v>
      </c>
      <c r="N10" s="57">
        <v>-8.7719298245614086E-2</v>
      </c>
      <c r="O10" s="36">
        <v>518</v>
      </c>
      <c r="P10" s="57">
        <v>0.32480818414322243</v>
      </c>
      <c r="Q10" s="66">
        <v>8249</v>
      </c>
      <c r="R10" s="57">
        <v>0.11187491575684061</v>
      </c>
      <c r="S10" s="66">
        <v>6692</v>
      </c>
      <c r="T10" s="57">
        <v>0.11682242990654212</v>
      </c>
      <c r="U10" s="66">
        <v>14941</v>
      </c>
      <c r="V10" s="57">
        <v>0.11408545224069799</v>
      </c>
      <c r="W10" s="36">
        <v>8702</v>
      </c>
      <c r="X10" s="57">
        <v>0.1238538034353609</v>
      </c>
      <c r="Y10" s="36">
        <v>6864</v>
      </c>
      <c r="Z10" s="57">
        <v>0.11193908958367071</v>
      </c>
      <c r="AA10" s="36">
        <v>15566</v>
      </c>
      <c r="AB10" s="57">
        <v>0.11856855418223633</v>
      </c>
    </row>
    <row r="11" spans="2:28">
      <c r="B11" s="63" t="s">
        <v>87</v>
      </c>
      <c r="C11" s="36">
        <v>68</v>
      </c>
      <c r="D11" s="57">
        <v>0.51111111111111107</v>
      </c>
      <c r="E11" s="66">
        <v>15</v>
      </c>
      <c r="F11" s="57">
        <v>6.5</v>
      </c>
      <c r="G11" s="66">
        <v>5</v>
      </c>
      <c r="H11" s="57">
        <v>-0.70588235294117641</v>
      </c>
      <c r="I11" s="66">
        <v>20</v>
      </c>
      <c r="J11" s="57">
        <v>5.2631578947368363E-2</v>
      </c>
      <c r="K11" s="36">
        <v>237</v>
      </c>
      <c r="L11" s="57">
        <v>0.56953642384105962</v>
      </c>
      <c r="M11" s="36">
        <v>142</v>
      </c>
      <c r="N11" s="57">
        <v>2.8985507246376718E-2</v>
      </c>
      <c r="O11" s="36">
        <v>379</v>
      </c>
      <c r="P11" s="57">
        <v>0.31141868512110737</v>
      </c>
      <c r="Q11" s="66">
        <v>6116</v>
      </c>
      <c r="R11" s="57">
        <v>0.32696897374701672</v>
      </c>
      <c r="S11" s="66">
        <v>4217</v>
      </c>
      <c r="T11" s="57">
        <v>-1.1486169714017835E-2</v>
      </c>
      <c r="U11" s="66">
        <v>10333</v>
      </c>
      <c r="V11" s="57">
        <v>0.16428169014084504</v>
      </c>
      <c r="W11" s="36">
        <v>6436</v>
      </c>
      <c r="X11" s="57">
        <v>0.33888079883503219</v>
      </c>
      <c r="Y11" s="36">
        <v>4364</v>
      </c>
      <c r="Z11" s="57">
        <v>-1.2893010631078949E-2</v>
      </c>
      <c r="AA11" s="36">
        <v>10800</v>
      </c>
      <c r="AB11" s="57">
        <v>0.17035110533159958</v>
      </c>
    </row>
    <row r="12" spans="2:28">
      <c r="B12" s="63" t="s">
        <v>86</v>
      </c>
      <c r="C12" s="36">
        <v>38</v>
      </c>
      <c r="D12" s="57">
        <v>1.5333333333333332</v>
      </c>
      <c r="E12" s="66">
        <v>5</v>
      </c>
      <c r="F12" s="57">
        <v>-0.72222222222222221</v>
      </c>
      <c r="G12" s="66">
        <v>7</v>
      </c>
      <c r="H12" s="57">
        <v>-0.30000000000000004</v>
      </c>
      <c r="I12" s="66">
        <v>12</v>
      </c>
      <c r="J12" s="57">
        <v>-0.5714285714285714</v>
      </c>
      <c r="K12" s="36">
        <v>236</v>
      </c>
      <c r="L12" s="57">
        <v>0.14563106796116498</v>
      </c>
      <c r="M12" s="36">
        <v>121</v>
      </c>
      <c r="N12" s="57">
        <v>5.2173913043478182E-2</v>
      </c>
      <c r="O12" s="36">
        <v>357</v>
      </c>
      <c r="P12" s="57">
        <v>0.11214953271028039</v>
      </c>
      <c r="Q12" s="66">
        <v>7288</v>
      </c>
      <c r="R12" s="57">
        <v>0.20702219277906586</v>
      </c>
      <c r="S12" s="66">
        <v>5533</v>
      </c>
      <c r="T12" s="57">
        <v>-0.22463565022421528</v>
      </c>
      <c r="U12" s="66">
        <v>12821</v>
      </c>
      <c r="V12" s="57">
        <v>-2.6795202671929585E-2</v>
      </c>
      <c r="W12" s="36">
        <v>7567</v>
      </c>
      <c r="X12" s="57">
        <v>0.20551218735064514</v>
      </c>
      <c r="Y12" s="36">
        <v>5661</v>
      </c>
      <c r="Z12" s="57">
        <v>-0.22035532295827021</v>
      </c>
      <c r="AA12" s="36">
        <v>13228</v>
      </c>
      <c r="AB12" s="57">
        <v>-2.2898507903678533E-2</v>
      </c>
    </row>
    <row r="13" spans="2:28">
      <c r="B13" s="63" t="s">
        <v>85</v>
      </c>
      <c r="C13" s="36">
        <v>38</v>
      </c>
      <c r="D13" s="57">
        <v>-0.29629629629629628</v>
      </c>
      <c r="E13" s="66">
        <v>15</v>
      </c>
      <c r="F13" s="57">
        <v>-0.5161290322580645</v>
      </c>
      <c r="G13" s="66">
        <v>14</v>
      </c>
      <c r="H13" s="57" t="s">
        <v>143</v>
      </c>
      <c r="I13" s="66">
        <v>29</v>
      </c>
      <c r="J13" s="57">
        <v>-6.4516129032258118E-2</v>
      </c>
      <c r="K13" s="36">
        <v>253</v>
      </c>
      <c r="L13" s="57">
        <v>0.4375</v>
      </c>
      <c r="M13" s="36">
        <v>186</v>
      </c>
      <c r="N13" s="57">
        <v>-8.8235294117647078E-2</v>
      </c>
      <c r="O13" s="36">
        <v>439</v>
      </c>
      <c r="P13" s="57">
        <v>0.15526315789473677</v>
      </c>
      <c r="Q13" s="66">
        <v>8516</v>
      </c>
      <c r="R13" s="57">
        <v>0.41602926504822091</v>
      </c>
      <c r="S13" s="66">
        <v>6548</v>
      </c>
      <c r="T13" s="57">
        <v>-0.17260550922415974</v>
      </c>
      <c r="U13" s="66">
        <v>15064</v>
      </c>
      <c r="V13" s="57">
        <v>8.1562320505456531E-2</v>
      </c>
      <c r="W13" s="36">
        <v>8822</v>
      </c>
      <c r="X13" s="57">
        <v>0.40589641434262957</v>
      </c>
      <c r="Y13" s="36">
        <v>6748</v>
      </c>
      <c r="Z13" s="57">
        <v>-0.1687607785168761</v>
      </c>
      <c r="AA13" s="36">
        <v>15570</v>
      </c>
      <c r="AB13" s="57">
        <v>8.1775863266865922E-2</v>
      </c>
    </row>
    <row r="14" spans="2:28">
      <c r="B14" s="63" t="s">
        <v>84</v>
      </c>
      <c r="C14" s="36">
        <v>31</v>
      </c>
      <c r="D14" s="57">
        <v>-0.11428571428571432</v>
      </c>
      <c r="E14" s="66">
        <v>42</v>
      </c>
      <c r="F14" s="57">
        <v>0.82608695652173902</v>
      </c>
      <c r="G14" s="66">
        <v>0</v>
      </c>
      <c r="H14" s="57" t="s">
        <v>143</v>
      </c>
      <c r="I14" s="66">
        <v>42</v>
      </c>
      <c r="J14" s="57">
        <v>0.82608695652173902</v>
      </c>
      <c r="K14" s="36">
        <v>96</v>
      </c>
      <c r="L14" s="57">
        <v>-0.28358208955223885</v>
      </c>
      <c r="M14" s="36">
        <v>101</v>
      </c>
      <c r="N14" s="57">
        <v>-0.18548387096774188</v>
      </c>
      <c r="O14" s="36">
        <v>197</v>
      </c>
      <c r="P14" s="57">
        <v>-0.23643410852713176</v>
      </c>
      <c r="Q14" s="66">
        <v>4700</v>
      </c>
      <c r="R14" s="57">
        <v>0.3742690058479532</v>
      </c>
      <c r="S14" s="66">
        <v>3096</v>
      </c>
      <c r="T14" s="57">
        <v>-3.3104309806371024E-2</v>
      </c>
      <c r="U14" s="66">
        <v>7796</v>
      </c>
      <c r="V14" s="57">
        <v>0.17728782845061919</v>
      </c>
      <c r="W14" s="36">
        <v>4869</v>
      </c>
      <c r="X14" s="57">
        <v>0.34800664451827235</v>
      </c>
      <c r="Y14" s="36">
        <v>3197</v>
      </c>
      <c r="Z14" s="57">
        <v>-3.8785327720986196E-2</v>
      </c>
      <c r="AA14" s="36">
        <v>8066</v>
      </c>
      <c r="AB14" s="57">
        <v>0.16258287690977236</v>
      </c>
    </row>
    <row r="15" spans="2:28">
      <c r="B15" s="63" t="s">
        <v>83</v>
      </c>
      <c r="C15" s="36">
        <v>40</v>
      </c>
      <c r="D15" s="57">
        <v>-0.24528301886792447</v>
      </c>
      <c r="E15" s="66">
        <v>72</v>
      </c>
      <c r="F15" s="57">
        <v>0.26315789473684204</v>
      </c>
      <c r="G15" s="66">
        <v>5</v>
      </c>
      <c r="H15" s="57">
        <v>-0.2857142857142857</v>
      </c>
      <c r="I15" s="66">
        <v>77</v>
      </c>
      <c r="J15" s="57">
        <v>0.203125</v>
      </c>
      <c r="K15" s="36">
        <v>220</v>
      </c>
      <c r="L15" s="57">
        <v>-0.2592592592592593</v>
      </c>
      <c r="M15" s="36">
        <v>122</v>
      </c>
      <c r="N15" s="57">
        <v>-0.34759358288770048</v>
      </c>
      <c r="O15" s="36">
        <v>342</v>
      </c>
      <c r="P15" s="57">
        <v>-0.29338842975206614</v>
      </c>
      <c r="Q15" s="66">
        <v>5773</v>
      </c>
      <c r="R15" s="57">
        <v>-0.12277769335967181</v>
      </c>
      <c r="S15" s="66">
        <v>4546</v>
      </c>
      <c r="T15" s="57">
        <v>-0.26297016861219191</v>
      </c>
      <c r="U15" s="66">
        <v>10319</v>
      </c>
      <c r="V15" s="57">
        <v>-0.19060318456349523</v>
      </c>
      <c r="W15" s="36">
        <v>6105</v>
      </c>
      <c r="X15" s="57">
        <v>-0.12635947338294218</v>
      </c>
      <c r="Y15" s="36">
        <v>4673</v>
      </c>
      <c r="Z15" s="57">
        <v>-0.26548255265639731</v>
      </c>
      <c r="AA15" s="36">
        <v>10778</v>
      </c>
      <c r="AB15" s="57">
        <v>-0.19265917602996252</v>
      </c>
    </row>
    <row r="16" spans="2:28">
      <c r="B16" s="63" t="s">
        <v>82</v>
      </c>
      <c r="C16" s="36">
        <v>83</v>
      </c>
      <c r="D16" s="57">
        <v>0.16901408450704225</v>
      </c>
      <c r="E16" s="66">
        <v>48</v>
      </c>
      <c r="F16" s="57">
        <v>1.2857142857142856</v>
      </c>
      <c r="G16" s="66">
        <v>103</v>
      </c>
      <c r="H16" s="57">
        <v>33.333333333333336</v>
      </c>
      <c r="I16" s="66">
        <v>151</v>
      </c>
      <c r="J16" s="57">
        <v>5.291666666666667</v>
      </c>
      <c r="K16" s="36">
        <v>219</v>
      </c>
      <c r="L16" s="57">
        <v>0.64661654135338353</v>
      </c>
      <c r="M16" s="36">
        <v>159</v>
      </c>
      <c r="N16" s="57">
        <v>0.33613445378151252</v>
      </c>
      <c r="O16" s="36">
        <v>378</v>
      </c>
      <c r="P16" s="57">
        <v>0.5</v>
      </c>
      <c r="Q16" s="66">
        <v>7626</v>
      </c>
      <c r="R16" s="57">
        <v>0.22565091610414667</v>
      </c>
      <c r="S16" s="66">
        <v>6195</v>
      </c>
      <c r="T16" s="57">
        <v>0.18928777116529094</v>
      </c>
      <c r="U16" s="66">
        <v>13821</v>
      </c>
      <c r="V16" s="57">
        <v>0.20908057037879457</v>
      </c>
      <c r="W16" s="36">
        <v>7976</v>
      </c>
      <c r="X16" s="57">
        <v>0.23716457266945867</v>
      </c>
      <c r="Y16" s="36">
        <v>6457</v>
      </c>
      <c r="Z16" s="57">
        <v>0.21121740761583196</v>
      </c>
      <c r="AA16" s="36">
        <v>14433</v>
      </c>
      <c r="AB16" s="57">
        <v>0.22542027508914919</v>
      </c>
    </row>
    <row r="17" spans="2:28">
      <c r="B17" s="63" t="s">
        <v>81</v>
      </c>
      <c r="C17" s="36">
        <v>75</v>
      </c>
      <c r="D17" s="57">
        <v>0.78571428571428581</v>
      </c>
      <c r="E17" s="66">
        <v>16</v>
      </c>
      <c r="F17" s="57">
        <v>-0.75384615384615383</v>
      </c>
      <c r="G17" s="66">
        <v>32</v>
      </c>
      <c r="H17" s="57">
        <v>2.5555555555555554</v>
      </c>
      <c r="I17" s="66">
        <v>48</v>
      </c>
      <c r="J17" s="57">
        <v>-0.35135135135135132</v>
      </c>
      <c r="K17" s="36">
        <v>342</v>
      </c>
      <c r="L17" s="57">
        <v>-1.4409221902017322E-2</v>
      </c>
      <c r="M17" s="36">
        <v>166</v>
      </c>
      <c r="N17" s="57">
        <v>0.58095238095238089</v>
      </c>
      <c r="O17" s="36">
        <v>508</v>
      </c>
      <c r="P17" s="57">
        <v>0.12389380530973448</v>
      </c>
      <c r="Q17" s="66">
        <v>8501</v>
      </c>
      <c r="R17" s="57">
        <v>0.6376420728183394</v>
      </c>
      <c r="S17" s="66">
        <v>7392</v>
      </c>
      <c r="T17" s="57">
        <v>0.42017291066282425</v>
      </c>
      <c r="U17" s="66">
        <v>15893</v>
      </c>
      <c r="V17" s="57">
        <v>0.52876106194690276</v>
      </c>
      <c r="W17" s="36">
        <v>8934</v>
      </c>
      <c r="X17" s="57">
        <v>0.58263950398582809</v>
      </c>
      <c r="Y17" s="36">
        <v>7590</v>
      </c>
      <c r="Z17" s="57">
        <v>0.42695995487873661</v>
      </c>
      <c r="AA17" s="36">
        <v>16524</v>
      </c>
      <c r="AB17" s="57">
        <v>0.50711419190076623</v>
      </c>
    </row>
    <row r="18" spans="2:28">
      <c r="B18" s="63" t="s">
        <v>80</v>
      </c>
      <c r="C18" s="36">
        <v>74</v>
      </c>
      <c r="D18" s="57">
        <v>-0.51633986928104569</v>
      </c>
      <c r="E18" s="66">
        <v>56</v>
      </c>
      <c r="F18" s="57">
        <v>-0.2432432432432432</v>
      </c>
      <c r="G18" s="66">
        <v>3</v>
      </c>
      <c r="H18" s="57" t="s">
        <v>143</v>
      </c>
      <c r="I18" s="66">
        <v>59</v>
      </c>
      <c r="J18" s="57">
        <v>-0.20270270270270274</v>
      </c>
      <c r="K18" s="36">
        <v>349</v>
      </c>
      <c r="L18" s="57">
        <v>3.5608308605341144E-2</v>
      </c>
      <c r="M18" s="36">
        <v>138</v>
      </c>
      <c r="N18" s="57">
        <v>0.23214285714285721</v>
      </c>
      <c r="O18" s="36">
        <v>487</v>
      </c>
      <c r="P18" s="57">
        <v>8.4632516703786242E-2</v>
      </c>
      <c r="Q18" s="66">
        <v>7631</v>
      </c>
      <c r="R18" s="57">
        <v>0.27908146161582303</v>
      </c>
      <c r="S18" s="66">
        <v>7636</v>
      </c>
      <c r="T18" s="57">
        <v>0.30351655855240689</v>
      </c>
      <c r="U18" s="66">
        <v>15267</v>
      </c>
      <c r="V18" s="57">
        <v>0.29118741542625171</v>
      </c>
      <c r="W18" s="36">
        <v>8110</v>
      </c>
      <c r="X18" s="57">
        <v>0.24196018376722828</v>
      </c>
      <c r="Y18" s="36">
        <v>7777</v>
      </c>
      <c r="Z18" s="57">
        <v>0.30268006700167494</v>
      </c>
      <c r="AA18" s="36">
        <v>15887</v>
      </c>
      <c r="AB18" s="57">
        <v>0.27096000000000009</v>
      </c>
    </row>
    <row r="19" spans="2:28">
      <c r="B19" s="63" t="s">
        <v>79</v>
      </c>
      <c r="C19" s="36">
        <v>82</v>
      </c>
      <c r="D19" s="57">
        <v>-0.16326530612244894</v>
      </c>
      <c r="E19" s="66">
        <v>40</v>
      </c>
      <c r="F19" s="57">
        <v>-0.32203389830508478</v>
      </c>
      <c r="G19" s="66">
        <v>8</v>
      </c>
      <c r="H19" s="57">
        <v>-0.33333333333333337</v>
      </c>
      <c r="I19" s="66">
        <v>48</v>
      </c>
      <c r="J19" s="57">
        <v>-0.323943661971831</v>
      </c>
      <c r="K19" s="36">
        <v>281</v>
      </c>
      <c r="L19" s="57">
        <v>7.2519083969465603E-2</v>
      </c>
      <c r="M19" s="36">
        <v>83</v>
      </c>
      <c r="N19" s="57">
        <v>0.13698630136986312</v>
      </c>
      <c r="O19" s="36">
        <v>364</v>
      </c>
      <c r="P19" s="57">
        <v>8.6567164179104372E-2</v>
      </c>
      <c r="Q19" s="66">
        <v>5555</v>
      </c>
      <c r="R19" s="57">
        <v>7.2600888202355662E-2</v>
      </c>
      <c r="S19" s="66">
        <v>4646</v>
      </c>
      <c r="T19" s="57">
        <v>-4.4032921810699621E-2</v>
      </c>
      <c r="U19" s="66">
        <v>10201</v>
      </c>
      <c r="V19" s="57">
        <v>1.6137065444765453E-2</v>
      </c>
      <c r="W19" s="36">
        <v>5958</v>
      </c>
      <c r="X19" s="57">
        <v>6.4308681672025747E-2</v>
      </c>
      <c r="Y19" s="36">
        <v>4737</v>
      </c>
      <c r="Z19" s="57">
        <v>-4.2062689585439794E-2</v>
      </c>
      <c r="AA19" s="36">
        <v>10695</v>
      </c>
      <c r="AB19" s="57">
        <v>1.4417148819121595E-2</v>
      </c>
    </row>
    <row r="20" spans="2:28" ht="30" customHeight="1">
      <c r="B20" s="98" t="s">
        <v>290</v>
      </c>
      <c r="C20" s="59">
        <v>858</v>
      </c>
      <c r="D20" s="27">
        <v>6.1881188118811936E-2</v>
      </c>
      <c r="E20" s="59">
        <v>375</v>
      </c>
      <c r="F20" s="27">
        <v>-0.3016759776536313</v>
      </c>
      <c r="G20" s="59">
        <v>205</v>
      </c>
      <c r="H20" s="27">
        <v>0.97115384615384626</v>
      </c>
      <c r="I20" s="59">
        <v>580</v>
      </c>
      <c r="J20" s="27">
        <v>-9.5163806552262087E-2</v>
      </c>
      <c r="K20" s="59">
        <v>3179</v>
      </c>
      <c r="L20" s="27">
        <v>0.15642051655147315</v>
      </c>
      <c r="M20" s="59">
        <v>1634</v>
      </c>
      <c r="N20" s="27">
        <v>-9.922822491730976E-2</v>
      </c>
      <c r="O20" s="59">
        <v>4813</v>
      </c>
      <c r="P20" s="27">
        <v>5.4788516326977899E-2</v>
      </c>
      <c r="Q20" s="59">
        <v>82038</v>
      </c>
      <c r="R20" s="27">
        <v>0.18176318063958519</v>
      </c>
      <c r="S20" s="59">
        <v>65842</v>
      </c>
      <c r="T20" s="27">
        <v>5.0145116929289912E-4</v>
      </c>
      <c r="U20" s="59">
        <v>147880</v>
      </c>
      <c r="V20" s="27">
        <v>9.3552418490116862E-2</v>
      </c>
      <c r="W20" s="59">
        <v>86450</v>
      </c>
      <c r="X20" s="27">
        <v>0.17596648257474756</v>
      </c>
      <c r="Y20" s="59">
        <v>67681</v>
      </c>
      <c r="Z20" s="27">
        <v>-6.7919736589538982E-4</v>
      </c>
      <c r="AA20" s="59">
        <v>154131</v>
      </c>
      <c r="AB20" s="27">
        <v>9.1262452120843163E-2</v>
      </c>
    </row>
    <row r="21" spans="2:28" outlineLevel="1">
      <c r="B21" s="63" t="s">
        <v>90</v>
      </c>
      <c r="C21" s="36">
        <v>107</v>
      </c>
      <c r="D21" s="57">
        <v>8.0808080808080884E-2</v>
      </c>
      <c r="E21" s="66">
        <v>79</v>
      </c>
      <c r="F21" s="57">
        <v>0.88095238095238093</v>
      </c>
      <c r="G21" s="66">
        <v>24</v>
      </c>
      <c r="H21" s="57" t="s">
        <v>143</v>
      </c>
      <c r="I21" s="66">
        <v>103</v>
      </c>
      <c r="J21" s="57">
        <v>1.4523809523809526</v>
      </c>
      <c r="K21" s="36">
        <v>290</v>
      </c>
      <c r="L21" s="57">
        <v>5.8394160583941535E-2</v>
      </c>
      <c r="M21" s="36">
        <v>291</v>
      </c>
      <c r="N21" s="57">
        <v>0.80745341614906829</v>
      </c>
      <c r="O21" s="36">
        <v>581</v>
      </c>
      <c r="P21" s="57">
        <v>0.33563218390804606</v>
      </c>
      <c r="Q21" s="66">
        <v>6264</v>
      </c>
      <c r="R21" s="57">
        <v>0.29154639175257735</v>
      </c>
      <c r="S21" s="66">
        <v>5651</v>
      </c>
      <c r="T21" s="57">
        <v>8.4644913627639262E-2</v>
      </c>
      <c r="U21" s="66">
        <v>11915</v>
      </c>
      <c r="V21" s="57">
        <v>0.18439363817097409</v>
      </c>
      <c r="W21" s="36">
        <v>6740</v>
      </c>
      <c r="X21" s="57">
        <v>0.28015194681861355</v>
      </c>
      <c r="Y21" s="36">
        <v>5966</v>
      </c>
      <c r="Z21" s="57">
        <v>0.11078011543474209</v>
      </c>
      <c r="AA21" s="36">
        <v>12706</v>
      </c>
      <c r="AB21" s="57">
        <v>0.19462203836028591</v>
      </c>
    </row>
    <row r="22" spans="2:28" outlineLevel="1">
      <c r="B22" s="63" t="s">
        <v>89</v>
      </c>
      <c r="C22" s="36">
        <v>81</v>
      </c>
      <c r="D22" s="57">
        <v>0.62000000000000011</v>
      </c>
      <c r="E22" s="66">
        <v>58</v>
      </c>
      <c r="F22" s="57">
        <v>1.0714285714285716</v>
      </c>
      <c r="G22" s="66">
        <v>12</v>
      </c>
      <c r="H22" s="57">
        <v>0.19999999999999996</v>
      </c>
      <c r="I22" s="66">
        <v>70</v>
      </c>
      <c r="J22" s="57">
        <v>0.84210526315789469</v>
      </c>
      <c r="K22" s="36">
        <v>196</v>
      </c>
      <c r="L22" s="57">
        <v>-0.10909090909090913</v>
      </c>
      <c r="M22" s="36">
        <v>175</v>
      </c>
      <c r="N22" s="57">
        <v>0.88172043010752699</v>
      </c>
      <c r="O22" s="36">
        <v>371</v>
      </c>
      <c r="P22" s="57">
        <v>0.18530351437699677</v>
      </c>
      <c r="Q22" s="66">
        <v>6517</v>
      </c>
      <c r="R22" s="57">
        <v>0.27334896443923418</v>
      </c>
      <c r="S22" s="66">
        <v>4348</v>
      </c>
      <c r="T22" s="57">
        <v>8.5371942086869712E-2</v>
      </c>
      <c r="U22" s="66">
        <v>10865</v>
      </c>
      <c r="V22" s="57">
        <v>0.19081543182814564</v>
      </c>
      <c r="W22" s="36">
        <v>6852</v>
      </c>
      <c r="X22" s="57">
        <v>0.26514032496307238</v>
      </c>
      <c r="Y22" s="36">
        <v>4535</v>
      </c>
      <c r="Z22" s="57">
        <v>0.10367486006327575</v>
      </c>
      <c r="AA22" s="36">
        <v>11387</v>
      </c>
      <c r="AB22" s="57">
        <v>0.19548556430446196</v>
      </c>
    </row>
    <row r="23" spans="2:28" outlineLevel="1">
      <c r="B23" s="63" t="s">
        <v>88</v>
      </c>
      <c r="C23" s="36">
        <v>54</v>
      </c>
      <c r="D23" s="57">
        <v>0</v>
      </c>
      <c r="E23" s="66">
        <v>50</v>
      </c>
      <c r="F23" s="57">
        <v>0.72413793103448265</v>
      </c>
      <c r="G23" s="66">
        <v>10</v>
      </c>
      <c r="H23" s="57" t="s">
        <v>143</v>
      </c>
      <c r="I23" s="66">
        <v>60</v>
      </c>
      <c r="J23" s="57">
        <v>1.0689655172413794</v>
      </c>
      <c r="K23" s="36">
        <v>220</v>
      </c>
      <c r="L23" s="57">
        <v>-9.009009009009028E-3</v>
      </c>
      <c r="M23" s="36">
        <v>171</v>
      </c>
      <c r="N23" s="57">
        <v>0</v>
      </c>
      <c r="O23" s="36">
        <v>391</v>
      </c>
      <c r="P23" s="57">
        <v>-5.0890585241730735E-3</v>
      </c>
      <c r="Q23" s="66">
        <v>7419</v>
      </c>
      <c r="R23" s="57">
        <v>4.8177451257417347E-2</v>
      </c>
      <c r="S23" s="66">
        <v>5992</v>
      </c>
      <c r="T23" s="57">
        <v>3.1680440771349794E-2</v>
      </c>
      <c r="U23" s="66">
        <v>13411</v>
      </c>
      <c r="V23" s="57">
        <v>4.0741890423715565E-2</v>
      </c>
      <c r="W23" s="36">
        <v>7743</v>
      </c>
      <c r="X23" s="57">
        <v>4.8760666395774033E-2</v>
      </c>
      <c r="Y23" s="36">
        <v>6173</v>
      </c>
      <c r="Z23" s="57">
        <v>3.244689747449403E-2</v>
      </c>
      <c r="AA23" s="36">
        <v>13916</v>
      </c>
      <c r="AB23" s="57">
        <v>4.1460859152821383E-2</v>
      </c>
    </row>
    <row r="24" spans="2:28" outlineLevel="1">
      <c r="B24" s="63" t="s">
        <v>87</v>
      </c>
      <c r="C24" s="36">
        <v>45</v>
      </c>
      <c r="D24" s="57">
        <v>0.25</v>
      </c>
      <c r="E24" s="66">
        <v>2</v>
      </c>
      <c r="F24" s="57">
        <v>-0.75</v>
      </c>
      <c r="G24" s="66">
        <v>17</v>
      </c>
      <c r="H24" s="57" t="s">
        <v>143</v>
      </c>
      <c r="I24" s="66">
        <v>19</v>
      </c>
      <c r="J24" s="57">
        <v>1.375</v>
      </c>
      <c r="K24" s="36">
        <v>151</v>
      </c>
      <c r="L24" s="57">
        <v>3.4246575342465668E-2</v>
      </c>
      <c r="M24" s="36">
        <v>138</v>
      </c>
      <c r="N24" s="57">
        <v>0.5862068965517242</v>
      </c>
      <c r="O24" s="36">
        <v>289</v>
      </c>
      <c r="P24" s="57">
        <v>0.24034334763948495</v>
      </c>
      <c r="Q24" s="66">
        <v>4609</v>
      </c>
      <c r="R24" s="57">
        <v>3.5265049415992733E-2</v>
      </c>
      <c r="S24" s="66">
        <v>4266</v>
      </c>
      <c r="T24" s="57">
        <v>-4.5424032221973554E-2</v>
      </c>
      <c r="U24" s="66">
        <v>8875</v>
      </c>
      <c r="V24" s="57">
        <v>-5.1563726039681734E-3</v>
      </c>
      <c r="W24" s="36">
        <v>4807</v>
      </c>
      <c r="X24" s="57">
        <v>3.5545023696682554E-2</v>
      </c>
      <c r="Y24" s="36">
        <v>4421</v>
      </c>
      <c r="Z24" s="57">
        <v>-2.9631255487269526E-2</v>
      </c>
      <c r="AA24" s="36">
        <v>9228</v>
      </c>
      <c r="AB24" s="57">
        <v>3.2615786040444128E-3</v>
      </c>
    </row>
    <row r="25" spans="2:28" outlineLevel="1">
      <c r="B25" s="63" t="s">
        <v>86</v>
      </c>
      <c r="C25" s="36">
        <v>15</v>
      </c>
      <c r="D25" s="57">
        <v>-0.61538461538461542</v>
      </c>
      <c r="E25" s="66">
        <v>18</v>
      </c>
      <c r="F25" s="57">
        <v>0.5</v>
      </c>
      <c r="G25" s="66">
        <v>10</v>
      </c>
      <c r="H25" s="57" t="s">
        <v>143</v>
      </c>
      <c r="I25" s="66">
        <v>28</v>
      </c>
      <c r="J25" s="57">
        <v>1.3333333333333335</v>
      </c>
      <c r="K25" s="36">
        <v>206</v>
      </c>
      <c r="L25" s="57">
        <v>0.14444444444444438</v>
      </c>
      <c r="M25" s="36">
        <v>115</v>
      </c>
      <c r="N25" s="57">
        <v>-8.6206896551723755E-3</v>
      </c>
      <c r="O25" s="36">
        <v>321</v>
      </c>
      <c r="P25" s="57">
        <v>8.4459459459459429E-2</v>
      </c>
      <c r="Q25" s="66">
        <v>6038</v>
      </c>
      <c r="R25" s="57">
        <v>-7.2646290892336096E-2</v>
      </c>
      <c r="S25" s="66">
        <v>7136</v>
      </c>
      <c r="T25" s="57">
        <v>-7.5288324478424262E-2</v>
      </c>
      <c r="U25" s="66">
        <v>13174</v>
      </c>
      <c r="V25" s="57">
        <v>-7.40792802923812E-2</v>
      </c>
      <c r="W25" s="36">
        <v>6277</v>
      </c>
      <c r="X25" s="57">
        <v>-6.8970631859982201E-2</v>
      </c>
      <c r="Y25" s="36">
        <v>7261</v>
      </c>
      <c r="Z25" s="57">
        <v>-7.3024384016341148E-2</v>
      </c>
      <c r="AA25" s="36">
        <v>13538</v>
      </c>
      <c r="AB25" s="57">
        <v>-7.1149228130360176E-2</v>
      </c>
    </row>
    <row r="26" spans="2:28" outlineLevel="1">
      <c r="B26" s="63" t="s">
        <v>85</v>
      </c>
      <c r="C26" s="36">
        <v>54</v>
      </c>
      <c r="D26" s="57">
        <v>-1.8181818181818188E-2</v>
      </c>
      <c r="E26" s="66">
        <v>31</v>
      </c>
      <c r="F26" s="57">
        <v>1.3846153846153846</v>
      </c>
      <c r="G26" s="66">
        <v>0</v>
      </c>
      <c r="H26" s="57" t="s">
        <v>143</v>
      </c>
      <c r="I26" s="66">
        <v>31</v>
      </c>
      <c r="J26" s="57">
        <v>1.3846153846153846</v>
      </c>
      <c r="K26" s="36">
        <v>176</v>
      </c>
      <c r="L26" s="57">
        <v>0.12101910828025475</v>
      </c>
      <c r="M26" s="36">
        <v>204</v>
      </c>
      <c r="N26" s="57">
        <v>0.5</v>
      </c>
      <c r="O26" s="36">
        <v>380</v>
      </c>
      <c r="P26" s="57">
        <v>0.29692832764505117</v>
      </c>
      <c r="Q26" s="66">
        <v>6014</v>
      </c>
      <c r="R26" s="57">
        <v>-6.2509742790335165E-2</v>
      </c>
      <c r="S26" s="66">
        <v>7914</v>
      </c>
      <c r="T26" s="57">
        <v>-0.12416998671978752</v>
      </c>
      <c r="U26" s="66">
        <v>13928</v>
      </c>
      <c r="V26" s="57">
        <v>-9.85696718658986E-2</v>
      </c>
      <c r="W26" s="36">
        <v>6275</v>
      </c>
      <c r="X26" s="57">
        <v>-5.4969879518072307E-2</v>
      </c>
      <c r="Y26" s="36">
        <v>8118</v>
      </c>
      <c r="Z26" s="57">
        <v>-0.11491495856955958</v>
      </c>
      <c r="AA26" s="36">
        <v>14393</v>
      </c>
      <c r="AB26" s="57">
        <v>-8.9741968125474303E-2</v>
      </c>
    </row>
    <row r="27" spans="2:28" outlineLevel="1">
      <c r="B27" s="63" t="s">
        <v>84</v>
      </c>
      <c r="C27" s="36">
        <v>35</v>
      </c>
      <c r="D27" s="57">
        <v>0.16666666666666674</v>
      </c>
      <c r="E27" s="66">
        <v>23</v>
      </c>
      <c r="F27" s="57">
        <v>0.53333333333333344</v>
      </c>
      <c r="G27" s="66">
        <v>0</v>
      </c>
      <c r="H27" s="57">
        <v>-1</v>
      </c>
      <c r="I27" s="66">
        <v>23</v>
      </c>
      <c r="J27" s="57">
        <v>-0.1785714285714286</v>
      </c>
      <c r="K27" s="36">
        <v>134</v>
      </c>
      <c r="L27" s="57">
        <v>-8.8435374149659851E-2</v>
      </c>
      <c r="M27" s="36">
        <v>124</v>
      </c>
      <c r="N27" s="57">
        <v>0.8787878787878789</v>
      </c>
      <c r="O27" s="36">
        <v>258</v>
      </c>
      <c r="P27" s="57">
        <v>0.21126760563380276</v>
      </c>
      <c r="Q27" s="66">
        <v>3420</v>
      </c>
      <c r="R27" s="57">
        <v>-0.1862955032119914</v>
      </c>
      <c r="S27" s="66">
        <v>3202</v>
      </c>
      <c r="T27" s="57">
        <v>-0.32261476623651364</v>
      </c>
      <c r="U27" s="66">
        <v>6622</v>
      </c>
      <c r="V27" s="57">
        <v>-0.25845464725643896</v>
      </c>
      <c r="W27" s="36">
        <v>3612</v>
      </c>
      <c r="X27" s="57">
        <v>-0.17815699658703077</v>
      </c>
      <c r="Y27" s="36">
        <v>3326</v>
      </c>
      <c r="Z27" s="57">
        <v>-0.30794839783603833</v>
      </c>
      <c r="AA27" s="36">
        <v>6938</v>
      </c>
      <c r="AB27" s="57">
        <v>-0.24595152700793388</v>
      </c>
    </row>
    <row r="28" spans="2:28" outlineLevel="1">
      <c r="B28" s="63" t="s">
        <v>83</v>
      </c>
      <c r="C28" s="36">
        <v>53</v>
      </c>
      <c r="D28" s="57">
        <v>6.0000000000000053E-2</v>
      </c>
      <c r="E28" s="66">
        <v>57</v>
      </c>
      <c r="F28" s="57">
        <v>3.75</v>
      </c>
      <c r="G28" s="66">
        <v>7</v>
      </c>
      <c r="H28" s="57">
        <v>-0.5625</v>
      </c>
      <c r="I28" s="66">
        <v>64</v>
      </c>
      <c r="J28" s="57">
        <v>1.2857142857142856</v>
      </c>
      <c r="K28" s="36">
        <v>297</v>
      </c>
      <c r="L28" s="57">
        <v>0.15564202334630339</v>
      </c>
      <c r="M28" s="36">
        <v>187</v>
      </c>
      <c r="N28" s="57">
        <v>0.39552238805970141</v>
      </c>
      <c r="O28" s="36">
        <v>484</v>
      </c>
      <c r="P28" s="57">
        <v>0.23785166240409206</v>
      </c>
      <c r="Q28" s="66">
        <v>6581</v>
      </c>
      <c r="R28" s="57">
        <v>0.35411522633744852</v>
      </c>
      <c r="S28" s="66">
        <v>6168</v>
      </c>
      <c r="T28" s="57">
        <v>0.23731193580742227</v>
      </c>
      <c r="U28" s="66">
        <v>12749</v>
      </c>
      <c r="V28" s="57">
        <v>0.29497206703910606</v>
      </c>
      <c r="W28" s="36">
        <v>6988</v>
      </c>
      <c r="X28" s="57">
        <v>0.34929523073952495</v>
      </c>
      <c r="Y28" s="36">
        <v>6362</v>
      </c>
      <c r="Z28" s="57">
        <v>0.23894839337877305</v>
      </c>
      <c r="AA28" s="36">
        <v>13350</v>
      </c>
      <c r="AB28" s="57">
        <v>0.29435718440954051</v>
      </c>
    </row>
    <row r="29" spans="2:28" outlineLevel="1">
      <c r="B29" s="63" t="s">
        <v>82</v>
      </c>
      <c r="C29" s="36">
        <v>71</v>
      </c>
      <c r="D29" s="57">
        <v>0.91891891891891886</v>
      </c>
      <c r="E29" s="66">
        <v>21</v>
      </c>
      <c r="F29" s="57">
        <v>0.10526315789473695</v>
      </c>
      <c r="G29" s="66">
        <v>3</v>
      </c>
      <c r="H29" s="57">
        <v>-0.625</v>
      </c>
      <c r="I29" s="66">
        <v>24</v>
      </c>
      <c r="J29" s="57">
        <v>-0.11111111111111116</v>
      </c>
      <c r="K29" s="36">
        <v>133</v>
      </c>
      <c r="L29" s="57">
        <v>-0.42173913043478262</v>
      </c>
      <c r="M29" s="36">
        <v>119</v>
      </c>
      <c r="N29" s="57">
        <v>-0.17931034482758623</v>
      </c>
      <c r="O29" s="36">
        <v>252</v>
      </c>
      <c r="P29" s="57">
        <v>-0.32799999999999996</v>
      </c>
      <c r="Q29" s="66">
        <v>6222</v>
      </c>
      <c r="R29" s="57">
        <v>-0.1319754464285714</v>
      </c>
      <c r="S29" s="66">
        <v>5209</v>
      </c>
      <c r="T29" s="57">
        <v>-0.10421324161650902</v>
      </c>
      <c r="U29" s="66">
        <v>11431</v>
      </c>
      <c r="V29" s="57">
        <v>-0.11954093814988831</v>
      </c>
      <c r="W29" s="36">
        <v>6447</v>
      </c>
      <c r="X29" s="57">
        <v>-0.13509525087201502</v>
      </c>
      <c r="Y29" s="36">
        <v>5331</v>
      </c>
      <c r="Z29" s="57">
        <v>-0.1067359249329759</v>
      </c>
      <c r="AA29" s="36">
        <v>11778</v>
      </c>
      <c r="AB29" s="57">
        <v>-0.12248547161376844</v>
      </c>
    </row>
    <row r="30" spans="2:28" outlineLevel="1">
      <c r="B30" s="63" t="s">
        <v>81</v>
      </c>
      <c r="C30" s="36">
        <v>42</v>
      </c>
      <c r="D30" s="57">
        <v>-0.16000000000000003</v>
      </c>
      <c r="E30" s="66">
        <v>65</v>
      </c>
      <c r="F30" s="57">
        <v>0.41304347826086962</v>
      </c>
      <c r="G30" s="66">
        <v>9</v>
      </c>
      <c r="H30" s="57">
        <v>0.125</v>
      </c>
      <c r="I30" s="66">
        <v>74</v>
      </c>
      <c r="J30" s="57">
        <v>0.37037037037037046</v>
      </c>
      <c r="K30" s="36">
        <v>347</v>
      </c>
      <c r="L30" s="57">
        <v>0.26642335766423364</v>
      </c>
      <c r="M30" s="36">
        <v>105</v>
      </c>
      <c r="N30" s="57">
        <v>-9.4827586206896575E-2</v>
      </c>
      <c r="O30" s="36">
        <v>452</v>
      </c>
      <c r="P30" s="57">
        <v>0.15897435897435908</v>
      </c>
      <c r="Q30" s="66">
        <v>5191</v>
      </c>
      <c r="R30" s="57">
        <v>-1.7307692307692024E-3</v>
      </c>
      <c r="S30" s="66">
        <v>5205</v>
      </c>
      <c r="T30" s="57">
        <v>-0.13249999999999995</v>
      </c>
      <c r="U30" s="66">
        <v>10396</v>
      </c>
      <c r="V30" s="57">
        <v>-7.1785714285714231E-2</v>
      </c>
      <c r="W30" s="36">
        <v>5645</v>
      </c>
      <c r="X30" s="57">
        <v>1.3464991023339312E-2</v>
      </c>
      <c r="Y30" s="36">
        <v>5319</v>
      </c>
      <c r="Z30" s="57">
        <v>-0.13145003265839317</v>
      </c>
      <c r="AA30" s="36">
        <v>10964</v>
      </c>
      <c r="AB30" s="57">
        <v>-6.2425175303574498E-2</v>
      </c>
    </row>
    <row r="31" spans="2:28" outlineLevel="1">
      <c r="B31" s="63" t="s">
        <v>80</v>
      </c>
      <c r="C31" s="36">
        <v>153</v>
      </c>
      <c r="D31" s="57">
        <v>1.283582089552239</v>
      </c>
      <c r="E31" s="66">
        <v>74</v>
      </c>
      <c r="F31" s="57">
        <v>1.1142857142857143</v>
      </c>
      <c r="G31" s="66">
        <v>0</v>
      </c>
      <c r="H31" s="57" t="s">
        <v>143</v>
      </c>
      <c r="I31" s="66">
        <v>74</v>
      </c>
      <c r="J31" s="57">
        <v>1.1142857142857143</v>
      </c>
      <c r="K31" s="36">
        <v>337</v>
      </c>
      <c r="L31" s="57">
        <v>-0.1201044386422977</v>
      </c>
      <c r="M31" s="36">
        <v>112</v>
      </c>
      <c r="N31" s="57">
        <v>-0.4563106796116505</v>
      </c>
      <c r="O31" s="36">
        <v>449</v>
      </c>
      <c r="P31" s="57">
        <v>-0.23769100169779289</v>
      </c>
      <c r="Q31" s="66">
        <v>5966</v>
      </c>
      <c r="R31" s="57">
        <v>-3.805224121251205E-2</v>
      </c>
      <c r="S31" s="66">
        <v>5858</v>
      </c>
      <c r="T31" s="57">
        <v>-9.8907860329180086E-2</v>
      </c>
      <c r="U31" s="66">
        <v>11824</v>
      </c>
      <c r="V31" s="57">
        <v>-6.9196252853656603E-2</v>
      </c>
      <c r="W31" s="36">
        <v>6530</v>
      </c>
      <c r="X31" s="57">
        <v>-2.3478390907731406E-2</v>
      </c>
      <c r="Y31" s="36">
        <v>5970</v>
      </c>
      <c r="Z31" s="57">
        <v>-0.1098851945728343</v>
      </c>
      <c r="AA31" s="36">
        <v>12500</v>
      </c>
      <c r="AB31" s="57">
        <v>-6.6746304315365101E-2</v>
      </c>
    </row>
    <row r="32" spans="2:28" outlineLevel="1">
      <c r="B32" s="63" t="s">
        <v>79</v>
      </c>
      <c r="C32" s="36">
        <v>98</v>
      </c>
      <c r="D32" s="57">
        <v>-8.411214953271029E-2</v>
      </c>
      <c r="E32" s="66">
        <v>59</v>
      </c>
      <c r="F32" s="57">
        <v>0.37209302325581395</v>
      </c>
      <c r="G32" s="66">
        <v>12</v>
      </c>
      <c r="H32" s="57" t="s">
        <v>143</v>
      </c>
      <c r="I32" s="66">
        <v>71</v>
      </c>
      <c r="J32" s="57">
        <v>0.65116279069767447</v>
      </c>
      <c r="K32" s="36">
        <v>262</v>
      </c>
      <c r="L32" s="57">
        <v>-8.710801393728218E-2</v>
      </c>
      <c r="M32" s="36">
        <v>73</v>
      </c>
      <c r="N32" s="57">
        <v>-0.46715328467153283</v>
      </c>
      <c r="O32" s="36">
        <v>335</v>
      </c>
      <c r="P32" s="57">
        <v>-0.20990566037735847</v>
      </c>
      <c r="Q32" s="66">
        <v>5179</v>
      </c>
      <c r="R32" s="57">
        <v>1.4495592556317272E-2</v>
      </c>
      <c r="S32" s="66">
        <v>4860</v>
      </c>
      <c r="T32" s="57">
        <v>5.698129621574588E-2</v>
      </c>
      <c r="U32" s="66">
        <v>10039</v>
      </c>
      <c r="V32" s="57">
        <v>3.462846542306508E-2</v>
      </c>
      <c r="W32" s="36">
        <v>5598</v>
      </c>
      <c r="X32" s="57">
        <v>1.0104655359076231E-2</v>
      </c>
      <c r="Y32" s="36">
        <v>4945</v>
      </c>
      <c r="Z32" s="57">
        <v>4.4350580781415072E-2</v>
      </c>
      <c r="AA32" s="36">
        <v>10543</v>
      </c>
      <c r="AB32" s="57">
        <v>2.58830397976062E-2</v>
      </c>
    </row>
    <row r="33" spans="2:28">
      <c r="B33" s="172">
        <v>2010</v>
      </c>
      <c r="C33" s="61">
        <v>808</v>
      </c>
      <c r="D33" s="62">
        <v>0.19881305637982205</v>
      </c>
      <c r="E33" s="61">
        <v>537</v>
      </c>
      <c r="F33" s="62">
        <v>0.7781456953642385</v>
      </c>
      <c r="G33" s="61">
        <v>104</v>
      </c>
      <c r="H33" s="62">
        <v>0.89090909090909087</v>
      </c>
      <c r="I33" s="61">
        <v>641</v>
      </c>
      <c r="J33" s="62">
        <v>0.79551820728291323</v>
      </c>
      <c r="K33" s="61">
        <v>2749</v>
      </c>
      <c r="L33" s="62">
        <v>-1.0082823190493362E-2</v>
      </c>
      <c r="M33" s="61">
        <v>1814</v>
      </c>
      <c r="N33" s="62">
        <v>0.15688775510204089</v>
      </c>
      <c r="O33" s="61">
        <v>4563</v>
      </c>
      <c r="P33" s="62">
        <v>5.0172612197928679E-2</v>
      </c>
      <c r="Q33" s="61">
        <v>69420</v>
      </c>
      <c r="R33" s="62">
        <v>3.3620201899883906E-2</v>
      </c>
      <c r="S33" s="61">
        <v>65809</v>
      </c>
      <c r="T33" s="62">
        <v>-4.4473806481589051E-2</v>
      </c>
      <c r="U33" s="61">
        <v>135229</v>
      </c>
      <c r="V33" s="62">
        <v>-5.9176382374994674E-3</v>
      </c>
      <c r="W33" s="61">
        <v>73514</v>
      </c>
      <c r="X33" s="62">
        <v>3.6649509976732775E-2</v>
      </c>
      <c r="Y33" s="61">
        <v>67727</v>
      </c>
      <c r="Z33" s="62">
        <v>-3.9265196113199563E-2</v>
      </c>
      <c r="AA33" s="61">
        <v>141241</v>
      </c>
      <c r="AB33" s="62">
        <v>-1.1951064281168211E-3</v>
      </c>
    </row>
    <row r="34" spans="2:28" ht="15" hidden="1" customHeight="1" outlineLevel="1">
      <c r="B34" s="63" t="s">
        <v>90</v>
      </c>
      <c r="C34" s="36">
        <v>99</v>
      </c>
      <c r="D34" s="57">
        <v>-8.333333333333337E-2</v>
      </c>
      <c r="E34" s="66">
        <v>42</v>
      </c>
      <c r="F34" s="57">
        <v>-0.40845070422535212</v>
      </c>
      <c r="G34" s="66">
        <v>0</v>
      </c>
      <c r="H34" s="57" t="s">
        <v>143</v>
      </c>
      <c r="I34" s="66">
        <v>42</v>
      </c>
      <c r="J34" s="57">
        <v>-0.40845070422535212</v>
      </c>
      <c r="K34" s="36">
        <v>274</v>
      </c>
      <c r="L34" s="57">
        <v>-0.19883040935672514</v>
      </c>
      <c r="M34" s="36">
        <v>161</v>
      </c>
      <c r="N34" s="57">
        <v>-8.5227272727272707E-2</v>
      </c>
      <c r="O34" s="36">
        <v>435</v>
      </c>
      <c r="P34" s="57">
        <v>-0.16023166023166024</v>
      </c>
      <c r="Q34" s="66">
        <v>4850</v>
      </c>
      <c r="R34" s="57">
        <v>-0.12691269126912696</v>
      </c>
      <c r="S34" s="66">
        <v>5210</v>
      </c>
      <c r="T34" s="57">
        <v>-0.12451688791799698</v>
      </c>
      <c r="U34" s="66">
        <v>10060</v>
      </c>
      <c r="V34" s="57">
        <v>-0.1256735616200243</v>
      </c>
      <c r="W34" s="36">
        <v>5265</v>
      </c>
      <c r="X34" s="57">
        <v>-0.13347597103357467</v>
      </c>
      <c r="Y34" s="36">
        <v>5371</v>
      </c>
      <c r="Z34" s="57">
        <v>-0.12338828137750935</v>
      </c>
      <c r="AA34" s="36">
        <v>10636</v>
      </c>
      <c r="AB34" s="57">
        <v>-0.12841104646398427</v>
      </c>
    </row>
    <row r="35" spans="2:28" ht="15" hidden="1" customHeight="1" outlineLevel="1">
      <c r="B35" s="63" t="s">
        <v>89</v>
      </c>
      <c r="C35" s="36">
        <v>50</v>
      </c>
      <c r="D35" s="57">
        <v>-0.16666666666666663</v>
      </c>
      <c r="E35" s="66">
        <v>28</v>
      </c>
      <c r="F35" s="57">
        <v>-0.47169811320754718</v>
      </c>
      <c r="G35" s="66">
        <v>10</v>
      </c>
      <c r="H35" s="57" t="s">
        <v>143</v>
      </c>
      <c r="I35" s="66">
        <v>38</v>
      </c>
      <c r="J35" s="57">
        <v>-0.28301886792452835</v>
      </c>
      <c r="K35" s="36">
        <v>220</v>
      </c>
      <c r="L35" s="57">
        <v>-0.40379403794037938</v>
      </c>
      <c r="M35" s="36">
        <v>93</v>
      </c>
      <c r="N35" s="57">
        <v>-0.16216216216216217</v>
      </c>
      <c r="O35" s="36">
        <v>313</v>
      </c>
      <c r="P35" s="57">
        <v>-0.34791666666666665</v>
      </c>
      <c r="Q35" s="66">
        <v>5118</v>
      </c>
      <c r="R35" s="57">
        <v>-3.7969924812030098E-2</v>
      </c>
      <c r="S35" s="66">
        <v>4006</v>
      </c>
      <c r="T35" s="57">
        <v>-0.1648947258703356</v>
      </c>
      <c r="U35" s="66">
        <v>9124</v>
      </c>
      <c r="V35" s="57">
        <v>-9.8151625976079848E-2</v>
      </c>
      <c r="W35" s="36">
        <v>5416</v>
      </c>
      <c r="X35" s="57">
        <v>-6.6528783178214423E-2</v>
      </c>
      <c r="Y35" s="36">
        <v>4109</v>
      </c>
      <c r="Z35" s="57">
        <v>-0.16279543602281987</v>
      </c>
      <c r="AA35" s="36">
        <v>9525</v>
      </c>
      <c r="AB35" s="57">
        <v>-0.11064425770308128</v>
      </c>
    </row>
    <row r="36" spans="2:28" ht="15" hidden="1" customHeight="1" outlineLevel="1">
      <c r="B36" s="63" t="s">
        <v>88</v>
      </c>
      <c r="C36" s="36">
        <v>54</v>
      </c>
      <c r="D36" s="57">
        <v>0.125</v>
      </c>
      <c r="E36" s="66">
        <v>29</v>
      </c>
      <c r="F36" s="57">
        <v>-3.3333333333333326E-2</v>
      </c>
      <c r="G36" s="66">
        <v>0</v>
      </c>
      <c r="H36" s="57">
        <v>-1</v>
      </c>
      <c r="I36" s="66">
        <v>29</v>
      </c>
      <c r="J36" s="57">
        <v>-0.1470588235294118</v>
      </c>
      <c r="K36" s="36">
        <v>222</v>
      </c>
      <c r="L36" s="57">
        <v>0.20652173913043481</v>
      </c>
      <c r="M36" s="36">
        <v>171</v>
      </c>
      <c r="N36" s="57">
        <v>5.555555555555558E-2</v>
      </c>
      <c r="O36" s="36">
        <v>393</v>
      </c>
      <c r="P36" s="57">
        <v>0.13583815028901736</v>
      </c>
      <c r="Q36" s="66">
        <v>7078</v>
      </c>
      <c r="R36" s="57">
        <v>-0.10755264153322408</v>
      </c>
      <c r="S36" s="66">
        <v>5808</v>
      </c>
      <c r="T36" s="57">
        <v>-0.31135878586672994</v>
      </c>
      <c r="U36" s="66">
        <v>12886</v>
      </c>
      <c r="V36" s="57">
        <v>-0.2125878399022304</v>
      </c>
      <c r="W36" s="36">
        <v>7383</v>
      </c>
      <c r="X36" s="57">
        <v>-9.8864884657634544E-2</v>
      </c>
      <c r="Y36" s="36">
        <v>5979</v>
      </c>
      <c r="Z36" s="57">
        <v>-0.30476744186046512</v>
      </c>
      <c r="AA36" s="36">
        <v>13362</v>
      </c>
      <c r="AB36" s="57">
        <v>-0.20431132019293752</v>
      </c>
    </row>
    <row r="37" spans="2:28" ht="15" hidden="1" customHeight="1" outlineLevel="1">
      <c r="B37" s="63" t="s">
        <v>87</v>
      </c>
      <c r="C37" s="36">
        <v>36</v>
      </c>
      <c r="D37" s="57">
        <v>-5.2631578947368474E-2</v>
      </c>
      <c r="E37" s="66">
        <v>8</v>
      </c>
      <c r="F37" s="57">
        <v>-0.6</v>
      </c>
      <c r="G37" s="66">
        <v>0</v>
      </c>
      <c r="H37" s="57">
        <v>-1</v>
      </c>
      <c r="I37" s="66">
        <v>8</v>
      </c>
      <c r="J37" s="57">
        <v>-0.83673469387755106</v>
      </c>
      <c r="K37" s="36">
        <v>146</v>
      </c>
      <c r="L37" s="57">
        <v>3.5460992907801359E-2</v>
      </c>
      <c r="M37" s="36">
        <v>87</v>
      </c>
      <c r="N37" s="57">
        <v>-0.52459016393442626</v>
      </c>
      <c r="O37" s="36">
        <v>233</v>
      </c>
      <c r="P37" s="57">
        <v>-0.28086419753086422</v>
      </c>
      <c r="Q37" s="66">
        <v>4452</v>
      </c>
      <c r="R37" s="57">
        <v>-0.11998418659814192</v>
      </c>
      <c r="S37" s="66">
        <v>4469</v>
      </c>
      <c r="T37" s="57">
        <v>-0.22654897888542747</v>
      </c>
      <c r="U37" s="66">
        <v>8921</v>
      </c>
      <c r="V37" s="57">
        <v>-0.17680169788686906</v>
      </c>
      <c r="W37" s="36">
        <v>4642</v>
      </c>
      <c r="X37" s="57">
        <v>-0.11715481171548114</v>
      </c>
      <c r="Y37" s="36">
        <v>4556</v>
      </c>
      <c r="Z37" s="57">
        <v>-0.23939899833055089</v>
      </c>
      <c r="AA37" s="36">
        <v>9198</v>
      </c>
      <c r="AB37" s="57">
        <v>-0.18225462304409668</v>
      </c>
    </row>
    <row r="38" spans="2:28" ht="15" hidden="1" customHeight="1" outlineLevel="1">
      <c r="B38" s="63" t="s">
        <v>86</v>
      </c>
      <c r="C38" s="36">
        <v>39</v>
      </c>
      <c r="D38" s="57">
        <v>0.625</v>
      </c>
      <c r="E38" s="66">
        <v>12</v>
      </c>
      <c r="F38" s="57">
        <v>1</v>
      </c>
      <c r="G38" s="66">
        <v>0</v>
      </c>
      <c r="H38" s="57" t="s">
        <v>143</v>
      </c>
      <c r="I38" s="66">
        <v>12</v>
      </c>
      <c r="J38" s="57">
        <v>1</v>
      </c>
      <c r="K38" s="36">
        <v>180</v>
      </c>
      <c r="L38" s="57">
        <v>0.10429447852760743</v>
      </c>
      <c r="M38" s="36">
        <v>116</v>
      </c>
      <c r="N38" s="57">
        <v>0.34883720930232553</v>
      </c>
      <c r="O38" s="36">
        <v>296</v>
      </c>
      <c r="P38" s="57">
        <v>0.18875502008032119</v>
      </c>
      <c r="Q38" s="66">
        <v>6511</v>
      </c>
      <c r="R38" s="57">
        <v>0.24517116083381141</v>
      </c>
      <c r="S38" s="66">
        <v>7717</v>
      </c>
      <c r="T38" s="57">
        <v>-0.10089712221833858</v>
      </c>
      <c r="U38" s="66">
        <v>14228</v>
      </c>
      <c r="V38" s="57">
        <v>3.0118737329858147E-2</v>
      </c>
      <c r="W38" s="36">
        <v>6742</v>
      </c>
      <c r="X38" s="57">
        <v>0.2434526005164146</v>
      </c>
      <c r="Y38" s="36">
        <v>7833</v>
      </c>
      <c r="Z38" s="57">
        <v>-9.6435575037489896E-2</v>
      </c>
      <c r="AA38" s="36">
        <v>14575</v>
      </c>
      <c r="AB38" s="57">
        <v>3.4348165495706517E-2</v>
      </c>
    </row>
    <row r="39" spans="2:28" ht="15" hidden="1" customHeight="1" outlineLevel="1">
      <c r="B39" s="63" t="s">
        <v>85</v>
      </c>
      <c r="C39" s="36">
        <v>55</v>
      </c>
      <c r="D39" s="57">
        <v>0.89655172413793105</v>
      </c>
      <c r="E39" s="66">
        <v>13</v>
      </c>
      <c r="F39" s="57">
        <v>0.85714285714285721</v>
      </c>
      <c r="G39" s="66">
        <v>0</v>
      </c>
      <c r="H39" s="57" t="s">
        <v>143</v>
      </c>
      <c r="I39" s="66">
        <v>13</v>
      </c>
      <c r="J39" s="57">
        <v>0.85714285714285721</v>
      </c>
      <c r="K39" s="36">
        <v>157</v>
      </c>
      <c r="L39" s="57">
        <v>-0.31140350877192979</v>
      </c>
      <c r="M39" s="36">
        <v>136</v>
      </c>
      <c r="N39" s="57">
        <v>-0.31658291457286436</v>
      </c>
      <c r="O39" s="36">
        <v>293</v>
      </c>
      <c r="P39" s="57">
        <v>-0.31381733021077285</v>
      </c>
      <c r="Q39" s="66">
        <v>6415</v>
      </c>
      <c r="R39" s="57">
        <v>-0.14134653995449065</v>
      </c>
      <c r="S39" s="66">
        <v>9036</v>
      </c>
      <c r="T39" s="57">
        <v>8.4363374534981439E-2</v>
      </c>
      <c r="U39" s="66">
        <v>15451</v>
      </c>
      <c r="V39" s="57">
        <v>-2.2336117438623182E-2</v>
      </c>
      <c r="W39" s="36">
        <v>6640</v>
      </c>
      <c r="X39" s="57">
        <v>-0.14156431803490632</v>
      </c>
      <c r="Y39" s="36">
        <v>9172</v>
      </c>
      <c r="Z39" s="57">
        <v>7.5011720581340757E-2</v>
      </c>
      <c r="AA39" s="36">
        <v>15812</v>
      </c>
      <c r="AB39" s="57">
        <v>-2.7970738304542886E-2</v>
      </c>
    </row>
    <row r="40" spans="2:28" ht="15" hidden="1" customHeight="1" outlineLevel="1">
      <c r="B40" s="63" t="s">
        <v>84</v>
      </c>
      <c r="C40" s="36">
        <v>30</v>
      </c>
      <c r="D40" s="57">
        <v>0.30434782608695654</v>
      </c>
      <c r="E40" s="66">
        <v>15</v>
      </c>
      <c r="F40" s="57">
        <v>0.66666666666666674</v>
      </c>
      <c r="G40" s="66">
        <v>13</v>
      </c>
      <c r="H40" s="57">
        <v>1.6</v>
      </c>
      <c r="I40" s="66">
        <v>28</v>
      </c>
      <c r="J40" s="57">
        <v>1</v>
      </c>
      <c r="K40" s="36">
        <v>147</v>
      </c>
      <c r="L40" s="57">
        <v>-9.259259259259256E-2</v>
      </c>
      <c r="M40" s="36">
        <v>66</v>
      </c>
      <c r="N40" s="57">
        <v>-0.4107142857142857</v>
      </c>
      <c r="O40" s="36">
        <v>213</v>
      </c>
      <c r="P40" s="57">
        <v>-0.22262773722627738</v>
      </c>
      <c r="Q40" s="66">
        <v>4203</v>
      </c>
      <c r="R40" s="57">
        <v>-8.2514734774066789E-2</v>
      </c>
      <c r="S40" s="66">
        <v>4727</v>
      </c>
      <c r="T40" s="57">
        <v>-0.17734075878872257</v>
      </c>
      <c r="U40" s="66">
        <v>8930</v>
      </c>
      <c r="V40" s="57">
        <v>-0.13527645976566283</v>
      </c>
      <c r="W40" s="36">
        <v>4395</v>
      </c>
      <c r="X40" s="57">
        <v>-7.9581151832460728E-2</v>
      </c>
      <c r="Y40" s="36">
        <v>4806</v>
      </c>
      <c r="Z40" s="57">
        <v>-0.18028313150264375</v>
      </c>
      <c r="AA40" s="36">
        <v>9201</v>
      </c>
      <c r="AB40" s="57">
        <v>-0.13508178228990408</v>
      </c>
    </row>
    <row r="41" spans="2:28" ht="15" hidden="1" customHeight="1" outlineLevel="1">
      <c r="B41" s="63" t="s">
        <v>83</v>
      </c>
      <c r="C41" s="36">
        <v>50</v>
      </c>
      <c r="D41" s="57">
        <v>-5.6603773584905648E-2</v>
      </c>
      <c r="E41" s="66">
        <v>12</v>
      </c>
      <c r="F41" s="57">
        <v>-0.65714285714285714</v>
      </c>
      <c r="G41" s="66">
        <v>16</v>
      </c>
      <c r="H41" s="57" t="s">
        <v>143</v>
      </c>
      <c r="I41" s="66">
        <v>28</v>
      </c>
      <c r="J41" s="57">
        <v>-0.19999999999999996</v>
      </c>
      <c r="K41" s="36">
        <v>257</v>
      </c>
      <c r="L41" s="57">
        <v>0.56707317073170738</v>
      </c>
      <c r="M41" s="36">
        <v>134</v>
      </c>
      <c r="N41" s="57">
        <v>-0.28342245989304815</v>
      </c>
      <c r="O41" s="36">
        <v>391</v>
      </c>
      <c r="P41" s="57">
        <v>0.11396011396011385</v>
      </c>
      <c r="Q41" s="66">
        <v>4860</v>
      </c>
      <c r="R41" s="57">
        <v>-0.16638078902229847</v>
      </c>
      <c r="S41" s="66">
        <v>4985</v>
      </c>
      <c r="T41" s="57">
        <v>-7.255813953488377E-2</v>
      </c>
      <c r="U41" s="66">
        <v>9845</v>
      </c>
      <c r="V41" s="57">
        <v>-0.12137438643462739</v>
      </c>
      <c r="W41" s="36">
        <v>5179</v>
      </c>
      <c r="X41" s="57">
        <v>-0.14847089773100952</v>
      </c>
      <c r="Y41" s="36">
        <v>5135</v>
      </c>
      <c r="Z41" s="57">
        <v>-7.6770945702984483E-2</v>
      </c>
      <c r="AA41" s="36">
        <v>10314</v>
      </c>
      <c r="AB41" s="57">
        <v>-0.11422191686705596</v>
      </c>
    </row>
    <row r="42" spans="2:28" ht="15" hidden="1" customHeight="1" outlineLevel="1">
      <c r="B42" s="63" t="s">
        <v>82</v>
      </c>
      <c r="C42" s="36">
        <v>37</v>
      </c>
      <c r="D42" s="57">
        <v>-0.28846153846153844</v>
      </c>
      <c r="E42" s="66">
        <v>19</v>
      </c>
      <c r="F42" s="57">
        <v>-0.62</v>
      </c>
      <c r="G42" s="66">
        <v>8</v>
      </c>
      <c r="H42" s="57">
        <v>-0.65217391304347827</v>
      </c>
      <c r="I42" s="66">
        <v>27</v>
      </c>
      <c r="J42" s="57">
        <v>-0.63013698630136994</v>
      </c>
      <c r="K42" s="36">
        <v>230</v>
      </c>
      <c r="L42" s="57">
        <v>-0.32153392330383479</v>
      </c>
      <c r="M42" s="36">
        <v>145</v>
      </c>
      <c r="N42" s="57">
        <v>-9.9378881987577605E-2</v>
      </c>
      <c r="O42" s="36">
        <v>375</v>
      </c>
      <c r="P42" s="57">
        <v>-0.25</v>
      </c>
      <c r="Q42" s="66">
        <v>7168</v>
      </c>
      <c r="R42" s="57">
        <v>-9.483520646546284E-2</v>
      </c>
      <c r="S42" s="66">
        <v>5815</v>
      </c>
      <c r="T42" s="57">
        <v>-0.21746736643789533</v>
      </c>
      <c r="U42" s="66">
        <v>12983</v>
      </c>
      <c r="V42" s="57">
        <v>-0.15420195439739415</v>
      </c>
      <c r="W42" s="36">
        <v>7454</v>
      </c>
      <c r="X42" s="57">
        <v>-0.10837320574162679</v>
      </c>
      <c r="Y42" s="36">
        <v>5968</v>
      </c>
      <c r="Z42" s="57">
        <v>-0.21628365068942879</v>
      </c>
      <c r="AA42" s="36">
        <v>13422</v>
      </c>
      <c r="AB42" s="57">
        <v>-0.15981220657276995</v>
      </c>
    </row>
    <row r="43" spans="2:28" ht="15" hidden="1" customHeight="1" outlineLevel="1">
      <c r="B43" s="63" t="s">
        <v>81</v>
      </c>
      <c r="C43" s="36">
        <v>50</v>
      </c>
      <c r="D43" s="57">
        <v>-0.25373134328358204</v>
      </c>
      <c r="E43" s="66">
        <v>46</v>
      </c>
      <c r="F43" s="57">
        <v>-0.19298245614035092</v>
      </c>
      <c r="G43" s="66">
        <v>8</v>
      </c>
      <c r="H43" s="57" t="s">
        <v>143</v>
      </c>
      <c r="I43" s="66">
        <v>54</v>
      </c>
      <c r="J43" s="57">
        <v>-5.2631578947368474E-2</v>
      </c>
      <c r="K43" s="36">
        <v>274</v>
      </c>
      <c r="L43" s="57">
        <v>-1.4388489208633115E-2</v>
      </c>
      <c r="M43" s="36">
        <v>116</v>
      </c>
      <c r="N43" s="57">
        <v>-0.27950310559006208</v>
      </c>
      <c r="O43" s="36">
        <v>390</v>
      </c>
      <c r="P43" s="57">
        <v>-0.11161731207289294</v>
      </c>
      <c r="Q43" s="66">
        <v>5200</v>
      </c>
      <c r="R43" s="57">
        <v>-0.10499139414802061</v>
      </c>
      <c r="S43" s="66">
        <v>6000</v>
      </c>
      <c r="T43" s="57">
        <v>-0.13005654632448893</v>
      </c>
      <c r="U43" s="66">
        <v>11200</v>
      </c>
      <c r="V43" s="57">
        <v>-0.11859604942157864</v>
      </c>
      <c r="W43" s="36">
        <v>5570</v>
      </c>
      <c r="X43" s="57">
        <v>-0.1033483580167418</v>
      </c>
      <c r="Y43" s="36">
        <v>6124</v>
      </c>
      <c r="Z43" s="57">
        <v>-0.13233210541229812</v>
      </c>
      <c r="AA43" s="36">
        <v>11694</v>
      </c>
      <c r="AB43" s="57">
        <v>-0.11876412961567451</v>
      </c>
    </row>
    <row r="44" spans="2:28" ht="15" hidden="1" customHeight="1" outlineLevel="1">
      <c r="B44" s="63" t="s">
        <v>80</v>
      </c>
      <c r="C44" s="36">
        <v>67</v>
      </c>
      <c r="D44" s="57">
        <v>0.1166666666666667</v>
      </c>
      <c r="E44" s="66">
        <v>35</v>
      </c>
      <c r="F44" s="57">
        <v>0.59090909090909083</v>
      </c>
      <c r="G44" s="66">
        <v>0</v>
      </c>
      <c r="H44" s="57">
        <v>-1</v>
      </c>
      <c r="I44" s="66">
        <v>35</v>
      </c>
      <c r="J44" s="57">
        <v>9.375E-2</v>
      </c>
      <c r="K44" s="36">
        <v>383</v>
      </c>
      <c r="L44" s="57">
        <v>0.54435483870967749</v>
      </c>
      <c r="M44" s="36">
        <v>206</v>
      </c>
      <c r="N44" s="57">
        <v>0.17045454545454541</v>
      </c>
      <c r="O44" s="36">
        <v>589</v>
      </c>
      <c r="P44" s="57">
        <v>0.38915094339622636</v>
      </c>
      <c r="Q44" s="66">
        <v>6202</v>
      </c>
      <c r="R44" s="57">
        <v>-7.0582946201108943E-2</v>
      </c>
      <c r="S44" s="66">
        <v>6501</v>
      </c>
      <c r="T44" s="57">
        <v>-0.18298353650873445</v>
      </c>
      <c r="U44" s="66">
        <v>12703</v>
      </c>
      <c r="V44" s="57">
        <v>-0.13171565276828434</v>
      </c>
      <c r="W44" s="36">
        <v>6687</v>
      </c>
      <c r="X44" s="57">
        <v>-4.5123518492074854E-2</v>
      </c>
      <c r="Y44" s="36">
        <v>6707</v>
      </c>
      <c r="Z44" s="57">
        <v>-0.17634778337222157</v>
      </c>
      <c r="AA44" s="36">
        <v>13394</v>
      </c>
      <c r="AB44" s="57">
        <v>-0.1156741053743563</v>
      </c>
    </row>
    <row r="45" spans="2:28" ht="15" hidden="1" customHeight="1" outlineLevel="1">
      <c r="B45" s="63" t="s">
        <v>79</v>
      </c>
      <c r="C45" s="36">
        <v>107</v>
      </c>
      <c r="D45" s="57">
        <v>1.1836734693877551</v>
      </c>
      <c r="E45" s="66">
        <v>43</v>
      </c>
      <c r="F45" s="57">
        <v>0.48275862068965525</v>
      </c>
      <c r="G45" s="66">
        <v>0</v>
      </c>
      <c r="H45" s="57">
        <v>-1</v>
      </c>
      <c r="I45" s="66">
        <v>43</v>
      </c>
      <c r="J45" s="57">
        <v>-0.17307692307692313</v>
      </c>
      <c r="K45" s="36">
        <v>287</v>
      </c>
      <c r="L45" s="57">
        <v>-1.3745704467353903E-2</v>
      </c>
      <c r="M45" s="36">
        <v>137</v>
      </c>
      <c r="N45" s="57">
        <v>0.24545454545454537</v>
      </c>
      <c r="O45" s="36">
        <v>424</v>
      </c>
      <c r="P45" s="57">
        <v>5.7356608478803084E-2</v>
      </c>
      <c r="Q45" s="66">
        <v>5105</v>
      </c>
      <c r="R45" s="57">
        <v>-3.6792452830188727E-2</v>
      </c>
      <c r="S45" s="66">
        <v>4598</v>
      </c>
      <c r="T45" s="57">
        <v>-3.9481930227699968E-2</v>
      </c>
      <c r="U45" s="66">
        <v>9703</v>
      </c>
      <c r="V45" s="57">
        <v>-3.8068801427580068E-2</v>
      </c>
      <c r="W45" s="36">
        <v>5542</v>
      </c>
      <c r="X45" s="57">
        <v>-2.2402540130534443E-2</v>
      </c>
      <c r="Y45" s="36">
        <v>4735</v>
      </c>
      <c r="Z45" s="57">
        <v>-3.7601626016260159E-2</v>
      </c>
      <c r="AA45" s="36">
        <v>10277</v>
      </c>
      <c r="AB45" s="57">
        <v>-2.9464538672206997E-2</v>
      </c>
    </row>
    <row r="46" spans="2:28" collapsed="1">
      <c r="B46" s="173">
        <v>2009</v>
      </c>
      <c r="C46" s="66">
        <v>674</v>
      </c>
      <c r="D46" s="67">
        <v>0.10310965630114577</v>
      </c>
      <c r="E46" s="66">
        <v>302</v>
      </c>
      <c r="F46" s="67">
        <v>-0.2236503856041131</v>
      </c>
      <c r="G46" s="66">
        <v>55</v>
      </c>
      <c r="H46" s="67">
        <v>-0.41489361702127658</v>
      </c>
      <c r="I46" s="66">
        <v>357</v>
      </c>
      <c r="J46" s="67">
        <v>-0.26086956521739135</v>
      </c>
      <c r="K46" s="66">
        <v>2777</v>
      </c>
      <c r="L46" s="67">
        <v>-4.5376418013062914E-2</v>
      </c>
      <c r="M46" s="66">
        <v>1568</v>
      </c>
      <c r="N46" s="67">
        <v>-0.14035087719298245</v>
      </c>
      <c r="O46" s="66">
        <v>4345</v>
      </c>
      <c r="P46" s="67">
        <v>-8.1977604056623687E-2</v>
      </c>
      <c r="Q46" s="66">
        <v>67162</v>
      </c>
      <c r="R46" s="67">
        <v>-7.5896419824431072E-2</v>
      </c>
      <c r="S46" s="66">
        <v>68872</v>
      </c>
      <c r="T46" s="67">
        <v>-0.13984188637300332</v>
      </c>
      <c r="U46" s="66">
        <v>136034</v>
      </c>
      <c r="V46" s="67">
        <v>-0.10941622421389618</v>
      </c>
      <c r="W46" s="66">
        <v>70915</v>
      </c>
      <c r="X46" s="67">
        <v>-7.4059566244924047E-2</v>
      </c>
      <c r="Y46" s="66">
        <v>70495</v>
      </c>
      <c r="Z46" s="67">
        <v>-0.14016856330881722</v>
      </c>
      <c r="AA46" s="66">
        <v>141410</v>
      </c>
      <c r="AB46" s="67">
        <v>-0.10823968620328683</v>
      </c>
    </row>
    <row r="47" spans="2:28" ht="15" hidden="1" customHeight="1" outlineLevel="1">
      <c r="B47" s="63" t="s">
        <v>90</v>
      </c>
      <c r="C47" s="36">
        <v>108</v>
      </c>
      <c r="D47" s="57">
        <v>9.3457943925232545E-3</v>
      </c>
      <c r="E47" s="66">
        <v>71</v>
      </c>
      <c r="F47" s="57">
        <v>0.20338983050847448</v>
      </c>
      <c r="G47" s="66">
        <v>0</v>
      </c>
      <c r="H47" s="57" t="s">
        <v>143</v>
      </c>
      <c r="I47" s="66">
        <v>71</v>
      </c>
      <c r="J47" s="57">
        <v>0.20338983050847448</v>
      </c>
      <c r="K47" s="36">
        <v>342</v>
      </c>
      <c r="L47" s="57">
        <v>5.8823529411764719E-2</v>
      </c>
      <c r="M47" s="36">
        <v>176</v>
      </c>
      <c r="N47" s="57">
        <v>-6.3829787234042534E-2</v>
      </c>
      <c r="O47" s="36">
        <v>518</v>
      </c>
      <c r="P47" s="57">
        <v>1.3698630136986356E-2</v>
      </c>
      <c r="Q47" s="66">
        <v>5555</v>
      </c>
      <c r="R47" s="57">
        <v>9.4581280788177402E-2</v>
      </c>
      <c r="S47" s="66">
        <v>5951</v>
      </c>
      <c r="T47" s="57">
        <v>0.22524191887996703</v>
      </c>
      <c r="U47" s="66">
        <v>11506</v>
      </c>
      <c r="V47" s="57">
        <v>0.15847764800644382</v>
      </c>
      <c r="W47" s="36">
        <v>6076</v>
      </c>
      <c r="X47" s="57">
        <v>9.2020129403306949E-2</v>
      </c>
      <c r="Y47" s="36">
        <v>6127</v>
      </c>
      <c r="Z47" s="57">
        <v>0.21446977205153628</v>
      </c>
      <c r="AA47" s="36">
        <v>12203</v>
      </c>
      <c r="AB47" s="57">
        <v>0.15024978791592036</v>
      </c>
    </row>
    <row r="48" spans="2:28" ht="15" hidden="1" customHeight="1" outlineLevel="1">
      <c r="B48" s="63" t="s">
        <v>89</v>
      </c>
      <c r="C48" s="36">
        <v>60</v>
      </c>
      <c r="D48" s="57">
        <v>0.76470588235294112</v>
      </c>
      <c r="E48" s="66">
        <v>53</v>
      </c>
      <c r="F48" s="57">
        <v>1.9230769230769162E-2</v>
      </c>
      <c r="G48" s="66">
        <v>0</v>
      </c>
      <c r="H48" s="57" t="s">
        <v>143</v>
      </c>
      <c r="I48" s="66">
        <v>53</v>
      </c>
      <c r="J48" s="57">
        <v>1.9230769230769162E-2</v>
      </c>
      <c r="K48" s="36">
        <v>369</v>
      </c>
      <c r="L48" s="57">
        <v>0.54393305439330542</v>
      </c>
      <c r="M48" s="36">
        <v>111</v>
      </c>
      <c r="N48" s="57">
        <v>-0.26973684210526316</v>
      </c>
      <c r="O48" s="36">
        <v>480</v>
      </c>
      <c r="P48" s="57">
        <v>0.22762148337595911</v>
      </c>
      <c r="Q48" s="66">
        <v>5320</v>
      </c>
      <c r="R48" s="57">
        <v>-3.4833091436864971E-2</v>
      </c>
      <c r="S48" s="66">
        <v>4797</v>
      </c>
      <c r="T48" s="57">
        <v>-4.4422310756972117E-2</v>
      </c>
      <c r="U48" s="66">
        <v>10117</v>
      </c>
      <c r="V48" s="57">
        <v>-3.9403721990125318E-2</v>
      </c>
      <c r="W48" s="36">
        <v>5802</v>
      </c>
      <c r="X48" s="57">
        <v>-5.9962309405516834E-3</v>
      </c>
      <c r="Y48" s="36">
        <v>4908</v>
      </c>
      <c r="Z48" s="57">
        <v>-5.1044083526682105E-2</v>
      </c>
      <c r="AA48" s="36">
        <v>10710</v>
      </c>
      <c r="AB48" s="57">
        <v>-2.7159596693614341E-2</v>
      </c>
    </row>
    <row r="49" spans="2:28" ht="15" hidden="1" customHeight="1" outlineLevel="1">
      <c r="B49" s="63" t="s">
        <v>88</v>
      </c>
      <c r="C49" s="36">
        <v>48</v>
      </c>
      <c r="D49" s="57">
        <v>0</v>
      </c>
      <c r="E49" s="66">
        <v>30</v>
      </c>
      <c r="F49" s="57">
        <v>-0.25</v>
      </c>
      <c r="G49" s="66">
        <v>4</v>
      </c>
      <c r="H49" s="57">
        <v>0.33333333333333326</v>
      </c>
      <c r="I49" s="66">
        <v>34</v>
      </c>
      <c r="J49" s="57">
        <v>-0.20930232558139539</v>
      </c>
      <c r="K49" s="36">
        <v>184</v>
      </c>
      <c r="L49" s="57">
        <v>-0.36111111111111116</v>
      </c>
      <c r="M49" s="36">
        <v>162</v>
      </c>
      <c r="N49" s="57">
        <v>-0.2767857142857143</v>
      </c>
      <c r="O49" s="36">
        <v>346</v>
      </c>
      <c r="P49" s="57">
        <v>-0.32421875</v>
      </c>
      <c r="Q49" s="66">
        <v>7931</v>
      </c>
      <c r="R49" s="57">
        <v>1.070472792149868E-2</v>
      </c>
      <c r="S49" s="66">
        <v>8434</v>
      </c>
      <c r="T49" s="57">
        <v>7.2209509280447559E-2</v>
      </c>
      <c r="U49" s="66">
        <v>16365</v>
      </c>
      <c r="V49" s="57">
        <v>4.1494304079424671E-2</v>
      </c>
      <c r="W49" s="36">
        <v>8193</v>
      </c>
      <c r="X49" s="57">
        <v>-3.6483035388544804E-3</v>
      </c>
      <c r="Y49" s="36">
        <v>8600</v>
      </c>
      <c r="Z49" s="57">
        <v>6.2646731743482009E-2</v>
      </c>
      <c r="AA49" s="36">
        <v>16793</v>
      </c>
      <c r="AB49" s="57">
        <v>2.9235106643785258E-2</v>
      </c>
    </row>
    <row r="50" spans="2:28" ht="15" hidden="1" customHeight="1" outlineLevel="1">
      <c r="B50" s="63" t="s">
        <v>87</v>
      </c>
      <c r="C50" s="36">
        <v>38</v>
      </c>
      <c r="D50" s="57">
        <v>-0.11627906976744184</v>
      </c>
      <c r="E50" s="66">
        <v>20</v>
      </c>
      <c r="F50" s="57">
        <v>0.25</v>
      </c>
      <c r="G50" s="66">
        <v>29</v>
      </c>
      <c r="H50" s="57" t="s">
        <v>143</v>
      </c>
      <c r="I50" s="66">
        <v>49</v>
      </c>
      <c r="J50" s="57">
        <v>2.0625</v>
      </c>
      <c r="K50" s="36">
        <v>141</v>
      </c>
      <c r="L50" s="57">
        <v>-0.25</v>
      </c>
      <c r="M50" s="36">
        <v>183</v>
      </c>
      <c r="N50" s="57">
        <v>0.47580645161290325</v>
      </c>
      <c r="O50" s="36">
        <v>324</v>
      </c>
      <c r="P50" s="57">
        <v>3.8461538461538547E-2</v>
      </c>
      <c r="Q50" s="66">
        <v>5059</v>
      </c>
      <c r="R50" s="57">
        <v>-1.2685402029664283E-2</v>
      </c>
      <c r="S50" s="66">
        <v>5778</v>
      </c>
      <c r="T50" s="57">
        <v>0.16234158117079067</v>
      </c>
      <c r="U50" s="66">
        <v>10837</v>
      </c>
      <c r="V50" s="57">
        <v>7.3501733531451174E-2</v>
      </c>
      <c r="W50" s="36">
        <v>5258</v>
      </c>
      <c r="X50" s="57">
        <v>-2.1038912679203103E-2</v>
      </c>
      <c r="Y50" s="36">
        <v>5990</v>
      </c>
      <c r="Z50" s="57">
        <v>0.17566241413150152</v>
      </c>
      <c r="AA50" s="36">
        <v>11248</v>
      </c>
      <c r="AB50" s="57">
        <v>7.4718134913051681E-2</v>
      </c>
    </row>
    <row r="51" spans="2:28" ht="15" hidden="1" customHeight="1" outlineLevel="1">
      <c r="B51" s="63" t="s">
        <v>86</v>
      </c>
      <c r="C51" s="36">
        <v>24</v>
      </c>
      <c r="D51" s="57">
        <v>9.0909090909090828E-2</v>
      </c>
      <c r="E51" s="66">
        <v>6</v>
      </c>
      <c r="F51" s="57">
        <v>2</v>
      </c>
      <c r="G51" s="66">
        <v>0</v>
      </c>
      <c r="H51" s="57">
        <v>-1</v>
      </c>
      <c r="I51" s="66">
        <v>6</v>
      </c>
      <c r="J51" s="57">
        <v>-0.76923076923076916</v>
      </c>
      <c r="K51" s="36">
        <v>163</v>
      </c>
      <c r="L51" s="57">
        <v>-0.52753623188405796</v>
      </c>
      <c r="M51" s="36">
        <v>86</v>
      </c>
      <c r="N51" s="57">
        <v>0.22857142857142865</v>
      </c>
      <c r="O51" s="36">
        <v>249</v>
      </c>
      <c r="P51" s="57">
        <v>-0.4</v>
      </c>
      <c r="Q51" s="66">
        <v>5229</v>
      </c>
      <c r="R51" s="57">
        <v>-0.13412816691505214</v>
      </c>
      <c r="S51" s="66">
        <v>8583</v>
      </c>
      <c r="T51" s="57">
        <v>0.19324343111358266</v>
      </c>
      <c r="U51" s="66">
        <v>13812</v>
      </c>
      <c r="V51" s="57">
        <v>4.3833131801692904E-2</v>
      </c>
      <c r="W51" s="36">
        <v>5422</v>
      </c>
      <c r="X51" s="57">
        <v>-0.15387016229712858</v>
      </c>
      <c r="Y51" s="36">
        <v>8669</v>
      </c>
      <c r="Z51" s="57">
        <v>0.18965280636750381</v>
      </c>
      <c r="AA51" s="36">
        <v>14091</v>
      </c>
      <c r="AB51" s="57">
        <v>2.8915662650602414E-2</v>
      </c>
    </row>
    <row r="52" spans="2:28" ht="15" hidden="1" customHeight="1" outlineLevel="1">
      <c r="B52" s="63" t="s">
        <v>85</v>
      </c>
      <c r="C52" s="36">
        <v>29</v>
      </c>
      <c r="D52" s="57">
        <v>-3.3333333333333326E-2</v>
      </c>
      <c r="E52" s="66">
        <v>7</v>
      </c>
      <c r="F52" s="57">
        <v>-0.36363636363636365</v>
      </c>
      <c r="G52" s="66">
        <v>0</v>
      </c>
      <c r="H52" s="57" t="s">
        <v>143</v>
      </c>
      <c r="I52" s="66">
        <v>7</v>
      </c>
      <c r="J52" s="57">
        <v>-0.36363636363636365</v>
      </c>
      <c r="K52" s="36">
        <v>228</v>
      </c>
      <c r="L52" s="57">
        <v>-0.1709090909090909</v>
      </c>
      <c r="M52" s="36">
        <v>199</v>
      </c>
      <c r="N52" s="57">
        <v>-7.441860465116279E-2</v>
      </c>
      <c r="O52" s="36">
        <v>427</v>
      </c>
      <c r="P52" s="57">
        <v>-0.12857142857142856</v>
      </c>
      <c r="Q52" s="66">
        <v>7471</v>
      </c>
      <c r="R52" s="57">
        <v>-8.5892573106570391E-2</v>
      </c>
      <c r="S52" s="66">
        <v>8333</v>
      </c>
      <c r="T52" s="57">
        <v>-5.852446051293636E-2</v>
      </c>
      <c r="U52" s="66">
        <v>15804</v>
      </c>
      <c r="V52" s="57">
        <v>-7.1663533834586457E-2</v>
      </c>
      <c r="W52" s="36">
        <v>7735</v>
      </c>
      <c r="X52" s="57">
        <v>-8.8820826952526799E-2</v>
      </c>
      <c r="Y52" s="36">
        <v>8532</v>
      </c>
      <c r="Z52" s="57">
        <v>-5.8901389808074134E-2</v>
      </c>
      <c r="AA52" s="36">
        <v>16267</v>
      </c>
      <c r="AB52" s="57">
        <v>-7.3369410424380499E-2</v>
      </c>
    </row>
    <row r="53" spans="2:28" ht="15" hidden="1" customHeight="1" outlineLevel="1">
      <c r="B53" s="63" t="s">
        <v>84</v>
      </c>
      <c r="C53" s="36">
        <v>23</v>
      </c>
      <c r="D53" s="57">
        <v>3.5999999999999996</v>
      </c>
      <c r="E53" s="66">
        <v>9</v>
      </c>
      <c r="F53" s="57">
        <v>3.5</v>
      </c>
      <c r="G53" s="66">
        <v>5</v>
      </c>
      <c r="H53" s="57" t="s">
        <v>143</v>
      </c>
      <c r="I53" s="66">
        <v>14</v>
      </c>
      <c r="J53" s="57">
        <v>6</v>
      </c>
      <c r="K53" s="36">
        <v>162</v>
      </c>
      <c r="L53" s="57">
        <v>0.16546762589928066</v>
      </c>
      <c r="M53" s="36">
        <v>112</v>
      </c>
      <c r="N53" s="57">
        <v>0.1914893617021276</v>
      </c>
      <c r="O53" s="36">
        <v>274</v>
      </c>
      <c r="P53" s="57">
        <v>0.17596566523605151</v>
      </c>
      <c r="Q53" s="66">
        <v>4581</v>
      </c>
      <c r="R53" s="57">
        <v>7.6868829337094491E-2</v>
      </c>
      <c r="S53" s="66">
        <v>5746</v>
      </c>
      <c r="T53" s="57">
        <v>0.2160846560846561</v>
      </c>
      <c r="U53" s="66">
        <v>10327</v>
      </c>
      <c r="V53" s="57">
        <v>0.15012807662323202</v>
      </c>
      <c r="W53" s="36">
        <v>4775</v>
      </c>
      <c r="X53" s="57">
        <v>8.5227272727272707E-2</v>
      </c>
      <c r="Y53" s="36">
        <v>5863</v>
      </c>
      <c r="Z53" s="57">
        <v>0.21664245694127415</v>
      </c>
      <c r="AA53" s="36">
        <v>10638</v>
      </c>
      <c r="AB53" s="57">
        <v>0.15392124959323139</v>
      </c>
    </row>
    <row r="54" spans="2:28" ht="15" hidden="1" customHeight="1" outlineLevel="1">
      <c r="B54" s="63" t="s">
        <v>83</v>
      </c>
      <c r="C54" s="36">
        <v>53</v>
      </c>
      <c r="D54" s="57">
        <v>2.1176470588235294</v>
      </c>
      <c r="E54" s="66">
        <v>35</v>
      </c>
      <c r="F54" s="57">
        <v>2.5</v>
      </c>
      <c r="G54" s="66">
        <v>0</v>
      </c>
      <c r="H54" s="57" t="s">
        <v>143</v>
      </c>
      <c r="I54" s="66">
        <v>35</v>
      </c>
      <c r="J54" s="57">
        <v>2.5</v>
      </c>
      <c r="K54" s="36">
        <v>164</v>
      </c>
      <c r="L54" s="57">
        <v>8.6092715231788075E-2</v>
      </c>
      <c r="M54" s="36">
        <v>187</v>
      </c>
      <c r="N54" s="57">
        <v>1.4605263157894739</v>
      </c>
      <c r="O54" s="36">
        <v>351</v>
      </c>
      <c r="P54" s="57">
        <v>0.54625550660792954</v>
      </c>
      <c r="Q54" s="66">
        <v>5830</v>
      </c>
      <c r="R54" s="57">
        <v>0.20454545454545459</v>
      </c>
      <c r="S54" s="66">
        <v>5375</v>
      </c>
      <c r="T54" s="57">
        <v>6.7315329626687737E-2</v>
      </c>
      <c r="U54" s="66">
        <v>11205</v>
      </c>
      <c r="V54" s="57">
        <v>0.13456865127582018</v>
      </c>
      <c r="W54" s="36">
        <v>6082</v>
      </c>
      <c r="X54" s="57">
        <v>0.21203666799521725</v>
      </c>
      <c r="Y54" s="36">
        <v>5562</v>
      </c>
      <c r="Z54" s="57">
        <v>8.8028169014084501E-2</v>
      </c>
      <c r="AA54" s="36">
        <v>11644</v>
      </c>
      <c r="AB54" s="57">
        <v>0.14945705824284294</v>
      </c>
    </row>
    <row r="55" spans="2:28" ht="15" hidden="1" customHeight="1" outlineLevel="1">
      <c r="B55" s="63" t="s">
        <v>82</v>
      </c>
      <c r="C55" s="36">
        <v>52</v>
      </c>
      <c r="D55" s="57">
        <v>-0.34177215189873422</v>
      </c>
      <c r="E55" s="66">
        <v>50</v>
      </c>
      <c r="F55" s="57">
        <v>-0.1071428571428571</v>
      </c>
      <c r="G55" s="66">
        <v>23</v>
      </c>
      <c r="H55" s="57">
        <v>-0.41025641025641024</v>
      </c>
      <c r="I55" s="66">
        <v>73</v>
      </c>
      <c r="J55" s="57">
        <v>-0.23157894736842111</v>
      </c>
      <c r="K55" s="36">
        <v>339</v>
      </c>
      <c r="L55" s="57">
        <v>0.42436974789915971</v>
      </c>
      <c r="M55" s="36">
        <v>161</v>
      </c>
      <c r="N55" s="57">
        <v>0.12587412587412583</v>
      </c>
      <c r="O55" s="36">
        <v>500</v>
      </c>
      <c r="P55" s="57">
        <v>0.31233595800524938</v>
      </c>
      <c r="Q55" s="66">
        <v>7919</v>
      </c>
      <c r="R55" s="57">
        <v>0.2725373614012534</v>
      </c>
      <c r="S55" s="66">
        <v>7431</v>
      </c>
      <c r="T55" s="57">
        <v>0.2309093920821601</v>
      </c>
      <c r="U55" s="66">
        <v>15350</v>
      </c>
      <c r="V55" s="57">
        <v>0.25203915171288749</v>
      </c>
      <c r="W55" s="36">
        <v>8360</v>
      </c>
      <c r="X55" s="57">
        <v>0.26743480897513638</v>
      </c>
      <c r="Y55" s="36">
        <v>7615</v>
      </c>
      <c r="Z55" s="57">
        <v>0.22447338800450223</v>
      </c>
      <c r="AA55" s="36">
        <v>15975</v>
      </c>
      <c r="AB55" s="57">
        <v>0.24658603199375739</v>
      </c>
    </row>
    <row r="56" spans="2:28" ht="15" hidden="1" customHeight="1" outlineLevel="1">
      <c r="B56" s="63" t="s">
        <v>81</v>
      </c>
      <c r="C56" s="36">
        <v>67</v>
      </c>
      <c r="D56" s="57">
        <v>-0.22988505747126442</v>
      </c>
      <c r="E56" s="66">
        <v>57</v>
      </c>
      <c r="F56" s="57">
        <v>9.6153846153846256E-2</v>
      </c>
      <c r="G56" s="66">
        <v>0</v>
      </c>
      <c r="H56" s="57" t="s">
        <v>143</v>
      </c>
      <c r="I56" s="66">
        <v>57</v>
      </c>
      <c r="J56" s="57">
        <v>9.6153846153846256E-2</v>
      </c>
      <c r="K56" s="36">
        <v>278</v>
      </c>
      <c r="L56" s="57">
        <v>-0.32850241545893721</v>
      </c>
      <c r="M56" s="36">
        <v>161</v>
      </c>
      <c r="N56" s="57">
        <v>0.19259259259259265</v>
      </c>
      <c r="O56" s="36">
        <v>439</v>
      </c>
      <c r="P56" s="57">
        <v>-0.20036429872495443</v>
      </c>
      <c r="Q56" s="66">
        <v>5810</v>
      </c>
      <c r="R56" s="57">
        <v>-1.0727056019070313E-2</v>
      </c>
      <c r="S56" s="66">
        <v>6897</v>
      </c>
      <c r="T56" s="57">
        <v>2.450980392156854E-2</v>
      </c>
      <c r="U56" s="66">
        <v>12707</v>
      </c>
      <c r="V56" s="57">
        <v>8.0920269734232608E-3</v>
      </c>
      <c r="W56" s="36">
        <v>6212</v>
      </c>
      <c r="X56" s="57">
        <v>-3.3302209772797964E-2</v>
      </c>
      <c r="Y56" s="36">
        <v>7058</v>
      </c>
      <c r="Z56" s="57">
        <v>2.7814183777486567E-2</v>
      </c>
      <c r="AA56" s="36">
        <v>13270</v>
      </c>
      <c r="AB56" s="57">
        <v>-1.7302339577220938E-3</v>
      </c>
    </row>
    <row r="57" spans="2:28" ht="15" hidden="1" customHeight="1" outlineLevel="1">
      <c r="B57" s="63" t="s">
        <v>80</v>
      </c>
      <c r="C57" s="36">
        <v>60</v>
      </c>
      <c r="D57" s="57">
        <v>0.36363636363636354</v>
      </c>
      <c r="E57" s="66">
        <v>22</v>
      </c>
      <c r="F57" s="57">
        <v>-0.3125</v>
      </c>
      <c r="G57" s="66">
        <v>10</v>
      </c>
      <c r="H57" s="57">
        <v>-0.33333333333333337</v>
      </c>
      <c r="I57" s="66">
        <v>32</v>
      </c>
      <c r="J57" s="57">
        <v>-0.31914893617021278</v>
      </c>
      <c r="K57" s="36">
        <v>248</v>
      </c>
      <c r="L57" s="57">
        <v>-0.15068493150684936</v>
      </c>
      <c r="M57" s="36">
        <v>176</v>
      </c>
      <c r="N57" s="57">
        <v>0.24822695035460995</v>
      </c>
      <c r="O57" s="36">
        <v>424</v>
      </c>
      <c r="P57" s="57">
        <v>-2.0785219399538146E-2</v>
      </c>
      <c r="Q57" s="66">
        <v>6673</v>
      </c>
      <c r="R57" s="57">
        <v>0.22440366972477066</v>
      </c>
      <c r="S57" s="66">
        <v>7957</v>
      </c>
      <c r="T57" s="57">
        <v>0.31607674495534233</v>
      </c>
      <c r="U57" s="66">
        <v>14630</v>
      </c>
      <c r="V57" s="57">
        <v>0.27261656228253295</v>
      </c>
      <c r="W57" s="36">
        <v>7003</v>
      </c>
      <c r="X57" s="57">
        <v>0.20367823994499834</v>
      </c>
      <c r="Y57" s="36">
        <v>8143</v>
      </c>
      <c r="Z57" s="57">
        <v>0.31296356014188964</v>
      </c>
      <c r="AA57" s="36">
        <v>15146</v>
      </c>
      <c r="AB57" s="57">
        <v>0.26006655574043269</v>
      </c>
    </row>
    <row r="58" spans="2:28" ht="15" hidden="1" customHeight="1" outlineLevel="1">
      <c r="B58" s="63" t="s">
        <v>79</v>
      </c>
      <c r="C58" s="36">
        <v>49</v>
      </c>
      <c r="D58" s="57">
        <v>-0.22222222222222221</v>
      </c>
      <c r="E58" s="66">
        <v>29</v>
      </c>
      <c r="F58" s="57">
        <v>1.0714285714285716</v>
      </c>
      <c r="G58" s="66">
        <v>23</v>
      </c>
      <c r="H58" s="57">
        <v>0.91666666666666674</v>
      </c>
      <c r="I58" s="66">
        <v>52</v>
      </c>
      <c r="J58" s="57">
        <v>1</v>
      </c>
      <c r="K58" s="36">
        <v>291</v>
      </c>
      <c r="L58" s="57">
        <v>-0.20273972602739732</v>
      </c>
      <c r="M58" s="36">
        <v>110</v>
      </c>
      <c r="N58" s="57">
        <v>-9.8360655737704916E-2</v>
      </c>
      <c r="O58" s="36">
        <v>401</v>
      </c>
      <c r="P58" s="57">
        <v>-0.17659137577002049</v>
      </c>
      <c r="Q58" s="66">
        <v>5300</v>
      </c>
      <c r="R58" s="57">
        <v>7.7016866490550617E-2</v>
      </c>
      <c r="S58" s="66">
        <v>4787</v>
      </c>
      <c r="T58" s="57">
        <v>-9.7303413162360908E-2</v>
      </c>
      <c r="U58" s="66">
        <v>10087</v>
      </c>
      <c r="V58" s="57">
        <v>-1.3399843505477294E-2</v>
      </c>
      <c r="W58" s="36">
        <v>5669</v>
      </c>
      <c r="X58" s="57">
        <v>5.7057617005407346E-2</v>
      </c>
      <c r="Y58" s="36">
        <v>4920</v>
      </c>
      <c r="Z58" s="57">
        <v>-9.5089203604929229E-2</v>
      </c>
      <c r="AA58" s="36">
        <v>10589</v>
      </c>
      <c r="AB58" s="57">
        <v>-1.9537037037037019E-2</v>
      </c>
    </row>
    <row r="59" spans="2:28" collapsed="1">
      <c r="B59" s="173">
        <v>2008</v>
      </c>
      <c r="C59" s="66">
        <v>611</v>
      </c>
      <c r="D59" s="67">
        <v>5.5267702936096619E-2</v>
      </c>
      <c r="E59" s="66">
        <v>389</v>
      </c>
      <c r="F59" s="67">
        <v>0.12427745664739875</v>
      </c>
      <c r="G59" s="66">
        <v>94</v>
      </c>
      <c r="H59" s="67">
        <v>1.0752688172043001E-2</v>
      </c>
      <c r="I59" s="66">
        <v>483</v>
      </c>
      <c r="J59" s="67">
        <v>0.10022779043280172</v>
      </c>
      <c r="K59" s="66">
        <v>2909</v>
      </c>
      <c r="L59" s="67">
        <v>-0.10684679152594412</v>
      </c>
      <c r="M59" s="66">
        <v>1824</v>
      </c>
      <c r="N59" s="67">
        <v>8.3135391923990554E-2</v>
      </c>
      <c r="O59" s="66">
        <v>4733</v>
      </c>
      <c r="P59" s="67">
        <v>-4.2096741550293415E-2</v>
      </c>
      <c r="Q59" s="66">
        <v>72678</v>
      </c>
      <c r="R59" s="67">
        <v>4.8275663123278134E-2</v>
      </c>
      <c r="S59" s="66">
        <v>80069</v>
      </c>
      <c r="T59" s="67">
        <v>0.10231700097746321</v>
      </c>
      <c r="U59" s="66">
        <v>152747</v>
      </c>
      <c r="V59" s="67">
        <v>7.5925560689732885E-2</v>
      </c>
      <c r="W59" s="66">
        <v>76587</v>
      </c>
      <c r="X59" s="67">
        <v>4.1815733271666211E-2</v>
      </c>
      <c r="Y59" s="66">
        <v>81987</v>
      </c>
      <c r="Z59" s="67">
        <v>0.10176848442497377</v>
      </c>
      <c r="AA59" s="66">
        <v>158574</v>
      </c>
      <c r="AB59" s="67">
        <v>7.1974690218824078E-2</v>
      </c>
    </row>
    <row r="60" spans="2:28" ht="15" hidden="1" customHeight="1" outlineLevel="1">
      <c r="B60" s="63" t="s">
        <v>90</v>
      </c>
      <c r="C60" s="36">
        <v>107</v>
      </c>
      <c r="D60" s="57">
        <v>0.28915662650602414</v>
      </c>
      <c r="E60" s="66">
        <v>59</v>
      </c>
      <c r="F60" s="57">
        <v>0.13461538461538458</v>
      </c>
      <c r="G60" s="66">
        <v>0</v>
      </c>
      <c r="H60" s="57">
        <v>-1</v>
      </c>
      <c r="I60" s="66">
        <v>59</v>
      </c>
      <c r="J60" s="57">
        <v>-0.22368421052631582</v>
      </c>
      <c r="K60" s="36">
        <v>323</v>
      </c>
      <c r="L60" s="57">
        <v>-0.25747126436781609</v>
      </c>
      <c r="M60" s="36">
        <v>188</v>
      </c>
      <c r="N60" s="57">
        <v>0.17500000000000004</v>
      </c>
      <c r="O60" s="36">
        <v>511</v>
      </c>
      <c r="P60" s="57">
        <v>-0.14117647058823535</v>
      </c>
      <c r="Q60" s="66">
        <v>5075</v>
      </c>
      <c r="R60" s="57">
        <v>4.9421009098428392E-2</v>
      </c>
      <c r="S60" s="66">
        <v>4857</v>
      </c>
      <c r="T60" s="57">
        <v>-6.5242494226327996E-2</v>
      </c>
      <c r="U60" s="66">
        <v>9932</v>
      </c>
      <c r="V60" s="57">
        <v>-9.9681020733651815E-3</v>
      </c>
      <c r="W60" s="36">
        <v>5564</v>
      </c>
      <c r="X60" s="57">
        <v>2.9226785053644067E-2</v>
      </c>
      <c r="Y60" s="36">
        <v>5045</v>
      </c>
      <c r="Z60" s="57">
        <v>-6.2267657992565062E-2</v>
      </c>
      <c r="AA60" s="36">
        <v>10609</v>
      </c>
      <c r="AB60" s="57">
        <v>-1.6410161320229877E-2</v>
      </c>
    </row>
    <row r="61" spans="2:28" ht="15" hidden="1" customHeight="1" outlineLevel="1">
      <c r="B61" s="63" t="s">
        <v>89</v>
      </c>
      <c r="C61" s="36">
        <v>34</v>
      </c>
      <c r="D61" s="57">
        <v>-0.51428571428571423</v>
      </c>
      <c r="E61" s="66">
        <v>52</v>
      </c>
      <c r="F61" s="57">
        <v>-0.10344827586206895</v>
      </c>
      <c r="G61" s="66">
        <v>0</v>
      </c>
      <c r="H61" s="57">
        <v>-1</v>
      </c>
      <c r="I61" s="66">
        <v>52</v>
      </c>
      <c r="J61" s="57">
        <v>-0.14754098360655743</v>
      </c>
      <c r="K61" s="36">
        <v>239</v>
      </c>
      <c r="L61" s="57">
        <v>-0.31908831908831914</v>
      </c>
      <c r="M61" s="36">
        <v>152</v>
      </c>
      <c r="N61" s="57">
        <v>0.2773109243697478</v>
      </c>
      <c r="O61" s="36">
        <v>391</v>
      </c>
      <c r="P61" s="57">
        <v>-0.16808510638297869</v>
      </c>
      <c r="Q61" s="66">
        <v>5512</v>
      </c>
      <c r="R61" s="57">
        <v>0.18080548414738651</v>
      </c>
      <c r="S61" s="66">
        <v>5020</v>
      </c>
      <c r="T61" s="57">
        <v>0.11234212275648137</v>
      </c>
      <c r="U61" s="66">
        <v>10532</v>
      </c>
      <c r="V61" s="57">
        <v>0.14715172639146057</v>
      </c>
      <c r="W61" s="36">
        <v>5837</v>
      </c>
      <c r="X61" s="57">
        <v>0.13405867495628532</v>
      </c>
      <c r="Y61" s="36">
        <v>5172</v>
      </c>
      <c r="Z61" s="57">
        <v>0.11585760517799359</v>
      </c>
      <c r="AA61" s="36">
        <v>11009</v>
      </c>
      <c r="AB61" s="57">
        <v>0.1254344714782254</v>
      </c>
    </row>
    <row r="62" spans="2:28" ht="15" hidden="1" customHeight="1" outlineLevel="1">
      <c r="B62" s="63" t="s">
        <v>88</v>
      </c>
      <c r="C62" s="36">
        <v>48</v>
      </c>
      <c r="D62" s="57">
        <v>0</v>
      </c>
      <c r="E62" s="66">
        <v>40</v>
      </c>
      <c r="F62" s="57">
        <v>-2.4390243902439046E-2</v>
      </c>
      <c r="G62" s="66">
        <v>3</v>
      </c>
      <c r="H62" s="57">
        <v>-0.5</v>
      </c>
      <c r="I62" s="66">
        <v>43</v>
      </c>
      <c r="J62" s="57">
        <v>-8.5106382978723416E-2</v>
      </c>
      <c r="K62" s="36">
        <v>288</v>
      </c>
      <c r="L62" s="57">
        <v>4.3478260869565188E-2</v>
      </c>
      <c r="M62" s="36">
        <v>224</v>
      </c>
      <c r="N62" s="57">
        <v>0.45454545454545459</v>
      </c>
      <c r="O62" s="36">
        <v>512</v>
      </c>
      <c r="P62" s="57">
        <v>0.19069767441860463</v>
      </c>
      <c r="Q62" s="66">
        <v>7847</v>
      </c>
      <c r="R62" s="57">
        <v>-2.6185157607346743E-2</v>
      </c>
      <c r="S62" s="66">
        <v>7866</v>
      </c>
      <c r="T62" s="57">
        <v>-1.0317060895822849E-2</v>
      </c>
      <c r="U62" s="66">
        <v>15713</v>
      </c>
      <c r="V62" s="57">
        <v>-1.8305635386730024E-2</v>
      </c>
      <c r="W62" s="36">
        <v>8223</v>
      </c>
      <c r="X62" s="57">
        <v>-2.3744509082274767E-2</v>
      </c>
      <c r="Y62" s="36">
        <v>8093</v>
      </c>
      <c r="Z62" s="57">
        <v>-1.8500246669955756E-3</v>
      </c>
      <c r="AA62" s="36">
        <v>16316</v>
      </c>
      <c r="AB62" s="57">
        <v>-1.3005867763595691E-2</v>
      </c>
    </row>
    <row r="63" spans="2:28" ht="15" hidden="1" customHeight="1" outlineLevel="1">
      <c r="B63" s="63" t="s">
        <v>87</v>
      </c>
      <c r="C63" s="36">
        <v>43</v>
      </c>
      <c r="D63" s="57">
        <v>-0.34848484848484851</v>
      </c>
      <c r="E63" s="66">
        <v>16</v>
      </c>
      <c r="F63" s="57">
        <v>-0.80952380952380953</v>
      </c>
      <c r="G63" s="66">
        <v>0</v>
      </c>
      <c r="H63" s="57">
        <v>-1</v>
      </c>
      <c r="I63" s="66">
        <v>16</v>
      </c>
      <c r="J63" s="57">
        <v>-0.83838383838383834</v>
      </c>
      <c r="K63" s="36">
        <v>188</v>
      </c>
      <c r="L63" s="57">
        <v>-0.34948096885813151</v>
      </c>
      <c r="M63" s="36">
        <v>124</v>
      </c>
      <c r="N63" s="57">
        <v>-0.26627218934911245</v>
      </c>
      <c r="O63" s="36">
        <v>312</v>
      </c>
      <c r="P63" s="57">
        <v>-0.31877729257641918</v>
      </c>
      <c r="Q63" s="66">
        <v>5124</v>
      </c>
      <c r="R63" s="57">
        <v>1.9554165037152238E-3</v>
      </c>
      <c r="S63" s="66">
        <v>4971</v>
      </c>
      <c r="T63" s="57">
        <v>-0.2083134257047301</v>
      </c>
      <c r="U63" s="66">
        <v>10095</v>
      </c>
      <c r="V63" s="57">
        <v>-0.11392960589835865</v>
      </c>
      <c r="W63" s="36">
        <v>5371</v>
      </c>
      <c r="X63" s="57">
        <v>-3.2775076535206171E-2</v>
      </c>
      <c r="Y63" s="36">
        <v>5095</v>
      </c>
      <c r="Z63" s="57">
        <v>-0.2116664087884883</v>
      </c>
      <c r="AA63" s="36">
        <v>10466</v>
      </c>
      <c r="AB63" s="57">
        <v>-0.12899467376830898</v>
      </c>
    </row>
    <row r="64" spans="2:28" ht="15" hidden="1" customHeight="1" outlineLevel="1">
      <c r="B64" s="63" t="s">
        <v>86</v>
      </c>
      <c r="C64" s="36">
        <v>22</v>
      </c>
      <c r="D64" s="57">
        <v>-0.6271186440677966</v>
      </c>
      <c r="E64" s="66">
        <v>2</v>
      </c>
      <c r="F64" s="57">
        <v>-0.75</v>
      </c>
      <c r="G64" s="66">
        <v>24</v>
      </c>
      <c r="H64" s="57">
        <v>7</v>
      </c>
      <c r="I64" s="66">
        <v>26</v>
      </c>
      <c r="J64" s="57">
        <v>1.3636363636363638</v>
      </c>
      <c r="K64" s="36">
        <v>345</v>
      </c>
      <c r="L64" s="57">
        <v>0.58256880733944949</v>
      </c>
      <c r="M64" s="36">
        <v>70</v>
      </c>
      <c r="N64" s="57">
        <v>-0.38596491228070173</v>
      </c>
      <c r="O64" s="36">
        <v>415</v>
      </c>
      <c r="P64" s="57">
        <v>0.25</v>
      </c>
      <c r="Q64" s="66">
        <v>6039</v>
      </c>
      <c r="R64" s="57">
        <v>0.20131291028446396</v>
      </c>
      <c r="S64" s="66">
        <v>7193</v>
      </c>
      <c r="T64" s="57">
        <v>-4.272025552302372E-2</v>
      </c>
      <c r="U64" s="66">
        <v>13232</v>
      </c>
      <c r="V64" s="57">
        <v>5.5099274380033592E-2</v>
      </c>
      <c r="W64" s="36">
        <v>6408</v>
      </c>
      <c r="X64" s="57">
        <v>0.20632530120481918</v>
      </c>
      <c r="Y64" s="36">
        <v>7287</v>
      </c>
      <c r="Z64" s="57">
        <v>-4.5079281876556188E-2</v>
      </c>
      <c r="AA64" s="36">
        <v>13695</v>
      </c>
      <c r="AB64" s="57">
        <v>5.8100903963532513E-2</v>
      </c>
    </row>
    <row r="65" spans="2:28" ht="15" hidden="1" customHeight="1" outlineLevel="1">
      <c r="B65" s="63" t="s">
        <v>85</v>
      </c>
      <c r="C65" s="36">
        <v>30</v>
      </c>
      <c r="D65" s="57">
        <v>-0.5714285714285714</v>
      </c>
      <c r="E65" s="66">
        <v>11</v>
      </c>
      <c r="F65" s="57">
        <v>-0.5</v>
      </c>
      <c r="G65" s="66">
        <v>0</v>
      </c>
      <c r="H65" s="57">
        <v>-1</v>
      </c>
      <c r="I65" s="66">
        <v>11</v>
      </c>
      <c r="J65" s="57">
        <v>-0.60714285714285721</v>
      </c>
      <c r="K65" s="36">
        <v>275</v>
      </c>
      <c r="L65" s="57">
        <v>-0.1071428571428571</v>
      </c>
      <c r="M65" s="36">
        <v>215</v>
      </c>
      <c r="N65" s="57">
        <v>0.15591397849462374</v>
      </c>
      <c r="O65" s="36">
        <v>490</v>
      </c>
      <c r="P65" s="57">
        <v>-8.0971659919027994E-3</v>
      </c>
      <c r="Q65" s="66">
        <v>8173</v>
      </c>
      <c r="R65" s="57">
        <v>0.22240502542626372</v>
      </c>
      <c r="S65" s="66">
        <v>8851</v>
      </c>
      <c r="T65" s="57">
        <v>-0.10857085305670255</v>
      </c>
      <c r="U65" s="66">
        <v>17024</v>
      </c>
      <c r="V65" s="57">
        <v>2.4616310562744603E-2</v>
      </c>
      <c r="W65" s="36">
        <v>8489</v>
      </c>
      <c r="X65" s="57">
        <v>0.1979960485464296</v>
      </c>
      <c r="Y65" s="36">
        <v>9066</v>
      </c>
      <c r="Z65" s="57">
        <v>-0.10423871158976383</v>
      </c>
      <c r="AA65" s="36">
        <v>17555</v>
      </c>
      <c r="AB65" s="57">
        <v>2.0224327308653534E-2</v>
      </c>
    </row>
    <row r="66" spans="2:28" ht="15" hidden="1" customHeight="1" outlineLevel="1">
      <c r="B66" s="63" t="s">
        <v>84</v>
      </c>
      <c r="C66" s="36">
        <v>5</v>
      </c>
      <c r="D66" s="57">
        <v>-0.89795918367346939</v>
      </c>
      <c r="E66" s="66">
        <v>2</v>
      </c>
      <c r="F66" s="57">
        <v>-0.94871794871794868</v>
      </c>
      <c r="G66" s="66">
        <v>0</v>
      </c>
      <c r="H66" s="57">
        <v>-1</v>
      </c>
      <c r="I66" s="66">
        <v>2</v>
      </c>
      <c r="J66" s="57">
        <v>-0.95833333333333337</v>
      </c>
      <c r="K66" s="36">
        <v>139</v>
      </c>
      <c r="L66" s="57">
        <v>-0.29081632653061229</v>
      </c>
      <c r="M66" s="36">
        <v>94</v>
      </c>
      <c r="N66" s="57">
        <v>-0.22950819672131151</v>
      </c>
      <c r="O66" s="36">
        <v>233</v>
      </c>
      <c r="P66" s="57">
        <v>-0.26729559748427678</v>
      </c>
      <c r="Q66" s="66">
        <v>4254</v>
      </c>
      <c r="R66" s="57">
        <v>-4.9122807017544234E-3</v>
      </c>
      <c r="S66" s="66">
        <v>4725</v>
      </c>
      <c r="T66" s="57">
        <v>-6.8598462448255515E-2</v>
      </c>
      <c r="U66" s="66">
        <v>8979</v>
      </c>
      <c r="V66" s="57">
        <v>-3.9473684210526327E-2</v>
      </c>
      <c r="W66" s="36">
        <v>4400</v>
      </c>
      <c r="X66" s="57">
        <v>-3.487606931344589E-2</v>
      </c>
      <c r="Y66" s="36">
        <v>4819</v>
      </c>
      <c r="Z66" s="57">
        <v>-7.3981552651806282E-2</v>
      </c>
      <c r="AA66" s="36">
        <v>9219</v>
      </c>
      <c r="AB66" s="57">
        <v>-5.5720577691283468E-2</v>
      </c>
    </row>
    <row r="67" spans="2:28" ht="15" hidden="1" customHeight="1" outlineLevel="1">
      <c r="B67" s="63" t="s">
        <v>83</v>
      </c>
      <c r="C67" s="36">
        <v>17</v>
      </c>
      <c r="D67" s="57">
        <v>-0.82474226804123707</v>
      </c>
      <c r="E67" s="66">
        <v>10</v>
      </c>
      <c r="F67" s="57">
        <v>-0.33333333333333337</v>
      </c>
      <c r="G67" s="66">
        <v>0</v>
      </c>
      <c r="H67" s="57" t="s">
        <v>143</v>
      </c>
      <c r="I67" s="66">
        <v>10</v>
      </c>
      <c r="J67" s="57">
        <v>-0.33333333333333337</v>
      </c>
      <c r="K67" s="36">
        <v>151</v>
      </c>
      <c r="L67" s="57">
        <v>-0.29767441860465116</v>
      </c>
      <c r="M67" s="36">
        <v>76</v>
      </c>
      <c r="N67" s="57">
        <v>-0.44927536231884058</v>
      </c>
      <c r="O67" s="36">
        <v>227</v>
      </c>
      <c r="P67" s="57">
        <v>-0.35694050991501414</v>
      </c>
      <c r="Q67" s="66">
        <v>4840</v>
      </c>
      <c r="R67" s="57">
        <v>-0.16594864725142167</v>
      </c>
      <c r="S67" s="66">
        <v>5036</v>
      </c>
      <c r="T67" s="57">
        <v>-0.20379446640316201</v>
      </c>
      <c r="U67" s="66">
        <v>9876</v>
      </c>
      <c r="V67" s="57">
        <v>-0.18568601583113453</v>
      </c>
      <c r="W67" s="36">
        <v>5018</v>
      </c>
      <c r="X67" s="57">
        <v>-0.18140293637846661</v>
      </c>
      <c r="Y67" s="36">
        <v>5112</v>
      </c>
      <c r="Z67" s="57">
        <v>-0.20903605136933312</v>
      </c>
      <c r="AA67" s="36">
        <v>10130</v>
      </c>
      <c r="AB67" s="57">
        <v>-0.19558484872548243</v>
      </c>
    </row>
    <row r="68" spans="2:28" ht="15" hidden="1" customHeight="1" outlineLevel="1">
      <c r="B68" s="63" t="s">
        <v>82</v>
      </c>
      <c r="C68" s="36">
        <v>79</v>
      </c>
      <c r="D68" s="57">
        <v>0.83720930232558133</v>
      </c>
      <c r="E68" s="66">
        <v>56</v>
      </c>
      <c r="F68" s="57">
        <v>-0.13846153846153841</v>
      </c>
      <c r="G68" s="66">
        <v>39</v>
      </c>
      <c r="H68" s="57">
        <v>0.14705882352941169</v>
      </c>
      <c r="I68" s="66">
        <v>95</v>
      </c>
      <c r="J68" s="57">
        <v>-4.0404040404040442E-2</v>
      </c>
      <c r="K68" s="36">
        <v>238</v>
      </c>
      <c r="L68" s="57">
        <v>-0.36021505376344087</v>
      </c>
      <c r="M68" s="36">
        <v>143</v>
      </c>
      <c r="N68" s="57">
        <v>0.22222222222222232</v>
      </c>
      <c r="O68" s="36">
        <v>381</v>
      </c>
      <c r="P68" s="57">
        <v>-0.22085889570552142</v>
      </c>
      <c r="Q68" s="66">
        <v>6223</v>
      </c>
      <c r="R68" s="57">
        <v>0.16929725667042472</v>
      </c>
      <c r="S68" s="66">
        <v>6037</v>
      </c>
      <c r="T68" s="57">
        <v>1.0714883643060391E-2</v>
      </c>
      <c r="U68" s="66">
        <v>12260</v>
      </c>
      <c r="V68" s="57">
        <v>8.5436033643204956E-2</v>
      </c>
      <c r="W68" s="36">
        <v>6596</v>
      </c>
      <c r="X68" s="57">
        <v>0.13684936228886602</v>
      </c>
      <c r="Y68" s="36">
        <v>6219</v>
      </c>
      <c r="Z68" s="57">
        <v>1.5512736773350744E-2</v>
      </c>
      <c r="AA68" s="36">
        <v>12815</v>
      </c>
      <c r="AB68" s="57">
        <v>7.454301526077467E-2</v>
      </c>
    </row>
    <row r="69" spans="2:28" ht="15" hidden="1" customHeight="1" outlineLevel="1">
      <c r="B69" s="63" t="s">
        <v>81</v>
      </c>
      <c r="C69" s="36">
        <v>87</v>
      </c>
      <c r="D69" s="57">
        <v>8.7499999999999911E-2</v>
      </c>
      <c r="E69" s="66">
        <v>52</v>
      </c>
      <c r="F69" s="57">
        <v>-0.38095238095238093</v>
      </c>
      <c r="G69" s="66">
        <v>0</v>
      </c>
      <c r="H69" s="57">
        <v>-1</v>
      </c>
      <c r="I69" s="66">
        <v>52</v>
      </c>
      <c r="J69" s="57">
        <v>-0.45833333333333337</v>
      </c>
      <c r="K69" s="36">
        <v>414</v>
      </c>
      <c r="L69" s="57">
        <v>-4.8275862068965503E-2</v>
      </c>
      <c r="M69" s="36">
        <v>135</v>
      </c>
      <c r="N69" s="57">
        <v>-9.3959731543624136E-2</v>
      </c>
      <c r="O69" s="36">
        <v>549</v>
      </c>
      <c r="P69" s="57">
        <v>-5.993150684931503E-2</v>
      </c>
      <c r="Q69" s="66">
        <v>5873</v>
      </c>
      <c r="R69" s="57">
        <v>2.2636252829531633E-2</v>
      </c>
      <c r="S69" s="66">
        <v>6732</v>
      </c>
      <c r="T69" s="57">
        <v>0.12481203007518804</v>
      </c>
      <c r="U69" s="66">
        <v>12605</v>
      </c>
      <c r="V69" s="57">
        <v>7.4778308321964637E-2</v>
      </c>
      <c r="W69" s="36">
        <v>6426</v>
      </c>
      <c r="X69" s="57">
        <v>1.3245033112582849E-2</v>
      </c>
      <c r="Y69" s="36">
        <v>6867</v>
      </c>
      <c r="Z69" s="57">
        <v>0.11731207289293843</v>
      </c>
      <c r="AA69" s="36">
        <v>13293</v>
      </c>
      <c r="AB69" s="57">
        <v>6.4461883408071685E-2</v>
      </c>
    </row>
    <row r="70" spans="2:28" ht="15" hidden="1" customHeight="1" outlineLevel="1">
      <c r="B70" s="63" t="s">
        <v>80</v>
      </c>
      <c r="C70" s="36">
        <v>44</v>
      </c>
      <c r="D70" s="57">
        <v>-0.29032258064516125</v>
      </c>
      <c r="E70" s="66">
        <v>32</v>
      </c>
      <c r="F70" s="57">
        <v>1.2857142857142856</v>
      </c>
      <c r="G70" s="66">
        <v>15</v>
      </c>
      <c r="H70" s="57">
        <v>0.36363636363636354</v>
      </c>
      <c r="I70" s="66">
        <v>47</v>
      </c>
      <c r="J70" s="57">
        <v>0.87999999999999989</v>
      </c>
      <c r="K70" s="36">
        <v>292</v>
      </c>
      <c r="L70" s="57">
        <v>-0.32407407407407407</v>
      </c>
      <c r="M70" s="36">
        <v>141</v>
      </c>
      <c r="N70" s="57">
        <v>-6.6225165562913912E-2</v>
      </c>
      <c r="O70" s="36">
        <v>433</v>
      </c>
      <c r="P70" s="57">
        <v>-0.25728987993138941</v>
      </c>
      <c r="Q70" s="66">
        <v>5450</v>
      </c>
      <c r="R70" s="57">
        <v>4.4661682959555193E-2</v>
      </c>
      <c r="S70" s="66">
        <v>6046</v>
      </c>
      <c r="T70" s="57">
        <v>-0.11672753834915994</v>
      </c>
      <c r="U70" s="66">
        <v>11496</v>
      </c>
      <c r="V70" s="57">
        <v>-4.6924224838335249E-2</v>
      </c>
      <c r="W70" s="36">
        <v>5818</v>
      </c>
      <c r="X70" s="57">
        <v>1.6244541484716102E-2</v>
      </c>
      <c r="Y70" s="36">
        <v>6202</v>
      </c>
      <c r="Z70" s="57">
        <v>-0.11488511488511488</v>
      </c>
      <c r="AA70" s="36">
        <v>12020</v>
      </c>
      <c r="AB70" s="57">
        <v>-5.5922086082312306E-2</v>
      </c>
    </row>
    <row r="71" spans="2:28" ht="15" hidden="1" customHeight="1" outlineLevel="1">
      <c r="B71" s="63" t="s">
        <v>79</v>
      </c>
      <c r="C71" s="36">
        <v>63</v>
      </c>
      <c r="D71" s="57">
        <v>-0.11267605633802813</v>
      </c>
      <c r="E71" s="66">
        <v>14</v>
      </c>
      <c r="F71" s="57">
        <v>-0.8271604938271605</v>
      </c>
      <c r="G71" s="66">
        <v>12</v>
      </c>
      <c r="H71" s="57">
        <v>1</v>
      </c>
      <c r="I71" s="66">
        <v>26</v>
      </c>
      <c r="J71" s="57">
        <v>-0.70114942528735624</v>
      </c>
      <c r="K71" s="36">
        <v>365</v>
      </c>
      <c r="L71" s="57">
        <v>0.22895622895622902</v>
      </c>
      <c r="M71" s="36">
        <v>122</v>
      </c>
      <c r="N71" s="57">
        <v>7.9646017699114946E-2</v>
      </c>
      <c r="O71" s="36">
        <v>487</v>
      </c>
      <c r="P71" s="57">
        <v>0.18780487804878043</v>
      </c>
      <c r="Q71" s="66">
        <v>4921</v>
      </c>
      <c r="R71" s="57">
        <v>-5.5832693783576359E-2</v>
      </c>
      <c r="S71" s="66">
        <v>5303</v>
      </c>
      <c r="T71" s="57">
        <v>-9.9354619565217406E-2</v>
      </c>
      <c r="U71" s="66">
        <v>10224</v>
      </c>
      <c r="V71" s="57">
        <v>-7.891891891891889E-2</v>
      </c>
      <c r="W71" s="36">
        <v>5363</v>
      </c>
      <c r="X71" s="57">
        <v>-5.2640876170287898E-2</v>
      </c>
      <c r="Y71" s="36">
        <v>5437</v>
      </c>
      <c r="Z71" s="57">
        <v>-9.4889295821541486E-2</v>
      </c>
      <c r="AA71" s="36">
        <v>10800</v>
      </c>
      <c r="AB71" s="57">
        <v>-7.4391498114501187E-2</v>
      </c>
    </row>
    <row r="72" spans="2:28" collapsed="1">
      <c r="B72" s="173">
        <v>2007</v>
      </c>
      <c r="C72" s="66">
        <v>579</v>
      </c>
      <c r="D72" s="67">
        <v>-0.27443609022556392</v>
      </c>
      <c r="E72" s="66">
        <v>346</v>
      </c>
      <c r="F72" s="67">
        <v>-0.38543516873889871</v>
      </c>
      <c r="G72" s="66">
        <v>93</v>
      </c>
      <c r="H72" s="67">
        <v>-0.27906976744186052</v>
      </c>
      <c r="I72" s="66">
        <v>439</v>
      </c>
      <c r="J72" s="67">
        <v>-0.36560693641618502</v>
      </c>
      <c r="K72" s="66">
        <v>3257</v>
      </c>
      <c r="L72" s="67">
        <v>-0.14827405857740583</v>
      </c>
      <c r="M72" s="66">
        <v>1684</v>
      </c>
      <c r="N72" s="67">
        <v>-4.7281323877068626E-3</v>
      </c>
      <c r="O72" s="66">
        <v>4941</v>
      </c>
      <c r="P72" s="67">
        <v>-0.10424220449601163</v>
      </c>
      <c r="Q72" s="66">
        <v>69331</v>
      </c>
      <c r="R72" s="67">
        <v>5.1090796076469491E-2</v>
      </c>
      <c r="S72" s="66">
        <v>72637</v>
      </c>
      <c r="T72" s="67">
        <v>-6.2361233025249097E-2</v>
      </c>
      <c r="U72" s="66">
        <v>141968</v>
      </c>
      <c r="V72" s="67">
        <v>-1.0186224543153766E-2</v>
      </c>
      <c r="W72" s="66">
        <v>73513</v>
      </c>
      <c r="X72" s="67">
        <v>3.3269614595339059E-2</v>
      </c>
      <c r="Y72" s="66">
        <v>74414</v>
      </c>
      <c r="Z72" s="67">
        <v>-6.1483938503449354E-2</v>
      </c>
      <c r="AA72" s="66">
        <v>147927</v>
      </c>
      <c r="AB72" s="67">
        <v>-1.6671652208595122E-2</v>
      </c>
    </row>
    <row r="73" spans="2:28" ht="15" hidden="1" customHeight="1" outlineLevel="1">
      <c r="B73" s="63" t="s">
        <v>90</v>
      </c>
      <c r="C73" s="36">
        <v>83</v>
      </c>
      <c r="D73" s="57">
        <v>-0.24545454545454548</v>
      </c>
      <c r="E73" s="66">
        <v>52</v>
      </c>
      <c r="F73" s="57">
        <v>1.9607843137254832E-2</v>
      </c>
      <c r="G73" s="66">
        <v>24</v>
      </c>
      <c r="H73" s="57" t="s">
        <v>143</v>
      </c>
      <c r="I73" s="66">
        <v>76</v>
      </c>
      <c r="J73" s="57">
        <v>0.49019607843137258</v>
      </c>
      <c r="K73" s="36">
        <v>435</v>
      </c>
      <c r="L73" s="57">
        <v>0.86695278969957079</v>
      </c>
      <c r="M73" s="36">
        <v>160</v>
      </c>
      <c r="N73" s="57">
        <v>6.6666666666666652E-2</v>
      </c>
      <c r="O73" s="36">
        <v>595</v>
      </c>
      <c r="P73" s="57">
        <v>0.55352480417754579</v>
      </c>
      <c r="Q73" s="66">
        <v>4836</v>
      </c>
      <c r="R73" s="57">
        <v>0.12074159907300119</v>
      </c>
      <c r="S73" s="66">
        <v>5196</v>
      </c>
      <c r="T73" s="57">
        <v>-0.19291705498602052</v>
      </c>
      <c r="U73" s="66">
        <v>10032</v>
      </c>
      <c r="V73" s="57">
        <v>-6.7051055519389946E-2</v>
      </c>
      <c r="W73" s="36">
        <v>5406</v>
      </c>
      <c r="X73" s="57">
        <v>0.1480144404332131</v>
      </c>
      <c r="Y73" s="36">
        <v>5380</v>
      </c>
      <c r="Z73" s="57">
        <v>-0.18336369156041288</v>
      </c>
      <c r="AA73" s="36">
        <v>10786</v>
      </c>
      <c r="AB73" s="57">
        <v>-4.5233247764893347E-2</v>
      </c>
    </row>
    <row r="74" spans="2:28" ht="15" hidden="1" customHeight="1" outlineLevel="1">
      <c r="B74" s="63" t="s">
        <v>89</v>
      </c>
      <c r="C74" s="36">
        <v>70</v>
      </c>
      <c r="D74" s="57">
        <v>-0.10256410256410253</v>
      </c>
      <c r="E74" s="66">
        <v>58</v>
      </c>
      <c r="F74" s="57">
        <v>0.11538461538461542</v>
      </c>
      <c r="G74" s="66">
        <v>3</v>
      </c>
      <c r="H74" s="57">
        <v>-0.5</v>
      </c>
      <c r="I74" s="66">
        <v>61</v>
      </c>
      <c r="J74" s="57">
        <v>5.1724137931034475E-2</v>
      </c>
      <c r="K74" s="36">
        <v>351</v>
      </c>
      <c r="L74" s="57">
        <v>0.828125</v>
      </c>
      <c r="M74" s="36">
        <v>119</v>
      </c>
      <c r="N74" s="57">
        <v>-0.31609195402298851</v>
      </c>
      <c r="O74" s="36">
        <v>470</v>
      </c>
      <c r="P74" s="57">
        <v>0.28415300546448097</v>
      </c>
      <c r="Q74" s="66">
        <v>4668</v>
      </c>
      <c r="R74" s="57">
        <v>6.9415807560137432E-2</v>
      </c>
      <c r="S74" s="66">
        <v>4513</v>
      </c>
      <c r="T74" s="57">
        <v>-9.2864321608040146E-2</v>
      </c>
      <c r="U74" s="66">
        <v>9181</v>
      </c>
      <c r="V74" s="57">
        <v>-1.7023554603854407E-2</v>
      </c>
      <c r="W74" s="36">
        <v>5147</v>
      </c>
      <c r="X74" s="57">
        <v>9.8143802005547176E-2</v>
      </c>
      <c r="Y74" s="36">
        <v>4635</v>
      </c>
      <c r="Z74" s="57">
        <v>-0.1008729388942774</v>
      </c>
      <c r="AA74" s="36">
        <v>9782</v>
      </c>
      <c r="AB74" s="57">
        <v>-6.0963218857955637E-3</v>
      </c>
    </row>
    <row r="75" spans="2:28" ht="15" hidden="1" customHeight="1" outlineLevel="1">
      <c r="B75" s="63" t="s">
        <v>88</v>
      </c>
      <c r="C75" s="36">
        <v>48</v>
      </c>
      <c r="D75" s="57">
        <v>-7.6923076923076872E-2</v>
      </c>
      <c r="E75" s="66">
        <v>41</v>
      </c>
      <c r="F75" s="57">
        <v>0.5185185185185186</v>
      </c>
      <c r="G75" s="66">
        <v>6</v>
      </c>
      <c r="H75" s="57">
        <v>-0.75</v>
      </c>
      <c r="I75" s="66">
        <v>47</v>
      </c>
      <c r="J75" s="57">
        <v>-7.8431372549019662E-2</v>
      </c>
      <c r="K75" s="36">
        <v>276</v>
      </c>
      <c r="L75" s="57">
        <v>0.14049586776859502</v>
      </c>
      <c r="M75" s="36">
        <v>154</v>
      </c>
      <c r="N75" s="57">
        <v>-4.3478260869565188E-2</v>
      </c>
      <c r="O75" s="36">
        <v>430</v>
      </c>
      <c r="P75" s="57">
        <v>6.6997518610421913E-2</v>
      </c>
      <c r="Q75" s="66">
        <v>8058</v>
      </c>
      <c r="R75" s="57">
        <v>0.14362759012205517</v>
      </c>
      <c r="S75" s="66">
        <v>7948</v>
      </c>
      <c r="T75" s="57">
        <v>2.8867313915857507E-2</v>
      </c>
      <c r="U75" s="66">
        <v>16006</v>
      </c>
      <c r="V75" s="57">
        <v>8.3609775912260487E-2</v>
      </c>
      <c r="W75" s="36">
        <v>8423</v>
      </c>
      <c r="X75" s="57">
        <v>0.14334193022940145</v>
      </c>
      <c r="Y75" s="36">
        <v>8108</v>
      </c>
      <c r="Z75" s="57">
        <v>2.5031605562578996E-2</v>
      </c>
      <c r="AA75" s="36">
        <v>16531</v>
      </c>
      <c r="AB75" s="57">
        <v>8.2084178830922339E-2</v>
      </c>
    </row>
    <row r="76" spans="2:28" ht="15" hidden="1" customHeight="1" outlineLevel="1">
      <c r="B76" s="63" t="s">
        <v>87</v>
      </c>
      <c r="C76" s="36">
        <v>66</v>
      </c>
      <c r="D76" s="57">
        <v>1.4444444444444446</v>
      </c>
      <c r="E76" s="66">
        <v>84</v>
      </c>
      <c r="F76" s="57">
        <v>83</v>
      </c>
      <c r="G76" s="66">
        <v>15</v>
      </c>
      <c r="H76" s="57">
        <v>4</v>
      </c>
      <c r="I76" s="66">
        <v>99</v>
      </c>
      <c r="J76" s="57">
        <v>23.75</v>
      </c>
      <c r="K76" s="36">
        <v>289</v>
      </c>
      <c r="L76" s="57">
        <v>1.1567164179104479</v>
      </c>
      <c r="M76" s="36">
        <v>169</v>
      </c>
      <c r="N76" s="57">
        <v>-0.15920398009950254</v>
      </c>
      <c r="O76" s="36">
        <v>458</v>
      </c>
      <c r="P76" s="57">
        <v>0.36716417910447752</v>
      </c>
      <c r="Q76" s="66">
        <v>5114</v>
      </c>
      <c r="R76" s="57">
        <v>6.6527632950990512E-2</v>
      </c>
      <c r="S76" s="66">
        <v>6279</v>
      </c>
      <c r="T76" s="57">
        <v>-4.8780487804878092E-2</v>
      </c>
      <c r="U76" s="66">
        <v>11393</v>
      </c>
      <c r="V76" s="57">
        <v>-2.6325026325024758E-4</v>
      </c>
      <c r="W76" s="36">
        <v>5553</v>
      </c>
      <c r="X76" s="57">
        <v>0.12023401250756516</v>
      </c>
      <c r="Y76" s="36">
        <v>6463</v>
      </c>
      <c r="Z76" s="57">
        <v>-5.0257163850110254E-2</v>
      </c>
      <c r="AA76" s="36">
        <v>12016</v>
      </c>
      <c r="AB76" s="57">
        <v>2.1594966842373831E-2</v>
      </c>
    </row>
    <row r="77" spans="2:28" ht="15" hidden="1" customHeight="1" outlineLevel="1">
      <c r="B77" s="63" t="s">
        <v>86</v>
      </c>
      <c r="C77" s="36">
        <v>59</v>
      </c>
      <c r="D77" s="57">
        <v>0.51282051282051277</v>
      </c>
      <c r="E77" s="66">
        <v>8</v>
      </c>
      <c r="F77" s="57">
        <v>-0.11111111111111116</v>
      </c>
      <c r="G77" s="66">
        <v>3</v>
      </c>
      <c r="H77" s="57" t="s">
        <v>143</v>
      </c>
      <c r="I77" s="66">
        <v>11</v>
      </c>
      <c r="J77" s="57">
        <v>0.22222222222222232</v>
      </c>
      <c r="K77" s="36">
        <v>218</v>
      </c>
      <c r="L77" s="57">
        <v>0.81666666666666665</v>
      </c>
      <c r="M77" s="36">
        <v>114</v>
      </c>
      <c r="N77" s="57">
        <v>-0.2348993288590604</v>
      </c>
      <c r="O77" s="36">
        <v>332</v>
      </c>
      <c r="P77" s="57">
        <v>0.23420074349442377</v>
      </c>
      <c r="Q77" s="66">
        <v>5027</v>
      </c>
      <c r="R77" s="57">
        <v>0.13425090252707572</v>
      </c>
      <c r="S77" s="66">
        <v>7514</v>
      </c>
      <c r="T77" s="57">
        <v>-4.6363756788978527E-3</v>
      </c>
      <c r="U77" s="66">
        <v>12541</v>
      </c>
      <c r="V77" s="57">
        <v>4.6740672731825361E-2</v>
      </c>
      <c r="W77" s="36">
        <v>5312</v>
      </c>
      <c r="X77" s="57">
        <v>0.15478260869565208</v>
      </c>
      <c r="Y77" s="36">
        <v>7631</v>
      </c>
      <c r="Z77" s="57">
        <v>-8.7035593660691468E-3</v>
      </c>
      <c r="AA77" s="36">
        <v>12943</v>
      </c>
      <c r="AB77" s="57">
        <v>5.2447552447552503E-2</v>
      </c>
    </row>
    <row r="78" spans="2:28" ht="15" hidden="1" customHeight="1" outlineLevel="1">
      <c r="B78" s="63" t="s">
        <v>85</v>
      </c>
      <c r="C78" s="36">
        <v>70</v>
      </c>
      <c r="D78" s="57">
        <v>0.4893617021276595</v>
      </c>
      <c r="E78" s="66">
        <v>22</v>
      </c>
      <c r="F78" s="57">
        <v>1</v>
      </c>
      <c r="G78" s="66">
        <v>6</v>
      </c>
      <c r="H78" s="57">
        <v>0</v>
      </c>
      <c r="I78" s="66">
        <v>28</v>
      </c>
      <c r="J78" s="57">
        <v>0.64705882352941169</v>
      </c>
      <c r="K78" s="36">
        <v>308</v>
      </c>
      <c r="L78" s="57">
        <v>0.62962962962962954</v>
      </c>
      <c r="M78" s="36">
        <v>186</v>
      </c>
      <c r="N78" s="57">
        <v>7.5144508670520249E-2</v>
      </c>
      <c r="O78" s="36">
        <v>494</v>
      </c>
      <c r="P78" s="57">
        <v>0.36464088397790051</v>
      </c>
      <c r="Q78" s="66">
        <v>6686</v>
      </c>
      <c r="R78" s="57">
        <v>0.34122367101303919</v>
      </c>
      <c r="S78" s="66">
        <v>9929</v>
      </c>
      <c r="T78" s="57">
        <v>0.26307085612517489</v>
      </c>
      <c r="U78" s="66">
        <v>16615</v>
      </c>
      <c r="V78" s="57">
        <v>0.29339872333800399</v>
      </c>
      <c r="W78" s="36">
        <v>7086</v>
      </c>
      <c r="X78" s="57">
        <v>0.35435779816513757</v>
      </c>
      <c r="Y78" s="36">
        <v>10121</v>
      </c>
      <c r="Z78" s="57">
        <v>0.25883084577114435</v>
      </c>
      <c r="AA78" s="36">
        <v>17207</v>
      </c>
      <c r="AB78" s="57">
        <v>0.29648884870403869</v>
      </c>
    </row>
    <row r="79" spans="2:28" ht="15" hidden="1" customHeight="1" outlineLevel="1">
      <c r="B79" s="63" t="s">
        <v>84</v>
      </c>
      <c r="C79" s="36">
        <v>49</v>
      </c>
      <c r="D79" s="57">
        <v>0.36111111111111116</v>
      </c>
      <c r="E79" s="66">
        <v>39</v>
      </c>
      <c r="F79" s="57">
        <v>0.56000000000000005</v>
      </c>
      <c r="G79" s="66">
        <v>9</v>
      </c>
      <c r="H79" s="57">
        <v>0.5</v>
      </c>
      <c r="I79" s="66">
        <v>48</v>
      </c>
      <c r="J79" s="57">
        <v>0.54838709677419351</v>
      </c>
      <c r="K79" s="36">
        <v>196</v>
      </c>
      <c r="L79" s="57">
        <v>1.5789473684210527</v>
      </c>
      <c r="M79" s="36">
        <v>122</v>
      </c>
      <c r="N79" s="57">
        <v>0.23232323232323226</v>
      </c>
      <c r="O79" s="36">
        <v>318</v>
      </c>
      <c r="P79" s="57">
        <v>0.81714285714285717</v>
      </c>
      <c r="Q79" s="66">
        <v>4275</v>
      </c>
      <c r="R79" s="57">
        <v>0.28571428571428581</v>
      </c>
      <c r="S79" s="66">
        <v>5073</v>
      </c>
      <c r="T79" s="57">
        <v>0.26445663010967091</v>
      </c>
      <c r="U79" s="66">
        <v>9348</v>
      </c>
      <c r="V79" s="57">
        <v>0.27409022761346602</v>
      </c>
      <c r="W79" s="36">
        <v>4559</v>
      </c>
      <c r="X79" s="57">
        <v>0.31686886192952057</v>
      </c>
      <c r="Y79" s="36">
        <v>5204</v>
      </c>
      <c r="Z79" s="57">
        <v>0.26402720427495741</v>
      </c>
      <c r="AA79" s="36">
        <v>9763</v>
      </c>
      <c r="AB79" s="57">
        <v>0.28816466552315601</v>
      </c>
    </row>
    <row r="80" spans="2:28" ht="15" hidden="1" customHeight="1" outlineLevel="1">
      <c r="B80" s="63" t="s">
        <v>83</v>
      </c>
      <c r="C80" s="36">
        <v>97</v>
      </c>
      <c r="D80" s="57">
        <v>0.90196078431372539</v>
      </c>
      <c r="E80" s="66">
        <v>15</v>
      </c>
      <c r="F80" s="57">
        <v>-0.70588235294117641</v>
      </c>
      <c r="G80" s="66">
        <v>0</v>
      </c>
      <c r="H80" s="57" t="s">
        <v>143</v>
      </c>
      <c r="I80" s="66">
        <v>15</v>
      </c>
      <c r="J80" s="57">
        <v>-0.70588235294117641</v>
      </c>
      <c r="K80" s="36">
        <v>215</v>
      </c>
      <c r="L80" s="57">
        <v>5.9113300492610765E-2</v>
      </c>
      <c r="M80" s="36">
        <v>138</v>
      </c>
      <c r="N80" s="57">
        <v>0.550561797752809</v>
      </c>
      <c r="O80" s="36">
        <v>353</v>
      </c>
      <c r="P80" s="57">
        <v>0.20890410958904115</v>
      </c>
      <c r="Q80" s="66">
        <v>5803</v>
      </c>
      <c r="R80" s="57">
        <v>0.29070284697508897</v>
      </c>
      <c r="S80" s="66">
        <v>6325</v>
      </c>
      <c r="T80" s="57">
        <v>4.1838247405699303E-2</v>
      </c>
      <c r="U80" s="66">
        <v>12128</v>
      </c>
      <c r="V80" s="57">
        <v>0.14772404656004534</v>
      </c>
      <c r="W80" s="36">
        <v>6130</v>
      </c>
      <c r="X80" s="57">
        <v>0.27681732972297435</v>
      </c>
      <c r="Y80" s="36">
        <v>6463</v>
      </c>
      <c r="Z80" s="57">
        <v>4.9188311688311614E-2</v>
      </c>
      <c r="AA80" s="36">
        <v>12593</v>
      </c>
      <c r="AB80" s="57">
        <v>0.14889152449594012</v>
      </c>
    </row>
    <row r="81" spans="2:28" ht="15" hidden="1" customHeight="1" outlineLevel="1">
      <c r="B81" s="63" t="s">
        <v>82</v>
      </c>
      <c r="C81" s="36">
        <v>43</v>
      </c>
      <c r="D81" s="57">
        <v>-0.36764705882352944</v>
      </c>
      <c r="E81" s="66">
        <v>65</v>
      </c>
      <c r="F81" s="57">
        <v>0.14035087719298245</v>
      </c>
      <c r="G81" s="66">
        <v>34</v>
      </c>
      <c r="H81" s="57" t="s">
        <v>143</v>
      </c>
      <c r="I81" s="66">
        <v>99</v>
      </c>
      <c r="J81" s="57">
        <v>0.73684210526315796</v>
      </c>
      <c r="K81" s="36">
        <v>372</v>
      </c>
      <c r="L81" s="57">
        <v>0.66071428571428581</v>
      </c>
      <c r="M81" s="36">
        <v>117</v>
      </c>
      <c r="N81" s="57">
        <v>-7.1428571428571397E-2</v>
      </c>
      <c r="O81" s="36">
        <v>489</v>
      </c>
      <c r="P81" s="57">
        <v>0.39714285714285724</v>
      </c>
      <c r="Q81" s="66">
        <v>5322</v>
      </c>
      <c r="R81" s="57">
        <v>0.1706995160580731</v>
      </c>
      <c r="S81" s="66">
        <v>5973</v>
      </c>
      <c r="T81" s="57">
        <v>-6.5258215962441302E-2</v>
      </c>
      <c r="U81" s="66">
        <v>11295</v>
      </c>
      <c r="V81" s="57">
        <v>3.2827359180687576E-2</v>
      </c>
      <c r="W81" s="36">
        <v>5802</v>
      </c>
      <c r="X81" s="57">
        <v>0.18529111338100113</v>
      </c>
      <c r="Y81" s="36">
        <v>6124</v>
      </c>
      <c r="Z81" s="57">
        <v>-6.0159607120933045E-2</v>
      </c>
      <c r="AA81" s="36">
        <v>11926</v>
      </c>
      <c r="AB81" s="57">
        <v>4.5131890281307596E-2</v>
      </c>
    </row>
    <row r="82" spans="2:28" ht="15" hidden="1" customHeight="1" outlineLevel="1">
      <c r="B82" s="63" t="s">
        <v>81</v>
      </c>
      <c r="C82" s="36">
        <v>80</v>
      </c>
      <c r="D82" s="57">
        <v>0.90476190476190466</v>
      </c>
      <c r="E82" s="66">
        <v>84</v>
      </c>
      <c r="F82" s="57">
        <v>-0.1063829787234043</v>
      </c>
      <c r="G82" s="66">
        <v>12</v>
      </c>
      <c r="H82" s="57">
        <v>-7.6923076923076872E-2</v>
      </c>
      <c r="I82" s="66">
        <v>96</v>
      </c>
      <c r="J82" s="57">
        <v>-0.10280373831775702</v>
      </c>
      <c r="K82" s="36">
        <v>435</v>
      </c>
      <c r="L82" s="57">
        <v>0.55913978494623651</v>
      </c>
      <c r="M82" s="36">
        <v>149</v>
      </c>
      <c r="N82" s="57">
        <v>0.22131147540983598</v>
      </c>
      <c r="O82" s="36">
        <v>584</v>
      </c>
      <c r="P82" s="57">
        <v>0.45635910224438914</v>
      </c>
      <c r="Q82" s="66">
        <v>5743</v>
      </c>
      <c r="R82" s="57">
        <v>0.51690438457474897</v>
      </c>
      <c r="S82" s="66">
        <v>5985</v>
      </c>
      <c r="T82" s="57">
        <v>-0.1076487252124646</v>
      </c>
      <c r="U82" s="66">
        <v>11728</v>
      </c>
      <c r="V82" s="57">
        <v>0.11769751262746597</v>
      </c>
      <c r="W82" s="36">
        <v>6342</v>
      </c>
      <c r="X82" s="57">
        <v>0.50964056177100692</v>
      </c>
      <c r="Y82" s="36">
        <v>6146</v>
      </c>
      <c r="Z82" s="57">
        <v>-0.10172464191756792</v>
      </c>
      <c r="AA82" s="36">
        <v>12488</v>
      </c>
      <c r="AB82" s="57">
        <v>0.13085212351716025</v>
      </c>
    </row>
    <row r="83" spans="2:28" ht="15" hidden="1" customHeight="1" outlineLevel="1">
      <c r="B83" s="63" t="s">
        <v>80</v>
      </c>
      <c r="C83" s="36">
        <v>62</v>
      </c>
      <c r="D83" s="57">
        <v>-0.45132743362831862</v>
      </c>
      <c r="E83" s="66">
        <v>14</v>
      </c>
      <c r="F83" s="57">
        <v>-0.46153846153846156</v>
      </c>
      <c r="G83" s="66">
        <v>11</v>
      </c>
      <c r="H83" s="57" t="s">
        <v>143</v>
      </c>
      <c r="I83" s="66">
        <v>25</v>
      </c>
      <c r="J83" s="57">
        <v>-3.8461538461538436E-2</v>
      </c>
      <c r="K83" s="36">
        <v>432</v>
      </c>
      <c r="L83" s="57">
        <v>0.11053984575835485</v>
      </c>
      <c r="M83" s="36">
        <v>151</v>
      </c>
      <c r="N83" s="57">
        <v>0.29059829059829068</v>
      </c>
      <c r="O83" s="36">
        <v>583</v>
      </c>
      <c r="P83" s="57">
        <v>0.15217391304347827</v>
      </c>
      <c r="Q83" s="66">
        <v>5217</v>
      </c>
      <c r="R83" s="57">
        <v>0.22637517630465442</v>
      </c>
      <c r="S83" s="66">
        <v>6845</v>
      </c>
      <c r="T83" s="57">
        <v>-5.7162534435261758E-2</v>
      </c>
      <c r="U83" s="66">
        <v>12062</v>
      </c>
      <c r="V83" s="57">
        <v>4.75942331075212E-2</v>
      </c>
      <c r="W83" s="36">
        <v>5725</v>
      </c>
      <c r="X83" s="57">
        <v>0.19719782517774997</v>
      </c>
      <c r="Y83" s="36">
        <v>7007</v>
      </c>
      <c r="Z83" s="57">
        <v>-5.0155889928155117E-2</v>
      </c>
      <c r="AA83" s="36">
        <v>12732</v>
      </c>
      <c r="AB83" s="57">
        <v>4.7125585985689611E-2</v>
      </c>
    </row>
    <row r="84" spans="2:28" ht="15" hidden="1" customHeight="1" outlineLevel="1">
      <c r="B84" s="63" t="s">
        <v>79</v>
      </c>
      <c r="C84" s="36">
        <v>71</v>
      </c>
      <c r="D84" s="57">
        <v>-4.0540540540540571E-2</v>
      </c>
      <c r="E84" s="66">
        <v>81</v>
      </c>
      <c r="F84" s="57">
        <v>1.53125</v>
      </c>
      <c r="G84" s="66">
        <v>6</v>
      </c>
      <c r="H84" s="57" t="s">
        <v>143</v>
      </c>
      <c r="I84" s="66">
        <v>87</v>
      </c>
      <c r="J84" s="57">
        <v>1.71875</v>
      </c>
      <c r="K84" s="36">
        <v>297</v>
      </c>
      <c r="L84" s="57">
        <v>-0.19073569482288832</v>
      </c>
      <c r="M84" s="36">
        <v>113</v>
      </c>
      <c r="N84" s="57">
        <v>-0.15671641791044777</v>
      </c>
      <c r="O84" s="36">
        <v>410</v>
      </c>
      <c r="P84" s="57">
        <v>-0.18163672654690621</v>
      </c>
      <c r="Q84" s="66">
        <v>5212</v>
      </c>
      <c r="R84" s="57">
        <v>-0.12314939434724093</v>
      </c>
      <c r="S84" s="66">
        <v>5888</v>
      </c>
      <c r="T84" s="57">
        <v>-0.14206615182864635</v>
      </c>
      <c r="U84" s="66">
        <v>11100</v>
      </c>
      <c r="V84" s="57">
        <v>-0.1332864839540876</v>
      </c>
      <c r="W84" s="36">
        <v>5661</v>
      </c>
      <c r="X84" s="57">
        <v>-0.11781206171107994</v>
      </c>
      <c r="Y84" s="36">
        <v>6007</v>
      </c>
      <c r="Z84" s="57">
        <v>-0.14148920966128342</v>
      </c>
      <c r="AA84" s="36">
        <v>11668</v>
      </c>
      <c r="AB84" s="57">
        <v>-0.1301625167735202</v>
      </c>
    </row>
    <row r="85" spans="2:28" collapsed="1">
      <c r="B85" s="173">
        <v>2006</v>
      </c>
      <c r="C85" s="66">
        <v>798</v>
      </c>
      <c r="D85" s="67">
        <v>8.2767978290366306E-2</v>
      </c>
      <c r="E85" s="66">
        <v>563</v>
      </c>
      <c r="F85" s="67">
        <v>0.29128440366972486</v>
      </c>
      <c r="G85" s="66">
        <v>129</v>
      </c>
      <c r="H85" s="67">
        <v>1.2241379310344827</v>
      </c>
      <c r="I85" s="66">
        <v>692</v>
      </c>
      <c r="J85" s="67">
        <v>0.40080971659919018</v>
      </c>
      <c r="K85" s="66">
        <v>3824</v>
      </c>
      <c r="L85" s="67">
        <v>0.4441087613293051</v>
      </c>
      <c r="M85" s="66">
        <v>1692</v>
      </c>
      <c r="N85" s="67">
        <v>-1.7699115044247371E-3</v>
      </c>
      <c r="O85" s="66">
        <v>5516</v>
      </c>
      <c r="P85" s="67">
        <v>0.27008979967764213</v>
      </c>
      <c r="Q85" s="66">
        <v>65961</v>
      </c>
      <c r="R85" s="67">
        <v>0.17182753291051545</v>
      </c>
      <c r="S85" s="66">
        <v>77468</v>
      </c>
      <c r="T85" s="67">
        <v>-1.2542701269566137E-2</v>
      </c>
      <c r="U85" s="66">
        <v>143429</v>
      </c>
      <c r="V85" s="67">
        <v>6.4479260210329459E-2</v>
      </c>
      <c r="W85" s="66">
        <v>71146</v>
      </c>
      <c r="X85" s="67">
        <v>0.18359673931126275</v>
      </c>
      <c r="Y85" s="66">
        <v>79289</v>
      </c>
      <c r="Z85" s="67">
        <v>-1.1420734368181584E-2</v>
      </c>
      <c r="AA85" s="66">
        <v>150435</v>
      </c>
      <c r="AB85" s="67">
        <v>7.2123436553469089E-2</v>
      </c>
    </row>
    <row r="86" spans="2:28" ht="15" hidden="1" customHeight="1" outlineLevel="1">
      <c r="B86" s="63" t="s">
        <v>90</v>
      </c>
      <c r="C86" s="36">
        <v>110</v>
      </c>
      <c r="D86" s="57">
        <v>0.5714285714285714</v>
      </c>
      <c r="E86" s="66">
        <v>51</v>
      </c>
      <c r="F86" s="57">
        <v>2.1875</v>
      </c>
      <c r="G86" s="66">
        <v>0</v>
      </c>
      <c r="H86" s="57" t="s">
        <v>143</v>
      </c>
      <c r="I86" s="66">
        <v>51</v>
      </c>
      <c r="J86" s="57">
        <v>2.1875</v>
      </c>
      <c r="K86" s="36">
        <v>233</v>
      </c>
      <c r="L86" s="57">
        <v>-0.1708185053380783</v>
      </c>
      <c r="M86" s="36">
        <v>150</v>
      </c>
      <c r="N86" s="57">
        <v>-6.8322981366459645E-2</v>
      </c>
      <c r="O86" s="36">
        <v>383</v>
      </c>
      <c r="P86" s="57">
        <v>-0.13348416289592757</v>
      </c>
      <c r="Q86" s="66">
        <v>4315</v>
      </c>
      <c r="R86" s="57">
        <v>6.531373921156991E-3</v>
      </c>
      <c r="S86" s="66">
        <v>6438</v>
      </c>
      <c r="T86" s="57">
        <v>6.7240031274433676E-3</v>
      </c>
      <c r="U86" s="66">
        <v>10753</v>
      </c>
      <c r="V86" s="57">
        <v>6.6466953753978597E-3</v>
      </c>
      <c r="W86" s="36">
        <v>4709</v>
      </c>
      <c r="X86" s="57">
        <v>1.1817791147400003E-2</v>
      </c>
      <c r="Y86" s="36">
        <v>6588</v>
      </c>
      <c r="Z86" s="57">
        <v>4.8810250152531154E-3</v>
      </c>
      <c r="AA86" s="36">
        <v>11297</v>
      </c>
      <c r="AB86" s="57">
        <v>7.7609277430865653E-3</v>
      </c>
    </row>
    <row r="87" spans="2:28" ht="15" hidden="1" customHeight="1" outlineLevel="1">
      <c r="B87" s="63" t="s">
        <v>89</v>
      </c>
      <c r="C87" s="36">
        <v>78</v>
      </c>
      <c r="D87" s="57">
        <v>0.25806451612903225</v>
      </c>
      <c r="E87" s="66">
        <v>52</v>
      </c>
      <c r="F87" s="57">
        <v>2.7142857142857144</v>
      </c>
      <c r="G87" s="66">
        <v>6</v>
      </c>
      <c r="H87" s="57" t="s">
        <v>143</v>
      </c>
      <c r="I87" s="66">
        <v>58</v>
      </c>
      <c r="J87" s="57">
        <v>3.1428571428571432</v>
      </c>
      <c r="K87" s="36">
        <v>192</v>
      </c>
      <c r="L87" s="57">
        <v>-0.23809523809523814</v>
      </c>
      <c r="M87" s="36">
        <v>174</v>
      </c>
      <c r="N87" s="57">
        <v>0.31818181818181812</v>
      </c>
      <c r="O87" s="36">
        <v>366</v>
      </c>
      <c r="P87" s="57">
        <v>-4.6875E-2</v>
      </c>
      <c r="Q87" s="66">
        <v>4365</v>
      </c>
      <c r="R87" s="57">
        <v>-3.7061548643282594E-2</v>
      </c>
      <c r="S87" s="66">
        <v>4975</v>
      </c>
      <c r="T87" s="57">
        <v>-0.15477404009514106</v>
      </c>
      <c r="U87" s="66">
        <v>9340</v>
      </c>
      <c r="V87" s="57">
        <v>-0.10356080238026677</v>
      </c>
      <c r="W87" s="36">
        <v>4687</v>
      </c>
      <c r="X87" s="57">
        <v>-3.5795103888088819E-2</v>
      </c>
      <c r="Y87" s="36">
        <v>5155</v>
      </c>
      <c r="Z87" s="57">
        <v>-0.14340312396144894</v>
      </c>
      <c r="AA87" s="36">
        <v>9842</v>
      </c>
      <c r="AB87" s="57">
        <v>-9.5321261145325908E-2</v>
      </c>
    </row>
    <row r="88" spans="2:28" ht="15" hidden="1" customHeight="1" outlineLevel="1">
      <c r="B88" s="63" t="s">
        <v>88</v>
      </c>
      <c r="C88" s="36">
        <v>52</v>
      </c>
      <c r="D88" s="57">
        <v>-0.14754098360655743</v>
      </c>
      <c r="E88" s="66">
        <v>27</v>
      </c>
      <c r="F88" s="57">
        <v>-0.18181818181818177</v>
      </c>
      <c r="G88" s="66">
        <v>24</v>
      </c>
      <c r="H88" s="57">
        <v>3</v>
      </c>
      <c r="I88" s="66">
        <v>51</v>
      </c>
      <c r="J88" s="57">
        <v>0.30769230769230771</v>
      </c>
      <c r="K88" s="36">
        <v>242</v>
      </c>
      <c r="L88" s="57">
        <v>-0.14184397163120566</v>
      </c>
      <c r="M88" s="36">
        <v>161</v>
      </c>
      <c r="N88" s="57">
        <v>-0.1436170212765957</v>
      </c>
      <c r="O88" s="36">
        <v>403</v>
      </c>
      <c r="P88" s="57">
        <v>-0.14255319148936174</v>
      </c>
      <c r="Q88" s="66">
        <v>7046</v>
      </c>
      <c r="R88" s="57">
        <v>0.17316017316017307</v>
      </c>
      <c r="S88" s="66">
        <v>7725</v>
      </c>
      <c r="T88" s="57">
        <v>-8.5474132828223026E-2</v>
      </c>
      <c r="U88" s="66">
        <v>14771</v>
      </c>
      <c r="V88" s="57">
        <v>2.2002352452777929E-2</v>
      </c>
      <c r="W88" s="36">
        <v>7367</v>
      </c>
      <c r="X88" s="57">
        <v>0.15434033218426824</v>
      </c>
      <c r="Y88" s="36">
        <v>7910</v>
      </c>
      <c r="Z88" s="57">
        <v>-8.4596690197893731E-2</v>
      </c>
      <c r="AA88" s="36">
        <v>15277</v>
      </c>
      <c r="AB88" s="57">
        <v>1.6907408640085109E-2</v>
      </c>
    </row>
    <row r="89" spans="2:28" ht="15" hidden="1" customHeight="1" outlineLevel="1">
      <c r="B89" s="63" t="s">
        <v>87</v>
      </c>
      <c r="C89" s="36">
        <v>27</v>
      </c>
      <c r="D89" s="57">
        <v>-0.45999999999999996</v>
      </c>
      <c r="E89" s="66">
        <v>1</v>
      </c>
      <c r="F89" s="57">
        <v>-0.88888888888888884</v>
      </c>
      <c r="G89" s="66">
        <v>3</v>
      </c>
      <c r="H89" s="57" t="s">
        <v>143</v>
      </c>
      <c r="I89" s="66">
        <v>4</v>
      </c>
      <c r="J89" s="57">
        <v>-0.55555555555555558</v>
      </c>
      <c r="K89" s="36">
        <v>134</v>
      </c>
      <c r="L89" s="57">
        <v>0.55813953488372103</v>
      </c>
      <c r="M89" s="36">
        <v>201</v>
      </c>
      <c r="N89" s="57">
        <v>0.99009900990099009</v>
      </c>
      <c r="O89" s="36">
        <v>335</v>
      </c>
      <c r="P89" s="57">
        <v>0.79144385026737973</v>
      </c>
      <c r="Q89" s="66">
        <v>4795</v>
      </c>
      <c r="R89" s="57">
        <v>4.3979969518832984E-2</v>
      </c>
      <c r="S89" s="66">
        <v>6601</v>
      </c>
      <c r="T89" s="57">
        <v>0.27975959674292361</v>
      </c>
      <c r="U89" s="66">
        <v>11396</v>
      </c>
      <c r="V89" s="57">
        <v>0.16870064608758084</v>
      </c>
      <c r="W89" s="36">
        <v>4957</v>
      </c>
      <c r="X89" s="57">
        <v>4.6222034613761176E-2</v>
      </c>
      <c r="Y89" s="36">
        <v>6805</v>
      </c>
      <c r="Z89" s="57">
        <v>0.29397223806807382</v>
      </c>
      <c r="AA89" s="36">
        <v>11762</v>
      </c>
      <c r="AB89" s="57">
        <v>0.17655296588976688</v>
      </c>
    </row>
    <row r="90" spans="2:28" ht="15" hidden="1" customHeight="1" outlineLevel="1">
      <c r="B90" s="63" t="s">
        <v>86</v>
      </c>
      <c r="C90" s="36">
        <v>39</v>
      </c>
      <c r="D90" s="57">
        <v>8.3333333333333259E-2</v>
      </c>
      <c r="E90" s="66">
        <v>9</v>
      </c>
      <c r="F90" s="57">
        <v>0.125</v>
      </c>
      <c r="G90" s="66">
        <v>0</v>
      </c>
      <c r="H90" s="57">
        <v>-1</v>
      </c>
      <c r="I90" s="66">
        <v>9</v>
      </c>
      <c r="J90" s="57">
        <v>-0.18181818181818177</v>
      </c>
      <c r="K90" s="36">
        <v>120</v>
      </c>
      <c r="L90" s="57">
        <v>2.564102564102555E-2</v>
      </c>
      <c r="M90" s="36">
        <v>149</v>
      </c>
      <c r="N90" s="57">
        <v>0.61956521739130443</v>
      </c>
      <c r="O90" s="36">
        <v>269</v>
      </c>
      <c r="P90" s="57">
        <v>0.2870813397129186</v>
      </c>
      <c r="Q90" s="66">
        <v>4432</v>
      </c>
      <c r="R90" s="57">
        <v>-6.9689336691855619E-2</v>
      </c>
      <c r="S90" s="66">
        <v>7549</v>
      </c>
      <c r="T90" s="57">
        <v>4.5423071596731646E-2</v>
      </c>
      <c r="U90" s="66">
        <v>11981</v>
      </c>
      <c r="V90" s="57">
        <v>-3.3375052148520989E-4</v>
      </c>
      <c r="W90" s="36">
        <v>4600</v>
      </c>
      <c r="X90" s="57">
        <v>-6.5989847715736016E-2</v>
      </c>
      <c r="Y90" s="36">
        <v>7698</v>
      </c>
      <c r="Z90" s="57">
        <v>5.2214324767632547E-2</v>
      </c>
      <c r="AA90" s="36">
        <v>12298</v>
      </c>
      <c r="AB90" s="57">
        <v>4.6564823135364364E-3</v>
      </c>
    </row>
    <row r="91" spans="2:28" ht="15" hidden="1" customHeight="1" outlineLevel="1">
      <c r="B91" s="63" t="s">
        <v>85</v>
      </c>
      <c r="C91" s="36">
        <v>47</v>
      </c>
      <c r="D91" s="57">
        <v>0.46875</v>
      </c>
      <c r="E91" s="66">
        <v>11</v>
      </c>
      <c r="F91" s="57">
        <v>0.375</v>
      </c>
      <c r="G91" s="66">
        <v>6</v>
      </c>
      <c r="H91" s="57" t="s">
        <v>143</v>
      </c>
      <c r="I91" s="66">
        <v>17</v>
      </c>
      <c r="J91" s="57">
        <v>1.125</v>
      </c>
      <c r="K91" s="36">
        <v>189</v>
      </c>
      <c r="L91" s="57">
        <v>-3.0769230769230771E-2</v>
      </c>
      <c r="M91" s="36">
        <v>173</v>
      </c>
      <c r="N91" s="57">
        <v>0.63207547169811318</v>
      </c>
      <c r="O91" s="36">
        <v>362</v>
      </c>
      <c r="P91" s="57">
        <v>0.20265780730897021</v>
      </c>
      <c r="Q91" s="66">
        <v>4985</v>
      </c>
      <c r="R91" s="57">
        <v>-0.16610906657745061</v>
      </c>
      <c r="S91" s="66">
        <v>7861</v>
      </c>
      <c r="T91" s="57">
        <v>-4.2275828460038967E-2</v>
      </c>
      <c r="U91" s="66">
        <v>12846</v>
      </c>
      <c r="V91" s="57">
        <v>-9.4459326096151153E-2</v>
      </c>
      <c r="W91" s="36">
        <v>5232</v>
      </c>
      <c r="X91" s="57">
        <v>-0.15789473684210531</v>
      </c>
      <c r="Y91" s="36">
        <v>8040</v>
      </c>
      <c r="Z91" s="57">
        <v>-3.2956458984844894E-2</v>
      </c>
      <c r="AA91" s="36">
        <v>13272</v>
      </c>
      <c r="AB91" s="57">
        <v>-8.6390858401596993E-2</v>
      </c>
    </row>
    <row r="92" spans="2:28" ht="15" hidden="1" customHeight="1" outlineLevel="1">
      <c r="B92" s="63" t="s">
        <v>84</v>
      </c>
      <c r="C92" s="36">
        <v>36</v>
      </c>
      <c r="D92" s="57">
        <v>9.0909090909090828E-2</v>
      </c>
      <c r="E92" s="66">
        <v>25</v>
      </c>
      <c r="F92" s="57">
        <v>2.125</v>
      </c>
      <c r="G92" s="66">
        <v>6</v>
      </c>
      <c r="H92" s="57" t="s">
        <v>143</v>
      </c>
      <c r="I92" s="66">
        <v>31</v>
      </c>
      <c r="J92" s="57">
        <v>2.875</v>
      </c>
      <c r="K92" s="36">
        <v>76</v>
      </c>
      <c r="L92" s="57">
        <v>1.3333333333333419E-2</v>
      </c>
      <c r="M92" s="36">
        <v>99</v>
      </c>
      <c r="N92" s="57">
        <v>0.43478260869565211</v>
      </c>
      <c r="O92" s="36">
        <v>175</v>
      </c>
      <c r="P92" s="57">
        <v>0.21527777777777768</v>
      </c>
      <c r="Q92" s="66">
        <v>3325</v>
      </c>
      <c r="R92" s="57">
        <v>4.6914357682619645E-2</v>
      </c>
      <c r="S92" s="66">
        <v>4012</v>
      </c>
      <c r="T92" s="57">
        <v>-0.21640625000000002</v>
      </c>
      <c r="U92" s="66">
        <v>7337</v>
      </c>
      <c r="V92" s="57">
        <v>-0.11559787849566061</v>
      </c>
      <c r="W92" s="36">
        <v>3462</v>
      </c>
      <c r="X92" s="57">
        <v>5.1640340218712E-2</v>
      </c>
      <c r="Y92" s="36">
        <v>4117</v>
      </c>
      <c r="Z92" s="57">
        <v>-0.2065908652919638</v>
      </c>
      <c r="AA92" s="36">
        <v>7579</v>
      </c>
      <c r="AB92" s="57">
        <v>-0.10635538261997401</v>
      </c>
    </row>
    <row r="93" spans="2:28" ht="15" hidden="1" customHeight="1" outlineLevel="1">
      <c r="B93" s="63" t="s">
        <v>83</v>
      </c>
      <c r="C93" s="36">
        <v>51</v>
      </c>
      <c r="D93" s="57">
        <v>0.21428571428571419</v>
      </c>
      <c r="E93" s="66">
        <v>51</v>
      </c>
      <c r="F93" s="57">
        <v>3.6363636363636367</v>
      </c>
      <c r="G93" s="66">
        <v>0</v>
      </c>
      <c r="H93" s="57" t="s">
        <v>143</v>
      </c>
      <c r="I93" s="66">
        <v>51</v>
      </c>
      <c r="J93" s="57">
        <v>3.6363636363636367</v>
      </c>
      <c r="K93" s="36">
        <v>203</v>
      </c>
      <c r="L93" s="57">
        <v>3.5714285714285809E-2</v>
      </c>
      <c r="M93" s="36">
        <v>89</v>
      </c>
      <c r="N93" s="57">
        <v>4.705882352941182E-2</v>
      </c>
      <c r="O93" s="36">
        <v>292</v>
      </c>
      <c r="P93" s="57">
        <v>3.9145907473309594E-2</v>
      </c>
      <c r="Q93" s="66">
        <v>4496</v>
      </c>
      <c r="R93" s="57">
        <v>-1.554519209415961E-3</v>
      </c>
      <c r="S93" s="66">
        <v>6071</v>
      </c>
      <c r="T93" s="57">
        <v>-2.9416466826538756E-2</v>
      </c>
      <c r="U93" s="66">
        <v>10567</v>
      </c>
      <c r="V93" s="57">
        <v>-1.7754229410671174E-2</v>
      </c>
      <c r="W93" s="36">
        <v>4801</v>
      </c>
      <c r="X93" s="57">
        <v>1.0311447811447882E-2</v>
      </c>
      <c r="Y93" s="36">
        <v>6160</v>
      </c>
      <c r="Z93" s="57">
        <v>-2.8391167192429068E-2</v>
      </c>
      <c r="AA93" s="36">
        <v>10961</v>
      </c>
      <c r="AB93" s="57">
        <v>-1.181031373963215E-2</v>
      </c>
    </row>
    <row r="94" spans="2:28" ht="15" hidden="1" customHeight="1" outlineLevel="1">
      <c r="B94" s="63" t="s">
        <v>82</v>
      </c>
      <c r="C94" s="36">
        <v>68</v>
      </c>
      <c r="D94" s="57">
        <v>3.0303030303030276E-2</v>
      </c>
      <c r="E94" s="66">
        <v>57</v>
      </c>
      <c r="F94" s="57">
        <v>2</v>
      </c>
      <c r="G94" s="66">
        <v>0</v>
      </c>
      <c r="H94" s="57">
        <v>-1</v>
      </c>
      <c r="I94" s="66">
        <v>57</v>
      </c>
      <c r="J94" s="57">
        <v>1.1923076923076925</v>
      </c>
      <c r="K94" s="36">
        <v>224</v>
      </c>
      <c r="L94" s="57">
        <v>-0.2558139534883721</v>
      </c>
      <c r="M94" s="36">
        <v>126</v>
      </c>
      <c r="N94" s="57">
        <v>0</v>
      </c>
      <c r="O94" s="36">
        <v>350</v>
      </c>
      <c r="P94" s="57">
        <v>-0.18032786885245899</v>
      </c>
      <c r="Q94" s="66">
        <v>4546</v>
      </c>
      <c r="R94" s="57">
        <v>-0.11158882157514172</v>
      </c>
      <c r="S94" s="66">
        <v>6390</v>
      </c>
      <c r="T94" s="57">
        <v>-0.30437622468974523</v>
      </c>
      <c r="U94" s="66">
        <v>10936</v>
      </c>
      <c r="V94" s="57">
        <v>-0.2354051597566944</v>
      </c>
      <c r="W94" s="36">
        <v>4895</v>
      </c>
      <c r="X94" s="57">
        <v>-0.11048518989642009</v>
      </c>
      <c r="Y94" s="36">
        <v>6516</v>
      </c>
      <c r="Z94" s="57">
        <v>-0.30078334585255928</v>
      </c>
      <c r="AA94" s="36">
        <v>11411</v>
      </c>
      <c r="AB94" s="57">
        <v>-0.23013088652003777</v>
      </c>
    </row>
    <row r="95" spans="2:28" ht="15" hidden="1" customHeight="1" outlineLevel="1">
      <c r="B95" s="63" t="s">
        <v>81</v>
      </c>
      <c r="C95" s="36">
        <v>42</v>
      </c>
      <c r="D95" s="57">
        <v>-0.28813559322033899</v>
      </c>
      <c r="E95" s="66">
        <v>94</v>
      </c>
      <c r="F95" s="57">
        <v>3.2727272727272725</v>
      </c>
      <c r="G95" s="66">
        <v>13</v>
      </c>
      <c r="H95" s="57" t="s">
        <v>143</v>
      </c>
      <c r="I95" s="66">
        <v>107</v>
      </c>
      <c r="J95" s="57">
        <v>3.8636363636363633</v>
      </c>
      <c r="K95" s="36">
        <v>279</v>
      </c>
      <c r="L95" s="57">
        <v>-9.9999999999999978E-2</v>
      </c>
      <c r="M95" s="36">
        <v>122</v>
      </c>
      <c r="N95" s="57">
        <v>-0.36458333333333337</v>
      </c>
      <c r="O95" s="36">
        <v>401</v>
      </c>
      <c r="P95" s="57">
        <v>-0.20119521912350602</v>
      </c>
      <c r="Q95" s="66">
        <v>3786</v>
      </c>
      <c r="R95" s="57">
        <v>-0.16644649933949807</v>
      </c>
      <c r="S95" s="66">
        <v>6707</v>
      </c>
      <c r="T95" s="57">
        <v>-0.22721511694895724</v>
      </c>
      <c r="U95" s="66">
        <v>10493</v>
      </c>
      <c r="V95" s="57">
        <v>-0.20633840102866652</v>
      </c>
      <c r="W95" s="36">
        <v>4201</v>
      </c>
      <c r="X95" s="57">
        <v>-0.14838840462193392</v>
      </c>
      <c r="Y95" s="36">
        <v>6842</v>
      </c>
      <c r="Z95" s="57">
        <v>-0.2287228046443468</v>
      </c>
      <c r="AA95" s="36">
        <v>11043</v>
      </c>
      <c r="AB95" s="57">
        <v>-0.20001448855404236</v>
      </c>
    </row>
    <row r="96" spans="2:28" ht="15" hidden="1" customHeight="1" outlineLevel="1">
      <c r="B96" s="63" t="s">
        <v>80</v>
      </c>
      <c r="C96" s="36">
        <v>113</v>
      </c>
      <c r="D96" s="57">
        <v>1.9736842105263159</v>
      </c>
      <c r="E96" s="66">
        <v>26</v>
      </c>
      <c r="F96" s="57">
        <v>0.52941176470588225</v>
      </c>
      <c r="G96" s="66">
        <v>0</v>
      </c>
      <c r="H96" s="57">
        <v>-1</v>
      </c>
      <c r="I96" s="66">
        <v>26</v>
      </c>
      <c r="J96" s="57">
        <v>8.3333333333333259E-2</v>
      </c>
      <c r="K96" s="36">
        <v>389</v>
      </c>
      <c r="L96" s="57">
        <v>0.14411764705882346</v>
      </c>
      <c r="M96" s="36">
        <v>117</v>
      </c>
      <c r="N96" s="57">
        <v>-0.1333333333333333</v>
      </c>
      <c r="O96" s="36">
        <v>506</v>
      </c>
      <c r="P96" s="57">
        <v>6.5263157894736912E-2</v>
      </c>
      <c r="Q96" s="66">
        <v>4254</v>
      </c>
      <c r="R96" s="57">
        <v>-0.16011846001974339</v>
      </c>
      <c r="S96" s="66">
        <v>7260</v>
      </c>
      <c r="T96" s="57">
        <v>-0.19279519679786528</v>
      </c>
      <c r="U96" s="66">
        <v>11514</v>
      </c>
      <c r="V96" s="57">
        <v>-0.18102283234938477</v>
      </c>
      <c r="W96" s="36">
        <v>4782</v>
      </c>
      <c r="X96" s="57">
        <v>-0.12417582417582418</v>
      </c>
      <c r="Y96" s="36">
        <v>7377</v>
      </c>
      <c r="Z96" s="57">
        <v>-0.19253502626970231</v>
      </c>
      <c r="AA96" s="36">
        <v>12159</v>
      </c>
      <c r="AB96" s="57">
        <v>-0.16696355165798848</v>
      </c>
    </row>
    <row r="97" spans="2:28" ht="15" hidden="1" customHeight="1" outlineLevel="1">
      <c r="B97" s="63" t="s">
        <v>79</v>
      </c>
      <c r="C97" s="36">
        <v>74</v>
      </c>
      <c r="D97" s="57">
        <v>0.25423728813559321</v>
      </c>
      <c r="E97" s="66">
        <v>32</v>
      </c>
      <c r="F97" s="57">
        <v>0.68421052631578938</v>
      </c>
      <c r="G97" s="66">
        <v>0</v>
      </c>
      <c r="H97" s="57" t="s">
        <v>143</v>
      </c>
      <c r="I97" s="66">
        <v>32</v>
      </c>
      <c r="J97" s="57">
        <v>0.68421052631578938</v>
      </c>
      <c r="K97" s="36">
        <v>367</v>
      </c>
      <c r="L97" s="57">
        <v>0.30141843971631199</v>
      </c>
      <c r="M97" s="36">
        <v>134</v>
      </c>
      <c r="N97" s="57">
        <v>0.13559322033898313</v>
      </c>
      <c r="O97" s="36">
        <v>501</v>
      </c>
      <c r="P97" s="57">
        <v>0.25249999999999995</v>
      </c>
      <c r="Q97" s="66">
        <v>5944</v>
      </c>
      <c r="R97" s="57">
        <v>0.27498927498927506</v>
      </c>
      <c r="S97" s="66">
        <v>6863</v>
      </c>
      <c r="T97" s="57">
        <v>-0.13943573667711595</v>
      </c>
      <c r="U97" s="66">
        <v>12807</v>
      </c>
      <c r="V97" s="57">
        <v>1.3452559943024411E-2</v>
      </c>
      <c r="W97" s="36">
        <v>6417</v>
      </c>
      <c r="X97" s="57">
        <v>0.27777777777777768</v>
      </c>
      <c r="Y97" s="36">
        <v>6997</v>
      </c>
      <c r="Z97" s="57">
        <v>-0.1354256765105647</v>
      </c>
      <c r="AA97" s="36">
        <v>13414</v>
      </c>
      <c r="AB97" s="57">
        <v>2.2798322531452531E-2</v>
      </c>
    </row>
    <row r="98" spans="2:28" collapsed="1">
      <c r="B98" s="173">
        <v>2005</v>
      </c>
      <c r="C98" s="66">
        <v>737</v>
      </c>
      <c r="D98" s="67">
        <v>0.21217105263157898</v>
      </c>
      <c r="E98" s="66">
        <v>436</v>
      </c>
      <c r="F98" s="67">
        <v>1.3695652173913042</v>
      </c>
      <c r="G98" s="66">
        <v>58</v>
      </c>
      <c r="H98" s="67">
        <v>1.5217391304347827</v>
      </c>
      <c r="I98" s="66">
        <v>494</v>
      </c>
      <c r="J98" s="67">
        <v>1.3864734299516908</v>
      </c>
      <c r="K98" s="66">
        <v>2648</v>
      </c>
      <c r="L98" s="67">
        <v>-2.539565697460433E-2</v>
      </c>
      <c r="M98" s="66">
        <v>1695</v>
      </c>
      <c r="N98" s="67">
        <v>0.12624584717607967</v>
      </c>
      <c r="O98" s="66">
        <v>4343</v>
      </c>
      <c r="P98" s="67">
        <v>2.8659403126480409E-2</v>
      </c>
      <c r="Q98" s="66">
        <v>56289</v>
      </c>
      <c r="R98" s="67">
        <v>-1.6373676300982076E-2</v>
      </c>
      <c r="S98" s="66">
        <v>78452</v>
      </c>
      <c r="T98" s="67">
        <v>-0.10365156985512547</v>
      </c>
      <c r="U98" s="66">
        <v>134741</v>
      </c>
      <c r="V98" s="67">
        <v>-6.9146804835924058E-2</v>
      </c>
      <c r="W98" s="66">
        <v>60110</v>
      </c>
      <c r="X98" s="67">
        <v>-1.0290606734173036E-2</v>
      </c>
      <c r="Y98" s="66">
        <v>80205</v>
      </c>
      <c r="Z98" s="67">
        <v>-9.9346449265597658E-2</v>
      </c>
      <c r="AA98" s="66">
        <v>140315</v>
      </c>
      <c r="AB98" s="67">
        <v>-6.323646244333625E-2</v>
      </c>
    </row>
    <row r="99" spans="2:28" ht="15" hidden="1" customHeight="1" outlineLevel="1">
      <c r="B99" s="63" t="s">
        <v>90</v>
      </c>
      <c r="C99" s="36">
        <v>70</v>
      </c>
      <c r="D99" s="57">
        <v>-4.1095890410958957E-2</v>
      </c>
      <c r="E99" s="66">
        <v>16</v>
      </c>
      <c r="F99" s="57">
        <v>-0.73770491803278682</v>
      </c>
      <c r="G99" s="66">
        <v>0</v>
      </c>
      <c r="H99" s="57">
        <v>-1</v>
      </c>
      <c r="I99" s="66">
        <v>16</v>
      </c>
      <c r="J99" s="57">
        <v>-0.84313725490196079</v>
      </c>
      <c r="K99" s="36">
        <v>281</v>
      </c>
      <c r="L99" s="57">
        <v>0.10629921259842523</v>
      </c>
      <c r="M99" s="36">
        <v>161</v>
      </c>
      <c r="N99" s="57">
        <v>-0.25116279069767444</v>
      </c>
      <c r="O99" s="36">
        <v>442</v>
      </c>
      <c r="P99" s="57">
        <v>-5.7569296375266532E-2</v>
      </c>
      <c r="Q99" s="66">
        <v>4287</v>
      </c>
      <c r="R99" s="57">
        <v>0.17871872422326085</v>
      </c>
      <c r="S99" s="66">
        <v>6395</v>
      </c>
      <c r="T99" s="57">
        <v>-0.13604431234801406</v>
      </c>
      <c r="U99" s="66">
        <v>10682</v>
      </c>
      <c r="V99" s="57">
        <v>-3.2339885859226425E-2</v>
      </c>
      <c r="W99" s="36">
        <v>4654</v>
      </c>
      <c r="X99" s="57">
        <v>0.15627329192546591</v>
      </c>
      <c r="Y99" s="36">
        <v>6556</v>
      </c>
      <c r="Z99" s="57">
        <v>-0.14390180203708536</v>
      </c>
      <c r="AA99" s="36">
        <v>11210</v>
      </c>
      <c r="AB99" s="57">
        <v>-4.0486176495763027E-2</v>
      </c>
    </row>
    <row r="100" spans="2:28" ht="15" hidden="1" customHeight="1" outlineLevel="1">
      <c r="B100" s="63" t="s">
        <v>89</v>
      </c>
      <c r="C100" s="36">
        <v>62</v>
      </c>
      <c r="D100" s="57">
        <v>0.40909090909090917</v>
      </c>
      <c r="E100" s="66">
        <v>14</v>
      </c>
      <c r="F100" s="57">
        <v>-0.64102564102564097</v>
      </c>
      <c r="G100" s="66">
        <v>0</v>
      </c>
      <c r="H100" s="57" t="s">
        <v>143</v>
      </c>
      <c r="I100" s="66">
        <v>14</v>
      </c>
      <c r="J100" s="57">
        <v>-0.64102564102564097</v>
      </c>
      <c r="K100" s="36">
        <v>252</v>
      </c>
      <c r="L100" s="57">
        <v>0.52727272727272734</v>
      </c>
      <c r="M100" s="36">
        <v>132</v>
      </c>
      <c r="N100" s="57">
        <v>-2.9411764705882359E-2</v>
      </c>
      <c r="O100" s="36">
        <v>384</v>
      </c>
      <c r="P100" s="57">
        <v>0.27574750830564776</v>
      </c>
      <c r="Q100" s="66">
        <v>4533</v>
      </c>
      <c r="R100" s="57">
        <v>0.4395046046363924</v>
      </c>
      <c r="S100" s="66">
        <v>5886</v>
      </c>
      <c r="T100" s="57">
        <v>2.7404433583522403E-2</v>
      </c>
      <c r="U100" s="66">
        <v>10419</v>
      </c>
      <c r="V100" s="57">
        <v>0.17357512953367871</v>
      </c>
      <c r="W100" s="36">
        <v>4861</v>
      </c>
      <c r="X100" s="57">
        <v>0.43096850161907563</v>
      </c>
      <c r="Y100" s="36">
        <v>6018</v>
      </c>
      <c r="Z100" s="57">
        <v>2.6086956521739202E-2</v>
      </c>
      <c r="AA100" s="36">
        <v>10879</v>
      </c>
      <c r="AB100" s="57">
        <v>0.17458432304038007</v>
      </c>
    </row>
    <row r="101" spans="2:28" ht="15" hidden="1" customHeight="1" outlineLevel="1">
      <c r="B101" s="63" t="s">
        <v>88</v>
      </c>
      <c r="C101" s="36">
        <v>61</v>
      </c>
      <c r="D101" s="57">
        <v>0.48780487804878048</v>
      </c>
      <c r="E101" s="66">
        <v>33</v>
      </c>
      <c r="F101" s="57">
        <v>1.5384615384615383</v>
      </c>
      <c r="G101" s="66">
        <v>6</v>
      </c>
      <c r="H101" s="57" t="s">
        <v>143</v>
      </c>
      <c r="I101" s="66">
        <v>39</v>
      </c>
      <c r="J101" s="57">
        <v>2</v>
      </c>
      <c r="K101" s="36">
        <v>282</v>
      </c>
      <c r="L101" s="57">
        <v>0.59322033898305082</v>
      </c>
      <c r="M101" s="36">
        <v>188</v>
      </c>
      <c r="N101" s="57">
        <v>0.93814432989690721</v>
      </c>
      <c r="O101" s="36">
        <v>470</v>
      </c>
      <c r="P101" s="57">
        <v>0.71532846715328469</v>
      </c>
      <c r="Q101" s="66">
        <v>6006</v>
      </c>
      <c r="R101" s="57">
        <v>0.14443597560975618</v>
      </c>
      <c r="S101" s="66">
        <v>8447</v>
      </c>
      <c r="T101" s="57">
        <v>-0.13990428673251198</v>
      </c>
      <c r="U101" s="66">
        <v>14453</v>
      </c>
      <c r="V101" s="57">
        <v>-4.0878624991704804E-2</v>
      </c>
      <c r="W101" s="36">
        <v>6382</v>
      </c>
      <c r="X101" s="57">
        <v>0.16481109691549545</v>
      </c>
      <c r="Y101" s="36">
        <v>8641</v>
      </c>
      <c r="Z101" s="57">
        <v>-0.12875579753982658</v>
      </c>
      <c r="AA101" s="36">
        <v>15023</v>
      </c>
      <c r="AB101" s="57">
        <v>-2.4290446190816439E-2</v>
      </c>
    </row>
    <row r="102" spans="2:28" ht="15" hidden="1" customHeight="1" outlineLevel="1">
      <c r="B102" s="63" t="s">
        <v>87</v>
      </c>
      <c r="C102" s="36">
        <v>50</v>
      </c>
      <c r="D102" s="57">
        <v>0.35135135135135132</v>
      </c>
      <c r="E102" s="66">
        <v>9</v>
      </c>
      <c r="F102" s="57">
        <v>0.125</v>
      </c>
      <c r="G102" s="66">
        <v>0</v>
      </c>
      <c r="H102" s="57" t="s">
        <v>143</v>
      </c>
      <c r="I102" s="66">
        <v>9</v>
      </c>
      <c r="J102" s="57">
        <v>0.125</v>
      </c>
      <c r="K102" s="36">
        <v>86</v>
      </c>
      <c r="L102" s="57">
        <v>-0.46913580246913578</v>
      </c>
      <c r="M102" s="36">
        <v>101</v>
      </c>
      <c r="N102" s="57">
        <v>-0.33986928104575165</v>
      </c>
      <c r="O102" s="36">
        <v>187</v>
      </c>
      <c r="P102" s="57">
        <v>-0.40634920634920635</v>
      </c>
      <c r="Q102" s="66">
        <v>4593</v>
      </c>
      <c r="R102" s="57">
        <v>0.29892533936651589</v>
      </c>
      <c r="S102" s="66">
        <v>5158</v>
      </c>
      <c r="T102" s="57">
        <v>-0.2948735475051264</v>
      </c>
      <c r="U102" s="66">
        <v>9751</v>
      </c>
      <c r="V102" s="57">
        <v>-0.10137314533222741</v>
      </c>
      <c r="W102" s="36">
        <v>4738</v>
      </c>
      <c r="X102" s="57">
        <v>0.26582954849051554</v>
      </c>
      <c r="Y102" s="36">
        <v>5259</v>
      </c>
      <c r="Z102" s="57">
        <v>-0.29579539367970009</v>
      </c>
      <c r="AA102" s="36">
        <v>9997</v>
      </c>
      <c r="AB102" s="57">
        <v>-0.10828650432610831</v>
      </c>
    </row>
    <row r="103" spans="2:28" ht="15" hidden="1" customHeight="1" outlineLevel="1">
      <c r="B103" s="63" t="s">
        <v>86</v>
      </c>
      <c r="C103" s="36">
        <v>36</v>
      </c>
      <c r="D103" s="57">
        <v>0.63636363636363646</v>
      </c>
      <c r="E103" s="66">
        <v>8</v>
      </c>
      <c r="F103" s="57">
        <v>-0.33333333333333337</v>
      </c>
      <c r="G103" s="66">
        <v>3</v>
      </c>
      <c r="H103" s="57" t="s">
        <v>143</v>
      </c>
      <c r="I103" s="66">
        <v>11</v>
      </c>
      <c r="J103" s="57">
        <v>-8.333333333333337E-2</v>
      </c>
      <c r="K103" s="36">
        <v>117</v>
      </c>
      <c r="L103" s="57">
        <v>-0.47058823529411764</v>
      </c>
      <c r="M103" s="36">
        <v>92</v>
      </c>
      <c r="N103" s="57">
        <v>-0.5892857142857143</v>
      </c>
      <c r="O103" s="36">
        <v>209</v>
      </c>
      <c r="P103" s="57">
        <v>-0.53033707865168545</v>
      </c>
      <c r="Q103" s="66">
        <v>4764</v>
      </c>
      <c r="R103" s="57">
        <v>0.39461358313817341</v>
      </c>
      <c r="S103" s="66">
        <v>7221</v>
      </c>
      <c r="T103" s="57">
        <v>-0.18397559046219913</v>
      </c>
      <c r="U103" s="66">
        <v>11985</v>
      </c>
      <c r="V103" s="57">
        <v>-2.2829188748471285E-2</v>
      </c>
      <c r="W103" s="36">
        <v>4925</v>
      </c>
      <c r="X103" s="57">
        <v>0.34159629528738766</v>
      </c>
      <c r="Y103" s="36">
        <v>7316</v>
      </c>
      <c r="Z103" s="57">
        <v>-0.19365149344208088</v>
      </c>
      <c r="AA103" s="36">
        <v>12241</v>
      </c>
      <c r="AB103" s="57">
        <v>-3.9469554300062826E-2</v>
      </c>
    </row>
    <row r="104" spans="2:28" ht="15" hidden="1" customHeight="1" outlineLevel="1">
      <c r="B104" s="63" t="s">
        <v>85</v>
      </c>
      <c r="C104" s="36">
        <v>32</v>
      </c>
      <c r="D104" s="57">
        <v>1.4615384615384617</v>
      </c>
      <c r="E104" s="66">
        <v>8</v>
      </c>
      <c r="F104" s="57">
        <v>0.14285714285714279</v>
      </c>
      <c r="G104" s="66">
        <v>0</v>
      </c>
      <c r="H104" s="57">
        <v>-1</v>
      </c>
      <c r="I104" s="66">
        <v>8</v>
      </c>
      <c r="J104" s="57">
        <v>-0.74193548387096775</v>
      </c>
      <c r="K104" s="36">
        <v>195</v>
      </c>
      <c r="L104" s="57">
        <v>-0.1294642857142857</v>
      </c>
      <c r="M104" s="36">
        <v>106</v>
      </c>
      <c r="N104" s="57">
        <v>-0.64900662251655628</v>
      </c>
      <c r="O104" s="36">
        <v>301</v>
      </c>
      <c r="P104" s="57">
        <v>-0.42775665399239549</v>
      </c>
      <c r="Q104" s="66">
        <v>5978</v>
      </c>
      <c r="R104" s="57">
        <v>0.17630853994490359</v>
      </c>
      <c r="S104" s="66">
        <v>8208</v>
      </c>
      <c r="T104" s="57">
        <v>-0.16661590009137983</v>
      </c>
      <c r="U104" s="66">
        <v>14186</v>
      </c>
      <c r="V104" s="57">
        <v>-4.9896189136695468E-2</v>
      </c>
      <c r="W104" s="36">
        <v>6213</v>
      </c>
      <c r="X104" s="57">
        <v>0.16654149455501321</v>
      </c>
      <c r="Y104" s="36">
        <v>8314</v>
      </c>
      <c r="Z104" s="57">
        <v>-0.18289926289926295</v>
      </c>
      <c r="AA104" s="36">
        <v>14527</v>
      </c>
      <c r="AB104" s="57">
        <v>-6.2834655828656216E-2</v>
      </c>
    </row>
    <row r="105" spans="2:28" ht="15" hidden="1" customHeight="1" outlineLevel="1">
      <c r="B105" s="63" t="s">
        <v>84</v>
      </c>
      <c r="C105" s="36">
        <v>33</v>
      </c>
      <c r="D105" s="57">
        <v>-0.10810810810810811</v>
      </c>
      <c r="E105" s="66">
        <v>8</v>
      </c>
      <c r="F105" s="57">
        <v>3</v>
      </c>
      <c r="G105" s="66">
        <v>0</v>
      </c>
      <c r="H105" s="57" t="s">
        <v>143</v>
      </c>
      <c r="I105" s="66">
        <v>8</v>
      </c>
      <c r="J105" s="57">
        <v>3</v>
      </c>
      <c r="K105" s="36">
        <v>75</v>
      </c>
      <c r="L105" s="57">
        <v>-0.16666666666666663</v>
      </c>
      <c r="M105" s="36">
        <v>69</v>
      </c>
      <c r="N105" s="57">
        <v>-0.30303030303030298</v>
      </c>
      <c r="O105" s="36">
        <v>144</v>
      </c>
      <c r="P105" s="57">
        <v>-0.23809523809523814</v>
      </c>
      <c r="Q105" s="66">
        <v>3176</v>
      </c>
      <c r="R105" s="57">
        <v>-0.1586754966887417</v>
      </c>
      <c r="S105" s="66">
        <v>5120</v>
      </c>
      <c r="T105" s="57">
        <v>-0.23192319231923197</v>
      </c>
      <c r="U105" s="66">
        <v>8296</v>
      </c>
      <c r="V105" s="57">
        <v>-0.20544009194521595</v>
      </c>
      <c r="W105" s="36">
        <v>3292</v>
      </c>
      <c r="X105" s="57">
        <v>-0.15676229508196726</v>
      </c>
      <c r="Y105" s="36">
        <v>5189</v>
      </c>
      <c r="Z105" s="57">
        <v>-0.23296378418329633</v>
      </c>
      <c r="AA105" s="36">
        <v>8481</v>
      </c>
      <c r="AB105" s="57">
        <v>-0.20508013871965503</v>
      </c>
    </row>
    <row r="106" spans="2:28" ht="15" hidden="1" customHeight="1" outlineLevel="1">
      <c r="B106" s="63" t="s">
        <v>83</v>
      </c>
      <c r="C106" s="36">
        <v>42</v>
      </c>
      <c r="D106" s="57">
        <v>0.61538461538461542</v>
      </c>
      <c r="E106" s="66">
        <v>11</v>
      </c>
      <c r="F106" s="57">
        <v>1.75</v>
      </c>
      <c r="G106" s="66">
        <v>0</v>
      </c>
      <c r="H106" s="57" t="s">
        <v>143</v>
      </c>
      <c r="I106" s="66">
        <v>11</v>
      </c>
      <c r="J106" s="57">
        <v>1.75</v>
      </c>
      <c r="K106" s="36">
        <v>196</v>
      </c>
      <c r="L106" s="57">
        <v>0</v>
      </c>
      <c r="M106" s="36">
        <v>85</v>
      </c>
      <c r="N106" s="57">
        <v>-0.4178082191780822</v>
      </c>
      <c r="O106" s="36">
        <v>281</v>
      </c>
      <c r="P106" s="57">
        <v>-0.17836257309941517</v>
      </c>
      <c r="Q106" s="66">
        <v>4503</v>
      </c>
      <c r="R106" s="57">
        <v>-0.15293453724604966</v>
      </c>
      <c r="S106" s="66">
        <v>6255</v>
      </c>
      <c r="T106" s="57">
        <v>-0.26618958235570156</v>
      </c>
      <c r="U106" s="66">
        <v>10758</v>
      </c>
      <c r="V106" s="57">
        <v>-0.22268786127167628</v>
      </c>
      <c r="W106" s="36">
        <v>4752</v>
      </c>
      <c r="X106" s="57">
        <v>-0.14254781667268135</v>
      </c>
      <c r="Y106" s="36">
        <v>6340</v>
      </c>
      <c r="Z106" s="57">
        <v>-0.26874279123414069</v>
      </c>
      <c r="AA106" s="36">
        <v>11092</v>
      </c>
      <c r="AB106" s="57">
        <v>-0.21953278919223196</v>
      </c>
    </row>
    <row r="107" spans="2:28" ht="15" hidden="1" customHeight="1" outlineLevel="1">
      <c r="B107" s="63" t="s">
        <v>82</v>
      </c>
      <c r="C107" s="36">
        <v>66</v>
      </c>
      <c r="D107" s="57">
        <v>0.4042553191489362</v>
      </c>
      <c r="E107" s="66">
        <v>19</v>
      </c>
      <c r="F107" s="57">
        <v>0.89999999999999991</v>
      </c>
      <c r="G107" s="66">
        <v>7</v>
      </c>
      <c r="H107" s="57" t="s">
        <v>143</v>
      </c>
      <c r="I107" s="66">
        <v>26</v>
      </c>
      <c r="J107" s="57">
        <v>1.6</v>
      </c>
      <c r="K107" s="36">
        <v>301</v>
      </c>
      <c r="L107" s="57">
        <v>0.45410628019323673</v>
      </c>
      <c r="M107" s="36">
        <v>126</v>
      </c>
      <c r="N107" s="57">
        <v>-0.36040609137055835</v>
      </c>
      <c r="O107" s="36">
        <v>427</v>
      </c>
      <c r="P107" s="57">
        <v>5.6930693069306981E-2</v>
      </c>
      <c r="Q107" s="66">
        <v>5117</v>
      </c>
      <c r="R107" s="57">
        <v>5.4182117840955835E-2</v>
      </c>
      <c r="S107" s="66">
        <v>9186</v>
      </c>
      <c r="T107" s="57">
        <v>8.1214689265536766E-2</v>
      </c>
      <c r="U107" s="66">
        <v>14303</v>
      </c>
      <c r="V107" s="57">
        <v>7.1385767790262067E-2</v>
      </c>
      <c r="W107" s="36">
        <v>5503</v>
      </c>
      <c r="X107" s="57">
        <v>7.5224697147323161E-2</v>
      </c>
      <c r="Y107" s="36">
        <v>9319</v>
      </c>
      <c r="Z107" s="57">
        <v>7.2011963648912936E-2</v>
      </c>
      <c r="AA107" s="36">
        <v>14822</v>
      </c>
      <c r="AB107" s="57">
        <v>7.3202519730649396E-2</v>
      </c>
    </row>
    <row r="108" spans="2:28" ht="15" hidden="1" customHeight="1" outlineLevel="1">
      <c r="B108" s="63" t="s">
        <v>81</v>
      </c>
      <c r="C108" s="36">
        <v>59</v>
      </c>
      <c r="D108" s="57">
        <v>0.28260869565217384</v>
      </c>
      <c r="E108" s="66">
        <v>22</v>
      </c>
      <c r="F108" s="57">
        <v>-0.5</v>
      </c>
      <c r="G108" s="66">
        <v>0</v>
      </c>
      <c r="H108" s="57">
        <v>-1</v>
      </c>
      <c r="I108" s="66">
        <v>22</v>
      </c>
      <c r="J108" s="57">
        <v>-0.55102040816326525</v>
      </c>
      <c r="K108" s="36">
        <v>310</v>
      </c>
      <c r="L108" s="57">
        <v>0.13138686131386867</v>
      </c>
      <c r="M108" s="36">
        <v>192</v>
      </c>
      <c r="N108" s="57">
        <v>6.6666666666666652E-2</v>
      </c>
      <c r="O108" s="36">
        <v>502</v>
      </c>
      <c r="P108" s="57">
        <v>0.10572687224669597</v>
      </c>
      <c r="Q108" s="66">
        <v>4542</v>
      </c>
      <c r="R108" s="57">
        <v>-4.7599077374711696E-2</v>
      </c>
      <c r="S108" s="66">
        <v>8679</v>
      </c>
      <c r="T108" s="57">
        <v>9.4727547931382494E-2</v>
      </c>
      <c r="U108" s="66">
        <v>13221</v>
      </c>
      <c r="V108" s="57">
        <v>4.1269591242025783E-2</v>
      </c>
      <c r="W108" s="36">
        <v>4933</v>
      </c>
      <c r="X108" s="57">
        <v>-3.8963569062926195E-2</v>
      </c>
      <c r="Y108" s="36">
        <v>8871</v>
      </c>
      <c r="Z108" s="57">
        <v>9.3430297054110767E-2</v>
      </c>
      <c r="AA108" s="36">
        <v>13804</v>
      </c>
      <c r="AB108" s="57">
        <v>4.2125924807489001E-2</v>
      </c>
    </row>
    <row r="109" spans="2:28" ht="15" hidden="1" customHeight="1" outlineLevel="1">
      <c r="B109" s="63" t="s">
        <v>80</v>
      </c>
      <c r="C109" s="36">
        <v>38</v>
      </c>
      <c r="D109" s="57">
        <v>5.555555555555558E-2</v>
      </c>
      <c r="E109" s="66">
        <v>17</v>
      </c>
      <c r="F109" s="57">
        <v>-0.26086956521739135</v>
      </c>
      <c r="G109" s="66">
        <v>7</v>
      </c>
      <c r="H109" s="57">
        <v>0.39999999999999991</v>
      </c>
      <c r="I109" s="66">
        <v>24</v>
      </c>
      <c r="J109" s="57">
        <v>-0.1428571428571429</v>
      </c>
      <c r="K109" s="36">
        <v>340</v>
      </c>
      <c r="L109" s="57">
        <v>0.45299145299145294</v>
      </c>
      <c r="M109" s="36">
        <v>135</v>
      </c>
      <c r="N109" s="57">
        <v>-0.26630434782608692</v>
      </c>
      <c r="O109" s="36">
        <v>475</v>
      </c>
      <c r="P109" s="57">
        <v>0.13636363636363646</v>
      </c>
      <c r="Q109" s="66">
        <v>5065</v>
      </c>
      <c r="R109" s="57">
        <v>4.6271431522412643E-2</v>
      </c>
      <c r="S109" s="66">
        <v>8994</v>
      </c>
      <c r="T109" s="57">
        <v>-7.4024503243076301E-2</v>
      </c>
      <c r="U109" s="66">
        <v>14059</v>
      </c>
      <c r="V109" s="57">
        <v>-3.401126837982682E-2</v>
      </c>
      <c r="W109" s="36">
        <v>5460</v>
      </c>
      <c r="X109" s="57">
        <v>6.3498246980911555E-2</v>
      </c>
      <c r="Y109" s="36">
        <v>9136</v>
      </c>
      <c r="Z109" s="57">
        <v>-7.7358109472833725E-2</v>
      </c>
      <c r="AA109" s="36">
        <v>14596</v>
      </c>
      <c r="AB109" s="57">
        <v>-2.9263101888800214E-2</v>
      </c>
    </row>
    <row r="110" spans="2:28" ht="15" hidden="1" customHeight="1" outlineLevel="1">
      <c r="B110" s="63" t="s">
        <v>79</v>
      </c>
      <c r="C110" s="36">
        <v>59</v>
      </c>
      <c r="D110" s="57">
        <v>0.59459459459459452</v>
      </c>
      <c r="E110" s="66">
        <v>19</v>
      </c>
      <c r="F110" s="57">
        <v>0.35714285714285721</v>
      </c>
      <c r="G110" s="66">
        <v>0</v>
      </c>
      <c r="H110" s="57">
        <v>-1</v>
      </c>
      <c r="I110" s="66">
        <v>19</v>
      </c>
      <c r="J110" s="57">
        <v>-0.3214285714285714</v>
      </c>
      <c r="K110" s="36">
        <v>282</v>
      </c>
      <c r="L110" s="57">
        <v>0.22077922077922074</v>
      </c>
      <c r="M110" s="36">
        <v>118</v>
      </c>
      <c r="N110" s="57">
        <v>-0.22368421052631582</v>
      </c>
      <c r="O110" s="36">
        <v>400</v>
      </c>
      <c r="P110" s="57">
        <v>4.4386422976501416E-2</v>
      </c>
      <c r="Q110" s="66">
        <v>4662</v>
      </c>
      <c r="R110" s="57">
        <v>2.4615384615384706E-2</v>
      </c>
      <c r="S110" s="66">
        <v>7975</v>
      </c>
      <c r="T110" s="57">
        <v>-0.11408575872028437</v>
      </c>
      <c r="U110" s="66">
        <v>12637</v>
      </c>
      <c r="V110" s="57">
        <v>-6.7517709563164163E-2</v>
      </c>
      <c r="W110" s="36">
        <v>5022</v>
      </c>
      <c r="X110" s="57">
        <v>3.9321192052980125E-2</v>
      </c>
      <c r="Y110" s="36">
        <v>8093</v>
      </c>
      <c r="Z110" s="57">
        <v>-0.11725567190226871</v>
      </c>
      <c r="AA110" s="36">
        <v>13115</v>
      </c>
      <c r="AB110" s="57">
        <v>-6.3214285714285667E-2</v>
      </c>
    </row>
    <row r="111" spans="2:28" collapsed="1">
      <c r="B111" s="173">
        <v>2004</v>
      </c>
      <c r="C111" s="66">
        <v>608</v>
      </c>
      <c r="D111" s="67">
        <v>0.3246187363834423</v>
      </c>
      <c r="E111" s="66">
        <v>184</v>
      </c>
      <c r="F111" s="67">
        <v>-0.22362869198312241</v>
      </c>
      <c r="G111" s="66">
        <v>23</v>
      </c>
      <c r="H111" s="67">
        <v>-0.7415730337078652</v>
      </c>
      <c r="I111" s="66">
        <v>207</v>
      </c>
      <c r="J111" s="67">
        <v>-0.36503067484662577</v>
      </c>
      <c r="K111" s="66">
        <v>2717</v>
      </c>
      <c r="L111" s="67">
        <v>0.11581108829568798</v>
      </c>
      <c r="M111" s="66">
        <v>1505</v>
      </c>
      <c r="N111" s="67">
        <v>-0.27817745803357319</v>
      </c>
      <c r="O111" s="66">
        <v>4222</v>
      </c>
      <c r="P111" s="67">
        <v>-6.5929203539823011E-2</v>
      </c>
      <c r="Q111" s="66">
        <v>57226</v>
      </c>
      <c r="R111" s="67">
        <v>9.6850861556743828E-2</v>
      </c>
      <c r="S111" s="66">
        <v>87524</v>
      </c>
      <c r="T111" s="67">
        <v>-0.11853687030434867</v>
      </c>
      <c r="U111" s="66">
        <v>144750</v>
      </c>
      <c r="V111" s="67">
        <v>-4.4346293251995461E-2</v>
      </c>
      <c r="W111" s="66">
        <v>60735</v>
      </c>
      <c r="X111" s="67">
        <v>9.820266165196001E-2</v>
      </c>
      <c r="Y111" s="66">
        <v>89052</v>
      </c>
      <c r="Z111" s="67">
        <v>-0.12236370087121062</v>
      </c>
      <c r="AA111" s="66">
        <v>149787</v>
      </c>
      <c r="AB111" s="67">
        <v>-4.4555150154364287E-2</v>
      </c>
    </row>
    <row r="112" spans="2:28" ht="15" hidden="1" customHeight="1" outlineLevel="1">
      <c r="B112" s="63" t="s">
        <v>90</v>
      </c>
      <c r="C112" s="36">
        <v>73</v>
      </c>
      <c r="D112" s="57">
        <v>0.21666666666666656</v>
      </c>
      <c r="E112" s="66">
        <v>61</v>
      </c>
      <c r="F112" s="57">
        <v>0.79411764705882359</v>
      </c>
      <c r="G112" s="66">
        <v>41</v>
      </c>
      <c r="H112" s="57">
        <v>0.32258064516129026</v>
      </c>
      <c r="I112" s="66">
        <v>102</v>
      </c>
      <c r="J112" s="57">
        <v>0.56923076923076921</v>
      </c>
      <c r="K112" s="36">
        <v>254</v>
      </c>
      <c r="L112" s="57">
        <v>-0.1149825783972126</v>
      </c>
      <c r="M112" s="36">
        <v>215</v>
      </c>
      <c r="N112" s="57">
        <v>-0.21532846715328469</v>
      </c>
      <c r="O112" s="36">
        <v>469</v>
      </c>
      <c r="P112" s="57">
        <v>-0.16399286987522277</v>
      </c>
      <c r="Q112" s="66">
        <v>3637</v>
      </c>
      <c r="R112" s="57">
        <v>-9.9529586531319603E-2</v>
      </c>
      <c r="S112" s="66">
        <v>7402</v>
      </c>
      <c r="T112" s="57">
        <v>-8.7861983980283442E-2</v>
      </c>
      <c r="U112" s="66">
        <v>11039</v>
      </c>
      <c r="V112" s="57">
        <v>-9.1739345071581324E-2</v>
      </c>
      <c r="W112" s="36">
        <v>4025</v>
      </c>
      <c r="X112" s="57">
        <v>-8.9366515837104088E-2</v>
      </c>
      <c r="Y112" s="36">
        <v>7658</v>
      </c>
      <c r="Z112" s="57">
        <v>-9.0498812351543889E-2</v>
      </c>
      <c r="AA112" s="36">
        <v>11683</v>
      </c>
      <c r="AB112" s="57">
        <v>-9.0109034267912724E-2</v>
      </c>
    </row>
    <row r="113" spans="2:28" ht="15" hidden="1" customHeight="1" outlineLevel="1">
      <c r="B113" s="63" t="s">
        <v>89</v>
      </c>
      <c r="C113" s="36">
        <v>44</v>
      </c>
      <c r="D113" s="57">
        <v>-0.15384615384615385</v>
      </c>
      <c r="E113" s="66">
        <v>39</v>
      </c>
      <c r="F113" s="57">
        <v>0.77272727272727271</v>
      </c>
      <c r="G113" s="66">
        <v>0</v>
      </c>
      <c r="H113" s="57" t="s">
        <v>143</v>
      </c>
      <c r="I113" s="66">
        <v>39</v>
      </c>
      <c r="J113" s="57">
        <v>0.77272727272727271</v>
      </c>
      <c r="K113" s="36">
        <v>165</v>
      </c>
      <c r="L113" s="57">
        <v>-0.12234042553191493</v>
      </c>
      <c r="M113" s="36">
        <v>136</v>
      </c>
      <c r="N113" s="57">
        <v>-0.4285714285714286</v>
      </c>
      <c r="O113" s="36">
        <v>301</v>
      </c>
      <c r="P113" s="57">
        <v>-0.29342723004694837</v>
      </c>
      <c r="Q113" s="66">
        <v>3149</v>
      </c>
      <c r="R113" s="57">
        <v>-0.25992949471210336</v>
      </c>
      <c r="S113" s="66">
        <v>5729</v>
      </c>
      <c r="T113" s="57">
        <v>-0.27536048570705796</v>
      </c>
      <c r="U113" s="66">
        <v>8878</v>
      </c>
      <c r="V113" s="57">
        <v>-0.26996135186251136</v>
      </c>
      <c r="W113" s="36">
        <v>3397</v>
      </c>
      <c r="X113" s="57">
        <v>-0.24795218065087443</v>
      </c>
      <c r="Y113" s="36">
        <v>5865</v>
      </c>
      <c r="Z113" s="57">
        <v>-0.27983791748526521</v>
      </c>
      <c r="AA113" s="36">
        <v>9262</v>
      </c>
      <c r="AB113" s="57">
        <v>-0.26846220677671595</v>
      </c>
    </row>
    <row r="114" spans="2:28" ht="15" hidden="1" customHeight="1" outlineLevel="1">
      <c r="B114" s="63" t="s">
        <v>88</v>
      </c>
      <c r="C114" s="36">
        <v>41</v>
      </c>
      <c r="D114" s="57">
        <v>1.4117647058823528</v>
      </c>
      <c r="E114" s="66">
        <v>13</v>
      </c>
      <c r="F114" s="57">
        <v>1.6</v>
      </c>
      <c r="G114" s="66">
        <v>0</v>
      </c>
      <c r="H114" s="57" t="s">
        <v>143</v>
      </c>
      <c r="I114" s="66">
        <v>13</v>
      </c>
      <c r="J114" s="57">
        <v>1.6</v>
      </c>
      <c r="K114" s="36">
        <v>177</v>
      </c>
      <c r="L114" s="57">
        <v>0.26428571428571423</v>
      </c>
      <c r="M114" s="36">
        <v>97</v>
      </c>
      <c r="N114" s="57">
        <v>-0.48404255319148937</v>
      </c>
      <c r="O114" s="36">
        <v>274</v>
      </c>
      <c r="P114" s="57">
        <v>-0.16463414634146345</v>
      </c>
      <c r="Q114" s="66">
        <v>5248</v>
      </c>
      <c r="R114" s="57">
        <v>8.2061855670103157E-2</v>
      </c>
      <c r="S114" s="66">
        <v>9821</v>
      </c>
      <c r="T114" s="57">
        <v>9.6950742767787368E-2</v>
      </c>
      <c r="U114" s="66">
        <v>15069</v>
      </c>
      <c r="V114" s="57">
        <v>9.1719191480112983E-2</v>
      </c>
      <c r="W114" s="36">
        <v>5479</v>
      </c>
      <c r="X114" s="57">
        <v>9.3176376695929708E-2</v>
      </c>
      <c r="Y114" s="36">
        <v>9918</v>
      </c>
      <c r="Z114" s="57">
        <v>8.5001640958319635E-2</v>
      </c>
      <c r="AA114" s="36">
        <v>15397</v>
      </c>
      <c r="AB114" s="57">
        <v>8.7896559033420418E-2</v>
      </c>
    </row>
    <row r="115" spans="2:28" ht="15" hidden="1" customHeight="1" outlineLevel="1">
      <c r="B115" s="63" t="s">
        <v>87</v>
      </c>
      <c r="C115" s="36">
        <v>37</v>
      </c>
      <c r="D115" s="57">
        <v>0.76190476190476186</v>
      </c>
      <c r="E115" s="66">
        <v>8</v>
      </c>
      <c r="F115" s="57">
        <v>-0.11111111111111116</v>
      </c>
      <c r="G115" s="66">
        <v>0</v>
      </c>
      <c r="H115" s="57" t="s">
        <v>143</v>
      </c>
      <c r="I115" s="66">
        <v>8</v>
      </c>
      <c r="J115" s="57">
        <v>-0.11111111111111116</v>
      </c>
      <c r="K115" s="36">
        <v>162</v>
      </c>
      <c r="L115" s="57">
        <v>-0.39552238805970152</v>
      </c>
      <c r="M115" s="36">
        <v>153</v>
      </c>
      <c r="N115" s="57">
        <v>-0.17741935483870963</v>
      </c>
      <c r="O115" s="36">
        <v>315</v>
      </c>
      <c r="P115" s="57">
        <v>-0.30616740088105732</v>
      </c>
      <c r="Q115" s="66">
        <v>3536</v>
      </c>
      <c r="R115" s="57">
        <v>-8.7719298245614086E-2</v>
      </c>
      <c r="S115" s="66">
        <v>7315</v>
      </c>
      <c r="T115" s="57">
        <v>5.7539395691773798E-2</v>
      </c>
      <c r="U115" s="66">
        <v>10851</v>
      </c>
      <c r="V115" s="57">
        <v>5.3738534235152624E-3</v>
      </c>
      <c r="W115" s="36">
        <v>3743</v>
      </c>
      <c r="X115" s="57">
        <v>-0.10325826545280303</v>
      </c>
      <c r="Y115" s="36">
        <v>7468</v>
      </c>
      <c r="Z115" s="57">
        <v>5.1386737998029064E-2</v>
      </c>
      <c r="AA115" s="36">
        <v>11211</v>
      </c>
      <c r="AB115" s="57">
        <v>-5.8526203777600205E-3</v>
      </c>
    </row>
    <row r="116" spans="2:28" ht="15" hidden="1" customHeight="1" outlineLevel="1">
      <c r="B116" s="63" t="s">
        <v>86</v>
      </c>
      <c r="C116" s="36">
        <v>22</v>
      </c>
      <c r="D116" s="57">
        <v>0.5714285714285714</v>
      </c>
      <c r="E116" s="66">
        <v>12</v>
      </c>
      <c r="F116" s="57" t="s">
        <v>143</v>
      </c>
      <c r="G116" s="66">
        <v>0</v>
      </c>
      <c r="H116" s="57">
        <v>-1</v>
      </c>
      <c r="I116" s="66">
        <v>12</v>
      </c>
      <c r="J116" s="57">
        <v>-0.4285714285714286</v>
      </c>
      <c r="K116" s="36">
        <v>221</v>
      </c>
      <c r="L116" s="57">
        <v>5.741626794258381E-2</v>
      </c>
      <c r="M116" s="36">
        <v>224</v>
      </c>
      <c r="N116" s="57">
        <v>0.13131313131313127</v>
      </c>
      <c r="O116" s="36">
        <v>445</v>
      </c>
      <c r="P116" s="57">
        <v>9.3366093366093361E-2</v>
      </c>
      <c r="Q116" s="66">
        <v>3416</v>
      </c>
      <c r="R116" s="57">
        <v>-0.20186915887850465</v>
      </c>
      <c r="S116" s="66">
        <v>8849</v>
      </c>
      <c r="T116" s="57">
        <v>-5.3886453544317314E-2</v>
      </c>
      <c r="U116" s="66">
        <v>12265</v>
      </c>
      <c r="V116" s="57">
        <v>-0.10034475170542068</v>
      </c>
      <c r="W116" s="36">
        <v>3671</v>
      </c>
      <c r="X116" s="57">
        <v>-0.18476571174772372</v>
      </c>
      <c r="Y116" s="36">
        <v>9073</v>
      </c>
      <c r="Z116" s="57">
        <v>-5.2131216046803153E-2</v>
      </c>
      <c r="AA116" s="36">
        <v>12744</v>
      </c>
      <c r="AB116" s="57">
        <v>-9.4564831261101268E-2</v>
      </c>
    </row>
    <row r="117" spans="2:28" ht="15" hidden="1" customHeight="1" outlineLevel="1">
      <c r="B117" s="63" t="s">
        <v>85</v>
      </c>
      <c r="C117" s="36">
        <v>13</v>
      </c>
      <c r="D117" s="57">
        <v>-0.5357142857142857</v>
      </c>
      <c r="E117" s="66">
        <v>7</v>
      </c>
      <c r="F117" s="57">
        <v>0.39999999999999991</v>
      </c>
      <c r="G117" s="66">
        <v>24</v>
      </c>
      <c r="H117" s="57">
        <v>1.4</v>
      </c>
      <c r="I117" s="66">
        <v>31</v>
      </c>
      <c r="J117" s="57">
        <v>1.0666666666666669</v>
      </c>
      <c r="K117" s="36">
        <v>224</v>
      </c>
      <c r="L117" s="57">
        <v>0.21739130434782616</v>
      </c>
      <c r="M117" s="36">
        <v>302</v>
      </c>
      <c r="N117" s="57">
        <v>-6.2111801242236031E-2</v>
      </c>
      <c r="O117" s="36">
        <v>526</v>
      </c>
      <c r="P117" s="57">
        <v>3.9525691699604737E-2</v>
      </c>
      <c r="Q117" s="66">
        <v>5082</v>
      </c>
      <c r="R117" s="57">
        <v>-9.8616530684639936E-2</v>
      </c>
      <c r="S117" s="66">
        <v>9849</v>
      </c>
      <c r="T117" s="57">
        <v>-0.19349819849328531</v>
      </c>
      <c r="U117" s="66">
        <v>14931</v>
      </c>
      <c r="V117" s="57">
        <v>-0.16352941176470592</v>
      </c>
      <c r="W117" s="36">
        <v>5326</v>
      </c>
      <c r="X117" s="57">
        <v>-9.0350128095644799E-2</v>
      </c>
      <c r="Y117" s="36">
        <v>10175</v>
      </c>
      <c r="Z117" s="57">
        <v>-0.18885522959183676</v>
      </c>
      <c r="AA117" s="36">
        <v>15501</v>
      </c>
      <c r="AB117" s="57">
        <v>-0.15750856024783955</v>
      </c>
    </row>
    <row r="118" spans="2:28" ht="15" hidden="1" customHeight="1" outlineLevel="1">
      <c r="B118" s="63" t="s">
        <v>84</v>
      </c>
      <c r="C118" s="36">
        <v>37</v>
      </c>
      <c r="D118" s="57">
        <v>0.76190476190476186</v>
      </c>
      <c r="E118" s="66">
        <v>2</v>
      </c>
      <c r="F118" s="57">
        <v>-0.7142857142857143</v>
      </c>
      <c r="G118" s="66">
        <v>0</v>
      </c>
      <c r="H118" s="57" t="s">
        <v>143</v>
      </c>
      <c r="I118" s="66">
        <v>2</v>
      </c>
      <c r="J118" s="57">
        <v>-0.7142857142857143</v>
      </c>
      <c r="K118" s="36">
        <v>90</v>
      </c>
      <c r="L118" s="57">
        <v>-1.098901098901095E-2</v>
      </c>
      <c r="M118" s="36">
        <v>99</v>
      </c>
      <c r="N118" s="57">
        <v>-0.13157894736842102</v>
      </c>
      <c r="O118" s="36">
        <v>189</v>
      </c>
      <c r="P118" s="57">
        <v>-7.8048780487804836E-2</v>
      </c>
      <c r="Q118" s="66">
        <v>3775</v>
      </c>
      <c r="R118" s="57">
        <v>0.22287010042112088</v>
      </c>
      <c r="S118" s="66">
        <v>6666</v>
      </c>
      <c r="T118" s="57">
        <v>0.1049229239184486</v>
      </c>
      <c r="U118" s="66">
        <v>10441</v>
      </c>
      <c r="V118" s="57">
        <v>0.14484649122807025</v>
      </c>
      <c r="W118" s="36">
        <v>3904</v>
      </c>
      <c r="X118" s="57">
        <v>0.21771678103555825</v>
      </c>
      <c r="Y118" s="36">
        <v>6765</v>
      </c>
      <c r="Z118" s="57">
        <v>0.1005368472425574</v>
      </c>
      <c r="AA118" s="36">
        <v>10669</v>
      </c>
      <c r="AB118" s="57">
        <v>0.14070351758793964</v>
      </c>
    </row>
    <row r="119" spans="2:28" ht="15" hidden="1" customHeight="1" outlineLevel="1">
      <c r="B119" s="63" t="s">
        <v>83</v>
      </c>
      <c r="C119" s="36">
        <v>26</v>
      </c>
      <c r="D119" s="57">
        <v>0</v>
      </c>
      <c r="E119" s="66">
        <v>4</v>
      </c>
      <c r="F119" s="57">
        <v>0.33333333333333326</v>
      </c>
      <c r="G119" s="66">
        <v>0</v>
      </c>
      <c r="H119" s="57" t="s">
        <v>143</v>
      </c>
      <c r="I119" s="66">
        <v>4</v>
      </c>
      <c r="J119" s="57">
        <v>0.33333333333333326</v>
      </c>
      <c r="K119" s="36">
        <v>196</v>
      </c>
      <c r="L119" s="57">
        <v>0.45185185185185195</v>
      </c>
      <c r="M119" s="36">
        <v>146</v>
      </c>
      <c r="N119" s="57">
        <v>0</v>
      </c>
      <c r="O119" s="36">
        <v>342</v>
      </c>
      <c r="P119" s="57">
        <v>0.21708185053380791</v>
      </c>
      <c r="Q119" s="66">
        <v>5316</v>
      </c>
      <c r="R119" s="57">
        <v>8.6450030656039178E-2</v>
      </c>
      <c r="S119" s="66">
        <v>8524</v>
      </c>
      <c r="T119" s="57">
        <v>4.4096031357177878E-2</v>
      </c>
      <c r="U119" s="66">
        <v>13840</v>
      </c>
      <c r="V119" s="57">
        <v>5.9967833346097787E-2</v>
      </c>
      <c r="W119" s="36">
        <v>5542</v>
      </c>
      <c r="X119" s="57">
        <v>9.5906664030057431E-2</v>
      </c>
      <c r="Y119" s="36">
        <v>8670</v>
      </c>
      <c r="Z119" s="57">
        <v>4.3321299638989119E-2</v>
      </c>
      <c r="AA119" s="36">
        <v>14212</v>
      </c>
      <c r="AB119" s="57">
        <v>6.3215381162564421E-2</v>
      </c>
    </row>
    <row r="120" spans="2:28" ht="15" hidden="1" customHeight="1" outlineLevel="1">
      <c r="B120" s="63" t="s">
        <v>82</v>
      </c>
      <c r="C120" s="36">
        <v>47</v>
      </c>
      <c r="D120" s="57">
        <v>1.0434782608695654</v>
      </c>
      <c r="E120" s="66">
        <v>10</v>
      </c>
      <c r="F120" s="57">
        <v>-0.64285714285714279</v>
      </c>
      <c r="G120" s="66">
        <v>0</v>
      </c>
      <c r="H120" s="57" t="s">
        <v>143</v>
      </c>
      <c r="I120" s="66">
        <v>10</v>
      </c>
      <c r="J120" s="57">
        <v>-0.64285714285714279</v>
      </c>
      <c r="K120" s="36">
        <v>207</v>
      </c>
      <c r="L120" s="57">
        <v>0.39864864864864868</v>
      </c>
      <c r="M120" s="36">
        <v>197</v>
      </c>
      <c r="N120" s="57">
        <v>0.11299435028248594</v>
      </c>
      <c r="O120" s="36">
        <v>404</v>
      </c>
      <c r="P120" s="57">
        <v>0.24307692307692297</v>
      </c>
      <c r="Q120" s="66">
        <v>4854</v>
      </c>
      <c r="R120" s="57">
        <v>-0.15948051948051944</v>
      </c>
      <c r="S120" s="66">
        <v>8496</v>
      </c>
      <c r="T120" s="57">
        <v>2.5096525096525157E-2</v>
      </c>
      <c r="U120" s="66">
        <v>13350</v>
      </c>
      <c r="V120" s="57">
        <v>-5.0700419540638531E-2</v>
      </c>
      <c r="W120" s="36">
        <v>5118</v>
      </c>
      <c r="X120" s="57">
        <v>-0.14328757951121529</v>
      </c>
      <c r="Y120" s="36">
        <v>8693</v>
      </c>
      <c r="Z120" s="57">
        <v>2.6934435912581156E-2</v>
      </c>
      <c r="AA120" s="36">
        <v>13811</v>
      </c>
      <c r="AB120" s="57">
        <v>-4.3493316711683661E-2</v>
      </c>
    </row>
    <row r="121" spans="2:28" ht="15" hidden="1" customHeight="1" outlineLevel="1">
      <c r="B121" s="63" t="s">
        <v>81</v>
      </c>
      <c r="C121" s="36">
        <v>46</v>
      </c>
      <c r="D121" s="57">
        <v>6.9767441860465018E-2</v>
      </c>
      <c r="E121" s="66">
        <v>44</v>
      </c>
      <c r="F121" s="57">
        <v>-0.18518518518518523</v>
      </c>
      <c r="G121" s="66">
        <v>5</v>
      </c>
      <c r="H121" s="57">
        <v>-0.2857142857142857</v>
      </c>
      <c r="I121" s="66">
        <v>49</v>
      </c>
      <c r="J121" s="57">
        <v>-0.19672131147540983</v>
      </c>
      <c r="K121" s="36">
        <v>274</v>
      </c>
      <c r="L121" s="57">
        <v>-0.15170278637770895</v>
      </c>
      <c r="M121" s="36">
        <v>180</v>
      </c>
      <c r="N121" s="57">
        <v>0.16883116883116878</v>
      </c>
      <c r="O121" s="36">
        <v>454</v>
      </c>
      <c r="P121" s="57">
        <v>-4.8218029350104774E-2</v>
      </c>
      <c r="Q121" s="66">
        <v>4769</v>
      </c>
      <c r="R121" s="57">
        <v>-1.1606217616580317E-2</v>
      </c>
      <c r="S121" s="66">
        <v>7928</v>
      </c>
      <c r="T121" s="57">
        <v>-0.10700608245100252</v>
      </c>
      <c r="U121" s="66">
        <v>12697</v>
      </c>
      <c r="V121" s="57">
        <v>-7.3414580748741187E-2</v>
      </c>
      <c r="W121" s="36">
        <v>5133</v>
      </c>
      <c r="X121" s="57">
        <v>-2.1353670162059135E-2</v>
      </c>
      <c r="Y121" s="36">
        <v>8113</v>
      </c>
      <c r="Z121" s="57">
        <v>-0.10244496072574405</v>
      </c>
      <c r="AA121" s="36">
        <v>13246</v>
      </c>
      <c r="AB121" s="57">
        <v>-7.2668720246429563E-2</v>
      </c>
    </row>
    <row r="122" spans="2:28" ht="15" hidden="1" customHeight="1" outlineLevel="1">
      <c r="B122" s="63" t="s">
        <v>80</v>
      </c>
      <c r="C122" s="36">
        <v>36</v>
      </c>
      <c r="D122" s="57">
        <v>-9.9999999999999978E-2</v>
      </c>
      <c r="E122" s="66">
        <v>23</v>
      </c>
      <c r="F122" s="57">
        <v>0.27777777777777768</v>
      </c>
      <c r="G122" s="66">
        <v>5</v>
      </c>
      <c r="H122" s="57" t="s">
        <v>143</v>
      </c>
      <c r="I122" s="66">
        <v>28</v>
      </c>
      <c r="J122" s="57">
        <v>0.55555555555555558</v>
      </c>
      <c r="K122" s="36">
        <v>234</v>
      </c>
      <c r="L122" s="57">
        <v>8.6206896551723755E-3</v>
      </c>
      <c r="M122" s="36">
        <v>184</v>
      </c>
      <c r="N122" s="57">
        <v>-0.28682170542635654</v>
      </c>
      <c r="O122" s="36">
        <v>418</v>
      </c>
      <c r="P122" s="57">
        <v>-0.14693877551020407</v>
      </c>
      <c r="Q122" s="66">
        <v>4841</v>
      </c>
      <c r="R122" s="57">
        <v>-5.35679374389052E-2</v>
      </c>
      <c r="S122" s="66">
        <v>9713</v>
      </c>
      <c r="T122" s="57">
        <v>0.25848665457372366</v>
      </c>
      <c r="U122" s="66">
        <v>14554</v>
      </c>
      <c r="V122" s="57">
        <v>0.13410737941245232</v>
      </c>
      <c r="W122" s="36">
        <v>5134</v>
      </c>
      <c r="X122" s="57">
        <v>-5.013876040703058E-2</v>
      </c>
      <c r="Y122" s="36">
        <v>9902</v>
      </c>
      <c r="Z122" s="57">
        <v>0.24147442326980939</v>
      </c>
      <c r="AA122" s="36">
        <v>15036</v>
      </c>
      <c r="AB122" s="57">
        <v>0.12368283386891865</v>
      </c>
    </row>
    <row r="123" spans="2:28" ht="15" hidden="1" customHeight="1" outlineLevel="1">
      <c r="B123" s="63" t="s">
        <v>79</v>
      </c>
      <c r="C123" s="36">
        <v>37</v>
      </c>
      <c r="D123" s="57">
        <v>-0.75657894736842102</v>
      </c>
      <c r="E123" s="66">
        <v>14</v>
      </c>
      <c r="F123" s="57">
        <v>-0.30000000000000004</v>
      </c>
      <c r="G123" s="66">
        <v>14</v>
      </c>
      <c r="H123" s="57">
        <v>3.666666666666667</v>
      </c>
      <c r="I123" s="66">
        <v>28</v>
      </c>
      <c r="J123" s="57">
        <v>0.21739130434782616</v>
      </c>
      <c r="K123" s="36">
        <v>231</v>
      </c>
      <c r="L123" s="57">
        <v>6.944444444444442E-2</v>
      </c>
      <c r="M123" s="36">
        <v>152</v>
      </c>
      <c r="N123" s="57">
        <v>0.13432835820895517</v>
      </c>
      <c r="O123" s="36">
        <v>383</v>
      </c>
      <c r="P123" s="57">
        <v>9.4285714285714306E-2</v>
      </c>
      <c r="Q123" s="66">
        <v>4550</v>
      </c>
      <c r="R123" s="57">
        <v>-5.2470485351989726E-3</v>
      </c>
      <c r="S123" s="66">
        <v>9002</v>
      </c>
      <c r="T123" s="57">
        <v>0.49883449883449882</v>
      </c>
      <c r="U123" s="66">
        <v>13552</v>
      </c>
      <c r="V123" s="57">
        <v>0.28090737240075625</v>
      </c>
      <c r="W123" s="36">
        <v>4832</v>
      </c>
      <c r="X123" s="57">
        <v>-2.6199113260781948E-2</v>
      </c>
      <c r="Y123" s="36">
        <v>9168</v>
      </c>
      <c r="Z123" s="57">
        <v>0.49243040859514897</v>
      </c>
      <c r="AA123" s="36">
        <v>14000</v>
      </c>
      <c r="AB123" s="57">
        <v>0.26069338135974784</v>
      </c>
    </row>
    <row r="124" spans="2:28" collapsed="1">
      <c r="B124" s="173">
        <v>2003</v>
      </c>
      <c r="C124" s="66">
        <v>459</v>
      </c>
      <c r="D124" s="67">
        <v>-7.6458752515090489E-2</v>
      </c>
      <c r="E124" s="66">
        <v>237</v>
      </c>
      <c r="F124" s="67">
        <v>0.15609756097560967</v>
      </c>
      <c r="G124" s="66">
        <v>89</v>
      </c>
      <c r="H124" s="67">
        <v>0.23611111111111116</v>
      </c>
      <c r="I124" s="66">
        <v>326</v>
      </c>
      <c r="J124" s="67">
        <v>0.17689530685920585</v>
      </c>
      <c r="K124" s="66">
        <v>2435</v>
      </c>
      <c r="L124" s="67">
        <v>5.7827344072696185E-3</v>
      </c>
      <c r="M124" s="66">
        <v>2085</v>
      </c>
      <c r="N124" s="67">
        <v>-0.12724989535370446</v>
      </c>
      <c r="O124" s="66">
        <v>4520</v>
      </c>
      <c r="P124" s="67">
        <v>-6.0291060291060239E-2</v>
      </c>
      <c r="Q124" s="66">
        <v>52173</v>
      </c>
      <c r="R124" s="67">
        <v>-5.4956798956654063E-2</v>
      </c>
      <c r="S124" s="66">
        <v>99294</v>
      </c>
      <c r="T124" s="67">
        <v>7.621038531402613E-3</v>
      </c>
      <c r="U124" s="66">
        <v>151467</v>
      </c>
      <c r="V124" s="67">
        <v>-1.4848780487804913E-2</v>
      </c>
      <c r="W124" s="66">
        <v>55304</v>
      </c>
      <c r="X124" s="67">
        <v>-5.18772501285788E-2</v>
      </c>
      <c r="Y124" s="66">
        <v>101468</v>
      </c>
      <c r="Z124" s="67">
        <v>4.5938774701992369E-3</v>
      </c>
      <c r="AA124" s="66">
        <v>156772</v>
      </c>
      <c r="AB124" s="67">
        <v>-1.6079430629997393E-2</v>
      </c>
    </row>
    <row r="125" spans="2:28" ht="15" hidden="1" customHeight="1" outlineLevel="1">
      <c r="B125" s="63" t="s">
        <v>90</v>
      </c>
      <c r="C125" s="36">
        <v>60</v>
      </c>
      <c r="D125" s="57">
        <v>-0.36170212765957444</v>
      </c>
      <c r="E125" s="66">
        <v>34</v>
      </c>
      <c r="F125" s="57">
        <v>-0.44262295081967218</v>
      </c>
      <c r="G125" s="66">
        <v>31</v>
      </c>
      <c r="H125" s="57">
        <v>2.875</v>
      </c>
      <c r="I125" s="66">
        <v>65</v>
      </c>
      <c r="J125" s="57">
        <v>-5.7971014492753659E-2</v>
      </c>
      <c r="K125" s="36">
        <v>287</v>
      </c>
      <c r="L125" s="57">
        <v>0.45685279187817263</v>
      </c>
      <c r="M125" s="36">
        <v>274</v>
      </c>
      <c r="N125" s="57">
        <v>-0.13291139240506333</v>
      </c>
      <c r="O125" s="36">
        <v>561</v>
      </c>
      <c r="P125" s="57">
        <v>9.3567251461988299E-2</v>
      </c>
      <c r="Q125" s="66">
        <v>4039</v>
      </c>
      <c r="R125" s="57">
        <v>-6.6774491682070281E-2</v>
      </c>
      <c r="S125" s="66">
        <v>8115</v>
      </c>
      <c r="T125" s="57">
        <v>0.14975913856616607</v>
      </c>
      <c r="U125" s="66">
        <v>12154</v>
      </c>
      <c r="V125" s="57">
        <v>6.745125592833312E-2</v>
      </c>
      <c r="W125" s="36">
        <v>4420</v>
      </c>
      <c r="X125" s="57">
        <v>-5.555555555555558E-2</v>
      </c>
      <c r="Y125" s="36">
        <v>8420</v>
      </c>
      <c r="Z125" s="57">
        <v>0.14061230018965043</v>
      </c>
      <c r="AA125" s="36">
        <v>12840</v>
      </c>
      <c r="AB125" s="57">
        <v>6.4500082904990874E-2</v>
      </c>
    </row>
    <row r="126" spans="2:28" ht="15" hidden="1" customHeight="1" outlineLevel="1">
      <c r="B126" s="63" t="s">
        <v>89</v>
      </c>
      <c r="C126" s="36">
        <v>52</v>
      </c>
      <c r="D126" s="57">
        <v>-0.53982300884955747</v>
      </c>
      <c r="E126" s="66">
        <v>22</v>
      </c>
      <c r="F126" s="57">
        <v>-0.18518518518518523</v>
      </c>
      <c r="G126" s="66">
        <v>0</v>
      </c>
      <c r="H126" s="57">
        <v>-1</v>
      </c>
      <c r="I126" s="66">
        <v>22</v>
      </c>
      <c r="J126" s="57">
        <v>-0.29032258064516125</v>
      </c>
      <c r="K126" s="36">
        <v>188</v>
      </c>
      <c r="L126" s="57">
        <v>-0.23886639676113364</v>
      </c>
      <c r="M126" s="36">
        <v>238</v>
      </c>
      <c r="N126" s="57">
        <v>7.6923076923076872E-2</v>
      </c>
      <c r="O126" s="36">
        <v>426</v>
      </c>
      <c r="P126" s="57">
        <v>-8.9743589743589758E-2</v>
      </c>
      <c r="Q126" s="66">
        <v>4255</v>
      </c>
      <c r="R126" s="57">
        <v>-0.17586674414100334</v>
      </c>
      <c r="S126" s="66">
        <v>7906</v>
      </c>
      <c r="T126" s="57">
        <v>0.13363923143102951</v>
      </c>
      <c r="U126" s="66">
        <v>12161</v>
      </c>
      <c r="V126" s="57">
        <v>1.9774244047128242E-3</v>
      </c>
      <c r="W126" s="36">
        <v>4517</v>
      </c>
      <c r="X126" s="57">
        <v>-0.17842851946162241</v>
      </c>
      <c r="Y126" s="36">
        <v>8144</v>
      </c>
      <c r="Z126" s="57">
        <v>0.13126823169884716</v>
      </c>
      <c r="AA126" s="36">
        <v>12661</v>
      </c>
      <c r="AB126" s="57">
        <v>-2.8353154288414117E-3</v>
      </c>
    </row>
    <row r="127" spans="2:28" ht="15" hidden="1" customHeight="1" outlineLevel="1">
      <c r="B127" s="63" t="s">
        <v>88</v>
      </c>
      <c r="C127" s="36">
        <v>17</v>
      </c>
      <c r="D127" s="57">
        <v>-0.45161290322580649</v>
      </c>
      <c r="E127" s="66">
        <v>5</v>
      </c>
      <c r="F127" s="57">
        <v>1.5</v>
      </c>
      <c r="G127" s="66">
        <v>0</v>
      </c>
      <c r="H127" s="57" t="s">
        <v>143</v>
      </c>
      <c r="I127" s="66">
        <v>5</v>
      </c>
      <c r="J127" s="57">
        <v>1.5</v>
      </c>
      <c r="K127" s="36">
        <v>140</v>
      </c>
      <c r="L127" s="57">
        <v>-0.29648241206030146</v>
      </c>
      <c r="M127" s="36">
        <v>188</v>
      </c>
      <c r="N127" s="57">
        <v>-0.1454545454545455</v>
      </c>
      <c r="O127" s="36">
        <v>328</v>
      </c>
      <c r="P127" s="57">
        <v>-0.21718377088305485</v>
      </c>
      <c r="Q127" s="66">
        <v>4850</v>
      </c>
      <c r="R127" s="57">
        <v>-0.24372368626227969</v>
      </c>
      <c r="S127" s="66">
        <v>8953</v>
      </c>
      <c r="T127" s="57">
        <v>1.6231555051078317E-2</v>
      </c>
      <c r="U127" s="66">
        <v>13803</v>
      </c>
      <c r="V127" s="57">
        <v>-9.3279905406293162E-2</v>
      </c>
      <c r="W127" s="36">
        <v>5012</v>
      </c>
      <c r="X127" s="57">
        <v>-0.2457486832204665</v>
      </c>
      <c r="Y127" s="36">
        <v>9141</v>
      </c>
      <c r="Z127" s="57">
        <v>1.2292358803986714E-2</v>
      </c>
      <c r="AA127" s="36">
        <v>14153</v>
      </c>
      <c r="AB127" s="57">
        <v>-9.7097288676236015E-2</v>
      </c>
    </row>
    <row r="128" spans="2:28" ht="15" hidden="1" customHeight="1" outlineLevel="1">
      <c r="B128" s="63" t="s">
        <v>87</v>
      </c>
      <c r="C128" s="36">
        <v>21</v>
      </c>
      <c r="D128" s="57">
        <v>-0.52272727272727271</v>
      </c>
      <c r="E128" s="66">
        <v>9</v>
      </c>
      <c r="F128" s="57">
        <v>3.5</v>
      </c>
      <c r="G128" s="66">
        <v>0</v>
      </c>
      <c r="H128" s="57" t="s">
        <v>143</v>
      </c>
      <c r="I128" s="66">
        <v>9</v>
      </c>
      <c r="J128" s="57">
        <v>3.5</v>
      </c>
      <c r="K128" s="36">
        <v>268</v>
      </c>
      <c r="L128" s="57">
        <v>0.97058823529411775</v>
      </c>
      <c r="M128" s="36">
        <v>186</v>
      </c>
      <c r="N128" s="57">
        <v>-0.3007518796992481</v>
      </c>
      <c r="O128" s="36">
        <v>454</v>
      </c>
      <c r="P128" s="57">
        <v>0.12935323383084585</v>
      </c>
      <c r="Q128" s="66">
        <v>3876</v>
      </c>
      <c r="R128" s="57">
        <v>-0.10257003936096321</v>
      </c>
      <c r="S128" s="66">
        <v>6917</v>
      </c>
      <c r="T128" s="57">
        <v>-2.1917420814479671E-2</v>
      </c>
      <c r="U128" s="66">
        <v>10793</v>
      </c>
      <c r="V128" s="57">
        <v>-5.2497585813361392E-2</v>
      </c>
      <c r="W128" s="36">
        <v>4174</v>
      </c>
      <c r="X128" s="57">
        <v>-7.2650522106198601E-2</v>
      </c>
      <c r="Y128" s="36">
        <v>7103</v>
      </c>
      <c r="Z128" s="57">
        <v>-3.2025074952303112E-2</v>
      </c>
      <c r="AA128" s="36">
        <v>11277</v>
      </c>
      <c r="AB128" s="57">
        <v>-4.7470225525804599E-2</v>
      </c>
    </row>
    <row r="129" spans="2:28" ht="15" hidden="1" customHeight="1" outlineLevel="1">
      <c r="B129" s="63" t="s">
        <v>86</v>
      </c>
      <c r="C129" s="36">
        <v>14</v>
      </c>
      <c r="D129" s="57">
        <v>-0.125</v>
      </c>
      <c r="E129" s="66">
        <v>0</v>
      </c>
      <c r="F129" s="57">
        <v>-1</v>
      </c>
      <c r="G129" s="66">
        <v>21</v>
      </c>
      <c r="H129" s="57">
        <v>2</v>
      </c>
      <c r="I129" s="66">
        <v>21</v>
      </c>
      <c r="J129" s="57">
        <v>1.1000000000000001</v>
      </c>
      <c r="K129" s="36">
        <v>209</v>
      </c>
      <c r="L129" s="57">
        <v>-3.686635944700456E-2</v>
      </c>
      <c r="M129" s="36">
        <v>198</v>
      </c>
      <c r="N129" s="57">
        <v>-0.49360613810741683</v>
      </c>
      <c r="O129" s="36">
        <v>407</v>
      </c>
      <c r="P129" s="57">
        <v>-0.33059210526315785</v>
      </c>
      <c r="Q129" s="66">
        <v>4280</v>
      </c>
      <c r="R129" s="57">
        <v>-8.5274631331481054E-2</v>
      </c>
      <c r="S129" s="66">
        <v>9353</v>
      </c>
      <c r="T129" s="57">
        <v>-1.0055038103302327E-2</v>
      </c>
      <c r="U129" s="66">
        <v>13633</v>
      </c>
      <c r="V129" s="57">
        <v>-3.4968500035393202E-2</v>
      </c>
      <c r="W129" s="36">
        <v>4503</v>
      </c>
      <c r="X129" s="57">
        <v>-8.3825025432349931E-2</v>
      </c>
      <c r="Y129" s="36">
        <v>9572</v>
      </c>
      <c r="Z129" s="57">
        <v>-2.7828559821247212E-2</v>
      </c>
      <c r="AA129" s="36">
        <v>14075</v>
      </c>
      <c r="AB129" s="57">
        <v>-4.6473816137118096E-2</v>
      </c>
    </row>
    <row r="130" spans="2:28" ht="15" hidden="1" customHeight="1" outlineLevel="1">
      <c r="B130" s="63" t="s">
        <v>85</v>
      </c>
      <c r="C130" s="36">
        <v>28</v>
      </c>
      <c r="D130" s="57">
        <v>-0.55555555555555558</v>
      </c>
      <c r="E130" s="66">
        <v>5</v>
      </c>
      <c r="F130" s="57">
        <v>-0.2857142857142857</v>
      </c>
      <c r="G130" s="66">
        <v>10</v>
      </c>
      <c r="H130" s="57">
        <v>-0.375</v>
      </c>
      <c r="I130" s="66">
        <v>15</v>
      </c>
      <c r="J130" s="57">
        <v>-0.34782608695652173</v>
      </c>
      <c r="K130" s="36">
        <v>184</v>
      </c>
      <c r="L130" s="57">
        <v>-0.14814814814814814</v>
      </c>
      <c r="M130" s="36">
        <v>322</v>
      </c>
      <c r="N130" s="57">
        <v>-0.34285714285714286</v>
      </c>
      <c r="O130" s="36">
        <v>506</v>
      </c>
      <c r="P130" s="57">
        <v>-0.28328611898016998</v>
      </c>
      <c r="Q130" s="66">
        <v>5638</v>
      </c>
      <c r="R130" s="57">
        <v>0.11511075949367089</v>
      </c>
      <c r="S130" s="66">
        <v>12212</v>
      </c>
      <c r="T130" s="57">
        <v>0.36112349531876942</v>
      </c>
      <c r="U130" s="66">
        <v>17850</v>
      </c>
      <c r="V130" s="57">
        <v>0.27245508982035926</v>
      </c>
      <c r="W130" s="36">
        <v>5855</v>
      </c>
      <c r="X130" s="57">
        <v>9.6031448895544713E-2</v>
      </c>
      <c r="Y130" s="36">
        <v>12544</v>
      </c>
      <c r="Z130" s="57">
        <v>0.32348596750369274</v>
      </c>
      <c r="AA130" s="36">
        <v>18399</v>
      </c>
      <c r="AB130" s="57">
        <v>0.24149797570850207</v>
      </c>
    </row>
    <row r="131" spans="2:28" ht="15" hidden="1" customHeight="1" outlineLevel="1">
      <c r="B131" s="63" t="s">
        <v>84</v>
      </c>
      <c r="C131" s="36">
        <v>21</v>
      </c>
      <c r="D131" s="57">
        <v>5.0000000000000044E-2</v>
      </c>
      <c r="E131" s="66">
        <v>7</v>
      </c>
      <c r="F131" s="57">
        <v>-0.30000000000000004</v>
      </c>
      <c r="G131" s="66">
        <v>0</v>
      </c>
      <c r="H131" s="57" t="s">
        <v>143</v>
      </c>
      <c r="I131" s="66">
        <v>7</v>
      </c>
      <c r="J131" s="57">
        <v>-0.30000000000000004</v>
      </c>
      <c r="K131" s="36">
        <v>91</v>
      </c>
      <c r="L131" s="57">
        <v>-0.35</v>
      </c>
      <c r="M131" s="36">
        <v>114</v>
      </c>
      <c r="N131" s="57">
        <v>-0.36312849162011174</v>
      </c>
      <c r="O131" s="36">
        <v>205</v>
      </c>
      <c r="P131" s="57">
        <v>-0.35736677115987459</v>
      </c>
      <c r="Q131" s="66">
        <v>3087</v>
      </c>
      <c r="R131" s="57">
        <v>-0.21088957055214719</v>
      </c>
      <c r="S131" s="66">
        <v>6033</v>
      </c>
      <c r="T131" s="57">
        <v>-0.1076763792338411</v>
      </c>
      <c r="U131" s="66">
        <v>9120</v>
      </c>
      <c r="V131" s="57">
        <v>-0.14550735500796397</v>
      </c>
      <c r="W131" s="36">
        <v>3206</v>
      </c>
      <c r="X131" s="57">
        <v>-0.21460068593826553</v>
      </c>
      <c r="Y131" s="36">
        <v>6147</v>
      </c>
      <c r="Z131" s="57">
        <v>-0.11426512968299707</v>
      </c>
      <c r="AA131" s="36">
        <v>9353</v>
      </c>
      <c r="AB131" s="57">
        <v>-0.15142442387951371</v>
      </c>
    </row>
    <row r="132" spans="2:28" ht="15" hidden="1" customHeight="1" outlineLevel="1">
      <c r="B132" s="63" t="s">
        <v>83</v>
      </c>
      <c r="C132" s="36">
        <v>26</v>
      </c>
      <c r="D132" s="57">
        <v>-0.16129032258064513</v>
      </c>
      <c r="E132" s="66">
        <v>3</v>
      </c>
      <c r="F132" s="57">
        <v>-0.76923076923076916</v>
      </c>
      <c r="G132" s="66">
        <v>0</v>
      </c>
      <c r="H132" s="57" t="s">
        <v>143</v>
      </c>
      <c r="I132" s="66">
        <v>3</v>
      </c>
      <c r="J132" s="57">
        <v>-0.76923076923076916</v>
      </c>
      <c r="K132" s="36">
        <v>135</v>
      </c>
      <c r="L132" s="57">
        <v>-0.11184210526315785</v>
      </c>
      <c r="M132" s="36">
        <v>146</v>
      </c>
      <c r="N132" s="57">
        <v>-0.24742268041237114</v>
      </c>
      <c r="O132" s="36">
        <v>281</v>
      </c>
      <c r="P132" s="57">
        <v>-0.18786127167630062</v>
      </c>
      <c r="Q132" s="66">
        <v>4893</v>
      </c>
      <c r="R132" s="57">
        <v>0.13949697251979498</v>
      </c>
      <c r="S132" s="66">
        <v>8164</v>
      </c>
      <c r="T132" s="57">
        <v>0.12637969094922741</v>
      </c>
      <c r="U132" s="66">
        <v>13057</v>
      </c>
      <c r="V132" s="57">
        <v>0.13125974701091669</v>
      </c>
      <c r="W132" s="36">
        <v>5057</v>
      </c>
      <c r="X132" s="57">
        <v>0.12628062360801784</v>
      </c>
      <c r="Y132" s="36">
        <v>8310</v>
      </c>
      <c r="Z132" s="57">
        <v>0.11663531308787967</v>
      </c>
      <c r="AA132" s="36">
        <v>13367</v>
      </c>
      <c r="AB132" s="57">
        <v>0.12026483405967148</v>
      </c>
    </row>
    <row r="133" spans="2:28" ht="15" hidden="1" customHeight="1" outlineLevel="1">
      <c r="B133" s="63" t="s">
        <v>82</v>
      </c>
      <c r="C133" s="36">
        <v>23</v>
      </c>
      <c r="D133" s="57">
        <v>-0.57407407407407407</v>
      </c>
      <c r="E133" s="66">
        <v>28</v>
      </c>
      <c r="F133" s="57">
        <v>1.1538461538461537</v>
      </c>
      <c r="G133" s="66">
        <v>0</v>
      </c>
      <c r="H133" s="57" t="s">
        <v>143</v>
      </c>
      <c r="I133" s="66">
        <v>28</v>
      </c>
      <c r="J133" s="57">
        <v>1.1538461538461537</v>
      </c>
      <c r="K133" s="36">
        <v>148</v>
      </c>
      <c r="L133" s="57">
        <v>-0.3179723502304147</v>
      </c>
      <c r="M133" s="36">
        <v>177</v>
      </c>
      <c r="N133" s="57">
        <v>-0.2168141592920354</v>
      </c>
      <c r="O133" s="36">
        <v>325</v>
      </c>
      <c r="P133" s="57">
        <v>-0.26636568848758468</v>
      </c>
      <c r="Q133" s="66">
        <v>5775</v>
      </c>
      <c r="R133" s="57">
        <v>0.2913685152057246</v>
      </c>
      <c r="S133" s="66">
        <v>8288</v>
      </c>
      <c r="T133" s="57">
        <v>6.9557362240288967E-2</v>
      </c>
      <c r="U133" s="66">
        <v>14063</v>
      </c>
      <c r="V133" s="57">
        <v>0.15072416332542349</v>
      </c>
      <c r="W133" s="36">
        <v>5974</v>
      </c>
      <c r="X133" s="57">
        <v>0.25609756097560976</v>
      </c>
      <c r="Y133" s="36">
        <v>8465</v>
      </c>
      <c r="Z133" s="57">
        <v>6.1442006269592397E-2</v>
      </c>
      <c r="AA133" s="36">
        <v>14439</v>
      </c>
      <c r="AB133" s="57">
        <v>0.13416071007776287</v>
      </c>
    </row>
    <row r="134" spans="2:28" ht="15" hidden="1" customHeight="1" outlineLevel="1">
      <c r="B134" s="63" t="s">
        <v>81</v>
      </c>
      <c r="C134" s="36">
        <v>43</v>
      </c>
      <c r="D134" s="57">
        <v>-0.41891891891891897</v>
      </c>
      <c r="E134" s="66">
        <v>54</v>
      </c>
      <c r="F134" s="57">
        <v>8.0000000000000071E-2</v>
      </c>
      <c r="G134" s="66">
        <v>7</v>
      </c>
      <c r="H134" s="57" t="s">
        <v>143</v>
      </c>
      <c r="I134" s="66">
        <v>61</v>
      </c>
      <c r="J134" s="57">
        <v>0.21999999999999997</v>
      </c>
      <c r="K134" s="36">
        <v>323</v>
      </c>
      <c r="L134" s="57">
        <v>0.34024896265560156</v>
      </c>
      <c r="M134" s="36">
        <v>154</v>
      </c>
      <c r="N134" s="57">
        <v>-0.51875000000000004</v>
      </c>
      <c r="O134" s="36">
        <v>477</v>
      </c>
      <c r="P134" s="57">
        <v>-0.14973262032085566</v>
      </c>
      <c r="Q134" s="66">
        <v>4825</v>
      </c>
      <c r="R134" s="57">
        <v>-0.19138595609183839</v>
      </c>
      <c r="S134" s="66">
        <v>8878</v>
      </c>
      <c r="T134" s="57">
        <v>-0.12815476775017187</v>
      </c>
      <c r="U134" s="66">
        <v>13703</v>
      </c>
      <c r="V134" s="57">
        <v>-0.15151702786377708</v>
      </c>
      <c r="W134" s="36">
        <v>5245</v>
      </c>
      <c r="X134" s="57">
        <v>-0.1716677195198989</v>
      </c>
      <c r="Y134" s="36">
        <v>9039</v>
      </c>
      <c r="Z134" s="57">
        <v>-0.1393887460725507</v>
      </c>
      <c r="AA134" s="36">
        <v>14284</v>
      </c>
      <c r="AB134" s="57">
        <v>-0.1515295515295515</v>
      </c>
    </row>
    <row r="135" spans="2:28" ht="15" hidden="1" customHeight="1" outlineLevel="1">
      <c r="B135" s="63" t="s">
        <v>80</v>
      </c>
      <c r="C135" s="36">
        <v>40</v>
      </c>
      <c r="D135" s="57">
        <v>-0.2857142857142857</v>
      </c>
      <c r="E135" s="66">
        <v>18</v>
      </c>
      <c r="F135" s="57">
        <v>-0.21739130434782605</v>
      </c>
      <c r="G135" s="66">
        <v>0</v>
      </c>
      <c r="H135" s="57" t="s">
        <v>143</v>
      </c>
      <c r="I135" s="66">
        <v>18</v>
      </c>
      <c r="J135" s="57">
        <v>-0.21739130434782605</v>
      </c>
      <c r="K135" s="36">
        <v>232</v>
      </c>
      <c r="L135" s="57">
        <v>0.14285714285714279</v>
      </c>
      <c r="M135" s="36">
        <v>258</v>
      </c>
      <c r="N135" s="57">
        <v>0.26470588235294112</v>
      </c>
      <c r="O135" s="36">
        <v>490</v>
      </c>
      <c r="P135" s="57">
        <v>0.20393120393120401</v>
      </c>
      <c r="Q135" s="66">
        <v>5115</v>
      </c>
      <c r="R135" s="57">
        <v>-5.3654024051803861E-2</v>
      </c>
      <c r="S135" s="66">
        <v>7718</v>
      </c>
      <c r="T135" s="57">
        <v>0.10131278538812793</v>
      </c>
      <c r="U135" s="66">
        <v>12833</v>
      </c>
      <c r="V135" s="57">
        <v>3.3835495045516861E-2</v>
      </c>
      <c r="W135" s="36">
        <v>5405</v>
      </c>
      <c r="X135" s="57">
        <v>-4.9586776859504078E-2</v>
      </c>
      <c r="Y135" s="36">
        <v>7976</v>
      </c>
      <c r="Z135" s="57">
        <v>0.10593455352190784</v>
      </c>
      <c r="AA135" s="36">
        <v>13381</v>
      </c>
      <c r="AB135" s="57">
        <v>3.7367237770369766E-2</v>
      </c>
    </row>
    <row r="136" spans="2:28" ht="15" hidden="1" customHeight="1" outlineLevel="1">
      <c r="B136" s="63" t="s">
        <v>79</v>
      </c>
      <c r="C136" s="36">
        <v>152</v>
      </c>
      <c r="D136" s="57">
        <v>1.5333333333333332</v>
      </c>
      <c r="E136" s="66">
        <v>20</v>
      </c>
      <c r="F136" s="57">
        <v>-0.375</v>
      </c>
      <c r="G136" s="66">
        <v>3</v>
      </c>
      <c r="H136" s="57" t="s">
        <v>143</v>
      </c>
      <c r="I136" s="66">
        <v>23</v>
      </c>
      <c r="J136" s="57">
        <v>-0.28125</v>
      </c>
      <c r="K136" s="36">
        <v>216</v>
      </c>
      <c r="L136" s="57">
        <v>-0.1074380165289256</v>
      </c>
      <c r="M136" s="36">
        <v>134</v>
      </c>
      <c r="N136" s="57">
        <v>-0.50915750915750912</v>
      </c>
      <c r="O136" s="36">
        <v>350</v>
      </c>
      <c r="P136" s="57">
        <v>-0.32038834951456308</v>
      </c>
      <c r="Q136" s="66">
        <v>4574</v>
      </c>
      <c r="R136" s="57">
        <v>4.4769301050707977E-2</v>
      </c>
      <c r="S136" s="66">
        <v>6006</v>
      </c>
      <c r="T136" s="57">
        <v>-0.19759519038076157</v>
      </c>
      <c r="U136" s="66">
        <v>10580</v>
      </c>
      <c r="V136" s="57">
        <v>-0.10815139509398974</v>
      </c>
      <c r="W136" s="36">
        <v>4962</v>
      </c>
      <c r="X136" s="57">
        <v>5.3056027164685826E-2</v>
      </c>
      <c r="Y136" s="36">
        <v>6143</v>
      </c>
      <c r="Z136" s="57">
        <v>-0.20817220933230218</v>
      </c>
      <c r="AA136" s="36">
        <v>11105</v>
      </c>
      <c r="AB136" s="57">
        <v>-0.1094627105052125</v>
      </c>
    </row>
    <row r="137" spans="2:28" collapsed="1">
      <c r="B137" s="173">
        <v>2002</v>
      </c>
      <c r="C137" s="66">
        <v>497</v>
      </c>
      <c r="D137" s="67">
        <v>-0.24237804878048785</v>
      </c>
      <c r="E137" s="66">
        <v>205</v>
      </c>
      <c r="F137" s="67">
        <v>-0.15637860082304522</v>
      </c>
      <c r="G137" s="66">
        <v>72</v>
      </c>
      <c r="H137" s="67">
        <v>1.0571428571428569</v>
      </c>
      <c r="I137" s="66">
        <v>277</v>
      </c>
      <c r="J137" s="67">
        <v>-3.597122302158251E-3</v>
      </c>
      <c r="K137" s="66">
        <v>2421</v>
      </c>
      <c r="L137" s="67">
        <v>5.8163689239718597E-3</v>
      </c>
      <c r="M137" s="66">
        <v>2389</v>
      </c>
      <c r="N137" s="67">
        <v>-0.27606060606060601</v>
      </c>
      <c r="O137" s="66">
        <v>4810</v>
      </c>
      <c r="P137" s="67">
        <v>-0.15717539863325736</v>
      </c>
      <c r="Q137" s="66">
        <v>55207</v>
      </c>
      <c r="R137" s="67">
        <v>-5.4447984105778779E-2</v>
      </c>
      <c r="S137" s="66">
        <v>98543</v>
      </c>
      <c r="T137" s="67">
        <v>3.9834121222353636E-2</v>
      </c>
      <c r="U137" s="66">
        <v>153750</v>
      </c>
      <c r="V137" s="67">
        <v>3.891507894015156E-3</v>
      </c>
      <c r="W137" s="66">
        <v>58330</v>
      </c>
      <c r="X137" s="67">
        <v>-5.3698896820246644E-2</v>
      </c>
      <c r="Y137" s="66">
        <v>101004</v>
      </c>
      <c r="Z137" s="67">
        <v>2.957096113268709E-2</v>
      </c>
      <c r="AA137" s="66">
        <v>159334</v>
      </c>
      <c r="AB137" s="67">
        <v>-2.5603625823980014E-3</v>
      </c>
    </row>
    <row r="138" spans="2:28" ht="15" hidden="1" customHeight="1" outlineLevel="1">
      <c r="B138" s="63" t="s">
        <v>90</v>
      </c>
      <c r="C138" s="36">
        <v>94</v>
      </c>
      <c r="D138" s="57">
        <v>0.11904761904761907</v>
      </c>
      <c r="E138" s="66">
        <v>61</v>
      </c>
      <c r="F138" s="57">
        <v>3.3898305084745672E-2</v>
      </c>
      <c r="G138" s="66">
        <v>8</v>
      </c>
      <c r="H138" s="57">
        <v>0.33333333333333326</v>
      </c>
      <c r="I138" s="66">
        <v>69</v>
      </c>
      <c r="J138" s="57">
        <v>6.1538461538461542E-2</v>
      </c>
      <c r="K138" s="36">
        <v>197</v>
      </c>
      <c r="L138" s="57">
        <v>-0.1652542372881356</v>
      </c>
      <c r="M138" s="36">
        <v>316</v>
      </c>
      <c r="N138" s="57">
        <v>0.34468085106382973</v>
      </c>
      <c r="O138" s="36">
        <v>513</v>
      </c>
      <c r="P138" s="57">
        <v>8.9171974522292974E-2</v>
      </c>
      <c r="Q138" s="66">
        <v>4328</v>
      </c>
      <c r="R138" s="57">
        <v>7.8226208271051423E-2</v>
      </c>
      <c r="S138" s="66">
        <v>7058</v>
      </c>
      <c r="T138" s="57">
        <v>-0.14861278648974663</v>
      </c>
      <c r="U138" s="66">
        <v>11386</v>
      </c>
      <c r="V138" s="57">
        <v>-7.4609882964889462E-2</v>
      </c>
      <c r="W138" s="36">
        <v>4680</v>
      </c>
      <c r="X138" s="57">
        <v>6.5331208741179259E-2</v>
      </c>
      <c r="Y138" s="36">
        <v>7382</v>
      </c>
      <c r="Z138" s="57">
        <v>-0.13468526550228577</v>
      </c>
      <c r="AA138" s="36">
        <v>12062</v>
      </c>
      <c r="AB138" s="57">
        <v>-6.669761683689257E-2</v>
      </c>
    </row>
    <row r="139" spans="2:28" ht="15" hidden="1" customHeight="1" outlineLevel="1">
      <c r="B139" s="63" t="s">
        <v>89</v>
      </c>
      <c r="C139" s="36">
        <v>113</v>
      </c>
      <c r="D139" s="57">
        <v>1.6904761904761907</v>
      </c>
      <c r="E139" s="66">
        <v>27</v>
      </c>
      <c r="F139" s="57">
        <v>0.35000000000000009</v>
      </c>
      <c r="G139" s="66">
        <v>4</v>
      </c>
      <c r="H139" s="57">
        <v>-0.19999999999999996</v>
      </c>
      <c r="I139" s="66">
        <v>31</v>
      </c>
      <c r="J139" s="57">
        <v>0.24</v>
      </c>
      <c r="K139" s="36">
        <v>247</v>
      </c>
      <c r="L139" s="57">
        <v>-0.1333333333333333</v>
      </c>
      <c r="M139" s="36">
        <v>221</v>
      </c>
      <c r="N139" s="57">
        <v>0.14507772020725396</v>
      </c>
      <c r="O139" s="36">
        <v>468</v>
      </c>
      <c r="P139" s="57">
        <v>-2.0920502092050208E-2</v>
      </c>
      <c r="Q139" s="66">
        <v>5163</v>
      </c>
      <c r="R139" s="57">
        <v>5.9729064039408808E-2</v>
      </c>
      <c r="S139" s="66">
        <v>6974</v>
      </c>
      <c r="T139" s="57">
        <v>-5.1801495581237256E-2</v>
      </c>
      <c r="U139" s="66">
        <v>12137</v>
      </c>
      <c r="V139" s="57">
        <v>-7.3607589760366077E-3</v>
      </c>
      <c r="W139" s="36">
        <v>5498</v>
      </c>
      <c r="X139" s="57">
        <v>5.345851695727144E-2</v>
      </c>
      <c r="Y139" s="36">
        <v>7199</v>
      </c>
      <c r="Z139" s="57">
        <v>-4.6868793856745694E-2</v>
      </c>
      <c r="AA139" s="36">
        <v>12697</v>
      </c>
      <c r="AB139" s="57">
        <v>-5.8722204823050683E-3</v>
      </c>
    </row>
    <row r="140" spans="2:28" ht="15" hidden="1" customHeight="1" outlineLevel="1">
      <c r="B140" s="63" t="s">
        <v>88</v>
      </c>
      <c r="C140" s="36">
        <v>31</v>
      </c>
      <c r="D140" s="57">
        <v>-0.39215686274509809</v>
      </c>
      <c r="E140" s="66">
        <v>2</v>
      </c>
      <c r="F140" s="57">
        <v>-0.95348837209302328</v>
      </c>
      <c r="G140" s="66">
        <v>0</v>
      </c>
      <c r="H140" s="57" t="s">
        <v>143</v>
      </c>
      <c r="I140" s="66">
        <v>2</v>
      </c>
      <c r="J140" s="57">
        <v>-0.95348837209302328</v>
      </c>
      <c r="K140" s="36">
        <v>199</v>
      </c>
      <c r="L140" s="57">
        <v>-0.16033755274261607</v>
      </c>
      <c r="M140" s="36">
        <v>220</v>
      </c>
      <c r="N140" s="57">
        <v>-5.1724137931034475E-2</v>
      </c>
      <c r="O140" s="36">
        <v>419</v>
      </c>
      <c r="P140" s="57">
        <v>-0.10660980810234544</v>
      </c>
      <c r="Q140" s="66">
        <v>6413</v>
      </c>
      <c r="R140" s="57">
        <v>-0.12390710382513659</v>
      </c>
      <c r="S140" s="66">
        <v>8810</v>
      </c>
      <c r="T140" s="57">
        <v>-0.12067072562131953</v>
      </c>
      <c r="U140" s="66">
        <v>15223</v>
      </c>
      <c r="V140" s="57">
        <v>-0.12203702635676794</v>
      </c>
      <c r="W140" s="36">
        <v>6645</v>
      </c>
      <c r="X140" s="57">
        <v>-0.13148608025094755</v>
      </c>
      <c r="Y140" s="36">
        <v>9030</v>
      </c>
      <c r="Z140" s="57">
        <v>-0.11911033069944399</v>
      </c>
      <c r="AA140" s="36">
        <v>15675</v>
      </c>
      <c r="AB140" s="57">
        <v>-0.12439950843481173</v>
      </c>
    </row>
    <row r="141" spans="2:28" ht="15" hidden="1" customHeight="1" outlineLevel="1">
      <c r="B141" s="63" t="s">
        <v>87</v>
      </c>
      <c r="C141" s="36">
        <v>44</v>
      </c>
      <c r="D141" s="57">
        <v>-0.12</v>
      </c>
      <c r="E141" s="66">
        <v>2</v>
      </c>
      <c r="F141" s="57">
        <v>-0.9</v>
      </c>
      <c r="G141" s="66">
        <v>0</v>
      </c>
      <c r="H141" s="57">
        <v>-1</v>
      </c>
      <c r="I141" s="66">
        <v>2</v>
      </c>
      <c r="J141" s="57">
        <v>-0.9375</v>
      </c>
      <c r="K141" s="36">
        <v>136</v>
      </c>
      <c r="L141" s="57">
        <v>-0.31658291457286436</v>
      </c>
      <c r="M141" s="36">
        <v>266</v>
      </c>
      <c r="N141" s="57">
        <v>-0.18654434250764529</v>
      </c>
      <c r="O141" s="36">
        <v>402</v>
      </c>
      <c r="P141" s="57">
        <v>-0.23574144486692017</v>
      </c>
      <c r="Q141" s="66">
        <v>4319</v>
      </c>
      <c r="R141" s="57">
        <v>-5.3058539793904846E-2</v>
      </c>
      <c r="S141" s="66">
        <v>7072</v>
      </c>
      <c r="T141" s="57">
        <v>-8.901197990467602E-2</v>
      </c>
      <c r="U141" s="66">
        <v>11391</v>
      </c>
      <c r="V141" s="57">
        <v>-7.5705939629990282E-2</v>
      </c>
      <c r="W141" s="36">
        <v>4501</v>
      </c>
      <c r="X141" s="57">
        <v>-6.8115942028985521E-2</v>
      </c>
      <c r="Y141" s="36">
        <v>7338</v>
      </c>
      <c r="Z141" s="57">
        <v>-9.4297704270550509E-2</v>
      </c>
      <c r="AA141" s="36">
        <v>11839</v>
      </c>
      <c r="AB141" s="57">
        <v>-8.4519022579647385E-2</v>
      </c>
    </row>
    <row r="142" spans="2:28" ht="15" hidden="1" customHeight="1" outlineLevel="1">
      <c r="B142" s="63" t="s">
        <v>86</v>
      </c>
      <c r="C142" s="36">
        <v>16</v>
      </c>
      <c r="D142" s="57">
        <v>-0.44827586206896552</v>
      </c>
      <c r="E142" s="66">
        <v>3</v>
      </c>
      <c r="F142" s="57">
        <v>-0.75</v>
      </c>
      <c r="G142" s="66">
        <v>7</v>
      </c>
      <c r="H142" s="57">
        <v>0.16666666666666674</v>
      </c>
      <c r="I142" s="66">
        <v>10</v>
      </c>
      <c r="J142" s="57">
        <v>-0.44444444444444442</v>
      </c>
      <c r="K142" s="36">
        <v>217</v>
      </c>
      <c r="L142" s="57">
        <v>0.528169014084507</v>
      </c>
      <c r="M142" s="36">
        <v>391</v>
      </c>
      <c r="N142" s="57">
        <v>0.45353159851301106</v>
      </c>
      <c r="O142" s="36">
        <v>608</v>
      </c>
      <c r="P142" s="57">
        <v>0.47931873479318732</v>
      </c>
      <c r="Q142" s="66">
        <v>4679</v>
      </c>
      <c r="R142" s="57">
        <v>-2.5411372630701923E-2</v>
      </c>
      <c r="S142" s="66">
        <v>9448</v>
      </c>
      <c r="T142" s="57">
        <v>0.27762001352265053</v>
      </c>
      <c r="U142" s="66">
        <v>14127</v>
      </c>
      <c r="V142" s="57">
        <v>0.15833060019678591</v>
      </c>
      <c r="W142" s="36">
        <v>4915</v>
      </c>
      <c r="X142" s="57">
        <v>-1.3844301765650102E-2</v>
      </c>
      <c r="Y142" s="36">
        <v>9846</v>
      </c>
      <c r="Z142" s="57">
        <v>0.2837027379400261</v>
      </c>
      <c r="AA142" s="36">
        <v>14761</v>
      </c>
      <c r="AB142" s="57">
        <v>0.16650861387703486</v>
      </c>
    </row>
    <row r="143" spans="2:28" ht="15" hidden="1" customHeight="1" outlineLevel="1">
      <c r="B143" s="63" t="s">
        <v>85</v>
      </c>
      <c r="C143" s="36">
        <v>63</v>
      </c>
      <c r="D143" s="57">
        <v>1.625</v>
      </c>
      <c r="E143" s="66">
        <v>7</v>
      </c>
      <c r="F143" s="57">
        <v>-0.7407407407407407</v>
      </c>
      <c r="G143" s="66">
        <v>16</v>
      </c>
      <c r="H143" s="57">
        <v>7</v>
      </c>
      <c r="I143" s="66">
        <v>23</v>
      </c>
      <c r="J143" s="57">
        <v>-0.2068965517241379</v>
      </c>
      <c r="K143" s="36">
        <v>216</v>
      </c>
      <c r="L143" s="57">
        <v>0.22727272727272729</v>
      </c>
      <c r="M143" s="36">
        <v>490</v>
      </c>
      <c r="N143" s="57">
        <v>0.101123595505618</v>
      </c>
      <c r="O143" s="36">
        <v>706</v>
      </c>
      <c r="P143" s="57">
        <v>0.13687600644122377</v>
      </c>
      <c r="Q143" s="66">
        <v>5056</v>
      </c>
      <c r="R143" s="57">
        <v>-0.20050600885515502</v>
      </c>
      <c r="S143" s="66">
        <v>8972</v>
      </c>
      <c r="T143" s="57">
        <v>-0.11097899326198968</v>
      </c>
      <c r="U143" s="66">
        <v>14028</v>
      </c>
      <c r="V143" s="57">
        <v>-0.14546783625730997</v>
      </c>
      <c r="W143" s="36">
        <v>5342</v>
      </c>
      <c r="X143" s="57">
        <v>-0.18455197679743551</v>
      </c>
      <c r="Y143" s="36">
        <v>9478</v>
      </c>
      <c r="Z143" s="57">
        <v>-0.1006736882057121</v>
      </c>
      <c r="AA143" s="36">
        <v>14820</v>
      </c>
      <c r="AB143" s="57">
        <v>-0.13282621416032769</v>
      </c>
    </row>
    <row r="144" spans="2:28" ht="15" hidden="1" customHeight="1" outlineLevel="1">
      <c r="B144" s="63" t="s">
        <v>84</v>
      </c>
      <c r="C144" s="36">
        <v>20</v>
      </c>
      <c r="D144" s="57">
        <v>-0.39393939393939392</v>
      </c>
      <c r="E144" s="66">
        <v>10</v>
      </c>
      <c r="F144" s="57">
        <v>0.4285714285714286</v>
      </c>
      <c r="G144" s="66">
        <v>0</v>
      </c>
      <c r="H144" s="57" t="s">
        <v>143</v>
      </c>
      <c r="I144" s="66">
        <v>10</v>
      </c>
      <c r="J144" s="57">
        <v>0.4285714285714286</v>
      </c>
      <c r="K144" s="36">
        <v>140</v>
      </c>
      <c r="L144" s="57">
        <v>4.4776119402984982E-2</v>
      </c>
      <c r="M144" s="36">
        <v>179</v>
      </c>
      <c r="N144" s="57">
        <v>7.8313253012048278E-2</v>
      </c>
      <c r="O144" s="36">
        <v>319</v>
      </c>
      <c r="P144" s="57">
        <v>6.3333333333333242E-2</v>
      </c>
      <c r="Q144" s="66">
        <v>3912</v>
      </c>
      <c r="R144" s="57">
        <v>-3.4789045151739417E-2</v>
      </c>
      <c r="S144" s="66">
        <v>6761</v>
      </c>
      <c r="T144" s="57">
        <v>7.9169992019153979E-2</v>
      </c>
      <c r="U144" s="66">
        <v>10673</v>
      </c>
      <c r="V144" s="57">
        <v>3.4405892614847833E-2</v>
      </c>
      <c r="W144" s="36">
        <v>4082</v>
      </c>
      <c r="X144" s="57">
        <v>-3.4303288384196828E-2</v>
      </c>
      <c r="Y144" s="36">
        <v>6940</v>
      </c>
      <c r="Z144" s="57">
        <v>7.9147877468511929E-2</v>
      </c>
      <c r="AA144" s="36">
        <v>11022</v>
      </c>
      <c r="AB144" s="57">
        <v>3.4152749108650848E-2</v>
      </c>
    </row>
    <row r="145" spans="2:28" ht="15" hidden="1" customHeight="1" outlineLevel="1">
      <c r="B145" s="63" t="s">
        <v>83</v>
      </c>
      <c r="C145" s="36">
        <v>31</v>
      </c>
      <c r="D145" s="57">
        <v>-0.55714285714285716</v>
      </c>
      <c r="E145" s="66">
        <v>13</v>
      </c>
      <c r="F145" s="57">
        <v>-7.1428571428571397E-2</v>
      </c>
      <c r="G145" s="66">
        <v>0</v>
      </c>
      <c r="H145" s="57" t="s">
        <v>143</v>
      </c>
      <c r="I145" s="66">
        <v>13</v>
      </c>
      <c r="J145" s="57">
        <v>-7.1428571428571397E-2</v>
      </c>
      <c r="K145" s="36">
        <v>152</v>
      </c>
      <c r="L145" s="57">
        <v>-4.4025157232704393E-2</v>
      </c>
      <c r="M145" s="36">
        <v>194</v>
      </c>
      <c r="N145" s="57">
        <v>-0.10599078341013823</v>
      </c>
      <c r="O145" s="36">
        <v>346</v>
      </c>
      <c r="P145" s="57">
        <v>-7.9787234042553168E-2</v>
      </c>
      <c r="Q145" s="66">
        <v>4294</v>
      </c>
      <c r="R145" s="57">
        <v>-5.6678383128295207E-2</v>
      </c>
      <c r="S145" s="66">
        <v>7248</v>
      </c>
      <c r="T145" s="57">
        <v>-2.4363979001211455E-2</v>
      </c>
      <c r="U145" s="66">
        <v>11542</v>
      </c>
      <c r="V145" s="57">
        <v>-3.6641348802270213E-2</v>
      </c>
      <c r="W145" s="36">
        <v>4490</v>
      </c>
      <c r="X145" s="57">
        <v>-6.3607924921793568E-2</v>
      </c>
      <c r="Y145" s="36">
        <v>7442</v>
      </c>
      <c r="Z145" s="57">
        <v>-2.6680617316243826E-2</v>
      </c>
      <c r="AA145" s="36">
        <v>11932</v>
      </c>
      <c r="AB145" s="57">
        <v>-4.0913109878627174E-2</v>
      </c>
    </row>
    <row r="146" spans="2:28" ht="15" hidden="1" customHeight="1" outlineLevel="1">
      <c r="B146" s="63" t="s">
        <v>82</v>
      </c>
      <c r="C146" s="36">
        <v>54</v>
      </c>
      <c r="D146" s="57">
        <v>0.28571428571428581</v>
      </c>
      <c r="E146" s="66">
        <v>13</v>
      </c>
      <c r="F146" s="57">
        <v>-0.40909090909090906</v>
      </c>
      <c r="G146" s="66">
        <v>0</v>
      </c>
      <c r="H146" s="57" t="s">
        <v>143</v>
      </c>
      <c r="I146" s="66">
        <v>13</v>
      </c>
      <c r="J146" s="57">
        <v>-0.40909090909090906</v>
      </c>
      <c r="K146" s="36">
        <v>217</v>
      </c>
      <c r="L146" s="57">
        <v>0.39102564102564097</v>
      </c>
      <c r="M146" s="36">
        <v>226</v>
      </c>
      <c r="N146" s="57">
        <v>-1.7391304347826098E-2</v>
      </c>
      <c r="O146" s="36">
        <v>443</v>
      </c>
      <c r="P146" s="57">
        <v>0.1476683937823835</v>
      </c>
      <c r="Q146" s="66">
        <v>4472</v>
      </c>
      <c r="R146" s="57">
        <v>-9.1241617557407007E-2</v>
      </c>
      <c r="S146" s="66">
        <v>7749</v>
      </c>
      <c r="T146" s="57">
        <v>-6.87417377719024E-2</v>
      </c>
      <c r="U146" s="66">
        <v>12221</v>
      </c>
      <c r="V146" s="57">
        <v>-7.7103156622866598E-2</v>
      </c>
      <c r="W146" s="36">
        <v>4756</v>
      </c>
      <c r="X146" s="57">
        <v>-7.4888154055631206E-2</v>
      </c>
      <c r="Y146" s="36">
        <v>7975</v>
      </c>
      <c r="Z146" s="57">
        <v>-6.7360542626593412E-2</v>
      </c>
      <c r="AA146" s="36">
        <v>12731</v>
      </c>
      <c r="AB146" s="57">
        <v>-7.0186970493718914E-2</v>
      </c>
    </row>
    <row r="147" spans="2:28" ht="15" hidden="1" customHeight="1" outlineLevel="1">
      <c r="B147" s="63" t="s">
        <v>81</v>
      </c>
      <c r="C147" s="36">
        <v>74</v>
      </c>
      <c r="D147" s="57">
        <v>-0.10843373493975905</v>
      </c>
      <c r="E147" s="66">
        <v>50</v>
      </c>
      <c r="F147" s="57">
        <v>0.72413793103448265</v>
      </c>
      <c r="G147" s="66">
        <v>0</v>
      </c>
      <c r="H147" s="57" t="s">
        <v>143</v>
      </c>
      <c r="I147" s="66">
        <v>50</v>
      </c>
      <c r="J147" s="57">
        <v>0.72413793103448265</v>
      </c>
      <c r="K147" s="36">
        <v>241</v>
      </c>
      <c r="L147" s="57">
        <v>-0.43294117647058827</v>
      </c>
      <c r="M147" s="36">
        <v>320</v>
      </c>
      <c r="N147" s="57">
        <v>-0.14209115281501339</v>
      </c>
      <c r="O147" s="36">
        <v>561</v>
      </c>
      <c r="P147" s="57">
        <v>-0.29699248120300747</v>
      </c>
      <c r="Q147" s="66">
        <v>5967</v>
      </c>
      <c r="R147" s="57">
        <v>3.9909376089229731E-2</v>
      </c>
      <c r="S147" s="66">
        <v>10183</v>
      </c>
      <c r="T147" s="57">
        <v>0.23775373769296215</v>
      </c>
      <c r="U147" s="66">
        <v>16150</v>
      </c>
      <c r="V147" s="57">
        <v>0.15646258503401356</v>
      </c>
      <c r="W147" s="36">
        <v>6332</v>
      </c>
      <c r="X147" s="57">
        <v>9.0836653386454635E-3</v>
      </c>
      <c r="Y147" s="36">
        <v>10503</v>
      </c>
      <c r="Z147" s="57">
        <v>0.22127906976744183</v>
      </c>
      <c r="AA147" s="36">
        <v>16835</v>
      </c>
      <c r="AB147" s="57">
        <v>0.13176470588235301</v>
      </c>
    </row>
    <row r="148" spans="2:28" ht="15" hidden="1" customHeight="1" outlineLevel="1">
      <c r="B148" s="63" t="s">
        <v>80</v>
      </c>
      <c r="C148" s="36">
        <v>56</v>
      </c>
      <c r="D148" s="57">
        <v>-1.7543859649122862E-2</v>
      </c>
      <c r="E148" s="66">
        <v>23</v>
      </c>
      <c r="F148" s="57">
        <v>-0.5106382978723405</v>
      </c>
      <c r="G148" s="66">
        <v>0</v>
      </c>
      <c r="H148" s="57">
        <v>-1</v>
      </c>
      <c r="I148" s="66">
        <v>23</v>
      </c>
      <c r="J148" s="57">
        <v>-0.58181818181818179</v>
      </c>
      <c r="K148" s="36">
        <v>203</v>
      </c>
      <c r="L148" s="57">
        <v>-0.19444444444444442</v>
      </c>
      <c r="M148" s="36">
        <v>204</v>
      </c>
      <c r="N148" s="57">
        <v>-0.34824281150159742</v>
      </c>
      <c r="O148" s="36">
        <v>407</v>
      </c>
      <c r="P148" s="57">
        <v>-0.27964601769911501</v>
      </c>
      <c r="Q148" s="66">
        <v>5405</v>
      </c>
      <c r="R148" s="57">
        <v>0.19026646113190937</v>
      </c>
      <c r="S148" s="66">
        <v>7008</v>
      </c>
      <c r="T148" s="57">
        <v>-9.7837281153450029E-2</v>
      </c>
      <c r="U148" s="66">
        <v>12413</v>
      </c>
      <c r="V148" s="57">
        <v>8.4491022828825368E-3</v>
      </c>
      <c r="W148" s="36">
        <v>5687</v>
      </c>
      <c r="X148" s="57">
        <v>0.16132325913824785</v>
      </c>
      <c r="Y148" s="36">
        <v>7212</v>
      </c>
      <c r="Z148" s="57">
        <v>-0.10841884040054395</v>
      </c>
      <c r="AA148" s="36">
        <v>12899</v>
      </c>
      <c r="AB148" s="57">
        <v>-6.699522562759852E-3</v>
      </c>
    </row>
    <row r="149" spans="2:28" ht="15" hidden="1" customHeight="1" outlineLevel="1">
      <c r="B149" s="63" t="s">
        <v>79</v>
      </c>
      <c r="C149" s="36">
        <v>60</v>
      </c>
      <c r="D149" s="57">
        <v>-0.1428571428571429</v>
      </c>
      <c r="E149" s="66">
        <v>32</v>
      </c>
      <c r="F149" s="57">
        <v>-0.52941176470588236</v>
      </c>
      <c r="G149" s="66">
        <v>0</v>
      </c>
      <c r="H149" s="57">
        <v>-1</v>
      </c>
      <c r="I149" s="66">
        <v>32</v>
      </c>
      <c r="J149" s="57">
        <v>-0.55555555555555558</v>
      </c>
      <c r="K149" s="36">
        <v>242</v>
      </c>
      <c r="L149" s="57">
        <v>-8.1967213114754189E-3</v>
      </c>
      <c r="M149" s="36">
        <v>273</v>
      </c>
      <c r="N149" s="57">
        <v>0.25229357798165131</v>
      </c>
      <c r="O149" s="36">
        <v>515</v>
      </c>
      <c r="P149" s="57">
        <v>0.11471861471861478</v>
      </c>
      <c r="Q149" s="66">
        <v>4378</v>
      </c>
      <c r="R149" s="57">
        <v>0.27489807804309851</v>
      </c>
      <c r="S149" s="66">
        <v>7485</v>
      </c>
      <c r="T149" s="57">
        <v>2.6467361492046093E-2</v>
      </c>
      <c r="U149" s="66">
        <v>11863</v>
      </c>
      <c r="V149" s="57">
        <v>0.10600410218161471</v>
      </c>
      <c r="W149" s="36">
        <v>4712</v>
      </c>
      <c r="X149" s="57">
        <v>0.23480083857442358</v>
      </c>
      <c r="Y149" s="36">
        <v>7758</v>
      </c>
      <c r="Z149" s="57">
        <v>3.2472717593824862E-2</v>
      </c>
      <c r="AA149" s="36">
        <v>12470</v>
      </c>
      <c r="AB149" s="57">
        <v>0.10061782877316849</v>
      </c>
    </row>
    <row r="150" spans="2:28" collapsed="1">
      <c r="B150" s="173">
        <v>2001</v>
      </c>
      <c r="C150" s="66">
        <v>656</v>
      </c>
      <c r="D150" s="67">
        <v>3.3070866141732269E-2</v>
      </c>
      <c r="E150" s="66">
        <v>243</v>
      </c>
      <c r="F150" s="67">
        <v>-0.33967391304347827</v>
      </c>
      <c r="G150" s="66">
        <v>35</v>
      </c>
      <c r="H150" s="67">
        <v>-0.18604651162790697</v>
      </c>
      <c r="I150" s="66">
        <v>278</v>
      </c>
      <c r="J150" s="67">
        <v>-0.32360097323600978</v>
      </c>
      <c r="K150" s="66">
        <v>2407</v>
      </c>
      <c r="L150" s="67">
        <v>-8.9981096408317529E-2</v>
      </c>
      <c r="M150" s="66">
        <v>3300</v>
      </c>
      <c r="N150" s="67">
        <v>2.5481665630826544E-2</v>
      </c>
      <c r="O150" s="66">
        <v>5707</v>
      </c>
      <c r="P150" s="67">
        <v>-2.6607538802660757E-2</v>
      </c>
      <c r="Q150" s="66">
        <v>58386</v>
      </c>
      <c r="R150" s="67">
        <v>-1.2599144272885665E-2</v>
      </c>
      <c r="S150" s="66">
        <v>94768</v>
      </c>
      <c r="T150" s="67">
        <v>-1.5049472021285482E-2</v>
      </c>
      <c r="U150" s="66">
        <v>153154</v>
      </c>
      <c r="V150" s="67">
        <v>-1.4116783716454084E-2</v>
      </c>
      <c r="W150" s="66">
        <v>61640</v>
      </c>
      <c r="X150" s="67">
        <v>-1.8143009605122717E-2</v>
      </c>
      <c r="Y150" s="66">
        <v>98103</v>
      </c>
      <c r="Z150" s="67">
        <v>-1.3812238004764943E-2</v>
      </c>
      <c r="AA150" s="66">
        <v>159743</v>
      </c>
      <c r="AB150" s="67">
        <v>-1.5487871018637245E-2</v>
      </c>
    </row>
    <row r="151" spans="2:28" ht="15" hidden="1" customHeight="1" outlineLevel="1">
      <c r="B151" s="63" t="s">
        <v>90</v>
      </c>
      <c r="C151" s="36">
        <v>84</v>
      </c>
      <c r="D151" s="57">
        <v>0.39999999999999991</v>
      </c>
      <c r="E151" s="66">
        <v>59</v>
      </c>
      <c r="F151" s="57">
        <v>0.31111111111111112</v>
      </c>
      <c r="G151" s="66">
        <v>6</v>
      </c>
      <c r="H151" s="57" t="s">
        <v>143</v>
      </c>
      <c r="I151" s="66">
        <v>65</v>
      </c>
      <c r="J151" s="57">
        <v>0.44444444444444442</v>
      </c>
      <c r="K151" s="36">
        <v>236</v>
      </c>
      <c r="L151" s="57">
        <v>0.17999999999999994</v>
      </c>
      <c r="M151" s="36">
        <v>235</v>
      </c>
      <c r="N151" s="57">
        <v>-0.1607142857142857</v>
      </c>
      <c r="O151" s="36">
        <v>471</v>
      </c>
      <c r="P151" s="57">
        <v>-1.8750000000000044E-2</v>
      </c>
      <c r="Q151" s="66">
        <v>4014</v>
      </c>
      <c r="R151" s="57">
        <v>0.26226415094339628</v>
      </c>
      <c r="S151" s="66">
        <v>8290</v>
      </c>
      <c r="T151" s="57">
        <v>0.39868398852707942</v>
      </c>
      <c r="U151" s="66">
        <v>12304</v>
      </c>
      <c r="V151" s="57">
        <v>0.35104864390029644</v>
      </c>
      <c r="W151" s="36">
        <v>4393</v>
      </c>
      <c r="X151" s="57">
        <v>0.26054519368723095</v>
      </c>
      <c r="Y151" s="36">
        <v>8531</v>
      </c>
      <c r="Z151" s="57">
        <v>0.37441598195585635</v>
      </c>
      <c r="AA151" s="36">
        <v>12924</v>
      </c>
      <c r="AB151" s="57">
        <v>0.33347090383821709</v>
      </c>
    </row>
    <row r="152" spans="2:28" ht="15" hidden="1" customHeight="1" outlineLevel="1">
      <c r="B152" s="63" t="s">
        <v>89</v>
      </c>
      <c r="C152" s="36">
        <v>42</v>
      </c>
      <c r="D152" s="57">
        <v>-0.43243243243243246</v>
      </c>
      <c r="E152" s="66">
        <v>20</v>
      </c>
      <c r="F152" s="57">
        <v>-0.53488372093023262</v>
      </c>
      <c r="G152" s="66">
        <v>5</v>
      </c>
      <c r="H152" s="57">
        <v>0.25</v>
      </c>
      <c r="I152" s="66">
        <v>25</v>
      </c>
      <c r="J152" s="57">
        <v>-0.46808510638297873</v>
      </c>
      <c r="K152" s="36">
        <v>285</v>
      </c>
      <c r="L152" s="57">
        <v>-0.21487603305785119</v>
      </c>
      <c r="M152" s="36">
        <v>193</v>
      </c>
      <c r="N152" s="57">
        <v>-0.36092715231788075</v>
      </c>
      <c r="O152" s="36">
        <v>478</v>
      </c>
      <c r="P152" s="57">
        <v>-0.28120300751879701</v>
      </c>
      <c r="Q152" s="66">
        <v>4872</v>
      </c>
      <c r="R152" s="57">
        <v>-0.11962414166967839</v>
      </c>
      <c r="S152" s="66">
        <v>7355</v>
      </c>
      <c r="T152" s="57">
        <v>6.5633149811648694E-2</v>
      </c>
      <c r="U152" s="66">
        <v>12227</v>
      </c>
      <c r="V152" s="57">
        <v>-1.6806046960437415E-2</v>
      </c>
      <c r="W152" s="36">
        <v>5219</v>
      </c>
      <c r="X152" s="57">
        <v>-0.13219155304289987</v>
      </c>
      <c r="Y152" s="36">
        <v>7553</v>
      </c>
      <c r="Z152" s="57">
        <v>4.7863485016648166E-2</v>
      </c>
      <c r="AA152" s="36">
        <v>12772</v>
      </c>
      <c r="AB152" s="57">
        <v>-3.4034185448494902E-2</v>
      </c>
    </row>
    <row r="153" spans="2:28" ht="15" hidden="1" customHeight="1" outlineLevel="1">
      <c r="B153" s="63" t="s">
        <v>88</v>
      </c>
      <c r="C153" s="36">
        <v>51</v>
      </c>
      <c r="D153" s="57">
        <v>0.27499999999999991</v>
      </c>
      <c r="E153" s="66">
        <v>43</v>
      </c>
      <c r="F153" s="57">
        <v>0.10256410256410264</v>
      </c>
      <c r="G153" s="66">
        <v>0</v>
      </c>
      <c r="H153" s="57">
        <v>-1</v>
      </c>
      <c r="I153" s="66">
        <v>43</v>
      </c>
      <c r="J153" s="57">
        <v>-0.20370370370370372</v>
      </c>
      <c r="K153" s="36">
        <v>237</v>
      </c>
      <c r="L153" s="57">
        <v>0.1732673267326732</v>
      </c>
      <c r="M153" s="36">
        <v>232</v>
      </c>
      <c r="N153" s="57">
        <v>-0.27950310559006208</v>
      </c>
      <c r="O153" s="36">
        <v>469</v>
      </c>
      <c r="P153" s="57">
        <v>-0.10496183206106868</v>
      </c>
      <c r="Q153" s="66">
        <v>7320</v>
      </c>
      <c r="R153" s="57">
        <v>8.460512668543485E-2</v>
      </c>
      <c r="S153" s="66">
        <v>10019</v>
      </c>
      <c r="T153" s="57">
        <v>3.1610378912685366E-2</v>
      </c>
      <c r="U153" s="66">
        <v>17339</v>
      </c>
      <c r="V153" s="57">
        <v>5.333819330538847E-2</v>
      </c>
      <c r="W153" s="36">
        <v>7651</v>
      </c>
      <c r="X153" s="57">
        <v>8.8335704125177772E-2</v>
      </c>
      <c r="Y153" s="36">
        <v>10251</v>
      </c>
      <c r="Z153" s="57">
        <v>2.0101502637078328E-2</v>
      </c>
      <c r="AA153" s="36">
        <v>17902</v>
      </c>
      <c r="AB153" s="57">
        <v>4.8187833011300363E-2</v>
      </c>
    </row>
    <row r="154" spans="2:28" ht="15" hidden="1" customHeight="1" outlineLevel="1">
      <c r="B154" s="63" t="s">
        <v>87</v>
      </c>
      <c r="C154" s="36">
        <v>50</v>
      </c>
      <c r="D154" s="57">
        <v>0.5625</v>
      </c>
      <c r="E154" s="66">
        <v>20</v>
      </c>
      <c r="F154" s="57">
        <v>4</v>
      </c>
      <c r="G154" s="66">
        <v>12</v>
      </c>
      <c r="H154" s="57">
        <v>0.5</v>
      </c>
      <c r="I154" s="66">
        <v>32</v>
      </c>
      <c r="J154" s="57">
        <v>1.6666666666666665</v>
      </c>
      <c r="K154" s="36">
        <v>199</v>
      </c>
      <c r="L154" s="57">
        <v>-7.0093457943925186E-2</v>
      </c>
      <c r="M154" s="36">
        <v>327</v>
      </c>
      <c r="N154" s="57">
        <v>0.17204301075268824</v>
      </c>
      <c r="O154" s="36">
        <v>526</v>
      </c>
      <c r="P154" s="57">
        <v>6.6937119675456458E-2</v>
      </c>
      <c r="Q154" s="66">
        <v>4561</v>
      </c>
      <c r="R154" s="57">
        <v>5.2133794694348312E-2</v>
      </c>
      <c r="S154" s="66">
        <v>7763</v>
      </c>
      <c r="T154" s="57">
        <v>0.10489610019925988</v>
      </c>
      <c r="U154" s="66">
        <v>12324</v>
      </c>
      <c r="V154" s="57">
        <v>8.4763665170319413E-2</v>
      </c>
      <c r="W154" s="36">
        <v>4830</v>
      </c>
      <c r="X154" s="57">
        <v>5.3435114503816772E-2</v>
      </c>
      <c r="Y154" s="36">
        <v>8102</v>
      </c>
      <c r="Z154" s="57">
        <v>0.10789005879939828</v>
      </c>
      <c r="AA154" s="36">
        <v>12932</v>
      </c>
      <c r="AB154" s="57">
        <v>8.6905362245755624E-2</v>
      </c>
    </row>
    <row r="155" spans="2:28" ht="15" hidden="1" customHeight="1" outlineLevel="1">
      <c r="B155" s="63" t="s">
        <v>86</v>
      </c>
      <c r="C155" s="36">
        <v>29</v>
      </c>
      <c r="D155" s="57">
        <v>0.15999999999999992</v>
      </c>
      <c r="E155" s="66">
        <v>12</v>
      </c>
      <c r="F155" s="57">
        <v>0.33333333333333326</v>
      </c>
      <c r="G155" s="66">
        <v>6</v>
      </c>
      <c r="H155" s="57">
        <v>0.5</v>
      </c>
      <c r="I155" s="66">
        <v>18</v>
      </c>
      <c r="J155" s="57">
        <v>0.38461538461538458</v>
      </c>
      <c r="K155" s="36">
        <v>142</v>
      </c>
      <c r="L155" s="57">
        <v>2.8985507246376718E-2</v>
      </c>
      <c r="M155" s="36">
        <v>269</v>
      </c>
      <c r="N155" s="57">
        <v>-0.25895316804407709</v>
      </c>
      <c r="O155" s="36">
        <v>411</v>
      </c>
      <c r="P155" s="57">
        <v>-0.17964071856287422</v>
      </c>
      <c r="Q155" s="66">
        <v>4801</v>
      </c>
      <c r="R155" s="57">
        <v>9.6740273396425103E-3</v>
      </c>
      <c r="S155" s="66">
        <v>7395</v>
      </c>
      <c r="T155" s="57">
        <v>-0.24540816326530612</v>
      </c>
      <c r="U155" s="66">
        <v>12196</v>
      </c>
      <c r="V155" s="57">
        <v>-0.16207488835451733</v>
      </c>
      <c r="W155" s="36">
        <v>4984</v>
      </c>
      <c r="X155" s="57">
        <v>1.1568906028008863E-2</v>
      </c>
      <c r="Y155" s="36">
        <v>7670</v>
      </c>
      <c r="Z155" s="57">
        <v>-0.24559850496705027</v>
      </c>
      <c r="AA155" s="36">
        <v>12654</v>
      </c>
      <c r="AB155" s="57">
        <v>-0.16165363720683712</v>
      </c>
    </row>
    <row r="156" spans="2:28" ht="15" hidden="1" customHeight="1" outlineLevel="1">
      <c r="B156" s="63" t="s">
        <v>85</v>
      </c>
      <c r="C156" s="36">
        <v>24</v>
      </c>
      <c r="D156" s="57">
        <v>-0.4</v>
      </c>
      <c r="E156" s="66">
        <v>27</v>
      </c>
      <c r="F156" s="57">
        <v>2.375</v>
      </c>
      <c r="G156" s="66">
        <v>2</v>
      </c>
      <c r="H156" s="57">
        <v>-0.5</v>
      </c>
      <c r="I156" s="66">
        <v>29</v>
      </c>
      <c r="J156" s="57">
        <v>1.4166666666666665</v>
      </c>
      <c r="K156" s="36">
        <v>176</v>
      </c>
      <c r="L156" s="57">
        <v>0.51724137931034475</v>
      </c>
      <c r="M156" s="36">
        <v>445</v>
      </c>
      <c r="N156" s="57">
        <v>6.7873303167420573E-3</v>
      </c>
      <c r="O156" s="36">
        <v>621</v>
      </c>
      <c r="P156" s="57">
        <v>0.11290322580645151</v>
      </c>
      <c r="Q156" s="66">
        <v>6324</v>
      </c>
      <c r="R156" s="57">
        <v>0.31832395247029388</v>
      </c>
      <c r="S156" s="66">
        <v>10092</v>
      </c>
      <c r="T156" s="57">
        <v>-0.16130640737970581</v>
      </c>
      <c r="U156" s="66">
        <v>16416</v>
      </c>
      <c r="V156" s="57">
        <v>-2.4598930481283476E-2</v>
      </c>
      <c r="W156" s="36">
        <v>6551</v>
      </c>
      <c r="X156" s="57">
        <v>0.32049989921386812</v>
      </c>
      <c r="Y156" s="36">
        <v>10539</v>
      </c>
      <c r="Z156" s="57">
        <v>-0.15546117477361965</v>
      </c>
      <c r="AA156" s="36">
        <v>17090</v>
      </c>
      <c r="AB156" s="57">
        <v>-2.006880733944949E-2</v>
      </c>
    </row>
    <row r="157" spans="2:28" ht="15" hidden="1" customHeight="1" outlineLevel="1">
      <c r="B157" s="63" t="s">
        <v>84</v>
      </c>
      <c r="C157" s="36">
        <v>33</v>
      </c>
      <c r="D157" s="57">
        <v>6.4516129032258007E-2</v>
      </c>
      <c r="E157" s="66">
        <v>7</v>
      </c>
      <c r="F157" s="57">
        <v>0.16666666666666674</v>
      </c>
      <c r="G157" s="66">
        <v>0</v>
      </c>
      <c r="H157" s="57" t="s">
        <v>143</v>
      </c>
      <c r="I157" s="66">
        <v>7</v>
      </c>
      <c r="J157" s="57">
        <v>0.16666666666666674</v>
      </c>
      <c r="K157" s="36">
        <v>134</v>
      </c>
      <c r="L157" s="57">
        <v>0.44086021505376349</v>
      </c>
      <c r="M157" s="36">
        <v>166</v>
      </c>
      <c r="N157" s="57">
        <v>0.5660377358490567</v>
      </c>
      <c r="O157" s="36">
        <v>300</v>
      </c>
      <c r="P157" s="57">
        <v>0.50753768844221114</v>
      </c>
      <c r="Q157" s="66">
        <v>4053</v>
      </c>
      <c r="R157" s="57">
        <v>0.11285008237232286</v>
      </c>
      <c r="S157" s="66">
        <v>6265</v>
      </c>
      <c r="T157" s="57">
        <v>1.3098318240621021E-2</v>
      </c>
      <c r="U157" s="66">
        <v>10318</v>
      </c>
      <c r="V157" s="57">
        <v>5.0071239568491688E-2</v>
      </c>
      <c r="W157" s="36">
        <v>4227</v>
      </c>
      <c r="X157" s="57">
        <v>0.12062566277836684</v>
      </c>
      <c r="Y157" s="36">
        <v>6431</v>
      </c>
      <c r="Z157" s="57">
        <v>2.2416534181240122E-2</v>
      </c>
      <c r="AA157" s="36">
        <v>10658</v>
      </c>
      <c r="AB157" s="57">
        <v>5.9232756907175554E-2</v>
      </c>
    </row>
    <row r="158" spans="2:28" ht="15" hidden="1" customHeight="1" outlineLevel="1">
      <c r="B158" s="63" t="s">
        <v>83</v>
      </c>
      <c r="C158" s="36">
        <v>70</v>
      </c>
      <c r="D158" s="57">
        <v>2.1818181818181817</v>
      </c>
      <c r="E158" s="66">
        <v>14</v>
      </c>
      <c r="F158" s="57">
        <v>-0.46153846153846156</v>
      </c>
      <c r="G158" s="66">
        <v>0</v>
      </c>
      <c r="H158" s="57">
        <v>-1</v>
      </c>
      <c r="I158" s="66">
        <v>14</v>
      </c>
      <c r="J158" s="57">
        <v>-0.53333333333333333</v>
      </c>
      <c r="K158" s="36">
        <v>159</v>
      </c>
      <c r="L158" s="57">
        <v>7.4324324324324342E-2</v>
      </c>
      <c r="M158" s="36">
        <v>217</v>
      </c>
      <c r="N158" s="57">
        <v>0.4370860927152318</v>
      </c>
      <c r="O158" s="36">
        <v>376</v>
      </c>
      <c r="P158" s="57">
        <v>0.25752508361204018</v>
      </c>
      <c r="Q158" s="66">
        <v>4552</v>
      </c>
      <c r="R158" s="57">
        <v>-6.8549212195621045E-2</v>
      </c>
      <c r="S158" s="66">
        <v>7429</v>
      </c>
      <c r="T158" s="57">
        <v>3.1375815632375348E-2</v>
      </c>
      <c r="U158" s="66">
        <v>11981</v>
      </c>
      <c r="V158" s="57">
        <v>-9.0157154673283779E-3</v>
      </c>
      <c r="W158" s="36">
        <v>4795</v>
      </c>
      <c r="X158" s="57">
        <v>-5.665945307889042E-2</v>
      </c>
      <c r="Y158" s="36">
        <v>7646</v>
      </c>
      <c r="Z158" s="57">
        <v>3.9141070943191192E-2</v>
      </c>
      <c r="AA158" s="36">
        <v>12441</v>
      </c>
      <c r="AB158" s="57">
        <v>0</v>
      </c>
    </row>
    <row r="159" spans="2:28" ht="15" hidden="1" customHeight="1" outlineLevel="1">
      <c r="B159" s="63" t="s">
        <v>82</v>
      </c>
      <c r="C159" s="36">
        <v>42</v>
      </c>
      <c r="D159" s="57">
        <v>-0.1428571428571429</v>
      </c>
      <c r="E159" s="66">
        <v>22</v>
      </c>
      <c r="F159" s="57">
        <v>-0.15384615384615385</v>
      </c>
      <c r="G159" s="66">
        <v>0</v>
      </c>
      <c r="H159" s="57" t="s">
        <v>143</v>
      </c>
      <c r="I159" s="66">
        <v>22</v>
      </c>
      <c r="J159" s="57">
        <v>-0.15384615384615385</v>
      </c>
      <c r="K159" s="36">
        <v>156</v>
      </c>
      <c r="L159" s="57">
        <v>-0.38582677165354329</v>
      </c>
      <c r="M159" s="36">
        <v>230</v>
      </c>
      <c r="N159" s="57">
        <v>-0.12878787878787878</v>
      </c>
      <c r="O159" s="36">
        <v>386</v>
      </c>
      <c r="P159" s="57">
        <v>-0.25482625482625487</v>
      </c>
      <c r="Q159" s="66">
        <v>4921</v>
      </c>
      <c r="R159" s="57">
        <v>-8.9715131335553089E-2</v>
      </c>
      <c r="S159" s="66">
        <v>8321</v>
      </c>
      <c r="T159" s="57">
        <v>-1.7939336716629284E-2</v>
      </c>
      <c r="U159" s="66">
        <v>13242</v>
      </c>
      <c r="V159" s="57">
        <v>-4.5896678435045746E-2</v>
      </c>
      <c r="W159" s="36">
        <v>5141</v>
      </c>
      <c r="X159" s="57">
        <v>-0.10357454228421969</v>
      </c>
      <c r="Y159" s="36">
        <v>8551</v>
      </c>
      <c r="Z159" s="57">
        <v>-2.1288771889664604E-2</v>
      </c>
      <c r="AA159" s="36">
        <v>13692</v>
      </c>
      <c r="AB159" s="57">
        <v>-5.3897180762852437E-2</v>
      </c>
    </row>
    <row r="160" spans="2:28" ht="15" hidden="1" customHeight="1" outlineLevel="1">
      <c r="B160" s="63" t="s">
        <v>81</v>
      </c>
      <c r="C160" s="36">
        <v>83</v>
      </c>
      <c r="D160" s="57">
        <v>0.13698630136986312</v>
      </c>
      <c r="E160" s="66">
        <v>29</v>
      </c>
      <c r="F160" s="57">
        <v>0.26086956521739135</v>
      </c>
      <c r="G160" s="66">
        <v>0</v>
      </c>
      <c r="H160" s="57" t="s">
        <v>143</v>
      </c>
      <c r="I160" s="66">
        <v>29</v>
      </c>
      <c r="J160" s="57">
        <v>0.26086956521739135</v>
      </c>
      <c r="K160" s="36">
        <v>425</v>
      </c>
      <c r="L160" s="57">
        <v>1.0935960591133007</v>
      </c>
      <c r="M160" s="36">
        <v>373</v>
      </c>
      <c r="N160" s="57">
        <v>0.84653465346534662</v>
      </c>
      <c r="O160" s="36">
        <v>798</v>
      </c>
      <c r="P160" s="57">
        <v>0.97037037037037033</v>
      </c>
      <c r="Q160" s="66">
        <v>5738</v>
      </c>
      <c r="R160" s="57">
        <v>0.20622240908135381</v>
      </c>
      <c r="S160" s="66">
        <v>8227</v>
      </c>
      <c r="T160" s="57">
        <v>0.13805505602434631</v>
      </c>
      <c r="U160" s="66">
        <v>13965</v>
      </c>
      <c r="V160" s="57">
        <v>0.1651092941765393</v>
      </c>
      <c r="W160" s="36">
        <v>6275</v>
      </c>
      <c r="X160" s="57">
        <v>0.24109968354430378</v>
      </c>
      <c r="Y160" s="36">
        <v>8600</v>
      </c>
      <c r="Z160" s="57">
        <v>0.15731395505315571</v>
      </c>
      <c r="AA160" s="36">
        <v>14875</v>
      </c>
      <c r="AB160" s="57">
        <v>0.19123888844398174</v>
      </c>
    </row>
    <row r="161" spans="2:28" ht="15" hidden="1" customHeight="1" outlineLevel="1">
      <c r="B161" s="63" t="s">
        <v>80</v>
      </c>
      <c r="C161" s="36">
        <v>57</v>
      </c>
      <c r="D161" s="57">
        <v>7.547169811320753E-2</v>
      </c>
      <c r="E161" s="66">
        <v>47</v>
      </c>
      <c r="F161" s="57">
        <v>-6.0000000000000053E-2</v>
      </c>
      <c r="G161" s="66">
        <v>8</v>
      </c>
      <c r="H161" s="57">
        <v>0</v>
      </c>
      <c r="I161" s="66">
        <v>55</v>
      </c>
      <c r="J161" s="57">
        <v>-5.1724137931034475E-2</v>
      </c>
      <c r="K161" s="36">
        <v>252</v>
      </c>
      <c r="L161" s="57">
        <v>0.15596330275229353</v>
      </c>
      <c r="M161" s="36">
        <v>313</v>
      </c>
      <c r="N161" s="57">
        <v>0.15073529411764697</v>
      </c>
      <c r="O161" s="36">
        <v>565</v>
      </c>
      <c r="P161" s="57">
        <v>0.15306122448979598</v>
      </c>
      <c r="Q161" s="66">
        <v>4541</v>
      </c>
      <c r="R161" s="57">
        <v>-3.9145154464663601E-2</v>
      </c>
      <c r="S161" s="66">
        <v>7768</v>
      </c>
      <c r="T161" s="57">
        <v>-8.1470970793425579E-2</v>
      </c>
      <c r="U161" s="66">
        <v>12309</v>
      </c>
      <c r="V161" s="57">
        <v>-6.6297504361677917E-2</v>
      </c>
      <c r="W161" s="36">
        <v>4897</v>
      </c>
      <c r="X161" s="57">
        <v>-2.972062611452353E-2</v>
      </c>
      <c r="Y161" s="36">
        <v>8089</v>
      </c>
      <c r="Z161" s="57">
        <v>-7.4167334325283329E-2</v>
      </c>
      <c r="AA161" s="36">
        <v>12986</v>
      </c>
      <c r="AB161" s="57">
        <v>-5.7893209518282029E-2</v>
      </c>
    </row>
    <row r="162" spans="2:28" ht="15" hidden="1" customHeight="1" outlineLevel="1">
      <c r="B162" s="63" t="s">
        <v>79</v>
      </c>
      <c r="C162" s="36">
        <v>70</v>
      </c>
      <c r="D162" s="57">
        <v>-0.31372549019607843</v>
      </c>
      <c r="E162" s="66">
        <v>68</v>
      </c>
      <c r="F162" s="57">
        <v>1.6153846153846154</v>
      </c>
      <c r="G162" s="66">
        <v>4</v>
      </c>
      <c r="H162" s="57" t="s">
        <v>143</v>
      </c>
      <c r="I162" s="66">
        <v>72</v>
      </c>
      <c r="J162" s="57">
        <v>1.7692307692307692</v>
      </c>
      <c r="K162" s="36">
        <v>244</v>
      </c>
      <c r="L162" s="57">
        <v>1.6666666666666607E-2</v>
      </c>
      <c r="M162" s="36">
        <v>218</v>
      </c>
      <c r="N162" s="57">
        <v>-6.8376068376068355E-2</v>
      </c>
      <c r="O162" s="36">
        <v>462</v>
      </c>
      <c r="P162" s="57">
        <v>-2.5316455696202556E-2</v>
      </c>
      <c r="Q162" s="66">
        <v>3434</v>
      </c>
      <c r="R162" s="57">
        <v>-0.26842778014486579</v>
      </c>
      <c r="S162" s="66">
        <v>7292</v>
      </c>
      <c r="T162" s="57">
        <v>-5.2002080083203284E-2</v>
      </c>
      <c r="U162" s="66">
        <v>10726</v>
      </c>
      <c r="V162" s="57">
        <v>-0.1340222832229937</v>
      </c>
      <c r="W162" s="36">
        <v>3816</v>
      </c>
      <c r="X162" s="57">
        <v>-0.24614776768075863</v>
      </c>
      <c r="Y162" s="36">
        <v>7514</v>
      </c>
      <c r="Z162" s="57">
        <v>-5.1980822609134503E-2</v>
      </c>
      <c r="AA162" s="36">
        <v>11330</v>
      </c>
      <c r="AB162" s="57">
        <v>-0.12765629812134283</v>
      </c>
    </row>
    <row r="163" spans="2:28" collapsed="1">
      <c r="B163" s="173">
        <v>2000</v>
      </c>
      <c r="C163" s="66">
        <v>635</v>
      </c>
      <c r="D163" s="67">
        <v>5.6572379367720416E-2</v>
      </c>
      <c r="E163" s="66">
        <v>368</v>
      </c>
      <c r="F163" s="67">
        <v>0.20655737704918042</v>
      </c>
      <c r="G163" s="66">
        <v>43</v>
      </c>
      <c r="H163" s="67">
        <v>-8.5106382978723416E-2</v>
      </c>
      <c r="I163" s="66">
        <v>411</v>
      </c>
      <c r="J163" s="67">
        <v>0.16761363636363646</v>
      </c>
      <c r="K163" s="66">
        <v>2645</v>
      </c>
      <c r="L163" s="67">
        <v>0.10715780661364582</v>
      </c>
      <c r="M163" s="66">
        <v>3218</v>
      </c>
      <c r="N163" s="67">
        <v>3.1084861672359132E-4</v>
      </c>
      <c r="O163" s="66">
        <v>5863</v>
      </c>
      <c r="P163" s="67">
        <v>4.584373885123072E-2</v>
      </c>
      <c r="Q163" s="66">
        <v>59131</v>
      </c>
      <c r="R163" s="67">
        <v>2.9045282099474434E-2</v>
      </c>
      <c r="S163" s="66">
        <v>96216</v>
      </c>
      <c r="T163" s="67">
        <v>-4.366812227074246E-3</v>
      </c>
      <c r="U163" s="66">
        <v>155347</v>
      </c>
      <c r="V163" s="67">
        <v>8.0921479558728748E-3</v>
      </c>
      <c r="W163" s="66">
        <v>62779</v>
      </c>
      <c r="X163" s="67">
        <v>3.3280115871422211E-2</v>
      </c>
      <c r="Y163" s="66">
        <v>99477</v>
      </c>
      <c r="Z163" s="67">
        <v>-4.2541690857039738E-3</v>
      </c>
      <c r="AA163" s="66">
        <v>162256</v>
      </c>
      <c r="AB163" s="67">
        <v>9.9403083549629567E-3</v>
      </c>
    </row>
    <row r="164" spans="2:28" ht="15" hidden="1" customHeight="1" outlineLevel="1">
      <c r="B164" s="63" t="s">
        <v>90</v>
      </c>
      <c r="C164" s="36">
        <v>60</v>
      </c>
      <c r="D164" s="57">
        <v>-0.57446808510638303</v>
      </c>
      <c r="E164" s="66">
        <v>45</v>
      </c>
      <c r="F164" s="57">
        <v>-0.61538461538461542</v>
      </c>
      <c r="G164" s="66">
        <v>0</v>
      </c>
      <c r="H164" s="57" t="s">
        <v>143</v>
      </c>
      <c r="I164" s="66">
        <v>45</v>
      </c>
      <c r="J164" s="57">
        <v>-0.61538461538461542</v>
      </c>
      <c r="K164" s="36">
        <v>200</v>
      </c>
      <c r="L164" s="57">
        <v>-0.1266375545851528</v>
      </c>
      <c r="M164" s="36">
        <v>280</v>
      </c>
      <c r="N164" s="57">
        <v>0.22270742358078599</v>
      </c>
      <c r="O164" s="36">
        <v>480</v>
      </c>
      <c r="P164" s="57">
        <v>4.8034934497816595E-2</v>
      </c>
      <c r="Q164" s="66">
        <v>3180</v>
      </c>
      <c r="R164" s="57">
        <v>-0.21924871102381538</v>
      </c>
      <c r="S164" s="66">
        <v>5927</v>
      </c>
      <c r="T164" s="57">
        <v>-0.22815470764422452</v>
      </c>
      <c r="U164" s="66">
        <v>9107</v>
      </c>
      <c r="V164" s="57">
        <v>-0.22506807351940095</v>
      </c>
      <c r="W164" s="36">
        <v>3485</v>
      </c>
      <c r="X164" s="57">
        <v>-0.23574561403508776</v>
      </c>
      <c r="Y164" s="36">
        <v>6207</v>
      </c>
      <c r="Z164" s="57">
        <v>-0.21509863429438547</v>
      </c>
      <c r="AA164" s="36">
        <v>9692</v>
      </c>
      <c r="AB164" s="57">
        <v>-0.22264998395893487</v>
      </c>
    </row>
    <row r="165" spans="2:28" ht="15" hidden="1" customHeight="1" outlineLevel="1">
      <c r="B165" s="63" t="s">
        <v>89</v>
      </c>
      <c r="C165" s="36">
        <v>74</v>
      </c>
      <c r="D165" s="57">
        <v>0.42307692307692313</v>
      </c>
      <c r="E165" s="66">
        <v>43</v>
      </c>
      <c r="F165" s="57">
        <v>0.10256410256410264</v>
      </c>
      <c r="G165" s="66">
        <v>4</v>
      </c>
      <c r="H165" s="57">
        <v>-0.5</v>
      </c>
      <c r="I165" s="66">
        <v>47</v>
      </c>
      <c r="J165" s="57">
        <v>0</v>
      </c>
      <c r="K165" s="36">
        <v>363</v>
      </c>
      <c r="L165" s="57">
        <v>0.90052356020942415</v>
      </c>
      <c r="M165" s="36">
        <v>302</v>
      </c>
      <c r="N165" s="57">
        <v>-0.25980392156862742</v>
      </c>
      <c r="O165" s="36">
        <v>665</v>
      </c>
      <c r="P165" s="57">
        <v>0.11018363939899833</v>
      </c>
      <c r="Q165" s="66">
        <v>5534</v>
      </c>
      <c r="R165" s="57">
        <v>0.12365482233502534</v>
      </c>
      <c r="S165" s="66">
        <v>6902</v>
      </c>
      <c r="T165" s="57">
        <v>-5.3223593964334737E-2</v>
      </c>
      <c r="U165" s="66">
        <v>12436</v>
      </c>
      <c r="V165" s="57">
        <v>1.8092509209987728E-2</v>
      </c>
      <c r="W165" s="36">
        <v>6014</v>
      </c>
      <c r="X165" s="57">
        <v>0.15498367582101014</v>
      </c>
      <c r="Y165" s="36">
        <v>7208</v>
      </c>
      <c r="Z165" s="57">
        <v>-6.4624967557747159E-2</v>
      </c>
      <c r="AA165" s="36">
        <v>13222</v>
      </c>
      <c r="AB165" s="57">
        <v>2.3929373499574025E-2</v>
      </c>
    </row>
    <row r="166" spans="2:28" ht="15" hidden="1" customHeight="1" outlineLevel="1">
      <c r="B166" s="63" t="s">
        <v>88</v>
      </c>
      <c r="C166" s="36">
        <v>40</v>
      </c>
      <c r="D166" s="57">
        <v>-0.32203389830508478</v>
      </c>
      <c r="E166" s="66">
        <v>39</v>
      </c>
      <c r="F166" s="57">
        <v>-0.49350649350649356</v>
      </c>
      <c r="G166" s="66">
        <v>15</v>
      </c>
      <c r="H166" s="57" t="s">
        <v>143</v>
      </c>
      <c r="I166" s="66">
        <v>54</v>
      </c>
      <c r="J166" s="57">
        <v>-0.29870129870129869</v>
      </c>
      <c r="K166" s="36">
        <v>202</v>
      </c>
      <c r="L166" s="57">
        <v>6.315789473684208E-2</v>
      </c>
      <c r="M166" s="36">
        <v>322</v>
      </c>
      <c r="N166" s="57">
        <v>0.2432432432432432</v>
      </c>
      <c r="O166" s="36">
        <v>524</v>
      </c>
      <c r="P166" s="57">
        <v>0.1670378619153674</v>
      </c>
      <c r="Q166" s="66">
        <v>6749</v>
      </c>
      <c r="R166" s="57">
        <v>4.2155651636812896E-2</v>
      </c>
      <c r="S166" s="66">
        <v>9712</v>
      </c>
      <c r="T166" s="57">
        <v>0.16786916786916795</v>
      </c>
      <c r="U166" s="66">
        <v>16461</v>
      </c>
      <c r="V166" s="57">
        <v>0.11283126014061651</v>
      </c>
      <c r="W166" s="36">
        <v>7030</v>
      </c>
      <c r="X166" s="57">
        <v>3.3519553072625774E-2</v>
      </c>
      <c r="Y166" s="36">
        <v>10049</v>
      </c>
      <c r="Z166" s="57">
        <v>0.17189504373177833</v>
      </c>
      <c r="AA166" s="36">
        <v>17079</v>
      </c>
      <c r="AB166" s="57">
        <v>0.11068478897054046</v>
      </c>
    </row>
    <row r="167" spans="2:28" ht="15" hidden="1" customHeight="1" outlineLevel="1">
      <c r="B167" s="63" t="s">
        <v>87</v>
      </c>
      <c r="C167" s="36">
        <v>32</v>
      </c>
      <c r="D167" s="57">
        <v>0.23076923076923084</v>
      </c>
      <c r="E167" s="66">
        <v>4</v>
      </c>
      <c r="F167" s="57">
        <v>1</v>
      </c>
      <c r="G167" s="66">
        <v>8</v>
      </c>
      <c r="H167" s="57" t="s">
        <v>143</v>
      </c>
      <c r="I167" s="66">
        <v>12</v>
      </c>
      <c r="J167" s="57">
        <v>5</v>
      </c>
      <c r="K167" s="36">
        <v>214</v>
      </c>
      <c r="L167" s="57">
        <v>-3.6036036036036001E-2</v>
      </c>
      <c r="M167" s="36">
        <v>279</v>
      </c>
      <c r="N167" s="57">
        <v>0.61271676300578037</v>
      </c>
      <c r="O167" s="36">
        <v>493</v>
      </c>
      <c r="P167" s="57">
        <v>0.2481012658227848</v>
      </c>
      <c r="Q167" s="66">
        <v>4335</v>
      </c>
      <c r="R167" s="57">
        <v>0.16626311541565775</v>
      </c>
      <c r="S167" s="66">
        <v>7026</v>
      </c>
      <c r="T167" s="57">
        <v>0.15597235932872655</v>
      </c>
      <c r="U167" s="66">
        <v>11361</v>
      </c>
      <c r="V167" s="57">
        <v>0.15987748851454819</v>
      </c>
      <c r="W167" s="36">
        <v>4585</v>
      </c>
      <c r="X167" s="57">
        <v>0.15578522813208973</v>
      </c>
      <c r="Y167" s="36">
        <v>7313</v>
      </c>
      <c r="Z167" s="57">
        <v>0.16989281714925619</v>
      </c>
      <c r="AA167" s="36">
        <v>11898</v>
      </c>
      <c r="AB167" s="57">
        <v>0.16441573693482092</v>
      </c>
    </row>
    <row r="168" spans="2:28" ht="15" hidden="1" customHeight="1" outlineLevel="1">
      <c r="B168" s="63" t="s">
        <v>86</v>
      </c>
      <c r="C168" s="36">
        <v>25</v>
      </c>
      <c r="D168" s="57">
        <v>-0.16666666666666663</v>
      </c>
      <c r="E168" s="66">
        <v>9</v>
      </c>
      <c r="F168" s="57">
        <v>0</v>
      </c>
      <c r="G168" s="66">
        <v>4</v>
      </c>
      <c r="H168" s="57" t="s">
        <v>143</v>
      </c>
      <c r="I168" s="66">
        <v>13</v>
      </c>
      <c r="J168" s="57">
        <v>0.44444444444444442</v>
      </c>
      <c r="K168" s="36">
        <v>138</v>
      </c>
      <c r="L168" s="57">
        <v>-6.7567567567567544E-2</v>
      </c>
      <c r="M168" s="36">
        <v>363</v>
      </c>
      <c r="N168" s="57">
        <v>0.83333333333333326</v>
      </c>
      <c r="O168" s="36">
        <v>501</v>
      </c>
      <c r="P168" s="57">
        <v>0.44797687861271673</v>
      </c>
      <c r="Q168" s="66">
        <v>4755</v>
      </c>
      <c r="R168" s="57">
        <v>0.10658599022573889</v>
      </c>
      <c r="S168" s="66">
        <v>9800</v>
      </c>
      <c r="T168" s="57">
        <v>-5.084745762711862E-2</v>
      </c>
      <c r="U168" s="66">
        <v>14555</v>
      </c>
      <c r="V168" s="57">
        <v>-4.5821365066338604E-3</v>
      </c>
      <c r="W168" s="36">
        <v>4927</v>
      </c>
      <c r="X168" s="57">
        <v>9.8795718108831476E-2</v>
      </c>
      <c r="Y168" s="36">
        <v>10167</v>
      </c>
      <c r="Z168" s="57">
        <v>-3.3830656656846925E-2</v>
      </c>
      <c r="AA168" s="36">
        <v>15094</v>
      </c>
      <c r="AB168" s="57">
        <v>5.7972945958553179E-3</v>
      </c>
    </row>
    <row r="169" spans="2:28" ht="15" hidden="1" customHeight="1" outlineLevel="1">
      <c r="B169" s="63" t="s">
        <v>85</v>
      </c>
      <c r="C169" s="36">
        <v>40</v>
      </c>
      <c r="D169" s="57">
        <v>0.4285714285714286</v>
      </c>
      <c r="E169" s="66">
        <v>8</v>
      </c>
      <c r="F169" s="57">
        <v>-0.33333333333333337</v>
      </c>
      <c r="G169" s="66">
        <v>4</v>
      </c>
      <c r="H169" s="57" t="s">
        <v>143</v>
      </c>
      <c r="I169" s="66">
        <v>12</v>
      </c>
      <c r="J169" s="57">
        <v>0</v>
      </c>
      <c r="K169" s="36">
        <v>116</v>
      </c>
      <c r="L169" s="57">
        <v>0.36470588235294121</v>
      </c>
      <c r="M169" s="36">
        <v>442</v>
      </c>
      <c r="N169" s="57">
        <v>0.86497890295358659</v>
      </c>
      <c r="O169" s="36">
        <v>558</v>
      </c>
      <c r="P169" s="57">
        <v>0.73291925465838514</v>
      </c>
      <c r="Q169" s="66">
        <v>4797</v>
      </c>
      <c r="R169" s="57">
        <v>0.39043478260869557</v>
      </c>
      <c r="S169" s="66">
        <v>12033</v>
      </c>
      <c r="T169" s="57">
        <v>0.19636110558759201</v>
      </c>
      <c r="U169" s="66">
        <v>16830</v>
      </c>
      <c r="V169" s="57">
        <v>0.24592833876221509</v>
      </c>
      <c r="W169" s="36">
        <v>4961</v>
      </c>
      <c r="X169" s="57">
        <v>0.38769230769230778</v>
      </c>
      <c r="Y169" s="36">
        <v>12479</v>
      </c>
      <c r="Z169" s="57">
        <v>0.21214181641573582</v>
      </c>
      <c r="AA169" s="36">
        <v>17440</v>
      </c>
      <c r="AB169" s="57">
        <v>0.25739005046863728</v>
      </c>
    </row>
    <row r="170" spans="2:28" ht="15" hidden="1" customHeight="1" outlineLevel="1">
      <c r="B170" s="63" t="s">
        <v>84</v>
      </c>
      <c r="C170" s="36">
        <v>31</v>
      </c>
      <c r="D170" s="57">
        <v>0.29166666666666674</v>
      </c>
      <c r="E170" s="66">
        <v>6</v>
      </c>
      <c r="F170" s="57">
        <v>-0.64705882352941169</v>
      </c>
      <c r="G170" s="66">
        <v>0</v>
      </c>
      <c r="H170" s="57" t="s">
        <v>143</v>
      </c>
      <c r="I170" s="66">
        <v>6</v>
      </c>
      <c r="J170" s="57">
        <v>-0.64705882352941169</v>
      </c>
      <c r="K170" s="36">
        <v>93</v>
      </c>
      <c r="L170" s="57">
        <v>-0.27906976744186052</v>
      </c>
      <c r="M170" s="36">
        <v>106</v>
      </c>
      <c r="N170" s="57">
        <v>1.2553191489361701</v>
      </c>
      <c r="O170" s="36">
        <v>199</v>
      </c>
      <c r="P170" s="57">
        <v>0.13068181818181812</v>
      </c>
      <c r="Q170" s="66">
        <v>3642</v>
      </c>
      <c r="R170" s="57">
        <v>0.35289747399702831</v>
      </c>
      <c r="S170" s="66">
        <v>6184</v>
      </c>
      <c r="T170" s="57">
        <v>0.24752874722614493</v>
      </c>
      <c r="U170" s="66">
        <v>9826</v>
      </c>
      <c r="V170" s="57">
        <v>0.28461236762975561</v>
      </c>
      <c r="W170" s="36">
        <v>3772</v>
      </c>
      <c r="X170" s="57">
        <v>0.31795946890286508</v>
      </c>
      <c r="Y170" s="36">
        <v>6290</v>
      </c>
      <c r="Z170" s="57">
        <v>0.25699440447641897</v>
      </c>
      <c r="AA170" s="36">
        <v>10062</v>
      </c>
      <c r="AB170" s="57">
        <v>0.2791762013729977</v>
      </c>
    </row>
    <row r="171" spans="2:28" ht="15" hidden="1" customHeight="1" outlineLevel="1">
      <c r="B171" s="63" t="s">
        <v>83</v>
      </c>
      <c r="C171" s="36">
        <v>22</v>
      </c>
      <c r="D171" s="57">
        <v>-0.5</v>
      </c>
      <c r="E171" s="66">
        <v>26</v>
      </c>
      <c r="F171" s="57">
        <v>0.625</v>
      </c>
      <c r="G171" s="66">
        <v>4</v>
      </c>
      <c r="H171" s="57" t="s">
        <v>143</v>
      </c>
      <c r="I171" s="66">
        <v>30</v>
      </c>
      <c r="J171" s="57">
        <v>0.875</v>
      </c>
      <c r="K171" s="36">
        <v>148</v>
      </c>
      <c r="L171" s="57">
        <v>-0.30188679245283023</v>
      </c>
      <c r="M171" s="36">
        <v>151</v>
      </c>
      <c r="N171" s="57">
        <v>8.6330935251798468E-2</v>
      </c>
      <c r="O171" s="36">
        <v>299</v>
      </c>
      <c r="P171" s="57">
        <v>-0.14814814814814814</v>
      </c>
      <c r="Q171" s="66">
        <v>4887</v>
      </c>
      <c r="R171" s="57">
        <v>0.32546786004882011</v>
      </c>
      <c r="S171" s="66">
        <v>7203</v>
      </c>
      <c r="T171" s="57">
        <v>0.17696078431372553</v>
      </c>
      <c r="U171" s="66">
        <v>12090</v>
      </c>
      <c r="V171" s="57">
        <v>0.23279290302844902</v>
      </c>
      <c r="W171" s="36">
        <v>5083</v>
      </c>
      <c r="X171" s="57">
        <v>0.28391007830260162</v>
      </c>
      <c r="Y171" s="36">
        <v>7358</v>
      </c>
      <c r="Z171" s="57">
        <v>0.1755871544975236</v>
      </c>
      <c r="AA171" s="36">
        <v>12441</v>
      </c>
      <c r="AB171" s="57">
        <v>0.21755725190839703</v>
      </c>
    </row>
    <row r="172" spans="2:28" ht="15" hidden="1" customHeight="1" outlineLevel="1">
      <c r="B172" s="63" t="s">
        <v>82</v>
      </c>
      <c r="C172" s="36">
        <v>49</v>
      </c>
      <c r="D172" s="57">
        <v>0.53125</v>
      </c>
      <c r="E172" s="66">
        <v>26</v>
      </c>
      <c r="F172" s="57">
        <v>-3.703703703703709E-2</v>
      </c>
      <c r="G172" s="66">
        <v>0</v>
      </c>
      <c r="H172" s="57" t="s">
        <v>143</v>
      </c>
      <c r="I172" s="66">
        <v>26</v>
      </c>
      <c r="J172" s="57">
        <v>-3.703703703703709E-2</v>
      </c>
      <c r="K172" s="36">
        <v>254</v>
      </c>
      <c r="L172" s="57">
        <v>0.35828877005347604</v>
      </c>
      <c r="M172" s="36">
        <v>264</v>
      </c>
      <c r="N172" s="57">
        <v>0.84615384615384626</v>
      </c>
      <c r="O172" s="36">
        <v>518</v>
      </c>
      <c r="P172" s="57">
        <v>0.56969696969696959</v>
      </c>
      <c r="Q172" s="66">
        <v>5406</v>
      </c>
      <c r="R172" s="57">
        <v>0.39979285344381155</v>
      </c>
      <c r="S172" s="66">
        <v>8473</v>
      </c>
      <c r="T172" s="57">
        <v>0.25433012583271641</v>
      </c>
      <c r="U172" s="66">
        <v>13879</v>
      </c>
      <c r="V172" s="57">
        <v>0.30724310068757643</v>
      </c>
      <c r="W172" s="36">
        <v>5735</v>
      </c>
      <c r="X172" s="57">
        <v>0.39605647517039921</v>
      </c>
      <c r="Y172" s="36">
        <v>8737</v>
      </c>
      <c r="Z172" s="57">
        <v>0.26659901420701648</v>
      </c>
      <c r="AA172" s="36">
        <v>14472</v>
      </c>
      <c r="AB172" s="57">
        <v>0.31491913501726332</v>
      </c>
    </row>
    <row r="173" spans="2:28" ht="15" hidden="1" customHeight="1" outlineLevel="1">
      <c r="B173" s="63" t="s">
        <v>81</v>
      </c>
      <c r="C173" s="36">
        <v>73</v>
      </c>
      <c r="D173" s="57">
        <v>0.87179487179487181</v>
      </c>
      <c r="E173" s="66">
        <v>23</v>
      </c>
      <c r="F173" s="57">
        <v>-0.5490196078431373</v>
      </c>
      <c r="G173" s="66">
        <v>0</v>
      </c>
      <c r="H173" s="57">
        <v>-1</v>
      </c>
      <c r="I173" s="66">
        <v>23</v>
      </c>
      <c r="J173" s="57">
        <v>-0.59649122807017552</v>
      </c>
      <c r="K173" s="36">
        <v>203</v>
      </c>
      <c r="L173" s="57">
        <v>-0.10176991150442483</v>
      </c>
      <c r="M173" s="36">
        <v>202</v>
      </c>
      <c r="N173" s="57">
        <v>-2.4154589371980673E-2</v>
      </c>
      <c r="O173" s="36">
        <v>405</v>
      </c>
      <c r="P173" s="57">
        <v>-6.4665127020785196E-2</v>
      </c>
      <c r="Q173" s="66">
        <v>4757</v>
      </c>
      <c r="R173" s="57">
        <v>0.21693527756459452</v>
      </c>
      <c r="S173" s="66">
        <v>7229</v>
      </c>
      <c r="T173" s="57">
        <v>9.1005131300935682E-2</v>
      </c>
      <c r="U173" s="66">
        <v>11986</v>
      </c>
      <c r="V173" s="57">
        <v>0.13773137161841476</v>
      </c>
      <c r="W173" s="36">
        <v>5056</v>
      </c>
      <c r="X173" s="57">
        <v>0.19668639053254444</v>
      </c>
      <c r="Y173" s="36">
        <v>7431</v>
      </c>
      <c r="Z173" s="57">
        <v>8.6562362918555236E-2</v>
      </c>
      <c r="AA173" s="36">
        <v>12487</v>
      </c>
      <c r="AB173" s="57">
        <v>0.12861532899493855</v>
      </c>
    </row>
    <row r="174" spans="2:28" ht="15" hidden="1" customHeight="1" outlineLevel="1">
      <c r="B174" s="63" t="s">
        <v>80</v>
      </c>
      <c r="C174" s="36">
        <v>53</v>
      </c>
      <c r="D174" s="57">
        <v>0.60606060606060597</v>
      </c>
      <c r="E174" s="66">
        <v>50</v>
      </c>
      <c r="F174" s="57">
        <v>-0.29577464788732399</v>
      </c>
      <c r="G174" s="66">
        <v>8</v>
      </c>
      <c r="H174" s="57">
        <v>1</v>
      </c>
      <c r="I174" s="66">
        <v>58</v>
      </c>
      <c r="J174" s="57">
        <v>-0.22666666666666668</v>
      </c>
      <c r="K174" s="36">
        <v>218</v>
      </c>
      <c r="L174" s="57">
        <v>-9.1666666666666674E-2</v>
      </c>
      <c r="M174" s="36">
        <v>272</v>
      </c>
      <c r="N174" s="57">
        <v>0.95683453237410077</v>
      </c>
      <c r="O174" s="36">
        <v>490</v>
      </c>
      <c r="P174" s="57">
        <v>0.29287598944591031</v>
      </c>
      <c r="Q174" s="66">
        <v>4726</v>
      </c>
      <c r="R174" s="57">
        <v>0.23233376792698834</v>
      </c>
      <c r="S174" s="66">
        <v>8457</v>
      </c>
      <c r="T174" s="57">
        <v>0.25979442872039327</v>
      </c>
      <c r="U174" s="66">
        <v>13183</v>
      </c>
      <c r="V174" s="57">
        <v>0.24981039059537347</v>
      </c>
      <c r="W174" s="36">
        <v>5047</v>
      </c>
      <c r="X174" s="57">
        <v>0.20770519262981568</v>
      </c>
      <c r="Y174" s="36">
        <v>8737</v>
      </c>
      <c r="Z174" s="57">
        <v>0.27435822637106178</v>
      </c>
      <c r="AA174" s="36">
        <v>13784</v>
      </c>
      <c r="AB174" s="57">
        <v>0.24911644766651553</v>
      </c>
    </row>
    <row r="175" spans="2:28" ht="15" hidden="1" customHeight="1" outlineLevel="1">
      <c r="B175" s="63" t="s">
        <v>79</v>
      </c>
      <c r="C175" s="36">
        <v>102</v>
      </c>
      <c r="D175" s="57">
        <v>2.5172413793103448</v>
      </c>
      <c r="E175" s="66">
        <v>26</v>
      </c>
      <c r="F175" s="57">
        <v>0.52941176470588225</v>
      </c>
      <c r="G175" s="66">
        <v>0</v>
      </c>
      <c r="H175" s="57" t="s">
        <v>143</v>
      </c>
      <c r="I175" s="66">
        <v>26</v>
      </c>
      <c r="J175" s="57">
        <v>0.52941176470588225</v>
      </c>
      <c r="K175" s="36">
        <v>240</v>
      </c>
      <c r="L175" s="57">
        <v>0.12149532710280364</v>
      </c>
      <c r="M175" s="36">
        <v>234</v>
      </c>
      <c r="N175" s="57">
        <v>0.29281767955801108</v>
      </c>
      <c r="O175" s="36">
        <v>474</v>
      </c>
      <c r="P175" s="57">
        <v>0.19999999999999996</v>
      </c>
      <c r="Q175" s="66">
        <v>4694</v>
      </c>
      <c r="R175" s="57">
        <v>0.23299185710533221</v>
      </c>
      <c r="S175" s="66">
        <v>7692</v>
      </c>
      <c r="T175" s="57">
        <v>0.20018723669839278</v>
      </c>
      <c r="U175" s="66">
        <v>12386</v>
      </c>
      <c r="V175" s="57">
        <v>0.21241190289741585</v>
      </c>
      <c r="W175" s="36">
        <v>5062</v>
      </c>
      <c r="X175" s="57">
        <v>0.24465207769854924</v>
      </c>
      <c r="Y175" s="36">
        <v>7926</v>
      </c>
      <c r="Z175" s="57">
        <v>0.20273141122913496</v>
      </c>
      <c r="AA175" s="36">
        <v>12988</v>
      </c>
      <c r="AB175" s="57">
        <v>0.21872947358543682</v>
      </c>
    </row>
    <row r="176" spans="2:28" collapsed="1">
      <c r="B176" s="173">
        <v>1999</v>
      </c>
      <c r="C176" s="66">
        <v>601</v>
      </c>
      <c r="D176" s="67">
        <v>0.11918063314711369</v>
      </c>
      <c r="E176" s="66">
        <v>305</v>
      </c>
      <c r="F176" s="67">
        <v>-0.32967032967032972</v>
      </c>
      <c r="G176" s="66">
        <v>47</v>
      </c>
      <c r="H176" s="67">
        <v>1.6111111111111112</v>
      </c>
      <c r="I176" s="66">
        <v>352</v>
      </c>
      <c r="J176" s="67">
        <v>-0.2558139534883721</v>
      </c>
      <c r="K176" s="66">
        <v>2389</v>
      </c>
      <c r="L176" s="67">
        <v>5.103387593488784E-2</v>
      </c>
      <c r="M176" s="66">
        <v>3217</v>
      </c>
      <c r="N176" s="67">
        <v>0.36313559322033906</v>
      </c>
      <c r="O176" s="66">
        <v>5606</v>
      </c>
      <c r="P176" s="67">
        <v>0.21001510900064746</v>
      </c>
      <c r="Q176" s="66">
        <v>57462</v>
      </c>
      <c r="R176" s="67">
        <v>0.17919146316437518</v>
      </c>
      <c r="S176" s="66">
        <v>96638</v>
      </c>
      <c r="T176" s="67">
        <v>0.10663490827474065</v>
      </c>
      <c r="U176" s="66">
        <v>154100</v>
      </c>
      <c r="V176" s="67">
        <v>0.13262186158640565</v>
      </c>
      <c r="W176" s="66">
        <v>60757</v>
      </c>
      <c r="X176" s="67">
        <v>0.16851620348110385</v>
      </c>
      <c r="Y176" s="66">
        <v>99902</v>
      </c>
      <c r="Z176" s="67">
        <v>0.11368500847230889</v>
      </c>
      <c r="AA176" s="66">
        <v>160659</v>
      </c>
      <c r="AB176" s="67">
        <v>0.13380475515000101</v>
      </c>
    </row>
    <row r="177" spans="2:28" ht="15" hidden="1" customHeight="1" outlineLevel="1">
      <c r="B177" s="63" t="s">
        <v>90</v>
      </c>
      <c r="C177" s="36">
        <v>141</v>
      </c>
      <c r="D177" s="57">
        <v>1.7647058823529411</v>
      </c>
      <c r="E177" s="66">
        <v>117</v>
      </c>
      <c r="F177" s="57">
        <v>0.31460674157303381</v>
      </c>
      <c r="G177" s="66">
        <v>0</v>
      </c>
      <c r="H177" s="57" t="s">
        <v>143</v>
      </c>
      <c r="I177" s="66">
        <v>117</v>
      </c>
      <c r="J177" s="57">
        <v>0.31460674157303381</v>
      </c>
      <c r="K177" s="36">
        <v>229</v>
      </c>
      <c r="L177" s="57">
        <v>0.50657894736842102</v>
      </c>
      <c r="M177" s="36">
        <v>229</v>
      </c>
      <c r="N177" s="57">
        <v>0.52666666666666662</v>
      </c>
      <c r="O177" s="36">
        <v>458</v>
      </c>
      <c r="P177" s="57">
        <v>0.51655629139072845</v>
      </c>
      <c r="Q177" s="66">
        <v>4073</v>
      </c>
      <c r="R177" s="57">
        <v>0.19233021077283374</v>
      </c>
      <c r="S177" s="66">
        <v>7679</v>
      </c>
      <c r="T177" s="57">
        <v>0.15577965081276335</v>
      </c>
      <c r="U177" s="66">
        <v>11752</v>
      </c>
      <c r="V177" s="57">
        <v>0.16819085487077534</v>
      </c>
      <c r="W177" s="36">
        <v>4560</v>
      </c>
      <c r="X177" s="57">
        <v>0.22977346278317157</v>
      </c>
      <c r="Y177" s="36">
        <v>7908</v>
      </c>
      <c r="Z177" s="57">
        <v>0.16396820724168393</v>
      </c>
      <c r="AA177" s="36">
        <v>12468</v>
      </c>
      <c r="AB177" s="57">
        <v>0.18720243763092737</v>
      </c>
    </row>
    <row r="178" spans="2:28" ht="15" hidden="1" customHeight="1" outlineLevel="1">
      <c r="B178" s="63" t="s">
        <v>89</v>
      </c>
      <c r="C178" s="36">
        <v>52</v>
      </c>
      <c r="D178" s="57">
        <v>0.13043478260869557</v>
      </c>
      <c r="E178" s="66">
        <v>39</v>
      </c>
      <c r="F178" s="57">
        <v>-0.390625</v>
      </c>
      <c r="G178" s="66">
        <v>8</v>
      </c>
      <c r="H178" s="57" t="s">
        <v>143</v>
      </c>
      <c r="I178" s="66">
        <v>47</v>
      </c>
      <c r="J178" s="57">
        <v>-0.265625</v>
      </c>
      <c r="K178" s="36">
        <v>191</v>
      </c>
      <c r="L178" s="57">
        <v>-9.0476190476190488E-2</v>
      </c>
      <c r="M178" s="36">
        <v>408</v>
      </c>
      <c r="N178" s="57">
        <v>1.2054054054054055</v>
      </c>
      <c r="O178" s="36">
        <v>599</v>
      </c>
      <c r="P178" s="57">
        <v>0.51645569620253173</v>
      </c>
      <c r="Q178" s="66">
        <v>4925</v>
      </c>
      <c r="R178" s="57">
        <v>0.48388068695390185</v>
      </c>
      <c r="S178" s="66">
        <v>7290</v>
      </c>
      <c r="T178" s="57">
        <v>0.2680466168029223</v>
      </c>
      <c r="U178" s="66">
        <v>12215</v>
      </c>
      <c r="V178" s="57">
        <v>0.3470445522717247</v>
      </c>
      <c r="W178" s="36">
        <v>5207</v>
      </c>
      <c r="X178" s="57">
        <v>0.43088760648529822</v>
      </c>
      <c r="Y178" s="36">
        <v>7706</v>
      </c>
      <c r="Z178" s="57">
        <v>0.29861813279406801</v>
      </c>
      <c r="AA178" s="36">
        <v>12913</v>
      </c>
      <c r="AB178" s="57">
        <v>0.34889794212890424</v>
      </c>
    </row>
    <row r="179" spans="2:28" ht="15" hidden="1" customHeight="1" outlineLevel="1">
      <c r="B179" s="63" t="s">
        <v>88</v>
      </c>
      <c r="C179" s="36">
        <v>59</v>
      </c>
      <c r="D179" s="57">
        <v>0.90322580645161299</v>
      </c>
      <c r="E179" s="66">
        <v>77</v>
      </c>
      <c r="F179" s="57">
        <v>0.35087719298245612</v>
      </c>
      <c r="G179" s="66">
        <v>0</v>
      </c>
      <c r="H179" s="57" t="s">
        <v>143</v>
      </c>
      <c r="I179" s="66">
        <v>77</v>
      </c>
      <c r="J179" s="57">
        <v>0.35087719298245612</v>
      </c>
      <c r="K179" s="36">
        <v>190</v>
      </c>
      <c r="L179" s="57">
        <v>-0.11214953271028039</v>
      </c>
      <c r="M179" s="36">
        <v>259</v>
      </c>
      <c r="N179" s="57">
        <v>0.1212121212121211</v>
      </c>
      <c r="O179" s="36">
        <v>449</v>
      </c>
      <c r="P179" s="57">
        <v>8.9887640449437534E-3</v>
      </c>
      <c r="Q179" s="66">
        <v>6476</v>
      </c>
      <c r="R179" s="57">
        <v>0.61455996010969827</v>
      </c>
      <c r="S179" s="66">
        <v>8316</v>
      </c>
      <c r="T179" s="57">
        <v>8.7485288348371881E-2</v>
      </c>
      <c r="U179" s="66">
        <v>14792</v>
      </c>
      <c r="V179" s="57">
        <v>0.26882827243094876</v>
      </c>
      <c r="W179" s="36">
        <v>6802</v>
      </c>
      <c r="X179" s="57">
        <v>0.5770925110132159</v>
      </c>
      <c r="Y179" s="36">
        <v>8575</v>
      </c>
      <c r="Z179" s="57">
        <v>8.8474232038588507E-2</v>
      </c>
      <c r="AA179" s="36">
        <v>15377</v>
      </c>
      <c r="AB179" s="57">
        <v>0.26134033303256499</v>
      </c>
    </row>
    <row r="180" spans="2:28" ht="15" hidden="1" customHeight="1" outlineLevel="1">
      <c r="B180" s="63" t="s">
        <v>87</v>
      </c>
      <c r="C180" s="36">
        <v>26</v>
      </c>
      <c r="D180" s="57">
        <v>2.25</v>
      </c>
      <c r="E180" s="66">
        <v>2</v>
      </c>
      <c r="F180" s="57">
        <v>-0.7142857142857143</v>
      </c>
      <c r="G180" s="66">
        <v>0</v>
      </c>
      <c r="H180" s="57" t="s">
        <v>143</v>
      </c>
      <c r="I180" s="66">
        <v>2</v>
      </c>
      <c r="J180" s="57">
        <v>-0.7142857142857143</v>
      </c>
      <c r="K180" s="36">
        <v>222</v>
      </c>
      <c r="L180" s="57">
        <v>0.4701986754966887</v>
      </c>
      <c r="M180" s="36">
        <v>173</v>
      </c>
      <c r="N180" s="57">
        <v>0.24460431654676262</v>
      </c>
      <c r="O180" s="36">
        <v>395</v>
      </c>
      <c r="P180" s="57">
        <v>0.36206896551724133</v>
      </c>
      <c r="Q180" s="66">
        <v>3717</v>
      </c>
      <c r="R180" s="57">
        <v>0.10789865871833082</v>
      </c>
      <c r="S180" s="66">
        <v>6078</v>
      </c>
      <c r="T180" s="57">
        <v>3.4729315628192037E-2</v>
      </c>
      <c r="U180" s="66">
        <v>9795</v>
      </c>
      <c r="V180" s="57">
        <v>6.1328421280745449E-2</v>
      </c>
      <c r="W180" s="36">
        <v>3967</v>
      </c>
      <c r="X180" s="57">
        <v>0.12666856006816252</v>
      </c>
      <c r="Y180" s="36">
        <v>6251</v>
      </c>
      <c r="Z180" s="57">
        <v>3.9580908032595952E-2</v>
      </c>
      <c r="AA180" s="36">
        <v>10218</v>
      </c>
      <c r="AB180" s="57">
        <v>7.1743234738829376E-2</v>
      </c>
    </row>
    <row r="181" spans="2:28" ht="15" hidden="1" customHeight="1" outlineLevel="1">
      <c r="B181" s="63" t="s">
        <v>86</v>
      </c>
      <c r="C181" s="36">
        <v>30</v>
      </c>
      <c r="D181" s="57">
        <v>0.25</v>
      </c>
      <c r="E181" s="66">
        <v>9</v>
      </c>
      <c r="F181" s="57">
        <v>3.5</v>
      </c>
      <c r="G181" s="66">
        <v>0</v>
      </c>
      <c r="H181" s="57" t="s">
        <v>143</v>
      </c>
      <c r="I181" s="66">
        <v>9</v>
      </c>
      <c r="J181" s="57">
        <v>3.5</v>
      </c>
      <c r="K181" s="36">
        <v>148</v>
      </c>
      <c r="L181" s="57">
        <v>0.3214285714285714</v>
      </c>
      <c r="M181" s="36">
        <v>198</v>
      </c>
      <c r="N181" s="57">
        <v>0.48872180451127822</v>
      </c>
      <c r="O181" s="36">
        <v>346</v>
      </c>
      <c r="P181" s="57">
        <v>0.41224489795918373</v>
      </c>
      <c r="Q181" s="66">
        <v>4297</v>
      </c>
      <c r="R181" s="57">
        <v>0.75602778912954638</v>
      </c>
      <c r="S181" s="66">
        <v>10325</v>
      </c>
      <c r="T181" s="57">
        <v>0.59410220781225886</v>
      </c>
      <c r="U181" s="66">
        <v>14622</v>
      </c>
      <c r="V181" s="57">
        <v>0.63850291349170774</v>
      </c>
      <c r="W181" s="36">
        <v>4484</v>
      </c>
      <c r="X181" s="57">
        <v>0.73462282398452605</v>
      </c>
      <c r="Y181" s="36">
        <v>10523</v>
      </c>
      <c r="Z181" s="57">
        <v>0.59198184568835099</v>
      </c>
      <c r="AA181" s="36">
        <v>15007</v>
      </c>
      <c r="AB181" s="57">
        <v>0.63208265361609572</v>
      </c>
    </row>
    <row r="182" spans="2:28" ht="15" hidden="1" customHeight="1" outlineLevel="1">
      <c r="B182" s="63" t="s">
        <v>85</v>
      </c>
      <c r="C182" s="36">
        <v>28</v>
      </c>
      <c r="D182" s="57">
        <v>0.16666666666666674</v>
      </c>
      <c r="E182" s="66">
        <v>12</v>
      </c>
      <c r="F182" s="57">
        <v>9.0909090909090828E-2</v>
      </c>
      <c r="G182" s="66">
        <v>0</v>
      </c>
      <c r="H182" s="57">
        <v>-1</v>
      </c>
      <c r="I182" s="66">
        <v>12</v>
      </c>
      <c r="J182" s="57">
        <v>-0.25</v>
      </c>
      <c r="K182" s="36">
        <v>85</v>
      </c>
      <c r="L182" s="57">
        <v>-0.38405797101449279</v>
      </c>
      <c r="M182" s="36">
        <v>237</v>
      </c>
      <c r="N182" s="57">
        <v>-0.1189591078066915</v>
      </c>
      <c r="O182" s="36">
        <v>322</v>
      </c>
      <c r="P182" s="57">
        <v>-0.20884520884520885</v>
      </c>
      <c r="Q182" s="66">
        <v>3450</v>
      </c>
      <c r="R182" s="57">
        <v>0.43690129112869647</v>
      </c>
      <c r="S182" s="66">
        <v>10058</v>
      </c>
      <c r="T182" s="57">
        <v>0.16533426022477116</v>
      </c>
      <c r="U182" s="66">
        <v>13508</v>
      </c>
      <c r="V182" s="57">
        <v>0.22443799854967361</v>
      </c>
      <c r="W182" s="36">
        <v>3575</v>
      </c>
      <c r="X182" s="57">
        <v>0.38888888888888884</v>
      </c>
      <c r="Y182" s="36">
        <v>10295</v>
      </c>
      <c r="Z182" s="57">
        <v>0.15609208309938238</v>
      </c>
      <c r="AA182" s="36">
        <v>13870</v>
      </c>
      <c r="AB182" s="57">
        <v>0.20829340534889806</v>
      </c>
    </row>
    <row r="183" spans="2:28" ht="15" hidden="1" customHeight="1" outlineLevel="1">
      <c r="B183" s="63" t="s">
        <v>84</v>
      </c>
      <c r="C183" s="36">
        <v>24</v>
      </c>
      <c r="D183" s="57">
        <v>1</v>
      </c>
      <c r="E183" s="66">
        <v>17</v>
      </c>
      <c r="F183" s="57">
        <v>-0.41379310344827591</v>
      </c>
      <c r="G183" s="66">
        <v>0</v>
      </c>
      <c r="H183" s="57" t="s">
        <v>143</v>
      </c>
      <c r="I183" s="66">
        <v>17</v>
      </c>
      <c r="J183" s="57">
        <v>-0.41379310344827591</v>
      </c>
      <c r="K183" s="36">
        <v>129</v>
      </c>
      <c r="L183" s="57">
        <v>-0.1283783783783784</v>
      </c>
      <c r="M183" s="36">
        <v>47</v>
      </c>
      <c r="N183" s="57">
        <v>-0.55238095238095242</v>
      </c>
      <c r="O183" s="36">
        <v>176</v>
      </c>
      <c r="P183" s="57">
        <v>-0.30434782608695654</v>
      </c>
      <c r="Q183" s="66">
        <v>2692</v>
      </c>
      <c r="R183" s="57">
        <v>-6.8189685012114865E-2</v>
      </c>
      <c r="S183" s="66">
        <v>4957</v>
      </c>
      <c r="T183" s="57">
        <v>-5.3284950343773896E-2</v>
      </c>
      <c r="U183" s="66">
        <v>7649</v>
      </c>
      <c r="V183" s="57">
        <v>-5.8584615384615346E-2</v>
      </c>
      <c r="W183" s="36">
        <v>2862</v>
      </c>
      <c r="X183" s="57">
        <v>-7.0175438596491224E-2</v>
      </c>
      <c r="Y183" s="36">
        <v>5004</v>
      </c>
      <c r="Z183" s="57">
        <v>-6.3096798352368477E-2</v>
      </c>
      <c r="AA183" s="36">
        <v>7866</v>
      </c>
      <c r="AB183" s="57">
        <v>-6.5684760660410957E-2</v>
      </c>
    </row>
    <row r="184" spans="2:28" ht="15" hidden="1" customHeight="1" outlineLevel="1">
      <c r="B184" s="63" t="s">
        <v>83</v>
      </c>
      <c r="C184" s="36">
        <v>44</v>
      </c>
      <c r="D184" s="57">
        <v>1</v>
      </c>
      <c r="E184" s="66">
        <v>16</v>
      </c>
      <c r="F184" s="57">
        <v>-0.6097560975609756</v>
      </c>
      <c r="G184" s="66">
        <v>0</v>
      </c>
      <c r="H184" s="57">
        <v>-1</v>
      </c>
      <c r="I184" s="66">
        <v>16</v>
      </c>
      <c r="J184" s="57">
        <v>-0.65957446808510634</v>
      </c>
      <c r="K184" s="36">
        <v>212</v>
      </c>
      <c r="L184" s="57">
        <v>0.59398496240601495</v>
      </c>
      <c r="M184" s="36">
        <v>139</v>
      </c>
      <c r="N184" s="57">
        <v>0.1120000000000001</v>
      </c>
      <c r="O184" s="36">
        <v>351</v>
      </c>
      <c r="P184" s="57">
        <v>0.36046511627906974</v>
      </c>
      <c r="Q184" s="66">
        <v>3687</v>
      </c>
      <c r="R184" s="57">
        <v>0.15182755388940961</v>
      </c>
      <c r="S184" s="66">
        <v>6120</v>
      </c>
      <c r="T184" s="57">
        <v>0.13881652400446587</v>
      </c>
      <c r="U184" s="66">
        <v>9807</v>
      </c>
      <c r="V184" s="57">
        <v>0.14367346938775505</v>
      </c>
      <c r="W184" s="36">
        <v>3959</v>
      </c>
      <c r="X184" s="57">
        <v>0.16544009420076544</v>
      </c>
      <c r="Y184" s="36">
        <v>6259</v>
      </c>
      <c r="Z184" s="57">
        <v>0.13696639418710266</v>
      </c>
      <c r="AA184" s="36">
        <v>10218</v>
      </c>
      <c r="AB184" s="57">
        <v>0.1478319478768817</v>
      </c>
    </row>
    <row r="185" spans="2:28" ht="15" hidden="1" customHeight="1" outlineLevel="1">
      <c r="B185" s="63" t="s">
        <v>82</v>
      </c>
      <c r="C185" s="36">
        <v>32</v>
      </c>
      <c r="D185" s="57">
        <v>-0.37254901960784315</v>
      </c>
      <c r="E185" s="66">
        <v>27</v>
      </c>
      <c r="F185" s="57">
        <v>-0.4375</v>
      </c>
      <c r="G185" s="66">
        <v>0</v>
      </c>
      <c r="H185" s="57">
        <v>-1</v>
      </c>
      <c r="I185" s="66">
        <v>27</v>
      </c>
      <c r="J185" s="57">
        <v>-0.48076923076923073</v>
      </c>
      <c r="K185" s="36">
        <v>187</v>
      </c>
      <c r="L185" s="57">
        <v>0.55833333333333335</v>
      </c>
      <c r="M185" s="36">
        <v>143</v>
      </c>
      <c r="N185" s="57">
        <v>-0.22282608695652173</v>
      </c>
      <c r="O185" s="36">
        <v>330</v>
      </c>
      <c r="P185" s="57">
        <v>8.5526315789473673E-2</v>
      </c>
      <c r="Q185" s="66">
        <v>3862</v>
      </c>
      <c r="R185" s="57">
        <v>0.16150375939849626</v>
      </c>
      <c r="S185" s="66">
        <v>6755</v>
      </c>
      <c r="T185" s="57">
        <v>0.15945760384483343</v>
      </c>
      <c r="U185" s="66">
        <v>10617</v>
      </c>
      <c r="V185" s="57">
        <v>0.16020107092121072</v>
      </c>
      <c r="W185" s="36">
        <v>4108</v>
      </c>
      <c r="X185" s="57">
        <v>0.15914221218961622</v>
      </c>
      <c r="Y185" s="36">
        <v>6898</v>
      </c>
      <c r="Z185" s="57">
        <v>0.14699035583638187</v>
      </c>
      <c r="AA185" s="36">
        <v>11006</v>
      </c>
      <c r="AB185" s="57">
        <v>0.15149612889725894</v>
      </c>
    </row>
    <row r="186" spans="2:28" ht="15" hidden="1" customHeight="1" outlineLevel="1">
      <c r="B186" s="63" t="s">
        <v>81</v>
      </c>
      <c r="C186" s="36">
        <v>39</v>
      </c>
      <c r="D186" s="57">
        <v>0.25806451612903225</v>
      </c>
      <c r="E186" s="66">
        <v>51</v>
      </c>
      <c r="F186" s="57">
        <v>0.24390243902439024</v>
      </c>
      <c r="G186" s="66">
        <v>6</v>
      </c>
      <c r="H186" s="57">
        <v>-0.25</v>
      </c>
      <c r="I186" s="66">
        <v>57</v>
      </c>
      <c r="J186" s="57">
        <v>0.16326530612244894</v>
      </c>
      <c r="K186" s="36">
        <v>226</v>
      </c>
      <c r="L186" s="57">
        <v>0.29885057471264376</v>
      </c>
      <c r="M186" s="36">
        <v>207</v>
      </c>
      <c r="N186" s="57">
        <v>0.19653179190751446</v>
      </c>
      <c r="O186" s="36">
        <v>433</v>
      </c>
      <c r="P186" s="57">
        <v>0.24783861671469731</v>
      </c>
      <c r="Q186" s="66">
        <v>3909</v>
      </c>
      <c r="R186" s="57">
        <v>-8.1100141043723539E-2</v>
      </c>
      <c r="S186" s="66">
        <v>6626</v>
      </c>
      <c r="T186" s="57">
        <v>6.3904945407835534E-2</v>
      </c>
      <c r="U186" s="66">
        <v>10535</v>
      </c>
      <c r="V186" s="57">
        <v>5.0562869681358702E-3</v>
      </c>
      <c r="W186" s="36">
        <v>4225</v>
      </c>
      <c r="X186" s="57">
        <v>-6.1111111111111116E-2</v>
      </c>
      <c r="Y186" s="36">
        <v>6839</v>
      </c>
      <c r="Z186" s="57">
        <v>6.7093150257450551E-2</v>
      </c>
      <c r="AA186" s="36">
        <v>11064</v>
      </c>
      <c r="AB186" s="57">
        <v>1.4208451737097727E-2</v>
      </c>
    </row>
    <row r="187" spans="2:28" ht="15" hidden="1" customHeight="1" outlineLevel="1">
      <c r="B187" s="63" t="s">
        <v>80</v>
      </c>
      <c r="C187" s="36">
        <v>33</v>
      </c>
      <c r="D187" s="57">
        <v>-0.13157894736842102</v>
      </c>
      <c r="E187" s="66">
        <v>71</v>
      </c>
      <c r="F187" s="57">
        <v>3.1764705882352944</v>
      </c>
      <c r="G187" s="66">
        <v>4</v>
      </c>
      <c r="H187" s="57">
        <v>-0.66666666666666674</v>
      </c>
      <c r="I187" s="66">
        <v>75</v>
      </c>
      <c r="J187" s="57">
        <v>1.5862068965517242</v>
      </c>
      <c r="K187" s="36">
        <v>240</v>
      </c>
      <c r="L187" s="57">
        <v>0.518987341772152</v>
      </c>
      <c r="M187" s="36">
        <v>139</v>
      </c>
      <c r="N187" s="57">
        <v>-0.30845771144278611</v>
      </c>
      <c r="O187" s="36">
        <v>379</v>
      </c>
      <c r="P187" s="57">
        <v>5.5710306406685284E-2</v>
      </c>
      <c r="Q187" s="66">
        <v>3835</v>
      </c>
      <c r="R187" s="57">
        <v>0.1099855282199711</v>
      </c>
      <c r="S187" s="66">
        <v>6713</v>
      </c>
      <c r="T187" s="57">
        <v>1.4918693122483173E-3</v>
      </c>
      <c r="U187" s="66">
        <v>10548</v>
      </c>
      <c r="V187" s="57">
        <v>3.8393384524512797E-2</v>
      </c>
      <c r="W187" s="36">
        <v>4179</v>
      </c>
      <c r="X187" s="57">
        <v>0.13931297709923673</v>
      </c>
      <c r="Y187" s="36">
        <v>6856</v>
      </c>
      <c r="Z187" s="57">
        <v>-8.6755349913244517E-3</v>
      </c>
      <c r="AA187" s="36">
        <v>11035</v>
      </c>
      <c r="AB187" s="57">
        <v>4.2611489040060402E-2</v>
      </c>
    </row>
    <row r="188" spans="2:28" ht="15" hidden="1" customHeight="1" outlineLevel="1">
      <c r="B188" s="63" t="s">
        <v>79</v>
      </c>
      <c r="C188" s="36">
        <v>29</v>
      </c>
      <c r="D188" s="57">
        <v>-0.25641025641025639</v>
      </c>
      <c r="E188" s="66">
        <v>17</v>
      </c>
      <c r="F188" s="57">
        <v>-0.43333333333333335</v>
      </c>
      <c r="G188" s="66">
        <v>0</v>
      </c>
      <c r="H188" s="57">
        <v>-1</v>
      </c>
      <c r="I188" s="66">
        <v>17</v>
      </c>
      <c r="J188" s="57">
        <v>-0.5</v>
      </c>
      <c r="K188" s="36">
        <v>214</v>
      </c>
      <c r="L188" s="57">
        <v>0.33749999999999991</v>
      </c>
      <c r="M188" s="36">
        <v>181</v>
      </c>
      <c r="N188" s="57">
        <v>-0.16972477064220182</v>
      </c>
      <c r="O188" s="36">
        <v>395</v>
      </c>
      <c r="P188" s="57">
        <v>4.4973544973544888E-2</v>
      </c>
      <c r="Q188" s="66">
        <v>3807</v>
      </c>
      <c r="R188" s="57">
        <v>0.2852802160702228</v>
      </c>
      <c r="S188" s="66">
        <v>6409</v>
      </c>
      <c r="T188" s="57">
        <v>9.3312862504264737E-2</v>
      </c>
      <c r="U188" s="66">
        <v>10216</v>
      </c>
      <c r="V188" s="57">
        <v>0.15775158658204891</v>
      </c>
      <c r="W188" s="36">
        <v>4067</v>
      </c>
      <c r="X188" s="57">
        <v>0.27452209338765288</v>
      </c>
      <c r="Y188" s="36">
        <v>6590</v>
      </c>
      <c r="Z188" s="57">
        <v>8.3168967784352343E-2</v>
      </c>
      <c r="AA188" s="36">
        <v>10657</v>
      </c>
      <c r="AB188" s="57">
        <v>0.14900269541778965</v>
      </c>
    </row>
    <row r="189" spans="2:28" collapsed="1">
      <c r="B189" s="173">
        <v>1998</v>
      </c>
      <c r="C189" s="66">
        <v>537</v>
      </c>
      <c r="D189" s="67">
        <v>0.42440318302387259</v>
      </c>
      <c r="E189" s="66">
        <v>455</v>
      </c>
      <c r="F189" s="67">
        <v>4.3577981651376163E-2</v>
      </c>
      <c r="G189" s="66">
        <v>18</v>
      </c>
      <c r="H189" s="67">
        <v>-0.53846153846153844</v>
      </c>
      <c r="I189" s="66">
        <v>473</v>
      </c>
      <c r="J189" s="67">
        <v>-4.2105263157894424E-3</v>
      </c>
      <c r="K189" s="66">
        <v>2273</v>
      </c>
      <c r="L189" s="67">
        <v>0.21550802139037439</v>
      </c>
      <c r="M189" s="66">
        <v>2360</v>
      </c>
      <c r="N189" s="67">
        <v>0.1168954093705632</v>
      </c>
      <c r="O189" s="66">
        <v>4633</v>
      </c>
      <c r="P189" s="67">
        <v>0.16319357268390666</v>
      </c>
      <c r="Q189" s="66">
        <v>48730</v>
      </c>
      <c r="R189" s="67">
        <v>0.24836685026258487</v>
      </c>
      <c r="S189" s="66">
        <v>87326</v>
      </c>
      <c r="T189" s="67">
        <v>0.14524399680004207</v>
      </c>
      <c r="U189" s="66">
        <v>136056</v>
      </c>
      <c r="V189" s="67">
        <v>0.18016064396370757</v>
      </c>
      <c r="W189" s="66">
        <v>51995</v>
      </c>
      <c r="X189" s="67">
        <v>0.24634450357159987</v>
      </c>
      <c r="Y189" s="66">
        <v>89704</v>
      </c>
      <c r="Z189" s="67">
        <v>0.14413989260615034</v>
      </c>
      <c r="AA189" s="66">
        <v>141699</v>
      </c>
      <c r="AB189" s="67">
        <v>0.17963553416971223</v>
      </c>
    </row>
    <row r="190" spans="2:28" ht="15" hidden="1" customHeight="1" outlineLevel="1">
      <c r="B190" s="63" t="s">
        <v>90</v>
      </c>
      <c r="C190" s="36">
        <v>51</v>
      </c>
      <c r="D190" s="57">
        <v>-0.2153846153846154</v>
      </c>
      <c r="E190" s="66">
        <v>89</v>
      </c>
      <c r="F190" s="57">
        <v>-4.3010752688172005E-2</v>
      </c>
      <c r="G190" s="66">
        <v>0</v>
      </c>
      <c r="H190" s="57" t="s">
        <v>143</v>
      </c>
      <c r="I190" s="66">
        <v>89</v>
      </c>
      <c r="J190" s="57">
        <v>-4.3010752688172005E-2</v>
      </c>
      <c r="K190" s="36">
        <v>152</v>
      </c>
      <c r="L190" s="57">
        <v>-7.878787878787874E-2</v>
      </c>
      <c r="M190" s="36">
        <v>150</v>
      </c>
      <c r="N190" s="57">
        <v>-0.40239043824701193</v>
      </c>
      <c r="O190" s="36">
        <v>302</v>
      </c>
      <c r="P190" s="57">
        <v>-0.27403846153846156</v>
      </c>
      <c r="Q190" s="66">
        <v>3416</v>
      </c>
      <c r="R190" s="57">
        <v>0.28759894459102897</v>
      </c>
      <c r="S190" s="66">
        <v>6644</v>
      </c>
      <c r="T190" s="57">
        <v>5.2931854199683048E-2</v>
      </c>
      <c r="U190" s="66">
        <v>10060</v>
      </c>
      <c r="V190" s="57">
        <v>0.12239205623117266</v>
      </c>
      <c r="W190" s="36">
        <v>3708</v>
      </c>
      <c r="X190" s="57">
        <v>0.24596774193548376</v>
      </c>
      <c r="Y190" s="36">
        <v>6794</v>
      </c>
      <c r="Z190" s="57">
        <v>3.5512879134278252E-2</v>
      </c>
      <c r="AA190" s="36">
        <v>10502</v>
      </c>
      <c r="AB190" s="57">
        <v>0.10118485897032614</v>
      </c>
    </row>
    <row r="191" spans="2:28" ht="15" hidden="1" customHeight="1" outlineLevel="1">
      <c r="B191" s="63" t="s">
        <v>89</v>
      </c>
      <c r="C191" s="36">
        <v>46</v>
      </c>
      <c r="D191" s="57">
        <v>-0.47727272727272729</v>
      </c>
      <c r="E191" s="66">
        <v>64</v>
      </c>
      <c r="F191" s="57">
        <v>7</v>
      </c>
      <c r="G191" s="66">
        <v>0</v>
      </c>
      <c r="H191" s="57">
        <v>-1</v>
      </c>
      <c r="I191" s="66">
        <v>64</v>
      </c>
      <c r="J191" s="57">
        <v>4.333333333333333</v>
      </c>
      <c r="K191" s="36">
        <v>210</v>
      </c>
      <c r="L191" s="57">
        <v>-0.39306358381502893</v>
      </c>
      <c r="M191" s="36">
        <v>185</v>
      </c>
      <c r="N191" s="57">
        <v>0.30281690140845074</v>
      </c>
      <c r="O191" s="36">
        <v>395</v>
      </c>
      <c r="P191" s="57">
        <v>-0.19057377049180324</v>
      </c>
      <c r="Q191" s="66">
        <v>3319</v>
      </c>
      <c r="R191" s="57">
        <v>6.2760166506564241E-2</v>
      </c>
      <c r="S191" s="66">
        <v>5749</v>
      </c>
      <c r="T191" s="57">
        <v>-4.1673612268711469E-2</v>
      </c>
      <c r="U191" s="66">
        <v>9068</v>
      </c>
      <c r="V191" s="57">
        <v>-5.9197544398158497E-3</v>
      </c>
      <c r="W191" s="36">
        <v>3639</v>
      </c>
      <c r="X191" s="57">
        <v>2.0757363253856909E-2</v>
      </c>
      <c r="Y191" s="36">
        <v>5934</v>
      </c>
      <c r="Z191" s="57">
        <v>-3.4336859235150508E-2</v>
      </c>
      <c r="AA191" s="36">
        <v>9573</v>
      </c>
      <c r="AB191" s="57">
        <v>-1.4109165808444901E-2</v>
      </c>
    </row>
    <row r="192" spans="2:28" ht="15" hidden="1" customHeight="1" outlineLevel="1">
      <c r="B192" s="63" t="s">
        <v>88</v>
      </c>
      <c r="C192" s="36">
        <v>31</v>
      </c>
      <c r="D192" s="57">
        <v>-6.0606060606060552E-2</v>
      </c>
      <c r="E192" s="66">
        <v>57</v>
      </c>
      <c r="F192" s="57">
        <v>2.8</v>
      </c>
      <c r="G192" s="66">
        <v>0</v>
      </c>
      <c r="H192" s="57">
        <v>-1</v>
      </c>
      <c r="I192" s="66">
        <v>57</v>
      </c>
      <c r="J192" s="57">
        <v>1.4782608695652173</v>
      </c>
      <c r="K192" s="36">
        <v>214</v>
      </c>
      <c r="L192" s="57">
        <v>-0.10460251046025104</v>
      </c>
      <c r="M192" s="36">
        <v>231</v>
      </c>
      <c r="N192" s="57">
        <v>1.0810810810810811</v>
      </c>
      <c r="O192" s="36">
        <v>445</v>
      </c>
      <c r="P192" s="57">
        <v>0.27142857142857135</v>
      </c>
      <c r="Q192" s="66">
        <v>4011</v>
      </c>
      <c r="R192" s="57">
        <v>0.35415259959486822</v>
      </c>
      <c r="S192" s="66">
        <v>7647</v>
      </c>
      <c r="T192" s="57">
        <v>0.26271466314398939</v>
      </c>
      <c r="U192" s="66">
        <v>11658</v>
      </c>
      <c r="V192" s="57">
        <v>0.29274783765801726</v>
      </c>
      <c r="W192" s="36">
        <v>4313</v>
      </c>
      <c r="X192" s="57">
        <v>0.32748538011695905</v>
      </c>
      <c r="Y192" s="36">
        <v>7878</v>
      </c>
      <c r="Z192" s="57">
        <v>0.27578947368421058</v>
      </c>
      <c r="AA192" s="36">
        <v>12191</v>
      </c>
      <c r="AB192" s="57">
        <v>0.29361205432937187</v>
      </c>
    </row>
    <row r="193" spans="2:28" ht="15" hidden="1" customHeight="1" outlineLevel="1">
      <c r="B193" s="63" t="s">
        <v>87</v>
      </c>
      <c r="C193" s="36">
        <v>8</v>
      </c>
      <c r="D193" s="57">
        <v>-0.77777777777777779</v>
      </c>
      <c r="E193" s="66">
        <v>7</v>
      </c>
      <c r="F193" s="57">
        <v>-0.46153846153846156</v>
      </c>
      <c r="G193" s="66">
        <v>0</v>
      </c>
      <c r="H193" s="57">
        <v>-1</v>
      </c>
      <c r="I193" s="66">
        <v>7</v>
      </c>
      <c r="J193" s="57">
        <v>-0.61111111111111116</v>
      </c>
      <c r="K193" s="36">
        <v>151</v>
      </c>
      <c r="L193" s="57">
        <v>-0.33185840707964598</v>
      </c>
      <c r="M193" s="36">
        <v>139</v>
      </c>
      <c r="N193" s="57">
        <v>0.10317460317460325</v>
      </c>
      <c r="O193" s="36">
        <v>290</v>
      </c>
      <c r="P193" s="57">
        <v>-0.17613636363636365</v>
      </c>
      <c r="Q193" s="66">
        <v>3355</v>
      </c>
      <c r="R193" s="57">
        <v>0.22311337951148369</v>
      </c>
      <c r="S193" s="66">
        <v>5874</v>
      </c>
      <c r="T193" s="57">
        <v>0.20492307692307699</v>
      </c>
      <c r="U193" s="66">
        <v>9229</v>
      </c>
      <c r="V193" s="57">
        <v>0.21147282751378316</v>
      </c>
      <c r="W193" s="36">
        <v>3521</v>
      </c>
      <c r="X193" s="57">
        <v>0.16666666666666674</v>
      </c>
      <c r="Y193" s="36">
        <v>6013</v>
      </c>
      <c r="Z193" s="57">
        <v>0.20115860966839794</v>
      </c>
      <c r="AA193" s="36">
        <v>9534</v>
      </c>
      <c r="AB193" s="57">
        <v>0.18818544366899292</v>
      </c>
    </row>
    <row r="194" spans="2:28" ht="15" hidden="1" customHeight="1" outlineLevel="1">
      <c r="B194" s="63" t="s">
        <v>86</v>
      </c>
      <c r="C194" s="36">
        <v>24</v>
      </c>
      <c r="D194" s="57">
        <v>-0.36842105263157898</v>
      </c>
      <c r="E194" s="66">
        <v>2</v>
      </c>
      <c r="F194" s="57">
        <v>-0.8666666666666667</v>
      </c>
      <c r="G194" s="66">
        <v>0</v>
      </c>
      <c r="H194" s="57">
        <v>-1</v>
      </c>
      <c r="I194" s="66">
        <v>2</v>
      </c>
      <c r="J194" s="57">
        <v>-0.90476190476190477</v>
      </c>
      <c r="K194" s="36">
        <v>112</v>
      </c>
      <c r="L194" s="57">
        <v>-7.4380165289256173E-2</v>
      </c>
      <c r="M194" s="36">
        <v>133</v>
      </c>
      <c r="N194" s="57">
        <v>0.16666666666666674</v>
      </c>
      <c r="O194" s="36">
        <v>245</v>
      </c>
      <c r="P194" s="57">
        <v>4.2553191489361764E-2</v>
      </c>
      <c r="Q194" s="66">
        <v>2447</v>
      </c>
      <c r="R194" s="57">
        <v>0.19540791402051783</v>
      </c>
      <c r="S194" s="66">
        <v>6477</v>
      </c>
      <c r="T194" s="57">
        <v>0.22577592732778196</v>
      </c>
      <c r="U194" s="66">
        <v>8924</v>
      </c>
      <c r="V194" s="57">
        <v>0.21729641249488463</v>
      </c>
      <c r="W194" s="36">
        <v>2585</v>
      </c>
      <c r="X194" s="57">
        <v>0.16389013957676712</v>
      </c>
      <c r="Y194" s="36">
        <v>6610</v>
      </c>
      <c r="Z194" s="57">
        <v>0.2231680236861584</v>
      </c>
      <c r="AA194" s="36">
        <v>9195</v>
      </c>
      <c r="AB194" s="57">
        <v>0.20590163934426231</v>
      </c>
    </row>
    <row r="195" spans="2:28" ht="15" hidden="1" customHeight="1" outlineLevel="1">
      <c r="B195" s="63" t="s">
        <v>85</v>
      </c>
      <c r="C195" s="36">
        <v>24</v>
      </c>
      <c r="D195" s="57">
        <v>-0.25</v>
      </c>
      <c r="E195" s="66">
        <v>11</v>
      </c>
      <c r="F195" s="57">
        <v>-0.15384615384615385</v>
      </c>
      <c r="G195" s="66">
        <v>5</v>
      </c>
      <c r="H195" s="57">
        <v>-0.5</v>
      </c>
      <c r="I195" s="66">
        <v>16</v>
      </c>
      <c r="J195" s="57">
        <v>-0.30434782608695654</v>
      </c>
      <c r="K195" s="36">
        <v>138</v>
      </c>
      <c r="L195" s="57">
        <v>-0.33009708737864074</v>
      </c>
      <c r="M195" s="36">
        <v>269</v>
      </c>
      <c r="N195" s="57">
        <v>0.54597701149425282</v>
      </c>
      <c r="O195" s="36">
        <v>407</v>
      </c>
      <c r="P195" s="57">
        <v>7.1052631578947478E-2</v>
      </c>
      <c r="Q195" s="66">
        <v>2401</v>
      </c>
      <c r="R195" s="57">
        <v>-0.19429530201342282</v>
      </c>
      <c r="S195" s="66">
        <v>8631</v>
      </c>
      <c r="T195" s="57">
        <v>0.25743006993007</v>
      </c>
      <c r="U195" s="66">
        <v>11032</v>
      </c>
      <c r="V195" s="57">
        <v>0.12068264932954076</v>
      </c>
      <c r="W195" s="36">
        <v>2574</v>
      </c>
      <c r="X195" s="57">
        <v>-0.20334261838440115</v>
      </c>
      <c r="Y195" s="36">
        <v>8905</v>
      </c>
      <c r="Z195" s="57">
        <v>0.26347900113507383</v>
      </c>
      <c r="AA195" s="36">
        <v>11479</v>
      </c>
      <c r="AB195" s="57">
        <v>0.1167428738204106</v>
      </c>
    </row>
    <row r="196" spans="2:28" ht="15" hidden="1" customHeight="1" outlineLevel="1">
      <c r="B196" s="63" t="s">
        <v>84</v>
      </c>
      <c r="C196" s="36">
        <v>12</v>
      </c>
      <c r="D196" s="57">
        <v>-0.19999999999999996</v>
      </c>
      <c r="E196" s="66">
        <v>29</v>
      </c>
      <c r="F196" s="57">
        <v>1.0714285714285716</v>
      </c>
      <c r="G196" s="66">
        <v>0</v>
      </c>
      <c r="H196" s="57">
        <v>-1</v>
      </c>
      <c r="I196" s="66">
        <v>29</v>
      </c>
      <c r="J196" s="57">
        <v>0.8125</v>
      </c>
      <c r="K196" s="36">
        <v>148</v>
      </c>
      <c r="L196" s="57">
        <v>-3.2679738562091498E-2</v>
      </c>
      <c r="M196" s="36">
        <v>105</v>
      </c>
      <c r="N196" s="57">
        <v>-0.22222222222222221</v>
      </c>
      <c r="O196" s="36">
        <v>253</v>
      </c>
      <c r="P196" s="57">
        <v>-0.12152777777777779</v>
      </c>
      <c r="Q196" s="66">
        <v>2889</v>
      </c>
      <c r="R196" s="57">
        <v>0.56415809420682184</v>
      </c>
      <c r="S196" s="66">
        <v>5236</v>
      </c>
      <c r="T196" s="57">
        <v>0.57948717948717943</v>
      </c>
      <c r="U196" s="66">
        <v>8125</v>
      </c>
      <c r="V196" s="57">
        <v>0.5740023246803565</v>
      </c>
      <c r="W196" s="36">
        <v>3078</v>
      </c>
      <c r="X196" s="57">
        <v>0.5170034499753573</v>
      </c>
      <c r="Y196" s="36">
        <v>5341</v>
      </c>
      <c r="Z196" s="57">
        <v>0.54721900347624564</v>
      </c>
      <c r="AA196" s="36">
        <v>8419</v>
      </c>
      <c r="AB196" s="57">
        <v>0.53603357051632905</v>
      </c>
    </row>
    <row r="197" spans="2:28" ht="15" hidden="1" customHeight="1" outlineLevel="1">
      <c r="B197" s="63" t="s">
        <v>83</v>
      </c>
      <c r="C197" s="36">
        <v>22</v>
      </c>
      <c r="D197" s="57">
        <v>0.22222222222222232</v>
      </c>
      <c r="E197" s="66">
        <v>41</v>
      </c>
      <c r="F197" s="57">
        <v>0.70833333333333326</v>
      </c>
      <c r="G197" s="66">
        <v>6</v>
      </c>
      <c r="H197" s="57">
        <v>-0.53846153846153844</v>
      </c>
      <c r="I197" s="66">
        <v>47</v>
      </c>
      <c r="J197" s="57">
        <v>0.27027027027027017</v>
      </c>
      <c r="K197" s="36">
        <v>133</v>
      </c>
      <c r="L197" s="57">
        <v>-0.2528089887640449</v>
      </c>
      <c r="M197" s="36">
        <v>125</v>
      </c>
      <c r="N197" s="57">
        <v>0.10619469026548667</v>
      </c>
      <c r="O197" s="36">
        <v>258</v>
      </c>
      <c r="P197" s="57">
        <v>-0.11340206185567014</v>
      </c>
      <c r="Q197" s="66">
        <v>3201</v>
      </c>
      <c r="R197" s="57">
        <v>0.31134780827529696</v>
      </c>
      <c r="S197" s="66">
        <v>5374</v>
      </c>
      <c r="T197" s="57">
        <v>0.31780284453163321</v>
      </c>
      <c r="U197" s="66">
        <v>8575</v>
      </c>
      <c r="V197" s="57">
        <v>0.31538579536738753</v>
      </c>
      <c r="W197" s="36">
        <v>3397</v>
      </c>
      <c r="X197" s="57">
        <v>0.36043251902282747</v>
      </c>
      <c r="Y197" s="36">
        <v>5505</v>
      </c>
      <c r="Z197" s="57">
        <v>0.23513574153017736</v>
      </c>
      <c r="AA197" s="36">
        <v>8902</v>
      </c>
      <c r="AB197" s="57">
        <v>0.280126545872879</v>
      </c>
    </row>
    <row r="198" spans="2:28" ht="15" hidden="1" customHeight="1" outlineLevel="1">
      <c r="B198" s="63" t="s">
        <v>82</v>
      </c>
      <c r="C198" s="36">
        <v>51</v>
      </c>
      <c r="D198" s="57">
        <v>1.8333333333333335</v>
      </c>
      <c r="E198" s="66">
        <v>48</v>
      </c>
      <c r="F198" s="57">
        <v>1</v>
      </c>
      <c r="G198" s="66">
        <v>4</v>
      </c>
      <c r="H198" s="57">
        <v>-0.69230769230769229</v>
      </c>
      <c r="I198" s="66">
        <v>52</v>
      </c>
      <c r="J198" s="57">
        <v>0.40540540540540548</v>
      </c>
      <c r="K198" s="36">
        <v>120</v>
      </c>
      <c r="L198" s="57">
        <v>-0.3258426966292135</v>
      </c>
      <c r="M198" s="36">
        <v>184</v>
      </c>
      <c r="N198" s="57">
        <v>0.62831858407079655</v>
      </c>
      <c r="O198" s="36">
        <v>304</v>
      </c>
      <c r="P198" s="57">
        <v>4.4673539518900407E-2</v>
      </c>
      <c r="Q198" s="66">
        <v>3325</v>
      </c>
      <c r="R198" s="57">
        <v>0.3621466612044244</v>
      </c>
      <c r="S198" s="66">
        <v>5826</v>
      </c>
      <c r="T198" s="57">
        <v>0.42864149092692494</v>
      </c>
      <c r="U198" s="66">
        <v>9151</v>
      </c>
      <c r="V198" s="57">
        <v>0.40374290535358193</v>
      </c>
      <c r="W198" s="36">
        <v>3544</v>
      </c>
      <c r="X198" s="57">
        <v>0.33183013904547165</v>
      </c>
      <c r="Y198" s="36">
        <v>6014</v>
      </c>
      <c r="Z198" s="57">
        <v>0.43054234062797336</v>
      </c>
      <c r="AA198" s="36">
        <v>9558</v>
      </c>
      <c r="AB198" s="57">
        <v>0.39227967953386744</v>
      </c>
    </row>
    <row r="199" spans="2:28" ht="15" hidden="1" customHeight="1" outlineLevel="1">
      <c r="B199" s="63" t="s">
        <v>81</v>
      </c>
      <c r="C199" s="36">
        <v>31</v>
      </c>
      <c r="D199" s="57">
        <v>-0.16216216216216217</v>
      </c>
      <c r="E199" s="66">
        <v>41</v>
      </c>
      <c r="F199" s="57">
        <v>2.4166666666666665</v>
      </c>
      <c r="G199" s="66">
        <v>8</v>
      </c>
      <c r="H199" s="57">
        <v>1</v>
      </c>
      <c r="I199" s="66">
        <v>49</v>
      </c>
      <c r="J199" s="57">
        <v>2.0625</v>
      </c>
      <c r="K199" s="36">
        <v>174</v>
      </c>
      <c r="L199" s="57">
        <v>-0.37184115523465699</v>
      </c>
      <c r="M199" s="36">
        <v>173</v>
      </c>
      <c r="N199" s="57">
        <v>7.4534161490683148E-2</v>
      </c>
      <c r="O199" s="36">
        <v>347</v>
      </c>
      <c r="P199" s="57">
        <v>-0.20776255707762559</v>
      </c>
      <c r="Q199" s="66">
        <v>4254</v>
      </c>
      <c r="R199" s="57">
        <v>0.34237929946355328</v>
      </c>
      <c r="S199" s="66">
        <v>6228</v>
      </c>
      <c r="T199" s="57">
        <v>5.9544062606328607E-2</v>
      </c>
      <c r="U199" s="66">
        <v>10482</v>
      </c>
      <c r="V199" s="57">
        <v>0.15861611583950475</v>
      </c>
      <c r="W199" s="36">
        <v>4500</v>
      </c>
      <c r="X199" s="57">
        <v>0.28755364806866957</v>
      </c>
      <c r="Y199" s="36">
        <v>6409</v>
      </c>
      <c r="Z199" s="57">
        <v>6.0565944067516142E-2</v>
      </c>
      <c r="AA199" s="36">
        <v>10909</v>
      </c>
      <c r="AB199" s="57">
        <v>0.14374082616900807</v>
      </c>
    </row>
    <row r="200" spans="2:28" ht="15" hidden="1" customHeight="1" outlineLevel="1">
      <c r="B200" s="63" t="s">
        <v>80</v>
      </c>
      <c r="C200" s="36">
        <v>38</v>
      </c>
      <c r="D200" s="57">
        <v>5.555555555555558E-2</v>
      </c>
      <c r="E200" s="66">
        <v>17</v>
      </c>
      <c r="F200" s="57">
        <v>0.21428571428571419</v>
      </c>
      <c r="G200" s="66">
        <v>12</v>
      </c>
      <c r="H200" s="57">
        <v>-0.33333333333333337</v>
      </c>
      <c r="I200" s="66">
        <v>29</v>
      </c>
      <c r="J200" s="57">
        <v>-9.375E-2</v>
      </c>
      <c r="K200" s="36">
        <v>158</v>
      </c>
      <c r="L200" s="57">
        <v>-0.18556701030927836</v>
      </c>
      <c r="M200" s="36">
        <v>201</v>
      </c>
      <c r="N200" s="57">
        <v>0.20359281437125754</v>
      </c>
      <c r="O200" s="36">
        <v>359</v>
      </c>
      <c r="P200" s="57">
        <v>-5.5401662049860967E-3</v>
      </c>
      <c r="Q200" s="66">
        <v>3455</v>
      </c>
      <c r="R200" s="57">
        <v>0.30920803334596436</v>
      </c>
      <c r="S200" s="66">
        <v>6703</v>
      </c>
      <c r="T200" s="57">
        <v>0.38548987184787098</v>
      </c>
      <c r="U200" s="66">
        <v>10158</v>
      </c>
      <c r="V200" s="57">
        <v>0.35856626989434259</v>
      </c>
      <c r="W200" s="36">
        <v>3668</v>
      </c>
      <c r="X200" s="57">
        <v>0.27228581338883107</v>
      </c>
      <c r="Y200" s="36">
        <v>6916</v>
      </c>
      <c r="Z200" s="57">
        <v>0.37686641449333069</v>
      </c>
      <c r="AA200" s="36">
        <v>10584</v>
      </c>
      <c r="AB200" s="57">
        <v>0.33873007842145197</v>
      </c>
    </row>
    <row r="201" spans="2:28" ht="15" hidden="1" customHeight="1" outlineLevel="1">
      <c r="B201" s="63" t="s">
        <v>79</v>
      </c>
      <c r="C201" s="36">
        <v>39</v>
      </c>
      <c r="D201" s="57">
        <v>0.11428571428571432</v>
      </c>
      <c r="E201" s="66">
        <v>30</v>
      </c>
      <c r="F201" s="57">
        <v>0</v>
      </c>
      <c r="G201" s="66">
        <v>4</v>
      </c>
      <c r="H201" s="57">
        <v>-0.5</v>
      </c>
      <c r="I201" s="66">
        <v>34</v>
      </c>
      <c r="J201" s="57">
        <v>-0.10526315789473684</v>
      </c>
      <c r="K201" s="36">
        <v>160</v>
      </c>
      <c r="L201" s="57">
        <v>-0.32773109243697474</v>
      </c>
      <c r="M201" s="36">
        <v>218</v>
      </c>
      <c r="N201" s="57">
        <v>-0.90707587382779198</v>
      </c>
      <c r="O201" s="36">
        <v>378</v>
      </c>
      <c r="P201" s="57">
        <v>-0.85371517027863775</v>
      </c>
      <c r="Q201" s="66">
        <v>2962</v>
      </c>
      <c r="R201" s="57">
        <v>0.26257459505541347</v>
      </c>
      <c r="S201" s="66">
        <v>5862</v>
      </c>
      <c r="T201" s="57">
        <v>5.6216216216216308E-2</v>
      </c>
      <c r="U201" s="66">
        <v>8824</v>
      </c>
      <c r="V201" s="57">
        <v>0.11752786220871325</v>
      </c>
      <c r="W201" s="36">
        <v>3191</v>
      </c>
      <c r="X201" s="57">
        <v>0.20460551151377881</v>
      </c>
      <c r="Y201" s="36">
        <v>6084</v>
      </c>
      <c r="Z201" s="57">
        <v>6.4939611412567766E-2</v>
      </c>
      <c r="AA201" s="36">
        <v>9275</v>
      </c>
      <c r="AB201" s="57">
        <v>0.10918440564458254</v>
      </c>
    </row>
    <row r="202" spans="2:28" collapsed="1">
      <c r="B202" s="173">
        <v>1997</v>
      </c>
      <c r="C202" s="66">
        <v>377</v>
      </c>
      <c r="D202" s="67">
        <v>-0.16407982261640797</v>
      </c>
      <c r="E202" s="66">
        <v>436</v>
      </c>
      <c r="F202" s="67">
        <v>0.58545454545454545</v>
      </c>
      <c r="G202" s="66">
        <v>39</v>
      </c>
      <c r="H202" s="67">
        <v>-0.5714285714285714</v>
      </c>
      <c r="I202" s="66">
        <v>475</v>
      </c>
      <c r="J202" s="67">
        <v>0.29781420765027322</v>
      </c>
      <c r="K202" s="66">
        <v>1870</v>
      </c>
      <c r="L202" s="67">
        <v>-0.25823086076953594</v>
      </c>
      <c r="M202" s="66">
        <v>2113</v>
      </c>
      <c r="N202" s="67">
        <v>-0.46546926385024034</v>
      </c>
      <c r="O202" s="66">
        <v>3983</v>
      </c>
      <c r="P202" s="67">
        <v>-0.38476984862527031</v>
      </c>
      <c r="Q202" s="66">
        <v>39035</v>
      </c>
      <c r="R202" s="67">
        <v>0.24350928610111189</v>
      </c>
      <c r="S202" s="66">
        <v>76251</v>
      </c>
      <c r="T202" s="67">
        <v>0.20793663366336634</v>
      </c>
      <c r="U202" s="66">
        <v>115286</v>
      </c>
      <c r="V202" s="67">
        <v>0.21975115324389516</v>
      </c>
      <c r="W202" s="66">
        <v>41718</v>
      </c>
      <c r="X202" s="67">
        <v>0.21012937286070654</v>
      </c>
      <c r="Y202" s="66">
        <v>78403</v>
      </c>
      <c r="Z202" s="67">
        <v>0.20192853091321616</v>
      </c>
      <c r="AA202" s="66">
        <v>120121</v>
      </c>
      <c r="AB202" s="67">
        <v>0.20476405395917952</v>
      </c>
    </row>
    <row r="203" spans="2:28" ht="15" hidden="1" customHeight="1" outlineLevel="1">
      <c r="B203" s="63" t="s">
        <v>90</v>
      </c>
      <c r="C203" s="36">
        <v>65</v>
      </c>
      <c r="D203" s="57">
        <v>0.38297872340425543</v>
      </c>
      <c r="E203" s="66">
        <v>93</v>
      </c>
      <c r="F203" s="57">
        <v>1.5135135135135136</v>
      </c>
      <c r="G203" s="66">
        <v>0</v>
      </c>
      <c r="H203" s="57">
        <v>-1</v>
      </c>
      <c r="I203" s="66">
        <v>93</v>
      </c>
      <c r="J203" s="57">
        <v>1.1627906976744184</v>
      </c>
      <c r="K203" s="36">
        <v>165</v>
      </c>
      <c r="L203" s="57">
        <v>-8.8397790055248615E-2</v>
      </c>
      <c r="M203" s="36">
        <v>251</v>
      </c>
      <c r="N203" s="57">
        <v>0.14090909090909087</v>
      </c>
      <c r="O203" s="36">
        <v>416</v>
      </c>
      <c r="P203" s="57">
        <v>3.7406483790523692E-2</v>
      </c>
      <c r="Q203" s="66">
        <v>2653</v>
      </c>
      <c r="R203" s="57">
        <v>0.14156626506024095</v>
      </c>
      <c r="S203" s="66">
        <v>6310</v>
      </c>
      <c r="T203" s="57">
        <v>9.7009735744089109E-2</v>
      </c>
      <c r="U203" s="66">
        <v>8963</v>
      </c>
      <c r="V203" s="57">
        <v>0.10983159980188217</v>
      </c>
      <c r="W203" s="36">
        <v>2976</v>
      </c>
      <c r="X203" s="57">
        <v>0.1597817614964927</v>
      </c>
      <c r="Y203" s="36">
        <v>6561</v>
      </c>
      <c r="Z203" s="57">
        <v>9.7524255603880894E-2</v>
      </c>
      <c r="AA203" s="36">
        <v>9537</v>
      </c>
      <c r="AB203" s="57">
        <v>0.11622191011235961</v>
      </c>
    </row>
    <row r="204" spans="2:28" ht="15" hidden="1" customHeight="1" outlineLevel="1">
      <c r="B204" s="63" t="s">
        <v>89</v>
      </c>
      <c r="C204" s="36">
        <v>88</v>
      </c>
      <c r="D204" s="57">
        <v>1.3157894736842106</v>
      </c>
      <c r="E204" s="66">
        <v>8</v>
      </c>
      <c r="F204" s="57">
        <v>-0.33333333333333337</v>
      </c>
      <c r="G204" s="66">
        <v>4</v>
      </c>
      <c r="H204" s="57">
        <v>0</v>
      </c>
      <c r="I204" s="66">
        <v>12</v>
      </c>
      <c r="J204" s="57">
        <v>-0.25</v>
      </c>
      <c r="K204" s="36">
        <v>346</v>
      </c>
      <c r="L204" s="57">
        <v>0.44166666666666665</v>
      </c>
      <c r="M204" s="36">
        <v>142</v>
      </c>
      <c r="N204" s="57">
        <v>-0.35746606334841624</v>
      </c>
      <c r="O204" s="36">
        <v>488</v>
      </c>
      <c r="P204" s="57">
        <v>5.8568329718004408E-2</v>
      </c>
      <c r="Q204" s="66">
        <v>3123</v>
      </c>
      <c r="R204" s="57">
        <v>0.26745129870129869</v>
      </c>
      <c r="S204" s="66">
        <v>5999</v>
      </c>
      <c r="T204" s="57">
        <v>0.12678437265214115</v>
      </c>
      <c r="U204" s="66">
        <v>9122</v>
      </c>
      <c r="V204" s="57">
        <v>0.1712891628145865</v>
      </c>
      <c r="W204" s="36">
        <v>3565</v>
      </c>
      <c r="X204" s="57">
        <v>0.29448075526506901</v>
      </c>
      <c r="Y204" s="36">
        <v>6145</v>
      </c>
      <c r="Z204" s="57">
        <v>0.10740673995314465</v>
      </c>
      <c r="AA204" s="36">
        <v>9710</v>
      </c>
      <c r="AB204" s="57">
        <v>0.16945682283511987</v>
      </c>
    </row>
    <row r="205" spans="2:28" ht="15" hidden="1" customHeight="1" outlineLevel="1">
      <c r="B205" s="63" t="s">
        <v>88</v>
      </c>
      <c r="C205" s="36">
        <v>33</v>
      </c>
      <c r="D205" s="57">
        <v>6.4516129032258007E-2</v>
      </c>
      <c r="E205" s="66">
        <v>15</v>
      </c>
      <c r="F205" s="57">
        <v>0</v>
      </c>
      <c r="G205" s="66">
        <v>8</v>
      </c>
      <c r="H205" s="57" t="s">
        <v>143</v>
      </c>
      <c r="I205" s="66">
        <v>23</v>
      </c>
      <c r="J205" s="57">
        <v>0.53333333333333344</v>
      </c>
      <c r="K205" s="36">
        <v>239</v>
      </c>
      <c r="L205" s="57">
        <v>-0.58578856152512992</v>
      </c>
      <c r="M205" s="36">
        <v>111</v>
      </c>
      <c r="N205" s="57">
        <v>-0.11904761904761907</v>
      </c>
      <c r="O205" s="36">
        <v>350</v>
      </c>
      <c r="P205" s="57">
        <v>-0.50213371266002849</v>
      </c>
      <c r="Q205" s="66">
        <v>2962</v>
      </c>
      <c r="R205" s="57">
        <v>-1.985440105890135E-2</v>
      </c>
      <c r="S205" s="66">
        <v>6056</v>
      </c>
      <c r="T205" s="57">
        <v>7.6430856736580122E-2</v>
      </c>
      <c r="U205" s="66">
        <v>9018</v>
      </c>
      <c r="V205" s="57">
        <v>4.278445883441262E-2</v>
      </c>
      <c r="W205" s="36">
        <v>3249</v>
      </c>
      <c r="X205" s="57">
        <v>-0.10864197530864195</v>
      </c>
      <c r="Y205" s="36">
        <v>6175</v>
      </c>
      <c r="Z205" s="57">
        <v>7.3539638386648232E-2</v>
      </c>
      <c r="AA205" s="36">
        <v>9424</v>
      </c>
      <c r="AB205" s="57">
        <v>2.8732574225815988E-3</v>
      </c>
    </row>
    <row r="206" spans="2:28" ht="15" hidden="1" customHeight="1" outlineLevel="1">
      <c r="B206" s="63" t="s">
        <v>87</v>
      </c>
      <c r="C206" s="36">
        <v>36</v>
      </c>
      <c r="D206" s="57">
        <v>0.5</v>
      </c>
      <c r="E206" s="66">
        <v>13</v>
      </c>
      <c r="F206" s="57">
        <v>12</v>
      </c>
      <c r="G206" s="66">
        <v>5</v>
      </c>
      <c r="H206" s="57" t="s">
        <v>143</v>
      </c>
      <c r="I206" s="66">
        <v>18</v>
      </c>
      <c r="J206" s="57">
        <v>17</v>
      </c>
      <c r="K206" s="36">
        <v>226</v>
      </c>
      <c r="L206" s="57">
        <v>0.28409090909090917</v>
      </c>
      <c r="M206" s="36">
        <v>126</v>
      </c>
      <c r="N206" s="57">
        <v>4.1322314049586861E-2</v>
      </c>
      <c r="O206" s="36">
        <v>352</v>
      </c>
      <c r="P206" s="57">
        <v>0.18518518518518512</v>
      </c>
      <c r="Q206" s="66">
        <v>2743</v>
      </c>
      <c r="R206" s="57">
        <v>0.23391812865497075</v>
      </c>
      <c r="S206" s="66">
        <v>4875</v>
      </c>
      <c r="T206" s="57">
        <v>-4.9892808419411461E-2</v>
      </c>
      <c r="U206" s="66">
        <v>7618</v>
      </c>
      <c r="V206" s="57">
        <v>3.5898830568398044E-2</v>
      </c>
      <c r="W206" s="36">
        <v>3018</v>
      </c>
      <c r="X206" s="57">
        <v>0.24504950495049505</v>
      </c>
      <c r="Y206" s="36">
        <v>5006</v>
      </c>
      <c r="Z206" s="57">
        <v>-4.6839299314546889E-2</v>
      </c>
      <c r="AA206" s="36">
        <v>8024</v>
      </c>
      <c r="AB206" s="57">
        <v>4.5336112558624242E-2</v>
      </c>
    </row>
    <row r="207" spans="2:28" ht="15" hidden="1" customHeight="1" outlineLevel="1">
      <c r="B207" s="63" t="s">
        <v>86</v>
      </c>
      <c r="C207" s="36">
        <v>38</v>
      </c>
      <c r="D207" s="57">
        <v>1</v>
      </c>
      <c r="E207" s="66">
        <v>15</v>
      </c>
      <c r="F207" s="57">
        <v>0.5</v>
      </c>
      <c r="G207" s="66">
        <v>6</v>
      </c>
      <c r="H207" s="57">
        <v>0.5</v>
      </c>
      <c r="I207" s="66">
        <v>21</v>
      </c>
      <c r="J207" s="57">
        <v>0.5</v>
      </c>
      <c r="K207" s="36">
        <v>121</v>
      </c>
      <c r="L207" s="57">
        <v>-0.3045977011494253</v>
      </c>
      <c r="M207" s="36">
        <v>114</v>
      </c>
      <c r="N207" s="57">
        <v>-0.36312849162011174</v>
      </c>
      <c r="O207" s="36">
        <v>235</v>
      </c>
      <c r="P207" s="57">
        <v>-0.33427762039660058</v>
      </c>
      <c r="Q207" s="66">
        <v>2047</v>
      </c>
      <c r="R207" s="57">
        <v>5.5698813821557502E-2</v>
      </c>
      <c r="S207" s="66">
        <v>5284</v>
      </c>
      <c r="T207" s="57">
        <v>-1.820884429580083E-2</v>
      </c>
      <c r="U207" s="66">
        <v>7331</v>
      </c>
      <c r="V207" s="57">
        <v>1.3659336156262025E-3</v>
      </c>
      <c r="W207" s="36">
        <v>2221</v>
      </c>
      <c r="X207" s="57">
        <v>3.6881419234360502E-2</v>
      </c>
      <c r="Y207" s="36">
        <v>5404</v>
      </c>
      <c r="Z207" s="57">
        <v>-2.8930817610062887E-2</v>
      </c>
      <c r="AA207" s="36">
        <v>7625</v>
      </c>
      <c r="AB207" s="57">
        <v>-1.0639678214610093E-2</v>
      </c>
    </row>
    <row r="208" spans="2:28" ht="15" hidden="1" customHeight="1" outlineLevel="1">
      <c r="B208" s="63" t="s">
        <v>85</v>
      </c>
      <c r="C208" s="36">
        <v>32</v>
      </c>
      <c r="D208" s="57">
        <v>0.14285714285714279</v>
      </c>
      <c r="E208" s="66">
        <v>13</v>
      </c>
      <c r="F208" s="57">
        <v>0.18181818181818188</v>
      </c>
      <c r="G208" s="66">
        <v>10</v>
      </c>
      <c r="H208" s="57" t="s">
        <v>143</v>
      </c>
      <c r="I208" s="66">
        <v>23</v>
      </c>
      <c r="J208" s="57">
        <v>1.0909090909090908</v>
      </c>
      <c r="K208" s="36">
        <v>206</v>
      </c>
      <c r="L208" s="57">
        <v>0.17714285714285705</v>
      </c>
      <c r="M208" s="36">
        <v>174</v>
      </c>
      <c r="N208" s="57">
        <v>-0.43137254901960786</v>
      </c>
      <c r="O208" s="36">
        <v>380</v>
      </c>
      <c r="P208" s="57">
        <v>-0.20997920997920994</v>
      </c>
      <c r="Q208" s="66">
        <v>2980</v>
      </c>
      <c r="R208" s="57">
        <v>8.9579524680073019E-2</v>
      </c>
      <c r="S208" s="66">
        <v>6864</v>
      </c>
      <c r="T208" s="57">
        <v>-0.12493625701172872</v>
      </c>
      <c r="U208" s="66">
        <v>9844</v>
      </c>
      <c r="V208" s="57">
        <v>-6.9477266282257255E-2</v>
      </c>
      <c r="W208" s="36">
        <v>3231</v>
      </c>
      <c r="X208" s="57">
        <v>9.5625635808748832E-2</v>
      </c>
      <c r="Y208" s="36">
        <v>7048</v>
      </c>
      <c r="Z208" s="57">
        <v>-0.13521472392638034</v>
      </c>
      <c r="AA208" s="36">
        <v>10279</v>
      </c>
      <c r="AB208" s="57">
        <v>-7.3880529777457404E-2</v>
      </c>
    </row>
    <row r="209" spans="2:28" ht="15" hidden="1" customHeight="1" outlineLevel="1">
      <c r="B209" s="63" t="s">
        <v>84</v>
      </c>
      <c r="C209" s="36">
        <v>15</v>
      </c>
      <c r="D209" s="57">
        <v>-0.55882352941176472</v>
      </c>
      <c r="E209" s="66">
        <v>14</v>
      </c>
      <c r="F209" s="57">
        <v>0.75</v>
      </c>
      <c r="G209" s="66">
        <v>2</v>
      </c>
      <c r="H209" s="57">
        <v>-0.8</v>
      </c>
      <c r="I209" s="66">
        <v>16</v>
      </c>
      <c r="J209" s="57">
        <v>-0.11111111111111116</v>
      </c>
      <c r="K209" s="36">
        <v>153</v>
      </c>
      <c r="L209" s="57">
        <v>-0.14525139664804465</v>
      </c>
      <c r="M209" s="36">
        <v>135</v>
      </c>
      <c r="N209" s="57">
        <v>7.1428571428571397E-2</v>
      </c>
      <c r="O209" s="36">
        <v>288</v>
      </c>
      <c r="P209" s="57">
        <v>-5.573770491803276E-2</v>
      </c>
      <c r="Q209" s="66">
        <v>1847</v>
      </c>
      <c r="R209" s="57">
        <v>-0.20146995244271504</v>
      </c>
      <c r="S209" s="66">
        <v>3315</v>
      </c>
      <c r="T209" s="57">
        <v>-0.35530921820303385</v>
      </c>
      <c r="U209" s="66">
        <v>5162</v>
      </c>
      <c r="V209" s="57">
        <v>-0.30757880617035549</v>
      </c>
      <c r="W209" s="36">
        <v>2029</v>
      </c>
      <c r="X209" s="57">
        <v>-0.19928966061562747</v>
      </c>
      <c r="Y209" s="36">
        <v>3452</v>
      </c>
      <c r="Z209" s="57">
        <v>-0.34596438044713906</v>
      </c>
      <c r="AA209" s="36">
        <v>5481</v>
      </c>
      <c r="AB209" s="57">
        <v>-0.29838709677419351</v>
      </c>
    </row>
    <row r="210" spans="2:28" ht="15" hidden="1" customHeight="1" outlineLevel="1">
      <c r="B210" s="63" t="s">
        <v>83</v>
      </c>
      <c r="C210" s="36">
        <v>18</v>
      </c>
      <c r="D210" s="57">
        <v>-0.33333333333333337</v>
      </c>
      <c r="E210" s="66">
        <v>24</v>
      </c>
      <c r="F210" s="57">
        <v>0.71428571428571419</v>
      </c>
      <c r="G210" s="66">
        <v>13</v>
      </c>
      <c r="H210" s="57" t="s">
        <v>143</v>
      </c>
      <c r="I210" s="66">
        <v>37</v>
      </c>
      <c r="J210" s="57">
        <v>1.6428571428571428</v>
      </c>
      <c r="K210" s="36">
        <v>178</v>
      </c>
      <c r="L210" s="57">
        <v>-0.40666666666666662</v>
      </c>
      <c r="M210" s="36">
        <v>113</v>
      </c>
      <c r="N210" s="57">
        <v>-0.13740458015267176</v>
      </c>
      <c r="O210" s="36">
        <v>291</v>
      </c>
      <c r="P210" s="57">
        <v>-0.32482598607888635</v>
      </c>
      <c r="Q210" s="66">
        <v>2441</v>
      </c>
      <c r="R210" s="57">
        <v>9.5601436265709161E-2</v>
      </c>
      <c r="S210" s="66">
        <v>4078</v>
      </c>
      <c r="T210" s="57">
        <v>-2.7658559847401065E-2</v>
      </c>
      <c r="U210" s="66">
        <v>6519</v>
      </c>
      <c r="V210" s="57">
        <v>1.5104328869510963E-2</v>
      </c>
      <c r="W210" s="36">
        <v>2497</v>
      </c>
      <c r="X210" s="57">
        <v>-2.8026469443363178E-2</v>
      </c>
      <c r="Y210" s="36">
        <v>4457</v>
      </c>
      <c r="Z210" s="57">
        <v>3.0520231213872817E-2</v>
      </c>
      <c r="AA210" s="36">
        <v>6954</v>
      </c>
      <c r="AB210" s="57">
        <v>8.7032201914707397E-3</v>
      </c>
    </row>
    <row r="211" spans="2:28" ht="15" hidden="1" customHeight="1" outlineLevel="1">
      <c r="B211" s="63" t="s">
        <v>82</v>
      </c>
      <c r="C211" s="36">
        <v>18</v>
      </c>
      <c r="D211" s="57">
        <v>-0.47058823529411764</v>
      </c>
      <c r="E211" s="66">
        <v>24</v>
      </c>
      <c r="F211" s="57">
        <v>2</v>
      </c>
      <c r="G211" s="66">
        <v>13</v>
      </c>
      <c r="H211" s="57">
        <v>1.6</v>
      </c>
      <c r="I211" s="66">
        <v>37</v>
      </c>
      <c r="J211" s="57">
        <v>1.8461538461538463</v>
      </c>
      <c r="K211" s="36">
        <v>178</v>
      </c>
      <c r="L211" s="57">
        <v>1.7142857142857126E-2</v>
      </c>
      <c r="M211" s="36">
        <v>113</v>
      </c>
      <c r="N211" s="57">
        <v>-2.5862068965517238E-2</v>
      </c>
      <c r="O211" s="36">
        <v>291</v>
      </c>
      <c r="P211" s="57">
        <v>0</v>
      </c>
      <c r="Q211" s="66">
        <v>2441</v>
      </c>
      <c r="R211" s="57">
        <v>0.15087223008015083</v>
      </c>
      <c r="S211" s="66">
        <v>4078</v>
      </c>
      <c r="T211" s="57">
        <v>-0.41525666762259827</v>
      </c>
      <c r="U211" s="66">
        <v>6519</v>
      </c>
      <c r="V211" s="57">
        <v>-0.28323254535459041</v>
      </c>
      <c r="W211" s="36">
        <v>2661</v>
      </c>
      <c r="X211" s="57">
        <v>0.13815226689478188</v>
      </c>
      <c r="Y211" s="36">
        <v>4204</v>
      </c>
      <c r="Z211" s="57">
        <v>-0.40747004933051445</v>
      </c>
      <c r="AA211" s="36">
        <v>6865</v>
      </c>
      <c r="AB211" s="57">
        <v>-0.27223576804834093</v>
      </c>
    </row>
    <row r="212" spans="2:28" ht="15" hidden="1" customHeight="1" outlineLevel="1">
      <c r="B212" s="63" t="s">
        <v>81</v>
      </c>
      <c r="C212" s="36">
        <v>37</v>
      </c>
      <c r="D212" s="57">
        <v>0</v>
      </c>
      <c r="E212" s="66">
        <v>12</v>
      </c>
      <c r="F212" s="57">
        <v>-0.69230769230769229</v>
      </c>
      <c r="G212" s="66">
        <v>4</v>
      </c>
      <c r="H212" s="57">
        <v>-0.85185185185185186</v>
      </c>
      <c r="I212" s="66">
        <v>16</v>
      </c>
      <c r="J212" s="57">
        <v>-0.75757575757575757</v>
      </c>
      <c r="K212" s="36">
        <v>277</v>
      </c>
      <c r="L212" s="57">
        <v>-0.42291666666666672</v>
      </c>
      <c r="M212" s="36">
        <v>161</v>
      </c>
      <c r="N212" s="57">
        <v>-0.22222222222222221</v>
      </c>
      <c r="O212" s="36">
        <v>438</v>
      </c>
      <c r="P212" s="57">
        <v>-0.36244541484716153</v>
      </c>
      <c r="Q212" s="66">
        <v>3169</v>
      </c>
      <c r="R212" s="57">
        <v>0.11899717514124286</v>
      </c>
      <c r="S212" s="66">
        <v>5878</v>
      </c>
      <c r="T212" s="57">
        <v>-0.21637115051326494</v>
      </c>
      <c r="U212" s="66">
        <v>9047</v>
      </c>
      <c r="V212" s="57">
        <v>-0.12445562760089035</v>
      </c>
      <c r="W212" s="36">
        <v>3495</v>
      </c>
      <c r="X212" s="57">
        <v>3.1582054309327035E-2</v>
      </c>
      <c r="Y212" s="36">
        <v>6043</v>
      </c>
      <c r="Z212" s="57">
        <v>-0.21874595992243051</v>
      </c>
      <c r="AA212" s="36">
        <v>9538</v>
      </c>
      <c r="AB212" s="57">
        <v>-0.14249752764541945</v>
      </c>
    </row>
    <row r="213" spans="2:28" ht="15" hidden="1" customHeight="1" outlineLevel="1">
      <c r="B213" s="63" t="s">
        <v>80</v>
      </c>
      <c r="C213" s="36">
        <v>36</v>
      </c>
      <c r="D213" s="57">
        <v>-0.19999999999999996</v>
      </c>
      <c r="E213" s="66">
        <v>14</v>
      </c>
      <c r="F213" s="57">
        <v>-0.69565217391304346</v>
      </c>
      <c r="G213" s="66">
        <v>18</v>
      </c>
      <c r="H213" s="57">
        <v>1.5714285714285716</v>
      </c>
      <c r="I213" s="66">
        <v>32</v>
      </c>
      <c r="J213" s="57">
        <v>-0.39622641509433965</v>
      </c>
      <c r="K213" s="36">
        <v>194</v>
      </c>
      <c r="L213" s="57">
        <v>-0.26235741444866922</v>
      </c>
      <c r="M213" s="36">
        <v>167</v>
      </c>
      <c r="N213" s="57">
        <v>0.46491228070175428</v>
      </c>
      <c r="O213" s="36">
        <v>361</v>
      </c>
      <c r="P213" s="57">
        <v>-4.2440318302387259E-2</v>
      </c>
      <c r="Q213" s="66">
        <v>2639</v>
      </c>
      <c r="R213" s="57">
        <v>5.8988764044943798E-2</v>
      </c>
      <c r="S213" s="66">
        <v>4838</v>
      </c>
      <c r="T213" s="57">
        <v>-0.32627767720373202</v>
      </c>
      <c r="U213" s="66">
        <v>7477</v>
      </c>
      <c r="V213" s="57">
        <v>-0.22702367414452596</v>
      </c>
      <c r="W213" s="36">
        <v>2883</v>
      </c>
      <c r="X213" s="57">
        <v>1.3000702740688652E-2</v>
      </c>
      <c r="Y213" s="36">
        <v>5023</v>
      </c>
      <c r="Z213" s="57">
        <v>-0.31210627225417698</v>
      </c>
      <c r="AA213" s="36">
        <v>7906</v>
      </c>
      <c r="AB213" s="57">
        <v>-0.22093023255813948</v>
      </c>
    </row>
    <row r="214" spans="2:28" ht="15" hidden="1" customHeight="1" outlineLevel="1">
      <c r="B214" s="63" t="s">
        <v>79</v>
      </c>
      <c r="C214" s="36">
        <v>35</v>
      </c>
      <c r="D214" s="57">
        <v>2.9411764705882248E-2</v>
      </c>
      <c r="E214" s="66">
        <v>30</v>
      </c>
      <c r="F214" s="57">
        <v>-0.36170212765957444</v>
      </c>
      <c r="G214" s="66">
        <v>8</v>
      </c>
      <c r="H214" s="57" t="s">
        <v>143</v>
      </c>
      <c r="I214" s="66">
        <v>38</v>
      </c>
      <c r="J214" s="57">
        <v>-0.19148936170212771</v>
      </c>
      <c r="K214" s="36">
        <v>238</v>
      </c>
      <c r="L214" s="57">
        <v>0.22051282051282062</v>
      </c>
      <c r="M214" s="36">
        <v>2346</v>
      </c>
      <c r="N214" s="57">
        <v>11.890109890109891</v>
      </c>
      <c r="O214" s="36">
        <v>2584</v>
      </c>
      <c r="P214" s="57">
        <v>5.8541114058355435</v>
      </c>
      <c r="Q214" s="66">
        <v>2346</v>
      </c>
      <c r="R214" s="57">
        <v>-1.0961214165261413E-2</v>
      </c>
      <c r="S214" s="66">
        <v>5550</v>
      </c>
      <c r="T214" s="57">
        <v>-0.2685819715340011</v>
      </c>
      <c r="U214" s="66">
        <v>7896</v>
      </c>
      <c r="V214" s="57">
        <v>-0.20722891566265056</v>
      </c>
      <c r="W214" s="36">
        <v>2649</v>
      </c>
      <c r="X214" s="57">
        <v>3.7764350453173279E-4</v>
      </c>
      <c r="Y214" s="36">
        <v>5713</v>
      </c>
      <c r="Z214" s="57">
        <v>-0.26473616473616468</v>
      </c>
      <c r="AA214" s="36">
        <v>8362</v>
      </c>
      <c r="AB214" s="57">
        <v>-0.19735073910539447</v>
      </c>
    </row>
    <row r="215" spans="2:28" collapsed="1">
      <c r="B215" s="173">
        <v>1996</v>
      </c>
      <c r="C215" s="66">
        <v>451</v>
      </c>
      <c r="D215" s="67">
        <v>0.13316582914572872</v>
      </c>
      <c r="E215" s="66">
        <v>275</v>
      </c>
      <c r="F215" s="67">
        <v>0.1088709677419355</v>
      </c>
      <c r="G215" s="66">
        <v>91</v>
      </c>
      <c r="H215" s="67">
        <v>0.44444444444444442</v>
      </c>
      <c r="I215" s="66">
        <v>366</v>
      </c>
      <c r="J215" s="67">
        <v>0.17684887459807075</v>
      </c>
      <c r="K215" s="66">
        <v>2521</v>
      </c>
      <c r="L215" s="67">
        <v>-0.19069020866773678</v>
      </c>
      <c r="M215" s="66">
        <v>3953</v>
      </c>
      <c r="N215" s="67">
        <v>0.92923377257198636</v>
      </c>
      <c r="O215" s="66">
        <v>6474</v>
      </c>
      <c r="P215" s="67">
        <v>0.25367931835786206</v>
      </c>
      <c r="Q215" s="66">
        <v>31391</v>
      </c>
      <c r="R215" s="67">
        <v>8.0027524514020287E-2</v>
      </c>
      <c r="S215" s="66">
        <v>63125</v>
      </c>
      <c r="T215" s="67">
        <v>-0.14277760425861297</v>
      </c>
      <c r="U215" s="66">
        <v>94516</v>
      </c>
      <c r="V215" s="67">
        <v>-7.9724256114659608E-2</v>
      </c>
      <c r="W215" s="66">
        <v>34474</v>
      </c>
      <c r="X215" s="67">
        <v>5.0940462762552263E-2</v>
      </c>
      <c r="Y215" s="66">
        <v>65231</v>
      </c>
      <c r="Z215" s="67">
        <v>-0.13887605444152551</v>
      </c>
      <c r="AA215" s="66">
        <v>99705</v>
      </c>
      <c r="AB215" s="67">
        <v>-8.1517032997402206E-2</v>
      </c>
    </row>
    <row r="216" spans="2:28" ht="15" hidden="1" customHeight="1" outlineLevel="1">
      <c r="B216" s="63" t="s">
        <v>90</v>
      </c>
      <c r="C216" s="36">
        <v>47</v>
      </c>
      <c r="D216" s="57">
        <v>0.11904761904761907</v>
      </c>
      <c r="E216" s="66">
        <v>37</v>
      </c>
      <c r="F216" s="57">
        <v>-7.4999999999999956E-2</v>
      </c>
      <c r="G216" s="66">
        <v>6</v>
      </c>
      <c r="H216" s="57">
        <v>1</v>
      </c>
      <c r="I216" s="66">
        <v>43</v>
      </c>
      <c r="J216" s="57">
        <v>0</v>
      </c>
      <c r="K216" s="36">
        <v>181</v>
      </c>
      <c r="L216" s="57">
        <v>-0.37800687285223367</v>
      </c>
      <c r="M216" s="36">
        <v>220</v>
      </c>
      <c r="N216" s="57">
        <v>4.2654028436019065E-2</v>
      </c>
      <c r="O216" s="36">
        <v>401</v>
      </c>
      <c r="P216" s="57">
        <v>-0.20119521912350602</v>
      </c>
      <c r="Q216" s="66">
        <v>2324</v>
      </c>
      <c r="R216" s="57">
        <v>4.779080252479706E-2</v>
      </c>
      <c r="S216" s="66">
        <v>5752</v>
      </c>
      <c r="T216" s="57">
        <v>0.35277516462841008</v>
      </c>
      <c r="U216" s="66">
        <v>8076</v>
      </c>
      <c r="V216" s="57">
        <v>0.24822256568778989</v>
      </c>
      <c r="W216" s="36">
        <v>2566</v>
      </c>
      <c r="X216" s="57">
        <v>-9.6487842531840506E-3</v>
      </c>
      <c r="Y216" s="36">
        <v>5978</v>
      </c>
      <c r="Z216" s="57">
        <v>0.33855799373040751</v>
      </c>
      <c r="AA216" s="36">
        <v>8544</v>
      </c>
      <c r="AB216" s="57">
        <v>0.21071276746492851</v>
      </c>
    </row>
    <row r="217" spans="2:28" ht="15" hidden="1" customHeight="1" outlineLevel="1">
      <c r="B217" s="63" t="s">
        <v>89</v>
      </c>
      <c r="C217" s="36">
        <v>38</v>
      </c>
      <c r="D217" s="57">
        <v>0.58333333333333326</v>
      </c>
      <c r="E217" s="66">
        <v>12</v>
      </c>
      <c r="F217" s="57">
        <v>-0.19999999999999996</v>
      </c>
      <c r="G217" s="66">
        <v>4</v>
      </c>
      <c r="H217" s="57" t="s">
        <v>143</v>
      </c>
      <c r="I217" s="66">
        <v>16</v>
      </c>
      <c r="J217" s="57">
        <v>6.6666666666666652E-2</v>
      </c>
      <c r="K217" s="36">
        <v>240</v>
      </c>
      <c r="L217" s="57">
        <v>-0.20529801324503316</v>
      </c>
      <c r="M217" s="36">
        <v>221</v>
      </c>
      <c r="N217" s="57">
        <v>0.54545454545454541</v>
      </c>
      <c r="O217" s="36">
        <v>461</v>
      </c>
      <c r="P217" s="57">
        <v>3.5955056179775235E-2</v>
      </c>
      <c r="Q217" s="66">
        <v>2464</v>
      </c>
      <c r="R217" s="57">
        <v>-0.15990453460620524</v>
      </c>
      <c r="S217" s="66">
        <v>5324</v>
      </c>
      <c r="T217" s="57">
        <v>0.26101373756513491</v>
      </c>
      <c r="U217" s="66">
        <v>7788</v>
      </c>
      <c r="V217" s="57">
        <v>8.8469601677148901E-2</v>
      </c>
      <c r="W217" s="36">
        <v>2754</v>
      </c>
      <c r="X217" s="57">
        <v>-0.15882712278558342</v>
      </c>
      <c r="Y217" s="36">
        <v>5549</v>
      </c>
      <c r="Z217" s="57">
        <v>0.27124856815578458</v>
      </c>
      <c r="AA217" s="36">
        <v>8303</v>
      </c>
      <c r="AB217" s="57">
        <v>8.6922372038224838E-2</v>
      </c>
    </row>
    <row r="218" spans="2:28" ht="15" hidden="1" customHeight="1" outlineLevel="1">
      <c r="B218" s="63" t="s">
        <v>88</v>
      </c>
      <c r="C218" s="36">
        <v>31</v>
      </c>
      <c r="D218" s="57">
        <v>-0.46551724137931039</v>
      </c>
      <c r="E218" s="66">
        <v>15</v>
      </c>
      <c r="F218" s="57">
        <v>0.25</v>
      </c>
      <c r="G218" s="66">
        <v>0</v>
      </c>
      <c r="H218" s="57">
        <v>-1</v>
      </c>
      <c r="I218" s="66">
        <v>15</v>
      </c>
      <c r="J218" s="57">
        <v>-0.21052631578947367</v>
      </c>
      <c r="K218" s="36">
        <v>577</v>
      </c>
      <c r="L218" s="57">
        <v>1.1291512915129149</v>
      </c>
      <c r="M218" s="36">
        <v>126</v>
      </c>
      <c r="N218" s="57">
        <v>-0.24096385542168675</v>
      </c>
      <c r="O218" s="36">
        <v>703</v>
      </c>
      <c r="P218" s="57">
        <v>0.60869565217391308</v>
      </c>
      <c r="Q218" s="66">
        <v>3022</v>
      </c>
      <c r="R218" s="57">
        <v>-5.2666227781434927E-3</v>
      </c>
      <c r="S218" s="66">
        <v>5626</v>
      </c>
      <c r="T218" s="57">
        <v>-5.2861952861952832E-2</v>
      </c>
      <c r="U218" s="66">
        <v>8648</v>
      </c>
      <c r="V218" s="57">
        <v>-3.6756515927823585E-2</v>
      </c>
      <c r="W218" s="36">
        <v>3645</v>
      </c>
      <c r="X218" s="57">
        <v>7.8721515241195528E-2</v>
      </c>
      <c r="Y218" s="36">
        <v>5752</v>
      </c>
      <c r="Z218" s="57">
        <v>-5.9054474071650542E-2</v>
      </c>
      <c r="AA218" s="36">
        <v>9397</v>
      </c>
      <c r="AB218" s="57">
        <v>-1.000842815002112E-2</v>
      </c>
    </row>
    <row r="219" spans="2:28" ht="15" hidden="1" customHeight="1" outlineLevel="1">
      <c r="B219" s="63" t="s">
        <v>87</v>
      </c>
      <c r="C219" s="36">
        <v>24</v>
      </c>
      <c r="D219" s="57">
        <v>0.60000000000000009</v>
      </c>
      <c r="E219" s="66">
        <v>1</v>
      </c>
      <c r="F219" s="57">
        <v>-0.91666666666666663</v>
      </c>
      <c r="G219" s="66">
        <v>0</v>
      </c>
      <c r="H219" s="57">
        <v>-1</v>
      </c>
      <c r="I219" s="66">
        <v>1</v>
      </c>
      <c r="J219" s="57">
        <v>-0.92307692307692313</v>
      </c>
      <c r="K219" s="36">
        <v>176</v>
      </c>
      <c r="L219" s="57">
        <v>-0.2573839662447257</v>
      </c>
      <c r="M219" s="36">
        <v>121</v>
      </c>
      <c r="N219" s="57">
        <v>-0.44239631336405527</v>
      </c>
      <c r="O219" s="36">
        <v>297</v>
      </c>
      <c r="P219" s="57">
        <v>-0.3458149779735683</v>
      </c>
      <c r="Q219" s="66">
        <v>2223</v>
      </c>
      <c r="R219" s="57">
        <v>-0.21670190274841439</v>
      </c>
      <c r="S219" s="66">
        <v>5131</v>
      </c>
      <c r="T219" s="57">
        <v>2.2926634768740017E-2</v>
      </c>
      <c r="U219" s="66">
        <v>7354</v>
      </c>
      <c r="V219" s="57">
        <v>-6.3661828367710727E-2</v>
      </c>
      <c r="W219" s="36">
        <v>2424</v>
      </c>
      <c r="X219" s="57">
        <v>-0.21856866537717601</v>
      </c>
      <c r="Y219" s="36">
        <v>5252</v>
      </c>
      <c r="Z219" s="57">
        <v>3.4390523500191783E-3</v>
      </c>
      <c r="AA219" s="36">
        <v>7676</v>
      </c>
      <c r="AB219" s="57">
        <v>-7.9174664107485637E-2</v>
      </c>
    </row>
    <row r="220" spans="2:28" ht="15" hidden="1" customHeight="1" outlineLevel="1">
      <c r="B220" s="63" t="s">
        <v>86</v>
      </c>
      <c r="C220" s="36">
        <v>19</v>
      </c>
      <c r="D220" s="57">
        <v>5.555555555555558E-2</v>
      </c>
      <c r="E220" s="66">
        <v>10</v>
      </c>
      <c r="F220" s="57">
        <v>0.66666666666666674</v>
      </c>
      <c r="G220" s="66">
        <v>4</v>
      </c>
      <c r="H220" s="57">
        <v>0.33333333333333326</v>
      </c>
      <c r="I220" s="66">
        <v>14</v>
      </c>
      <c r="J220" s="57">
        <v>0.55555555555555558</v>
      </c>
      <c r="K220" s="36">
        <v>174</v>
      </c>
      <c r="L220" s="57">
        <v>-0.18309859154929575</v>
      </c>
      <c r="M220" s="36">
        <v>179</v>
      </c>
      <c r="N220" s="57">
        <v>5.2941176470588269E-2</v>
      </c>
      <c r="O220" s="36">
        <v>353</v>
      </c>
      <c r="P220" s="57">
        <v>-7.8328981723237545E-2</v>
      </c>
      <c r="Q220" s="66">
        <v>1939</v>
      </c>
      <c r="R220" s="57">
        <v>-0.36551047120418845</v>
      </c>
      <c r="S220" s="66">
        <v>5382</v>
      </c>
      <c r="T220" s="57">
        <v>-0.13319375100660336</v>
      </c>
      <c r="U220" s="66">
        <v>7321</v>
      </c>
      <c r="V220" s="57">
        <v>-0.20982191041554232</v>
      </c>
      <c r="W220" s="36">
        <v>2142</v>
      </c>
      <c r="X220" s="57">
        <v>-0.34952930458548437</v>
      </c>
      <c r="Y220" s="36">
        <v>5565</v>
      </c>
      <c r="Z220" s="57">
        <v>-0.12801629583202756</v>
      </c>
      <c r="AA220" s="36">
        <v>7707</v>
      </c>
      <c r="AB220" s="57">
        <v>-0.20341085271317827</v>
      </c>
    </row>
    <row r="221" spans="2:28" ht="15" hidden="1" customHeight="1" outlineLevel="1">
      <c r="B221" s="63" t="s">
        <v>85</v>
      </c>
      <c r="C221" s="36">
        <v>28</v>
      </c>
      <c r="D221" s="57">
        <v>0.21739130434782616</v>
      </c>
      <c r="E221" s="66">
        <v>11</v>
      </c>
      <c r="F221" s="57">
        <v>0.10000000000000009</v>
      </c>
      <c r="G221" s="66">
        <v>0</v>
      </c>
      <c r="H221" s="57" t="s">
        <v>143</v>
      </c>
      <c r="I221" s="66">
        <v>11</v>
      </c>
      <c r="J221" s="57">
        <v>0.10000000000000009</v>
      </c>
      <c r="K221" s="36">
        <v>175</v>
      </c>
      <c r="L221" s="57">
        <v>-0.647887323943662</v>
      </c>
      <c r="M221" s="36">
        <v>306</v>
      </c>
      <c r="N221" s="57">
        <v>0.2803347280334727</v>
      </c>
      <c r="O221" s="36">
        <v>481</v>
      </c>
      <c r="P221" s="57">
        <v>-0.34646739130434778</v>
      </c>
      <c r="Q221" s="66">
        <v>2735</v>
      </c>
      <c r="R221" s="57">
        <v>-0.22433352240499149</v>
      </c>
      <c r="S221" s="66">
        <v>7844</v>
      </c>
      <c r="T221" s="57">
        <v>2.9801759222791047E-2</v>
      </c>
      <c r="U221" s="66">
        <v>10579</v>
      </c>
      <c r="V221" s="57">
        <v>-5.0614735708516601E-2</v>
      </c>
      <c r="W221" s="36">
        <v>2949</v>
      </c>
      <c r="X221" s="57">
        <v>-0.27292899408284022</v>
      </c>
      <c r="Y221" s="36">
        <v>8150</v>
      </c>
      <c r="Z221" s="57">
        <v>3.7423625254582538E-2</v>
      </c>
      <c r="AA221" s="36">
        <v>11099</v>
      </c>
      <c r="AB221" s="57">
        <v>-6.8250503693754183E-2</v>
      </c>
    </row>
    <row r="222" spans="2:28" ht="15" hidden="1" customHeight="1" outlineLevel="1">
      <c r="B222" s="63" t="s">
        <v>84</v>
      </c>
      <c r="C222" s="36">
        <v>34</v>
      </c>
      <c r="D222" s="57">
        <v>1.8333333333333335</v>
      </c>
      <c r="E222" s="66">
        <v>8</v>
      </c>
      <c r="F222" s="57">
        <v>-0.11111111111111116</v>
      </c>
      <c r="G222" s="66">
        <v>10</v>
      </c>
      <c r="H222" s="57">
        <v>9</v>
      </c>
      <c r="I222" s="66">
        <v>18</v>
      </c>
      <c r="J222" s="57">
        <v>0.8</v>
      </c>
      <c r="K222" s="36">
        <v>179</v>
      </c>
      <c r="L222" s="57">
        <v>-0.21145374449339205</v>
      </c>
      <c r="M222" s="36">
        <v>126</v>
      </c>
      <c r="N222" s="57">
        <v>-7.3529411764705843E-2</v>
      </c>
      <c r="O222" s="36">
        <v>305</v>
      </c>
      <c r="P222" s="57">
        <v>-0.15977961432506882</v>
      </c>
      <c r="Q222" s="66">
        <v>2313</v>
      </c>
      <c r="R222" s="57">
        <v>3.074866310160429E-2</v>
      </c>
      <c r="S222" s="66">
        <v>5142</v>
      </c>
      <c r="T222" s="57">
        <v>0.2280869357535229</v>
      </c>
      <c r="U222" s="66">
        <v>7455</v>
      </c>
      <c r="V222" s="57">
        <v>0.1592287358109159</v>
      </c>
      <c r="W222" s="36">
        <v>2534</v>
      </c>
      <c r="X222" s="57">
        <v>1.6853932584269593E-2</v>
      </c>
      <c r="Y222" s="36">
        <v>5278</v>
      </c>
      <c r="Z222" s="57">
        <v>0.22062904717853837</v>
      </c>
      <c r="AA222" s="36">
        <v>7812</v>
      </c>
      <c r="AB222" s="57">
        <v>0.14612676056338025</v>
      </c>
    </row>
    <row r="223" spans="2:28" ht="15" hidden="1" customHeight="1" outlineLevel="1">
      <c r="B223" s="63" t="s">
        <v>83</v>
      </c>
      <c r="C223" s="36">
        <v>27</v>
      </c>
      <c r="D223" s="57">
        <v>0.17391304347826098</v>
      </c>
      <c r="E223" s="66">
        <v>14</v>
      </c>
      <c r="F223" s="57">
        <v>0</v>
      </c>
      <c r="G223" s="66">
        <v>0</v>
      </c>
      <c r="H223" s="57" t="s">
        <v>143</v>
      </c>
      <c r="I223" s="66">
        <v>14</v>
      </c>
      <c r="J223" s="57">
        <v>0</v>
      </c>
      <c r="K223" s="36">
        <v>300</v>
      </c>
      <c r="L223" s="57">
        <v>2.7397260273972712E-2</v>
      </c>
      <c r="M223" s="36">
        <v>131</v>
      </c>
      <c r="N223" s="57">
        <v>-0.29189189189189191</v>
      </c>
      <c r="O223" s="36">
        <v>431</v>
      </c>
      <c r="P223" s="57">
        <v>-9.6436058700209659E-2</v>
      </c>
      <c r="Q223" s="66">
        <v>2228</v>
      </c>
      <c r="R223" s="57">
        <v>-0.16209101165851825</v>
      </c>
      <c r="S223" s="66">
        <v>4194</v>
      </c>
      <c r="T223" s="57">
        <v>-6.9860279441117723E-2</v>
      </c>
      <c r="U223" s="66">
        <v>6422</v>
      </c>
      <c r="V223" s="57">
        <v>-0.1040736607142857</v>
      </c>
      <c r="W223" s="36">
        <v>2569</v>
      </c>
      <c r="X223" s="57">
        <v>-0.14022757697456489</v>
      </c>
      <c r="Y223" s="36">
        <v>4325</v>
      </c>
      <c r="Z223" s="57">
        <v>-7.8610992756710685E-2</v>
      </c>
      <c r="AA223" s="36">
        <v>6894</v>
      </c>
      <c r="AB223" s="57">
        <v>-0.10257745378807603</v>
      </c>
    </row>
    <row r="224" spans="2:28" ht="15" hidden="1" customHeight="1" outlineLevel="1">
      <c r="B224" s="63" t="s">
        <v>82</v>
      </c>
      <c r="C224" s="36">
        <v>34</v>
      </c>
      <c r="D224" s="57">
        <v>1.4285714285714284</v>
      </c>
      <c r="E224" s="66">
        <v>8</v>
      </c>
      <c r="F224" s="57">
        <v>0</v>
      </c>
      <c r="G224" s="66">
        <v>5</v>
      </c>
      <c r="H224" s="57">
        <v>-0.2857142857142857</v>
      </c>
      <c r="I224" s="66">
        <v>13</v>
      </c>
      <c r="J224" s="57">
        <v>-0.1333333333333333</v>
      </c>
      <c r="K224" s="36">
        <v>175</v>
      </c>
      <c r="L224" s="57">
        <v>-0.14215686274509809</v>
      </c>
      <c r="M224" s="36">
        <v>116</v>
      </c>
      <c r="N224" s="57">
        <v>-0.348314606741573</v>
      </c>
      <c r="O224" s="36">
        <v>291</v>
      </c>
      <c r="P224" s="57">
        <v>-0.23821989528795806</v>
      </c>
      <c r="Q224" s="66">
        <v>2121</v>
      </c>
      <c r="R224" s="57">
        <v>-0.44994813278008294</v>
      </c>
      <c r="S224" s="66">
        <v>6974</v>
      </c>
      <c r="T224" s="57">
        <v>0.73785198106155003</v>
      </c>
      <c r="U224" s="66">
        <v>9095</v>
      </c>
      <c r="V224" s="57">
        <v>0.15580124539331552</v>
      </c>
      <c r="W224" s="36">
        <v>2338</v>
      </c>
      <c r="X224" s="57">
        <v>-0.42724154826065652</v>
      </c>
      <c r="Y224" s="36">
        <v>7095</v>
      </c>
      <c r="Z224" s="57">
        <v>0.69009051929490228</v>
      </c>
      <c r="AA224" s="36">
        <v>9433</v>
      </c>
      <c r="AB224" s="57">
        <v>0.13925120772946853</v>
      </c>
    </row>
    <row r="225" spans="2:28" ht="15" hidden="1" customHeight="1" outlineLevel="1">
      <c r="B225" s="63" t="s">
        <v>81</v>
      </c>
      <c r="C225" s="36">
        <v>37</v>
      </c>
      <c r="D225" s="57">
        <v>8.8235294117646967E-2</v>
      </c>
      <c r="E225" s="66">
        <v>39</v>
      </c>
      <c r="F225" s="57">
        <v>1.2941176470588234</v>
      </c>
      <c r="G225" s="66">
        <v>27</v>
      </c>
      <c r="H225" s="57">
        <v>2.8571428571428572</v>
      </c>
      <c r="I225" s="66">
        <v>66</v>
      </c>
      <c r="J225" s="57">
        <v>1.75</v>
      </c>
      <c r="K225" s="36">
        <v>480</v>
      </c>
      <c r="L225" s="57">
        <v>0.4814814814814814</v>
      </c>
      <c r="M225" s="36">
        <v>207</v>
      </c>
      <c r="N225" s="57">
        <v>-9.210526315789469E-2</v>
      </c>
      <c r="O225" s="36">
        <v>687</v>
      </c>
      <c r="P225" s="57">
        <v>0.24456521739130443</v>
      </c>
      <c r="Q225" s="66">
        <v>2832</v>
      </c>
      <c r="R225" s="57">
        <v>-0.23397349202055717</v>
      </c>
      <c r="S225" s="66">
        <v>7501</v>
      </c>
      <c r="T225" s="57">
        <v>0.36456248863016194</v>
      </c>
      <c r="U225" s="66">
        <v>10333</v>
      </c>
      <c r="V225" s="57">
        <v>0.12388514248422888</v>
      </c>
      <c r="W225" s="36">
        <v>3388</v>
      </c>
      <c r="X225" s="57">
        <v>-0.16797642436149307</v>
      </c>
      <c r="Y225" s="36">
        <v>7735</v>
      </c>
      <c r="Z225" s="57">
        <v>0.34944173063503148</v>
      </c>
      <c r="AA225" s="36">
        <v>11123</v>
      </c>
      <c r="AB225" s="57">
        <v>0.13453692370461034</v>
      </c>
    </row>
    <row r="226" spans="2:28" ht="15" hidden="1" customHeight="1" outlineLevel="1">
      <c r="B226" s="63" t="s">
        <v>80</v>
      </c>
      <c r="C226" s="36">
        <v>45</v>
      </c>
      <c r="D226" s="57">
        <v>0.73076923076923084</v>
      </c>
      <c r="E226" s="66">
        <v>46</v>
      </c>
      <c r="F226" s="57">
        <v>0.4375</v>
      </c>
      <c r="G226" s="66">
        <v>7</v>
      </c>
      <c r="H226" s="57">
        <v>0</v>
      </c>
      <c r="I226" s="66">
        <v>53</v>
      </c>
      <c r="J226" s="57">
        <v>0.35897435897435903</v>
      </c>
      <c r="K226" s="36">
        <v>263</v>
      </c>
      <c r="L226" s="57">
        <v>-0.14610389610389607</v>
      </c>
      <c r="M226" s="36">
        <v>114</v>
      </c>
      <c r="N226" s="57">
        <v>-0.54216867469879526</v>
      </c>
      <c r="O226" s="36">
        <v>377</v>
      </c>
      <c r="P226" s="57">
        <v>-0.3231597845601436</v>
      </c>
      <c r="Q226" s="66">
        <v>2492</v>
      </c>
      <c r="R226" s="57">
        <v>-0.28901569186875886</v>
      </c>
      <c r="S226" s="66">
        <v>7181</v>
      </c>
      <c r="T226" s="57">
        <v>0.22521753966899838</v>
      </c>
      <c r="U226" s="66">
        <v>9673</v>
      </c>
      <c r="V226" s="57">
        <v>3.2778133674994603E-2</v>
      </c>
      <c r="W226" s="36">
        <v>2846</v>
      </c>
      <c r="X226" s="57">
        <v>-0.26478946008783255</v>
      </c>
      <c r="Y226" s="36">
        <v>7302</v>
      </c>
      <c r="Z226" s="57">
        <v>0.19372241294752324</v>
      </c>
      <c r="AA226" s="36">
        <v>10148</v>
      </c>
      <c r="AB226" s="57">
        <v>1.6019223067681221E-2</v>
      </c>
    </row>
    <row r="227" spans="2:28" ht="15" hidden="1" customHeight="1" outlineLevel="1">
      <c r="B227" s="63" t="s">
        <v>79</v>
      </c>
      <c r="C227" s="36">
        <v>34</v>
      </c>
      <c r="D227" s="57">
        <v>-0.15000000000000002</v>
      </c>
      <c r="E227" s="66">
        <v>47</v>
      </c>
      <c r="F227" s="57">
        <v>2.9166666666666665</v>
      </c>
      <c r="G227" s="66">
        <v>0</v>
      </c>
      <c r="H227" s="57">
        <v>-1</v>
      </c>
      <c r="I227" s="66">
        <v>47</v>
      </c>
      <c r="J227" s="57">
        <v>2.3571428571428572</v>
      </c>
      <c r="K227" s="36">
        <v>195</v>
      </c>
      <c r="L227" s="57">
        <v>-0.44759206798866857</v>
      </c>
      <c r="M227" s="36">
        <v>182</v>
      </c>
      <c r="N227" s="57">
        <v>-0.15740740740740744</v>
      </c>
      <c r="O227" s="36">
        <v>377</v>
      </c>
      <c r="P227" s="57">
        <v>-0.3374340949033392</v>
      </c>
      <c r="Q227" s="66">
        <v>2372</v>
      </c>
      <c r="R227" s="57">
        <v>-0.17952265652023525</v>
      </c>
      <c r="S227" s="66">
        <v>7588</v>
      </c>
      <c r="T227" s="57">
        <v>0.38542997991601236</v>
      </c>
      <c r="U227" s="66">
        <v>9960</v>
      </c>
      <c r="V227" s="57">
        <v>0.19024856596558326</v>
      </c>
      <c r="W227" s="36">
        <v>2648</v>
      </c>
      <c r="X227" s="57">
        <v>-0.19660194174757284</v>
      </c>
      <c r="Y227" s="36">
        <v>7770</v>
      </c>
      <c r="Z227" s="57">
        <v>0.36435469710272161</v>
      </c>
      <c r="AA227" s="36">
        <v>10418</v>
      </c>
      <c r="AB227" s="57">
        <v>0.15871426982538095</v>
      </c>
    </row>
    <row r="228" spans="2:28" collapsed="1">
      <c r="B228" s="173">
        <v>1995</v>
      </c>
      <c r="C228" s="66">
        <v>398</v>
      </c>
      <c r="D228" s="67">
        <v>0.20972644376899696</v>
      </c>
      <c r="E228" s="66">
        <v>248</v>
      </c>
      <c r="F228" s="67">
        <v>0.3262032085561497</v>
      </c>
      <c r="G228" s="66">
        <v>63</v>
      </c>
      <c r="H228" s="67">
        <v>0.65789473684210531</v>
      </c>
      <c r="I228" s="66">
        <v>311</v>
      </c>
      <c r="J228" s="67">
        <v>0.38222222222222224</v>
      </c>
      <c r="K228" s="66">
        <v>3115</v>
      </c>
      <c r="L228" s="67">
        <v>-0.11480534242682583</v>
      </c>
      <c r="M228" s="66">
        <v>2049</v>
      </c>
      <c r="N228" s="67">
        <v>-0.12360992301112061</v>
      </c>
      <c r="O228" s="66">
        <v>5164</v>
      </c>
      <c r="P228" s="67">
        <v>-0.11831995902339076</v>
      </c>
      <c r="Q228" s="66">
        <v>29065</v>
      </c>
      <c r="R228" s="67">
        <v>-0.20284687748553254</v>
      </c>
      <c r="S228" s="66">
        <v>73639</v>
      </c>
      <c r="T228" s="67">
        <v>0.17259554140127387</v>
      </c>
      <c r="U228" s="66">
        <v>102704</v>
      </c>
      <c r="V228" s="67">
        <v>3.4686331993431407E-2</v>
      </c>
      <c r="W228" s="66">
        <v>32803</v>
      </c>
      <c r="X228" s="67">
        <v>-0.18996937969182137</v>
      </c>
      <c r="Y228" s="66">
        <v>75751</v>
      </c>
      <c r="Z228" s="67">
        <v>0.16225297655578741</v>
      </c>
      <c r="AA228" s="66">
        <v>108554</v>
      </c>
      <c r="AB228" s="67">
        <v>2.7273071390718551E-2</v>
      </c>
    </row>
    <row r="229" spans="2:28" ht="15" hidden="1" customHeight="1" outlineLevel="1">
      <c r="B229" s="63" t="s">
        <v>90</v>
      </c>
      <c r="C229" s="36">
        <v>42</v>
      </c>
      <c r="D229" s="57">
        <v>0.44827586206896552</v>
      </c>
      <c r="E229" s="66">
        <v>40</v>
      </c>
      <c r="F229" s="57">
        <v>0.66666666666666674</v>
      </c>
      <c r="G229" s="66">
        <v>3</v>
      </c>
      <c r="H229" s="57">
        <v>2</v>
      </c>
      <c r="I229" s="66">
        <v>43</v>
      </c>
      <c r="J229" s="57">
        <v>0.72</v>
      </c>
      <c r="K229" s="36">
        <v>291</v>
      </c>
      <c r="L229" s="57">
        <v>6.2043795620438047E-2</v>
      </c>
      <c r="M229" s="36">
        <v>211</v>
      </c>
      <c r="N229" s="57">
        <v>0.14054054054054044</v>
      </c>
      <c r="O229" s="36">
        <v>502</v>
      </c>
      <c r="P229" s="57">
        <v>9.3681917211329013E-2</v>
      </c>
      <c r="Q229" s="66">
        <v>2218</v>
      </c>
      <c r="R229" s="57">
        <v>-0.16710476905745397</v>
      </c>
      <c r="S229" s="66">
        <v>4252</v>
      </c>
      <c r="T229" s="57">
        <v>-8.6267195150384612E-3</v>
      </c>
      <c r="U229" s="66">
        <v>6470</v>
      </c>
      <c r="V229" s="57">
        <v>-6.9332566168009202E-2</v>
      </c>
      <c r="W229" s="36">
        <v>2591</v>
      </c>
      <c r="X229" s="57">
        <v>-0.13344481605351166</v>
      </c>
      <c r="Y229" s="36">
        <v>4466</v>
      </c>
      <c r="Z229" s="57">
        <v>-2.0111731843575065E-3</v>
      </c>
      <c r="AA229" s="36">
        <v>7057</v>
      </c>
      <c r="AB229" s="57">
        <v>-5.4655056932350954E-2</v>
      </c>
    </row>
    <row r="230" spans="2:28" ht="15" hidden="1" customHeight="1" outlineLevel="1">
      <c r="B230" s="63" t="s">
        <v>89</v>
      </c>
      <c r="C230" s="36">
        <v>24</v>
      </c>
      <c r="D230" s="57">
        <v>-4.0000000000000036E-2</v>
      </c>
      <c r="E230" s="66">
        <v>15</v>
      </c>
      <c r="F230" s="57">
        <v>-0.69387755102040816</v>
      </c>
      <c r="G230" s="66">
        <v>0</v>
      </c>
      <c r="H230" s="57">
        <v>-1</v>
      </c>
      <c r="I230" s="66">
        <v>15</v>
      </c>
      <c r="J230" s="57">
        <v>-0.71153846153846156</v>
      </c>
      <c r="K230" s="36">
        <v>302</v>
      </c>
      <c r="L230" s="57">
        <v>-0.14204545454545459</v>
      </c>
      <c r="M230" s="36">
        <v>143</v>
      </c>
      <c r="N230" s="57">
        <v>-0.42105263157894735</v>
      </c>
      <c r="O230" s="36">
        <v>445</v>
      </c>
      <c r="P230" s="57">
        <v>-0.25709515859766274</v>
      </c>
      <c r="Q230" s="66">
        <v>2933</v>
      </c>
      <c r="R230" s="57">
        <v>-0.13327423167848695</v>
      </c>
      <c r="S230" s="66">
        <v>4222</v>
      </c>
      <c r="T230" s="57">
        <v>1.6125150421179235E-2</v>
      </c>
      <c r="U230" s="66">
        <v>7155</v>
      </c>
      <c r="V230" s="57">
        <v>-5.0935137286112209E-2</v>
      </c>
      <c r="W230" s="36">
        <v>3274</v>
      </c>
      <c r="X230" s="57">
        <v>-0.14068241469816278</v>
      </c>
      <c r="Y230" s="36">
        <v>4365</v>
      </c>
      <c r="Z230" s="57">
        <v>-9.0805902383654935E-3</v>
      </c>
      <c r="AA230" s="36">
        <v>7639</v>
      </c>
      <c r="AB230" s="57">
        <v>-7.0115642118076638E-2</v>
      </c>
    </row>
    <row r="231" spans="2:28" ht="15" hidden="1" customHeight="1" outlineLevel="1">
      <c r="B231" s="63" t="s">
        <v>88</v>
      </c>
      <c r="C231" s="36">
        <v>58</v>
      </c>
      <c r="D231" s="57">
        <v>1.9</v>
      </c>
      <c r="E231" s="66">
        <v>12</v>
      </c>
      <c r="F231" s="57">
        <v>0.71428571428571419</v>
      </c>
      <c r="G231" s="66">
        <v>7</v>
      </c>
      <c r="H231" s="57">
        <v>1.3333333333333335</v>
      </c>
      <c r="I231" s="66">
        <v>19</v>
      </c>
      <c r="J231" s="57">
        <v>0.89999999999999991</v>
      </c>
      <c r="K231" s="36">
        <v>271</v>
      </c>
      <c r="L231" s="57">
        <v>0.23181818181818192</v>
      </c>
      <c r="M231" s="36">
        <v>166</v>
      </c>
      <c r="N231" s="57">
        <v>0.12925170068027203</v>
      </c>
      <c r="O231" s="36">
        <v>437</v>
      </c>
      <c r="P231" s="57">
        <v>0.19073569482288821</v>
      </c>
      <c r="Q231" s="66">
        <v>3038</v>
      </c>
      <c r="R231" s="57">
        <v>-0.1067333137312555</v>
      </c>
      <c r="S231" s="66">
        <v>5940</v>
      </c>
      <c r="T231" s="57">
        <v>0.32088058705803868</v>
      </c>
      <c r="U231" s="66">
        <v>8978</v>
      </c>
      <c r="V231" s="57">
        <v>0.13674347936186382</v>
      </c>
      <c r="W231" s="36">
        <v>3379</v>
      </c>
      <c r="X231" s="57">
        <v>-7.3739035087719285E-2</v>
      </c>
      <c r="Y231" s="36">
        <v>6113</v>
      </c>
      <c r="Z231" s="57">
        <v>0.31547234775123734</v>
      </c>
      <c r="AA231" s="36">
        <v>9492</v>
      </c>
      <c r="AB231" s="57">
        <v>0.14430379746835453</v>
      </c>
    </row>
    <row r="232" spans="2:28" ht="15" hidden="1" customHeight="1" outlineLevel="1">
      <c r="B232" s="63" t="s">
        <v>87</v>
      </c>
      <c r="C232" s="36">
        <v>15</v>
      </c>
      <c r="D232" s="57">
        <v>-0.16666666666666663</v>
      </c>
      <c r="E232" s="66">
        <v>12</v>
      </c>
      <c r="F232" s="57">
        <v>9.0909090909090828E-2</v>
      </c>
      <c r="G232" s="66">
        <v>1</v>
      </c>
      <c r="H232" s="57">
        <v>-0.66666666666666674</v>
      </c>
      <c r="I232" s="66">
        <v>13</v>
      </c>
      <c r="J232" s="57">
        <v>-7.1428571428571397E-2</v>
      </c>
      <c r="K232" s="36">
        <v>237</v>
      </c>
      <c r="L232" s="57">
        <v>-0.44496487119437944</v>
      </c>
      <c r="M232" s="36">
        <v>217</v>
      </c>
      <c r="N232" s="57">
        <v>0.26900584795321647</v>
      </c>
      <c r="O232" s="36">
        <v>454</v>
      </c>
      <c r="P232" s="57">
        <v>-0.24080267558528423</v>
      </c>
      <c r="Q232" s="66">
        <v>2838</v>
      </c>
      <c r="R232" s="57">
        <v>0.40286702916460704</v>
      </c>
      <c r="S232" s="66">
        <v>5016</v>
      </c>
      <c r="T232" s="57">
        <v>0.23334152938283736</v>
      </c>
      <c r="U232" s="66">
        <v>7854</v>
      </c>
      <c r="V232" s="57">
        <v>0.28965517241379302</v>
      </c>
      <c r="W232" s="36">
        <v>3102</v>
      </c>
      <c r="X232" s="57">
        <v>0.2513110125050424</v>
      </c>
      <c r="Y232" s="36">
        <v>5234</v>
      </c>
      <c r="Z232" s="57">
        <v>0.23414289082763506</v>
      </c>
      <c r="AA232" s="36">
        <v>8336</v>
      </c>
      <c r="AB232" s="57">
        <v>0.24047619047619051</v>
      </c>
    </row>
    <row r="233" spans="2:28" ht="15" hidden="1" customHeight="1" outlineLevel="1">
      <c r="B233" s="63" t="s">
        <v>86</v>
      </c>
      <c r="C233" s="36">
        <v>18</v>
      </c>
      <c r="D233" s="57">
        <v>-0.18181818181818177</v>
      </c>
      <c r="E233" s="66">
        <v>6</v>
      </c>
      <c r="F233" s="57" t="s">
        <v>143</v>
      </c>
      <c r="G233" s="66">
        <v>3</v>
      </c>
      <c r="H233" s="57" t="s">
        <v>143</v>
      </c>
      <c r="I233" s="66">
        <v>9</v>
      </c>
      <c r="J233" s="57" t="s">
        <v>143</v>
      </c>
      <c r="K233" s="36">
        <v>213</v>
      </c>
      <c r="L233" s="57">
        <v>0.8362068965517242</v>
      </c>
      <c r="M233" s="36">
        <v>170</v>
      </c>
      <c r="N233" s="57">
        <v>0.29770992366412208</v>
      </c>
      <c r="O233" s="36">
        <v>383</v>
      </c>
      <c r="P233" s="57">
        <v>0.5506072874493928</v>
      </c>
      <c r="Q233" s="66">
        <v>3056</v>
      </c>
      <c r="R233" s="57">
        <v>-7.4699577784994586E-3</v>
      </c>
      <c r="S233" s="66">
        <v>6209</v>
      </c>
      <c r="T233" s="57">
        <v>0.534981458590853</v>
      </c>
      <c r="U233" s="66">
        <v>9265</v>
      </c>
      <c r="V233" s="57">
        <v>0.30053340819764185</v>
      </c>
      <c r="W233" s="36">
        <v>3293</v>
      </c>
      <c r="X233" s="57">
        <v>2.3624494870997825E-2</v>
      </c>
      <c r="Y233" s="36">
        <v>6382</v>
      </c>
      <c r="Z233" s="57">
        <v>0.52825670498084287</v>
      </c>
      <c r="AA233" s="36">
        <v>9675</v>
      </c>
      <c r="AB233" s="57">
        <v>0.3086703638577033</v>
      </c>
    </row>
    <row r="234" spans="2:28" ht="15" hidden="1" customHeight="1" outlineLevel="1">
      <c r="B234" s="63" t="s">
        <v>85</v>
      </c>
      <c r="C234" s="36">
        <v>23</v>
      </c>
      <c r="D234" s="57">
        <v>1.0909090909090908</v>
      </c>
      <c r="E234" s="66">
        <v>10</v>
      </c>
      <c r="F234" s="57">
        <v>9</v>
      </c>
      <c r="G234" s="66">
        <v>0</v>
      </c>
      <c r="H234" s="57" t="s">
        <v>143</v>
      </c>
      <c r="I234" s="66">
        <v>10</v>
      </c>
      <c r="J234" s="57">
        <v>9</v>
      </c>
      <c r="K234" s="36">
        <v>497</v>
      </c>
      <c r="L234" s="57">
        <v>1.21875</v>
      </c>
      <c r="M234" s="36">
        <v>239</v>
      </c>
      <c r="N234" s="57">
        <v>0.71942446043165464</v>
      </c>
      <c r="O234" s="36">
        <v>736</v>
      </c>
      <c r="P234" s="57">
        <v>1.0275482093663912</v>
      </c>
      <c r="Q234" s="66">
        <v>3526</v>
      </c>
      <c r="R234" s="57">
        <v>0.26018584703359537</v>
      </c>
      <c r="S234" s="66">
        <v>7617</v>
      </c>
      <c r="T234" s="57">
        <v>0.31146694214876036</v>
      </c>
      <c r="U234" s="66">
        <v>11143</v>
      </c>
      <c r="V234" s="57">
        <v>0.29479432953753193</v>
      </c>
      <c r="W234" s="36">
        <v>4056</v>
      </c>
      <c r="X234" s="57">
        <v>0.33684904416611738</v>
      </c>
      <c r="Y234" s="36">
        <v>7856</v>
      </c>
      <c r="Z234" s="57">
        <v>0.32100218597612251</v>
      </c>
      <c r="AA234" s="36">
        <v>11912</v>
      </c>
      <c r="AB234" s="57">
        <v>0.32635563968377679</v>
      </c>
    </row>
    <row r="235" spans="2:28" ht="15" hidden="1" customHeight="1" outlineLevel="1">
      <c r="B235" s="63" t="s">
        <v>84</v>
      </c>
      <c r="C235" s="36">
        <v>12</v>
      </c>
      <c r="D235" s="57">
        <v>-0.33333333333333337</v>
      </c>
      <c r="E235" s="66">
        <v>9</v>
      </c>
      <c r="F235" s="57">
        <v>3.5</v>
      </c>
      <c r="G235" s="66">
        <v>1</v>
      </c>
      <c r="H235" s="57" t="s">
        <v>143</v>
      </c>
      <c r="I235" s="66">
        <v>10</v>
      </c>
      <c r="J235" s="57">
        <v>4</v>
      </c>
      <c r="K235" s="36">
        <v>227</v>
      </c>
      <c r="L235" s="57">
        <v>0.84552845528455278</v>
      </c>
      <c r="M235" s="36">
        <v>136</v>
      </c>
      <c r="N235" s="57">
        <v>-0.60806916426512969</v>
      </c>
      <c r="O235" s="36">
        <v>363</v>
      </c>
      <c r="P235" s="57">
        <v>-0.22765957446808516</v>
      </c>
      <c r="Q235" s="66">
        <v>2244</v>
      </c>
      <c r="R235" s="57">
        <v>0.29262672811059898</v>
      </c>
      <c r="S235" s="66">
        <v>4187</v>
      </c>
      <c r="T235" s="57">
        <v>0.55361781076066796</v>
      </c>
      <c r="U235" s="66">
        <v>6431</v>
      </c>
      <c r="V235" s="57">
        <v>0.45136538027533279</v>
      </c>
      <c r="W235" s="36">
        <v>2492</v>
      </c>
      <c r="X235" s="57">
        <v>0.32623736029803085</v>
      </c>
      <c r="Y235" s="36">
        <v>4324</v>
      </c>
      <c r="Z235" s="57">
        <v>0.42143326758711375</v>
      </c>
      <c r="AA235" s="36">
        <v>6816</v>
      </c>
      <c r="AB235" s="57">
        <v>0.38508433245275353</v>
      </c>
    </row>
    <row r="236" spans="2:28" ht="15" hidden="1" customHeight="1" outlineLevel="1">
      <c r="B236" s="63" t="s">
        <v>83</v>
      </c>
      <c r="C236" s="36">
        <v>23</v>
      </c>
      <c r="D236" s="57">
        <v>-0.14814814814814814</v>
      </c>
      <c r="E236" s="66">
        <v>14</v>
      </c>
      <c r="F236" s="57">
        <v>0.27272727272727271</v>
      </c>
      <c r="G236" s="66">
        <v>0</v>
      </c>
      <c r="H236" s="57" t="s">
        <v>143</v>
      </c>
      <c r="I236" s="66">
        <v>14</v>
      </c>
      <c r="J236" s="57">
        <v>0.27272727272727271</v>
      </c>
      <c r="K236" s="36">
        <v>292</v>
      </c>
      <c r="L236" s="57">
        <v>0.76969696969696977</v>
      </c>
      <c r="M236" s="36">
        <v>185</v>
      </c>
      <c r="N236" s="57">
        <v>1.6056338028169015</v>
      </c>
      <c r="O236" s="36">
        <v>477</v>
      </c>
      <c r="P236" s="57">
        <v>1.0211864406779663</v>
      </c>
      <c r="Q236" s="66">
        <v>2659</v>
      </c>
      <c r="R236" s="57">
        <v>0.38996340825927867</v>
      </c>
      <c r="S236" s="66">
        <v>4509</v>
      </c>
      <c r="T236" s="57">
        <v>0.69766566265060237</v>
      </c>
      <c r="U236" s="66">
        <v>7168</v>
      </c>
      <c r="V236" s="57">
        <v>0.56883344276646963</v>
      </c>
      <c r="W236" s="36">
        <v>2988</v>
      </c>
      <c r="X236" s="57">
        <v>0.41209829867674852</v>
      </c>
      <c r="Y236" s="36">
        <v>4694</v>
      </c>
      <c r="Z236" s="57">
        <v>0.72130546387972139</v>
      </c>
      <c r="AA236" s="36">
        <v>7682</v>
      </c>
      <c r="AB236" s="57">
        <v>0.5862068965517242</v>
      </c>
    </row>
    <row r="237" spans="2:28" ht="15" hidden="1" customHeight="1" outlineLevel="1">
      <c r="B237" s="63" t="s">
        <v>82</v>
      </c>
      <c r="C237" s="36">
        <v>14</v>
      </c>
      <c r="D237" s="57">
        <v>-0.22222222222222221</v>
      </c>
      <c r="E237" s="66">
        <v>8</v>
      </c>
      <c r="F237" s="57">
        <v>3</v>
      </c>
      <c r="G237" s="66">
        <v>7</v>
      </c>
      <c r="H237" s="57" t="s">
        <v>143</v>
      </c>
      <c r="I237" s="66">
        <v>15</v>
      </c>
      <c r="J237" s="57">
        <v>6.5</v>
      </c>
      <c r="K237" s="36">
        <v>204</v>
      </c>
      <c r="L237" s="57">
        <v>0.35099337748344372</v>
      </c>
      <c r="M237" s="36">
        <v>178</v>
      </c>
      <c r="N237" s="57">
        <v>0.3484848484848484</v>
      </c>
      <c r="O237" s="36">
        <v>382</v>
      </c>
      <c r="P237" s="57">
        <v>0.34982332155477036</v>
      </c>
      <c r="Q237" s="66">
        <v>3856</v>
      </c>
      <c r="R237" s="57">
        <v>1.1140350877192984</v>
      </c>
      <c r="S237" s="66">
        <v>4013</v>
      </c>
      <c r="T237" s="57">
        <v>0.23135931267259902</v>
      </c>
      <c r="U237" s="66">
        <v>7869</v>
      </c>
      <c r="V237" s="57">
        <v>0.54810151485343295</v>
      </c>
      <c r="W237" s="36">
        <v>4082</v>
      </c>
      <c r="X237" s="57">
        <v>1.0461152882205513</v>
      </c>
      <c r="Y237" s="36">
        <v>4198</v>
      </c>
      <c r="Z237" s="57">
        <v>0.23798289590091426</v>
      </c>
      <c r="AA237" s="36">
        <v>8280</v>
      </c>
      <c r="AB237" s="57">
        <v>0.53731897512068327</v>
      </c>
    </row>
    <row r="238" spans="2:28" ht="15" hidden="1" customHeight="1" outlineLevel="1">
      <c r="B238" s="63" t="s">
        <v>81</v>
      </c>
      <c r="C238" s="36">
        <v>34</v>
      </c>
      <c r="D238" s="57">
        <v>-2.8571428571428581E-2</v>
      </c>
      <c r="E238" s="66">
        <v>17</v>
      </c>
      <c r="F238" s="57">
        <v>1.125</v>
      </c>
      <c r="G238" s="66">
        <v>7</v>
      </c>
      <c r="H238" s="57" t="s">
        <v>143</v>
      </c>
      <c r="I238" s="66">
        <v>24</v>
      </c>
      <c r="J238" s="57">
        <v>2</v>
      </c>
      <c r="K238" s="36">
        <v>324</v>
      </c>
      <c r="L238" s="57">
        <v>0.87283236994219648</v>
      </c>
      <c r="M238" s="36">
        <v>228</v>
      </c>
      <c r="N238" s="57">
        <v>0.12315270935960587</v>
      </c>
      <c r="O238" s="36">
        <v>552</v>
      </c>
      <c r="P238" s="57">
        <v>0.46808510638297873</v>
      </c>
      <c r="Q238" s="66">
        <v>3697</v>
      </c>
      <c r="R238" s="57">
        <v>0.36069193963930801</v>
      </c>
      <c r="S238" s="66">
        <v>5497</v>
      </c>
      <c r="T238" s="57">
        <v>0.29280338664158045</v>
      </c>
      <c r="U238" s="66">
        <v>9194</v>
      </c>
      <c r="V238" s="57">
        <v>0.31927105754053664</v>
      </c>
      <c r="W238" s="36">
        <v>4072</v>
      </c>
      <c r="X238" s="57">
        <v>0.38833958404364122</v>
      </c>
      <c r="Y238" s="36">
        <v>5732</v>
      </c>
      <c r="Z238" s="57">
        <v>0.2866442199775534</v>
      </c>
      <c r="AA238" s="36">
        <v>9804</v>
      </c>
      <c r="AB238" s="57">
        <v>0.3270167839740119</v>
      </c>
    </row>
    <row r="239" spans="2:28" ht="15" hidden="1" customHeight="1" outlineLevel="1">
      <c r="B239" s="63" t="s">
        <v>80</v>
      </c>
      <c r="C239" s="36">
        <v>26</v>
      </c>
      <c r="D239" s="57">
        <v>-0.27777777777777779</v>
      </c>
      <c r="E239" s="66">
        <v>32</v>
      </c>
      <c r="F239" s="57">
        <v>1.2857142857142856</v>
      </c>
      <c r="G239" s="66">
        <v>7</v>
      </c>
      <c r="H239" s="57" t="s">
        <v>143</v>
      </c>
      <c r="I239" s="66">
        <v>39</v>
      </c>
      <c r="J239" s="57">
        <v>1.7857142857142856</v>
      </c>
      <c r="K239" s="36">
        <v>308</v>
      </c>
      <c r="L239" s="57">
        <v>0.40639269406392686</v>
      </c>
      <c r="M239" s="36">
        <v>249</v>
      </c>
      <c r="N239" s="57">
        <v>0.29015544041450769</v>
      </c>
      <c r="O239" s="36">
        <v>557</v>
      </c>
      <c r="P239" s="57">
        <v>0.35194174757281549</v>
      </c>
      <c r="Q239" s="66">
        <v>3505</v>
      </c>
      <c r="R239" s="57">
        <v>0.29718726868985934</v>
      </c>
      <c r="S239" s="66">
        <v>5861</v>
      </c>
      <c r="T239" s="57">
        <v>0.45002474022761008</v>
      </c>
      <c r="U239" s="66">
        <v>9366</v>
      </c>
      <c r="V239" s="57">
        <v>0.38879003558718872</v>
      </c>
      <c r="W239" s="36">
        <v>3871</v>
      </c>
      <c r="X239" s="57">
        <v>0.30292830696735096</v>
      </c>
      <c r="Y239" s="36">
        <v>6117</v>
      </c>
      <c r="Z239" s="57">
        <v>0.4443919716646989</v>
      </c>
      <c r="AA239" s="36">
        <v>9988</v>
      </c>
      <c r="AB239" s="57">
        <v>0.38606716625034698</v>
      </c>
    </row>
    <row r="240" spans="2:28" ht="15" hidden="1" customHeight="1" outlineLevel="1">
      <c r="B240" s="63" t="s">
        <v>79</v>
      </c>
      <c r="C240" s="36">
        <v>40</v>
      </c>
      <c r="D240" s="57">
        <v>0.21212121212121215</v>
      </c>
      <c r="E240" s="66">
        <v>12</v>
      </c>
      <c r="F240" s="57">
        <v>9.0909090909090828E-2</v>
      </c>
      <c r="G240" s="66">
        <v>2</v>
      </c>
      <c r="H240" s="57" t="s">
        <v>143</v>
      </c>
      <c r="I240" s="66">
        <v>14</v>
      </c>
      <c r="J240" s="57">
        <v>0.27272727272727271</v>
      </c>
      <c r="K240" s="36">
        <v>353</v>
      </c>
      <c r="L240" s="57">
        <v>0.26523297491039433</v>
      </c>
      <c r="M240" s="36">
        <v>216</v>
      </c>
      <c r="N240" s="57">
        <v>6.4039408866995107E-2</v>
      </c>
      <c r="O240" s="36">
        <v>569</v>
      </c>
      <c r="P240" s="57">
        <v>0.18049792531120334</v>
      </c>
      <c r="Q240" s="66">
        <v>2891</v>
      </c>
      <c r="R240" s="57">
        <v>0.38856868395773292</v>
      </c>
      <c r="S240" s="66">
        <v>5477</v>
      </c>
      <c r="T240" s="57">
        <v>0.5117306099917196</v>
      </c>
      <c r="U240" s="66">
        <v>8368</v>
      </c>
      <c r="V240" s="57">
        <v>0.46678352322524108</v>
      </c>
      <c r="W240" s="36">
        <v>3296</v>
      </c>
      <c r="X240" s="57">
        <v>0.37047817047817055</v>
      </c>
      <c r="Y240" s="36">
        <v>5695</v>
      </c>
      <c r="Z240" s="57">
        <v>0.48849973863042351</v>
      </c>
      <c r="AA240" s="36">
        <v>8991</v>
      </c>
      <c r="AB240" s="57">
        <v>0.44294655753490608</v>
      </c>
    </row>
    <row r="241" spans="2:28" collapsed="1">
      <c r="B241" s="173">
        <v>1994</v>
      </c>
      <c r="C241" s="66">
        <v>329</v>
      </c>
      <c r="D241" s="67">
        <v>0.12671232876712324</v>
      </c>
      <c r="E241" s="66">
        <v>187</v>
      </c>
      <c r="F241" s="67">
        <v>0.33571428571428563</v>
      </c>
      <c r="G241" s="66">
        <v>38</v>
      </c>
      <c r="H241" s="67">
        <v>2.8</v>
      </c>
      <c r="I241" s="66">
        <v>225</v>
      </c>
      <c r="J241" s="67">
        <v>0.5</v>
      </c>
      <c r="K241" s="66">
        <v>3519</v>
      </c>
      <c r="L241" s="67">
        <v>0.29232464193903773</v>
      </c>
      <c r="M241" s="66">
        <v>2338</v>
      </c>
      <c r="N241" s="67">
        <v>7.791609036422309E-2</v>
      </c>
      <c r="O241" s="66">
        <v>5857</v>
      </c>
      <c r="P241" s="67">
        <v>0.19726083401471795</v>
      </c>
      <c r="Q241" s="66">
        <v>36461</v>
      </c>
      <c r="R241" s="67">
        <v>0.20246025987731686</v>
      </c>
      <c r="S241" s="66">
        <v>62800</v>
      </c>
      <c r="T241" s="67">
        <v>0.32523001603781543</v>
      </c>
      <c r="U241" s="66">
        <v>99261</v>
      </c>
      <c r="V241" s="67">
        <v>0.27732595547548589</v>
      </c>
      <c r="W241" s="66">
        <v>40496</v>
      </c>
      <c r="X241" s="67">
        <v>0.20966633808286295</v>
      </c>
      <c r="Y241" s="66">
        <v>65176</v>
      </c>
      <c r="Z241" s="67">
        <v>0.31490709544656736</v>
      </c>
      <c r="AA241" s="66">
        <v>105672</v>
      </c>
      <c r="AB241" s="67">
        <v>0.27248205770434941</v>
      </c>
    </row>
    <row r="242" spans="2:28" ht="15" hidden="1" customHeight="1" outlineLevel="1">
      <c r="B242" s="63" t="s">
        <v>90</v>
      </c>
      <c r="C242" s="36">
        <v>29</v>
      </c>
      <c r="D242" s="57">
        <v>0.61111111111111116</v>
      </c>
      <c r="E242" s="66">
        <v>24</v>
      </c>
      <c r="F242" s="57">
        <v>0.26315789473684204</v>
      </c>
      <c r="G242" s="66">
        <v>1</v>
      </c>
      <c r="H242" s="57" t="s">
        <v>143</v>
      </c>
      <c r="I242" s="66">
        <v>25</v>
      </c>
      <c r="J242" s="57">
        <v>0.31578947368421062</v>
      </c>
      <c r="K242" s="36">
        <v>274</v>
      </c>
      <c r="L242" s="57">
        <v>8.3003952569169925E-2</v>
      </c>
      <c r="M242" s="36">
        <v>185</v>
      </c>
      <c r="N242" s="57">
        <v>-0.11904761904761907</v>
      </c>
      <c r="O242" s="36">
        <v>459</v>
      </c>
      <c r="P242" s="57">
        <v>-8.6393088552916275E-3</v>
      </c>
      <c r="Q242" s="66">
        <v>2663</v>
      </c>
      <c r="R242" s="57">
        <v>9.8144329896907134E-2</v>
      </c>
      <c r="S242" s="66">
        <v>4289</v>
      </c>
      <c r="T242" s="57">
        <v>5.1999018886436099E-2</v>
      </c>
      <c r="U242" s="66">
        <v>6952</v>
      </c>
      <c r="V242" s="57">
        <v>6.9209474007997596E-2</v>
      </c>
      <c r="W242" s="36">
        <v>2990</v>
      </c>
      <c r="X242" s="57">
        <v>0.10128913443830578</v>
      </c>
      <c r="Y242" s="36">
        <v>4475</v>
      </c>
      <c r="Z242" s="57">
        <v>4.3853510613482527E-2</v>
      </c>
      <c r="AA242" s="36">
        <v>7465</v>
      </c>
      <c r="AB242" s="57">
        <v>6.6123964581548123E-2</v>
      </c>
    </row>
    <row r="243" spans="2:28" ht="15" hidden="1" customHeight="1" outlineLevel="1">
      <c r="B243" s="63" t="s">
        <v>89</v>
      </c>
      <c r="C243" s="36">
        <v>25</v>
      </c>
      <c r="D243" s="57">
        <v>0</v>
      </c>
      <c r="E243" s="66">
        <v>49</v>
      </c>
      <c r="F243" s="57">
        <v>2.5</v>
      </c>
      <c r="G243" s="66">
        <v>3</v>
      </c>
      <c r="H243" s="57" t="s">
        <v>143</v>
      </c>
      <c r="I243" s="66">
        <v>52</v>
      </c>
      <c r="J243" s="57">
        <v>2.7142857142857144</v>
      </c>
      <c r="K243" s="36">
        <v>352</v>
      </c>
      <c r="L243" s="57">
        <v>0.70873786407766981</v>
      </c>
      <c r="M243" s="36">
        <v>247</v>
      </c>
      <c r="N243" s="57">
        <v>0.72727272727272729</v>
      </c>
      <c r="O243" s="36">
        <v>599</v>
      </c>
      <c r="P243" s="57">
        <v>0.7163323782234956</v>
      </c>
      <c r="Q243" s="66">
        <v>3384</v>
      </c>
      <c r="R243" s="57">
        <v>0.29407265774378577</v>
      </c>
      <c r="S243" s="66">
        <v>4155</v>
      </c>
      <c r="T243" s="57">
        <v>0.54690990320178701</v>
      </c>
      <c r="U243" s="66">
        <v>7539</v>
      </c>
      <c r="V243" s="57">
        <v>0.42218449349179399</v>
      </c>
      <c r="W243" s="36">
        <v>3810</v>
      </c>
      <c r="X243" s="57">
        <v>0.33216783216783208</v>
      </c>
      <c r="Y243" s="36">
        <v>4405</v>
      </c>
      <c r="Z243" s="57">
        <v>0.55708731000353473</v>
      </c>
      <c r="AA243" s="36">
        <v>8215</v>
      </c>
      <c r="AB243" s="57">
        <v>0.44401476533661444</v>
      </c>
    </row>
    <row r="244" spans="2:28" ht="15" hidden="1" customHeight="1" outlineLevel="1">
      <c r="B244" s="63" t="s">
        <v>88</v>
      </c>
      <c r="C244" s="36">
        <v>20</v>
      </c>
      <c r="D244" s="57">
        <v>-0.2592592592592593</v>
      </c>
      <c r="E244" s="66">
        <v>7</v>
      </c>
      <c r="F244" s="57">
        <v>-0.46153846153846156</v>
      </c>
      <c r="G244" s="66">
        <v>3</v>
      </c>
      <c r="H244" s="57">
        <v>2</v>
      </c>
      <c r="I244" s="66">
        <v>10</v>
      </c>
      <c r="J244" s="57">
        <v>-0.2857142857142857</v>
      </c>
      <c r="K244" s="36">
        <v>220</v>
      </c>
      <c r="L244" s="57">
        <v>0.6058394160583942</v>
      </c>
      <c r="M244" s="36">
        <v>147</v>
      </c>
      <c r="N244" s="57">
        <v>-0.671875</v>
      </c>
      <c r="O244" s="36">
        <v>367</v>
      </c>
      <c r="P244" s="57">
        <v>-0.37264957264957266</v>
      </c>
      <c r="Q244" s="66">
        <v>3401</v>
      </c>
      <c r="R244" s="57">
        <v>-0.17571497818710613</v>
      </c>
      <c r="S244" s="66">
        <v>4497</v>
      </c>
      <c r="T244" s="57">
        <v>-0.18191740949608881</v>
      </c>
      <c r="U244" s="66">
        <v>7898</v>
      </c>
      <c r="V244" s="57">
        <v>-0.17925802764210741</v>
      </c>
      <c r="W244" s="36">
        <v>3648</v>
      </c>
      <c r="X244" s="57">
        <v>-0.15221938182663253</v>
      </c>
      <c r="Y244" s="36">
        <v>4647</v>
      </c>
      <c r="Z244" s="57">
        <v>-0.21846619576185666</v>
      </c>
      <c r="AA244" s="36">
        <v>8295</v>
      </c>
      <c r="AB244" s="57">
        <v>-0.19065274660942533</v>
      </c>
    </row>
    <row r="245" spans="2:28" ht="15" hidden="1" customHeight="1" outlineLevel="1">
      <c r="B245" s="63" t="s">
        <v>87</v>
      </c>
      <c r="C245" s="36">
        <v>18</v>
      </c>
      <c r="D245" s="57">
        <v>1.25</v>
      </c>
      <c r="E245" s="66">
        <v>11</v>
      </c>
      <c r="F245" s="57">
        <v>-8.333333333333337E-2</v>
      </c>
      <c r="G245" s="66">
        <v>3</v>
      </c>
      <c r="H245" s="57">
        <v>2</v>
      </c>
      <c r="I245" s="66">
        <v>14</v>
      </c>
      <c r="J245" s="57">
        <v>7.6923076923076872E-2</v>
      </c>
      <c r="K245" s="36">
        <v>427</v>
      </c>
      <c r="L245" s="57">
        <v>1.6358024691358026</v>
      </c>
      <c r="M245" s="36">
        <v>171</v>
      </c>
      <c r="N245" s="57">
        <v>0.34645669291338588</v>
      </c>
      <c r="O245" s="36">
        <v>598</v>
      </c>
      <c r="P245" s="57">
        <v>1.0692041522491351</v>
      </c>
      <c r="Q245" s="66">
        <v>2023</v>
      </c>
      <c r="R245" s="57">
        <v>8.4137191854233739E-2</v>
      </c>
      <c r="S245" s="66">
        <v>4067</v>
      </c>
      <c r="T245" s="57">
        <v>1.3961605584642323E-2</v>
      </c>
      <c r="U245" s="66">
        <v>6090</v>
      </c>
      <c r="V245" s="57">
        <v>3.6242981112812656E-2</v>
      </c>
      <c r="W245" s="36">
        <v>2479</v>
      </c>
      <c r="X245" s="57">
        <v>0.21044921875</v>
      </c>
      <c r="Y245" s="36">
        <v>4241</v>
      </c>
      <c r="Z245" s="57">
        <v>2.464363372795364E-2</v>
      </c>
      <c r="AA245" s="36">
        <v>6720</v>
      </c>
      <c r="AB245" s="57">
        <v>8.6148375626313278E-2</v>
      </c>
    </row>
    <row r="246" spans="2:28" ht="15" hidden="1" customHeight="1" outlineLevel="1">
      <c r="B246" s="63" t="s">
        <v>86</v>
      </c>
      <c r="C246" s="36">
        <v>22</v>
      </c>
      <c r="D246" s="57">
        <v>0.5714285714285714</v>
      </c>
      <c r="E246" s="66">
        <v>0</v>
      </c>
      <c r="F246" s="57">
        <v>-1</v>
      </c>
      <c r="G246" s="66">
        <v>0</v>
      </c>
      <c r="H246" s="57">
        <v>-1</v>
      </c>
      <c r="I246" s="66">
        <v>0</v>
      </c>
      <c r="J246" s="57">
        <v>-1</v>
      </c>
      <c r="K246" s="36">
        <v>116</v>
      </c>
      <c r="L246" s="57">
        <v>0.38095238095238093</v>
      </c>
      <c r="M246" s="36">
        <v>131</v>
      </c>
      <c r="N246" s="57">
        <v>-5.7553956834532349E-2</v>
      </c>
      <c r="O246" s="36">
        <v>247</v>
      </c>
      <c r="P246" s="57">
        <v>0.10762331838565031</v>
      </c>
      <c r="Q246" s="66">
        <v>3079</v>
      </c>
      <c r="R246" s="57">
        <v>0.23258606885508404</v>
      </c>
      <c r="S246" s="66">
        <v>4045</v>
      </c>
      <c r="T246" s="57">
        <v>-0.38841850619897189</v>
      </c>
      <c r="U246" s="66">
        <v>7124</v>
      </c>
      <c r="V246" s="57">
        <v>-0.2181738366988587</v>
      </c>
      <c r="W246" s="36">
        <v>3217</v>
      </c>
      <c r="X246" s="57">
        <v>0.23778376298576376</v>
      </c>
      <c r="Y246" s="36">
        <v>4176</v>
      </c>
      <c r="Z246" s="57">
        <v>-0.3816997334912644</v>
      </c>
      <c r="AA246" s="36">
        <v>7393</v>
      </c>
      <c r="AB246" s="57">
        <v>-0.2095584304501229</v>
      </c>
    </row>
    <row r="247" spans="2:28" ht="15" hidden="1" customHeight="1" outlineLevel="1">
      <c r="B247" s="63" t="s">
        <v>85</v>
      </c>
      <c r="C247" s="36">
        <v>11</v>
      </c>
      <c r="D247" s="57">
        <v>0.5714285714285714</v>
      </c>
      <c r="E247" s="66">
        <v>1</v>
      </c>
      <c r="F247" s="57">
        <v>-0.90909090909090906</v>
      </c>
      <c r="G247" s="66">
        <v>0</v>
      </c>
      <c r="H247" s="57" t="s">
        <v>143</v>
      </c>
      <c r="I247" s="66">
        <v>1</v>
      </c>
      <c r="J247" s="57">
        <v>-0.90909090909090906</v>
      </c>
      <c r="K247" s="36">
        <v>224</v>
      </c>
      <c r="L247" s="57">
        <v>0.94782608695652182</v>
      </c>
      <c r="M247" s="36">
        <v>139</v>
      </c>
      <c r="N247" s="57">
        <v>-0.19186046511627908</v>
      </c>
      <c r="O247" s="36">
        <v>363</v>
      </c>
      <c r="P247" s="57">
        <v>0.26480836236933802</v>
      </c>
      <c r="Q247" s="66">
        <v>2798</v>
      </c>
      <c r="R247" s="57">
        <v>-2.7459158846020126E-2</v>
      </c>
      <c r="S247" s="66">
        <v>5808</v>
      </c>
      <c r="T247" s="57">
        <v>-0.33501259445843834</v>
      </c>
      <c r="U247" s="66">
        <v>8606</v>
      </c>
      <c r="V247" s="57">
        <v>-0.25880630436654894</v>
      </c>
      <c r="W247" s="36">
        <v>3034</v>
      </c>
      <c r="X247" s="57">
        <v>7.9734219269103068E-3</v>
      </c>
      <c r="Y247" s="36">
        <v>5947</v>
      </c>
      <c r="Z247" s="57">
        <v>-0.33224792274870873</v>
      </c>
      <c r="AA247" s="36">
        <v>8981</v>
      </c>
      <c r="AB247" s="57">
        <v>-0.24630748573346761</v>
      </c>
    </row>
    <row r="248" spans="2:28" ht="15" hidden="1" customHeight="1" outlineLevel="1">
      <c r="B248" s="63" t="s">
        <v>84</v>
      </c>
      <c r="C248" s="36">
        <v>18</v>
      </c>
      <c r="D248" s="57">
        <v>-0.66666666666666674</v>
      </c>
      <c r="E248" s="66">
        <v>2</v>
      </c>
      <c r="F248" s="57">
        <v>-0.93548387096774199</v>
      </c>
      <c r="G248" s="66">
        <v>0</v>
      </c>
      <c r="H248" s="57" t="s">
        <v>143</v>
      </c>
      <c r="I248" s="66">
        <v>2</v>
      </c>
      <c r="J248" s="57">
        <v>-0.93548387096774199</v>
      </c>
      <c r="K248" s="36">
        <v>123</v>
      </c>
      <c r="L248" s="57">
        <v>0.29473684210526319</v>
      </c>
      <c r="M248" s="36">
        <v>347</v>
      </c>
      <c r="N248" s="57">
        <v>2.2129629629629628</v>
      </c>
      <c r="O248" s="36">
        <v>470</v>
      </c>
      <c r="P248" s="57">
        <v>1.3152709359605912</v>
      </c>
      <c r="Q248" s="66">
        <v>1736</v>
      </c>
      <c r="R248" s="57">
        <v>-6.3646170442286931E-2</v>
      </c>
      <c r="S248" s="66">
        <v>2695</v>
      </c>
      <c r="T248" s="57">
        <v>-0.1591263650546022</v>
      </c>
      <c r="U248" s="66">
        <v>4431</v>
      </c>
      <c r="V248" s="57">
        <v>-0.12413520458588656</v>
      </c>
      <c r="W248" s="36">
        <v>1879</v>
      </c>
      <c r="X248" s="57">
        <v>-7.6204523107177957E-2</v>
      </c>
      <c r="Y248" s="36">
        <v>3042</v>
      </c>
      <c r="Z248" s="57">
        <v>-8.1798973739812819E-2</v>
      </c>
      <c r="AA248" s="36">
        <v>4921</v>
      </c>
      <c r="AB248" s="57">
        <v>-7.9670843463624408E-2</v>
      </c>
    </row>
    <row r="249" spans="2:28" ht="15" hidden="1" customHeight="1" outlineLevel="1">
      <c r="B249" s="63" t="s">
        <v>83</v>
      </c>
      <c r="C249" s="36">
        <v>27</v>
      </c>
      <c r="D249" s="57">
        <v>1.4545454545454546</v>
      </c>
      <c r="E249" s="66">
        <v>11</v>
      </c>
      <c r="F249" s="57">
        <v>0.10000000000000009</v>
      </c>
      <c r="G249" s="66">
        <v>0</v>
      </c>
      <c r="H249" s="57" t="s">
        <v>143</v>
      </c>
      <c r="I249" s="66">
        <v>11</v>
      </c>
      <c r="J249" s="57">
        <v>0.10000000000000009</v>
      </c>
      <c r="K249" s="36">
        <v>165</v>
      </c>
      <c r="L249" s="57">
        <v>3.125E-2</v>
      </c>
      <c r="M249" s="36">
        <v>71</v>
      </c>
      <c r="N249" s="57">
        <v>-0.61621621621621614</v>
      </c>
      <c r="O249" s="36">
        <v>236</v>
      </c>
      <c r="P249" s="57">
        <v>-0.31594202898550727</v>
      </c>
      <c r="Q249" s="66">
        <v>1913</v>
      </c>
      <c r="R249" s="57">
        <v>-1.0346611484738699E-2</v>
      </c>
      <c r="S249" s="66">
        <v>2656</v>
      </c>
      <c r="T249" s="57">
        <v>8.5854456255110456E-2</v>
      </c>
      <c r="U249" s="66">
        <v>4569</v>
      </c>
      <c r="V249" s="57">
        <v>4.3388901575702299E-2</v>
      </c>
      <c r="W249" s="36">
        <v>2116</v>
      </c>
      <c r="X249" s="57">
        <v>9.4607379375588607E-4</v>
      </c>
      <c r="Y249" s="36">
        <v>2727</v>
      </c>
      <c r="Z249" s="57">
        <v>3.6488027366020415E-2</v>
      </c>
      <c r="AA249" s="36">
        <v>4843</v>
      </c>
      <c r="AB249" s="57">
        <v>2.0653319283456373E-2</v>
      </c>
    </row>
    <row r="250" spans="2:28" ht="15" hidden="1" customHeight="1" outlineLevel="1">
      <c r="B250" s="63" t="s">
        <v>82</v>
      </c>
      <c r="C250" s="36">
        <v>18</v>
      </c>
      <c r="D250" s="57">
        <v>-0.3571428571428571</v>
      </c>
      <c r="E250" s="66">
        <v>2</v>
      </c>
      <c r="F250" s="57">
        <v>-0.89473684210526316</v>
      </c>
      <c r="G250" s="66">
        <v>0</v>
      </c>
      <c r="H250" s="57" t="s">
        <v>143</v>
      </c>
      <c r="I250" s="66">
        <v>2</v>
      </c>
      <c r="J250" s="57">
        <v>-0.89473684210526316</v>
      </c>
      <c r="K250" s="36">
        <v>151</v>
      </c>
      <c r="L250" s="57">
        <v>9.4202898550724612E-2</v>
      </c>
      <c r="M250" s="36">
        <v>132</v>
      </c>
      <c r="N250" s="57">
        <v>8.1967213114754189E-2</v>
      </c>
      <c r="O250" s="36">
        <v>283</v>
      </c>
      <c r="P250" s="57">
        <v>8.8461538461538369E-2</v>
      </c>
      <c r="Q250" s="66">
        <v>1824</v>
      </c>
      <c r="R250" s="57">
        <v>-0.15594632114761686</v>
      </c>
      <c r="S250" s="66">
        <v>3259</v>
      </c>
      <c r="T250" s="57">
        <v>1.0542635658914667E-2</v>
      </c>
      <c r="U250" s="66">
        <v>5083</v>
      </c>
      <c r="V250" s="57">
        <v>-5.6256962495358387E-2</v>
      </c>
      <c r="W250" s="36">
        <v>1995</v>
      </c>
      <c r="X250" s="57">
        <v>-0.14961636828644498</v>
      </c>
      <c r="Y250" s="36">
        <v>3391</v>
      </c>
      <c r="Z250" s="57">
        <v>1.3146100985957476E-2</v>
      </c>
      <c r="AA250" s="36">
        <v>5386</v>
      </c>
      <c r="AB250" s="57">
        <v>-5.3925873880203756E-2</v>
      </c>
    </row>
    <row r="251" spans="2:28" ht="15" hidden="1" customHeight="1" outlineLevel="1">
      <c r="B251" s="63" t="s">
        <v>81</v>
      </c>
      <c r="C251" s="36">
        <v>35</v>
      </c>
      <c r="D251" s="57">
        <v>0.52173913043478271</v>
      </c>
      <c r="E251" s="66">
        <v>8</v>
      </c>
      <c r="F251" s="57">
        <v>-0.81395348837209303</v>
      </c>
      <c r="G251" s="66">
        <v>0</v>
      </c>
      <c r="H251" s="57" t="s">
        <v>143</v>
      </c>
      <c r="I251" s="66">
        <v>8</v>
      </c>
      <c r="J251" s="57">
        <v>-0.81395348837209303</v>
      </c>
      <c r="K251" s="36">
        <v>173</v>
      </c>
      <c r="L251" s="57">
        <v>-0.1262626262626263</v>
      </c>
      <c r="M251" s="36">
        <v>203</v>
      </c>
      <c r="N251" s="57">
        <v>3.0456852791878264E-2</v>
      </c>
      <c r="O251" s="36">
        <v>376</v>
      </c>
      <c r="P251" s="57">
        <v>-4.8101265822784844E-2</v>
      </c>
      <c r="Q251" s="66">
        <v>2717</v>
      </c>
      <c r="R251" s="57">
        <v>-3.652482269503543E-2</v>
      </c>
      <c r="S251" s="66">
        <v>4252</v>
      </c>
      <c r="T251" s="57">
        <v>0.12605932203389836</v>
      </c>
      <c r="U251" s="66">
        <v>6969</v>
      </c>
      <c r="V251" s="57">
        <v>5.6549423893268669E-2</v>
      </c>
      <c r="W251" s="36">
        <v>2933</v>
      </c>
      <c r="X251" s="57">
        <v>-4.8962386511024691E-2</v>
      </c>
      <c r="Y251" s="36">
        <v>4455</v>
      </c>
      <c r="Z251" s="57">
        <v>0.12131890259249944</v>
      </c>
      <c r="AA251" s="36">
        <v>7388</v>
      </c>
      <c r="AB251" s="57">
        <v>4.6903783477398431E-2</v>
      </c>
    </row>
    <row r="252" spans="2:28" ht="15" hidden="1" customHeight="1" outlineLevel="1">
      <c r="B252" s="63" t="s">
        <v>80</v>
      </c>
      <c r="C252" s="36">
        <v>36</v>
      </c>
      <c r="D252" s="57">
        <v>2.6</v>
      </c>
      <c r="E252" s="66">
        <v>14</v>
      </c>
      <c r="F252" s="57">
        <v>0.27272727272727271</v>
      </c>
      <c r="G252" s="66">
        <v>0</v>
      </c>
      <c r="H252" s="57">
        <v>-1</v>
      </c>
      <c r="I252" s="66">
        <v>14</v>
      </c>
      <c r="J252" s="57">
        <v>-0.48148148148148151</v>
      </c>
      <c r="K252" s="36">
        <v>219</v>
      </c>
      <c r="L252" s="57">
        <v>-0.15444015444015446</v>
      </c>
      <c r="M252" s="36">
        <v>193</v>
      </c>
      <c r="N252" s="57">
        <v>0.15568862275449091</v>
      </c>
      <c r="O252" s="36">
        <v>412</v>
      </c>
      <c r="P252" s="57">
        <v>-3.2863849765258246E-2</v>
      </c>
      <c r="Q252" s="66">
        <v>2702</v>
      </c>
      <c r="R252" s="57">
        <v>0.27392739273927402</v>
      </c>
      <c r="S252" s="66">
        <v>4042</v>
      </c>
      <c r="T252" s="57">
        <v>-2.8598894496515315E-2</v>
      </c>
      <c r="U252" s="66">
        <v>6744</v>
      </c>
      <c r="V252" s="57">
        <v>7.3543457497612152E-2</v>
      </c>
      <c r="W252" s="36">
        <v>2971</v>
      </c>
      <c r="X252" s="57">
        <v>0.23740108288213246</v>
      </c>
      <c r="Y252" s="36">
        <v>4235</v>
      </c>
      <c r="Z252" s="57">
        <v>-2.5092081031307556E-2</v>
      </c>
      <c r="AA252" s="36">
        <v>7206</v>
      </c>
      <c r="AB252" s="57">
        <v>6.8346923647146118E-2</v>
      </c>
    </row>
    <row r="253" spans="2:28" ht="15" hidden="1" customHeight="1" outlineLevel="1">
      <c r="B253" s="63" t="s">
        <v>79</v>
      </c>
      <c r="C253" s="36">
        <v>33</v>
      </c>
      <c r="D253" s="57">
        <v>0.1785714285714286</v>
      </c>
      <c r="E253" s="66">
        <v>11</v>
      </c>
      <c r="F253" s="57">
        <v>0</v>
      </c>
      <c r="G253" s="66">
        <v>0</v>
      </c>
      <c r="H253" s="57">
        <v>-1</v>
      </c>
      <c r="I253" s="66">
        <v>11</v>
      </c>
      <c r="J253" s="57">
        <v>-0.38888888888888884</v>
      </c>
      <c r="K253" s="36">
        <v>279</v>
      </c>
      <c r="L253" s="57">
        <v>-0.31280788177339902</v>
      </c>
      <c r="M253" s="36">
        <v>203</v>
      </c>
      <c r="N253" s="57">
        <v>-0.24535315985130113</v>
      </c>
      <c r="O253" s="36">
        <v>482</v>
      </c>
      <c r="P253" s="57">
        <v>-0.28592592592592592</v>
      </c>
      <c r="Q253" s="66">
        <v>2082</v>
      </c>
      <c r="R253" s="57">
        <v>-0.17609814008705971</v>
      </c>
      <c r="S253" s="66">
        <v>3623</v>
      </c>
      <c r="T253" s="57">
        <v>-0.13034085453672584</v>
      </c>
      <c r="U253" s="66">
        <v>5705</v>
      </c>
      <c r="V253" s="57">
        <v>-0.14761691319288806</v>
      </c>
      <c r="W253" s="36">
        <v>2405</v>
      </c>
      <c r="X253" s="57">
        <v>-0.19078061911170929</v>
      </c>
      <c r="Y253" s="36">
        <v>3826</v>
      </c>
      <c r="Z253" s="57">
        <v>-0.13867627194957222</v>
      </c>
      <c r="AA253" s="36">
        <v>6231</v>
      </c>
      <c r="AB253" s="57">
        <v>-0.15956298893984355</v>
      </c>
    </row>
    <row r="254" spans="2:28" collapsed="1">
      <c r="B254" s="173">
        <v>1993</v>
      </c>
      <c r="C254" s="66">
        <v>292</v>
      </c>
      <c r="D254" s="67">
        <v>0.1541501976284585</v>
      </c>
      <c r="E254" s="66">
        <v>140</v>
      </c>
      <c r="F254" s="67">
        <v>-0.28934010152284262</v>
      </c>
      <c r="G254" s="66">
        <v>10</v>
      </c>
      <c r="H254" s="67">
        <v>-0.61538461538461542</v>
      </c>
      <c r="I254" s="66">
        <v>150</v>
      </c>
      <c r="J254" s="67">
        <v>-0.32735426008968604</v>
      </c>
      <c r="K254" s="66">
        <v>2723</v>
      </c>
      <c r="L254" s="67">
        <v>0.2304563940352462</v>
      </c>
      <c r="M254" s="66">
        <v>2169</v>
      </c>
      <c r="N254" s="67">
        <v>-5.1595977262789638E-2</v>
      </c>
      <c r="O254" s="66">
        <v>4892</v>
      </c>
      <c r="P254" s="67">
        <v>8.7111111111111139E-2</v>
      </c>
      <c r="Q254" s="66">
        <v>30322</v>
      </c>
      <c r="R254" s="67">
        <v>1.6732052442745449E-2</v>
      </c>
      <c r="S254" s="66">
        <v>47388</v>
      </c>
      <c r="T254" s="67">
        <v>-9.9053195939009075E-2</v>
      </c>
      <c r="U254" s="66">
        <v>77710</v>
      </c>
      <c r="V254" s="67">
        <v>-5.715776319141963E-2</v>
      </c>
      <c r="W254" s="66">
        <v>33477</v>
      </c>
      <c r="X254" s="67">
        <v>3.0505448500892651E-2</v>
      </c>
      <c r="Y254" s="66">
        <v>49567</v>
      </c>
      <c r="Z254" s="67">
        <v>-9.7321119629946606E-2</v>
      </c>
      <c r="AA254" s="66">
        <v>83044</v>
      </c>
      <c r="AB254" s="67">
        <v>-4.980720162019292E-2</v>
      </c>
    </row>
    <row r="255" spans="2:28" ht="15" hidden="1" customHeight="1" outlineLevel="1">
      <c r="B255" s="63" t="s">
        <v>90</v>
      </c>
      <c r="C255" s="36">
        <v>18</v>
      </c>
      <c r="D255" s="57">
        <v>0</v>
      </c>
      <c r="E255" s="66">
        <v>19</v>
      </c>
      <c r="F255" s="57" t="s">
        <v>143</v>
      </c>
      <c r="G255" s="66">
        <v>0</v>
      </c>
      <c r="H255" s="57">
        <v>-1</v>
      </c>
      <c r="I255" s="66">
        <v>19</v>
      </c>
      <c r="J255" s="57">
        <v>2.8</v>
      </c>
      <c r="K255" s="36">
        <v>253</v>
      </c>
      <c r="L255" s="57">
        <v>-0.21183800623052962</v>
      </c>
      <c r="M255" s="36">
        <v>210</v>
      </c>
      <c r="N255" s="57">
        <v>-0.16000000000000003</v>
      </c>
      <c r="O255" s="36">
        <v>463</v>
      </c>
      <c r="P255" s="57">
        <v>-0.18914185639229419</v>
      </c>
      <c r="Q255" s="66">
        <v>2425</v>
      </c>
      <c r="R255" s="57">
        <v>0.11802674043337946</v>
      </c>
      <c r="S255" s="66">
        <v>4077</v>
      </c>
      <c r="T255" s="57">
        <v>-7.6766304347826053E-2</v>
      </c>
      <c r="U255" s="66">
        <v>6502</v>
      </c>
      <c r="V255" s="57">
        <v>-1.2604403948367482E-2</v>
      </c>
      <c r="W255" s="36">
        <v>2715</v>
      </c>
      <c r="X255" s="57">
        <v>0.10141987829614596</v>
      </c>
      <c r="Y255" s="36">
        <v>4287</v>
      </c>
      <c r="Z255" s="57">
        <v>7.6054216867469826E-2</v>
      </c>
      <c r="AA255" s="36">
        <v>7002</v>
      </c>
      <c r="AB255" s="57">
        <v>8.5749728640099221E-2</v>
      </c>
    </row>
    <row r="256" spans="2:28" ht="15" hidden="1" customHeight="1" outlineLevel="1">
      <c r="B256" s="63" t="s">
        <v>89</v>
      </c>
      <c r="C256" s="36">
        <v>25</v>
      </c>
      <c r="D256" s="57">
        <v>-3.8461538461538436E-2</v>
      </c>
      <c r="E256" s="66">
        <v>14</v>
      </c>
      <c r="F256" s="57">
        <v>-0.41666666666666663</v>
      </c>
      <c r="G256" s="66">
        <v>0</v>
      </c>
      <c r="H256" s="57" t="s">
        <v>143</v>
      </c>
      <c r="I256" s="66">
        <v>14</v>
      </c>
      <c r="J256" s="57">
        <v>-0.41666666666666663</v>
      </c>
      <c r="K256" s="36">
        <v>206</v>
      </c>
      <c r="L256" s="57">
        <v>-3.2863849765258246E-2</v>
      </c>
      <c r="M256" s="36">
        <v>143</v>
      </c>
      <c r="N256" s="57">
        <v>0.1171875</v>
      </c>
      <c r="O256" s="36">
        <v>349</v>
      </c>
      <c r="P256" s="57">
        <v>2.346041055718473E-2</v>
      </c>
      <c r="Q256" s="66">
        <v>2615</v>
      </c>
      <c r="R256" s="57">
        <v>0.18755676657584019</v>
      </c>
      <c r="S256" s="66">
        <v>2686</v>
      </c>
      <c r="T256" s="57">
        <v>-0.30342323651452285</v>
      </c>
      <c r="U256" s="66">
        <v>5301</v>
      </c>
      <c r="V256" s="57">
        <v>-0.12495873225486964</v>
      </c>
      <c r="W256" s="36">
        <v>2860</v>
      </c>
      <c r="X256" s="57">
        <v>0.14035087719298245</v>
      </c>
      <c r="Y256" s="36">
        <v>2829</v>
      </c>
      <c r="Z256" s="57">
        <v>-0.39434810533076425</v>
      </c>
      <c r="AA256" s="36">
        <v>5689</v>
      </c>
      <c r="AB256" s="57">
        <v>-0.20754979802200868</v>
      </c>
    </row>
    <row r="257" spans="2:28" ht="15" hidden="1" customHeight="1" outlineLevel="1">
      <c r="B257" s="63" t="s">
        <v>88</v>
      </c>
      <c r="C257" s="36">
        <v>27</v>
      </c>
      <c r="D257" s="57">
        <v>-0.12903225806451613</v>
      </c>
      <c r="E257" s="66">
        <v>13</v>
      </c>
      <c r="F257" s="57">
        <v>2.25</v>
      </c>
      <c r="G257" s="66">
        <v>1</v>
      </c>
      <c r="H257" s="57" t="s">
        <v>143</v>
      </c>
      <c r="I257" s="66">
        <v>14</v>
      </c>
      <c r="J257" s="57">
        <v>2.5</v>
      </c>
      <c r="K257" s="36">
        <v>137</v>
      </c>
      <c r="L257" s="57">
        <v>-0.23463687150837986</v>
      </c>
      <c r="M257" s="36">
        <v>448</v>
      </c>
      <c r="N257" s="57">
        <v>1.56</v>
      </c>
      <c r="O257" s="36">
        <v>585</v>
      </c>
      <c r="P257" s="57">
        <v>0.65254237288135597</v>
      </c>
      <c r="Q257" s="66">
        <v>4126</v>
      </c>
      <c r="R257" s="57">
        <v>0.80568927789934364</v>
      </c>
      <c r="S257" s="66">
        <v>5497</v>
      </c>
      <c r="T257" s="57">
        <v>0.27068885806749887</v>
      </c>
      <c r="U257" s="66">
        <v>9623</v>
      </c>
      <c r="V257" s="57">
        <v>0.45560429587051887</v>
      </c>
      <c r="W257" s="36">
        <v>4303</v>
      </c>
      <c r="X257" s="57">
        <v>0.72188875550220089</v>
      </c>
      <c r="Y257" s="36">
        <v>5946</v>
      </c>
      <c r="Z257" s="57">
        <v>0.32103976894023556</v>
      </c>
      <c r="AA257" s="36">
        <v>10249</v>
      </c>
      <c r="AB257" s="57">
        <v>0.46414285714285719</v>
      </c>
    </row>
    <row r="258" spans="2:28" ht="15" hidden="1" customHeight="1" outlineLevel="1">
      <c r="B258" s="63" t="s">
        <v>87</v>
      </c>
      <c r="C258" s="36">
        <v>8</v>
      </c>
      <c r="D258" s="57">
        <v>-0.63636363636363635</v>
      </c>
      <c r="E258" s="66">
        <v>12</v>
      </c>
      <c r="F258" s="57" t="s">
        <v>143</v>
      </c>
      <c r="G258" s="66">
        <v>1</v>
      </c>
      <c r="H258" s="57">
        <v>0</v>
      </c>
      <c r="I258" s="66">
        <v>13</v>
      </c>
      <c r="J258" s="57">
        <v>12</v>
      </c>
      <c r="K258" s="36">
        <v>162</v>
      </c>
      <c r="L258" s="57">
        <v>-0.25345622119815669</v>
      </c>
      <c r="M258" s="36">
        <v>127</v>
      </c>
      <c r="N258" s="57">
        <v>9.4827586206896575E-2</v>
      </c>
      <c r="O258" s="36">
        <v>289</v>
      </c>
      <c r="P258" s="57">
        <v>-0.13213213213213215</v>
      </c>
      <c r="Q258" s="66">
        <v>1866</v>
      </c>
      <c r="R258" s="57">
        <v>-0.30007501875468867</v>
      </c>
      <c r="S258" s="66">
        <v>4011</v>
      </c>
      <c r="T258" s="57">
        <v>-0.23497997329773035</v>
      </c>
      <c r="U258" s="66">
        <v>5877</v>
      </c>
      <c r="V258" s="57">
        <v>-0.25692249336199269</v>
      </c>
      <c r="W258" s="36">
        <v>2048</v>
      </c>
      <c r="X258" s="57">
        <v>-0.2950086058519793</v>
      </c>
      <c r="Y258" s="36">
        <v>4139</v>
      </c>
      <c r="Z258" s="57">
        <v>-0.22779850746268659</v>
      </c>
      <c r="AA258" s="36">
        <v>6187</v>
      </c>
      <c r="AB258" s="57">
        <v>-0.25142165759225654</v>
      </c>
    </row>
    <row r="259" spans="2:28" ht="15" hidden="1" customHeight="1" outlineLevel="1">
      <c r="B259" s="63" t="s">
        <v>86</v>
      </c>
      <c r="C259" s="36">
        <v>14</v>
      </c>
      <c r="D259" s="57">
        <v>0.27272727272727271</v>
      </c>
      <c r="E259" s="66">
        <v>3</v>
      </c>
      <c r="F259" s="57" t="s">
        <v>143</v>
      </c>
      <c r="G259" s="66">
        <v>1</v>
      </c>
      <c r="H259" s="57" t="s">
        <v>143</v>
      </c>
      <c r="I259" s="66">
        <v>4</v>
      </c>
      <c r="J259" s="57" t="s">
        <v>143</v>
      </c>
      <c r="K259" s="36">
        <v>84</v>
      </c>
      <c r="L259" s="57">
        <v>-0.41258741258741261</v>
      </c>
      <c r="M259" s="36">
        <v>139</v>
      </c>
      <c r="N259" s="57">
        <v>-0.66097560975609748</v>
      </c>
      <c r="O259" s="36">
        <v>223</v>
      </c>
      <c r="P259" s="57">
        <v>-0.59674502712477395</v>
      </c>
      <c r="Q259" s="66">
        <v>2498</v>
      </c>
      <c r="R259" s="57">
        <v>-6.7910447761194037E-2</v>
      </c>
      <c r="S259" s="66">
        <v>6614</v>
      </c>
      <c r="T259" s="57">
        <v>0.22255083179297608</v>
      </c>
      <c r="U259" s="66">
        <v>9112</v>
      </c>
      <c r="V259" s="57">
        <v>0.12632880098887522</v>
      </c>
      <c r="W259" s="36">
        <v>2599</v>
      </c>
      <c r="X259" s="57">
        <v>-8.2921665490472862E-2</v>
      </c>
      <c r="Y259" s="36">
        <v>6754</v>
      </c>
      <c r="Z259" s="57">
        <v>0.16048109965635748</v>
      </c>
      <c r="AA259" s="36">
        <v>9353</v>
      </c>
      <c r="AB259" s="57">
        <v>8.0771897388490776E-2</v>
      </c>
    </row>
    <row r="260" spans="2:28" ht="15" hidden="1" customHeight="1" outlineLevel="1">
      <c r="B260" s="63" t="s">
        <v>85</v>
      </c>
      <c r="C260" s="36">
        <v>7</v>
      </c>
      <c r="D260" s="57">
        <v>0.39999999999999991</v>
      </c>
      <c r="E260" s="66">
        <v>11</v>
      </c>
      <c r="F260" s="57">
        <v>1.2000000000000002</v>
      </c>
      <c r="G260" s="66">
        <v>0</v>
      </c>
      <c r="H260" s="57" t="s">
        <v>143</v>
      </c>
      <c r="I260" s="66">
        <v>11</v>
      </c>
      <c r="J260" s="57">
        <v>1.2000000000000002</v>
      </c>
      <c r="K260" s="36">
        <v>115</v>
      </c>
      <c r="L260" s="57">
        <v>-0.12213740458015265</v>
      </c>
      <c r="M260" s="36">
        <v>172</v>
      </c>
      <c r="N260" s="57">
        <v>0.54954954954954949</v>
      </c>
      <c r="O260" s="36">
        <v>287</v>
      </c>
      <c r="P260" s="57">
        <v>0.18595041322314043</v>
      </c>
      <c r="Q260" s="66">
        <v>2877</v>
      </c>
      <c r="R260" s="57">
        <v>2.7867095391211238E-2</v>
      </c>
      <c r="S260" s="66">
        <v>8734</v>
      </c>
      <c r="T260" s="57">
        <v>0.68968852776165601</v>
      </c>
      <c r="U260" s="66">
        <v>11611</v>
      </c>
      <c r="V260" s="57">
        <v>0.45720381526104426</v>
      </c>
      <c r="W260" s="36">
        <v>3010</v>
      </c>
      <c r="X260" s="57">
        <v>2.3809523809523725E-2</v>
      </c>
      <c r="Y260" s="36">
        <v>8906</v>
      </c>
      <c r="Z260" s="57">
        <v>0.68674242424242427</v>
      </c>
      <c r="AA260" s="36">
        <v>11916</v>
      </c>
      <c r="AB260" s="57">
        <v>0.44963503649635039</v>
      </c>
    </row>
    <row r="261" spans="2:28" ht="15" hidden="1" customHeight="1" outlineLevel="1">
      <c r="B261" s="63" t="s">
        <v>84</v>
      </c>
      <c r="C261" s="36">
        <v>54</v>
      </c>
      <c r="D261" s="57">
        <v>2.6</v>
      </c>
      <c r="E261" s="66">
        <v>31</v>
      </c>
      <c r="F261" s="57">
        <v>9.3333333333333339</v>
      </c>
      <c r="G261" s="66">
        <v>0</v>
      </c>
      <c r="H261" s="57" t="s">
        <v>143</v>
      </c>
      <c r="I261" s="66">
        <v>31</v>
      </c>
      <c r="J261" s="57">
        <v>9.3333333333333339</v>
      </c>
      <c r="K261" s="36">
        <v>95</v>
      </c>
      <c r="L261" s="57">
        <v>0.55737704918032782</v>
      </c>
      <c r="M261" s="36">
        <v>108</v>
      </c>
      <c r="N261" s="57">
        <v>9.3457943925232545E-3</v>
      </c>
      <c r="O261" s="36">
        <v>203</v>
      </c>
      <c r="P261" s="57">
        <v>0.20833333333333326</v>
      </c>
      <c r="Q261" s="66">
        <v>1854</v>
      </c>
      <c r="R261" s="57">
        <v>-0.10908217203267656</v>
      </c>
      <c r="S261" s="66">
        <v>3205</v>
      </c>
      <c r="T261" s="57">
        <v>-0.12479519388312399</v>
      </c>
      <c r="U261" s="66">
        <v>5059</v>
      </c>
      <c r="V261" s="57">
        <v>-0.11910151488768939</v>
      </c>
      <c r="W261" s="36">
        <v>2034</v>
      </c>
      <c r="X261" s="57">
        <v>-5.8333333333333348E-2</v>
      </c>
      <c r="Y261" s="36">
        <v>3313</v>
      </c>
      <c r="Z261" s="57">
        <v>-0.12098699920403289</v>
      </c>
      <c r="AA261" s="36">
        <v>5347</v>
      </c>
      <c r="AB261" s="57">
        <v>-9.8161578681059236E-2</v>
      </c>
    </row>
    <row r="262" spans="2:28" ht="15" hidden="1" customHeight="1" outlineLevel="1">
      <c r="B262" s="63" t="s">
        <v>83</v>
      </c>
      <c r="C262" s="36">
        <v>11</v>
      </c>
      <c r="D262" s="57">
        <v>-0.3529411764705882</v>
      </c>
      <c r="E262" s="66">
        <v>10</v>
      </c>
      <c r="F262" s="57">
        <v>4</v>
      </c>
      <c r="G262" s="66">
        <v>0</v>
      </c>
      <c r="H262" s="57" t="s">
        <v>143</v>
      </c>
      <c r="I262" s="66">
        <v>10</v>
      </c>
      <c r="J262" s="57">
        <v>4</v>
      </c>
      <c r="K262" s="36">
        <v>160</v>
      </c>
      <c r="L262" s="57">
        <v>-0.19191919191919193</v>
      </c>
      <c r="M262" s="36">
        <v>185</v>
      </c>
      <c r="N262" s="57">
        <v>-2.1164021164021163E-2</v>
      </c>
      <c r="O262" s="36">
        <v>345</v>
      </c>
      <c r="P262" s="57">
        <v>-0.10852713178294571</v>
      </c>
      <c r="Q262" s="66">
        <v>1933</v>
      </c>
      <c r="R262" s="57">
        <v>-0.16788635385277662</v>
      </c>
      <c r="S262" s="66">
        <v>2446</v>
      </c>
      <c r="T262" s="57">
        <v>-0.20247799152266055</v>
      </c>
      <c r="U262" s="66">
        <v>4379</v>
      </c>
      <c r="V262" s="57">
        <v>-0.18756957328385904</v>
      </c>
      <c r="W262" s="36">
        <v>2114</v>
      </c>
      <c r="X262" s="57">
        <v>-0.16771653543307086</v>
      </c>
      <c r="Y262" s="36">
        <v>2631</v>
      </c>
      <c r="Z262" s="57">
        <v>-0.19195331695331697</v>
      </c>
      <c r="AA262" s="36">
        <v>4745</v>
      </c>
      <c r="AB262" s="57">
        <v>-0.18133195307108352</v>
      </c>
    </row>
    <row r="263" spans="2:28" ht="15" hidden="1" customHeight="1" outlineLevel="1">
      <c r="B263" s="63" t="s">
        <v>82</v>
      </c>
      <c r="C263" s="36">
        <v>28</v>
      </c>
      <c r="D263" s="57">
        <v>-0.22222222222222221</v>
      </c>
      <c r="E263" s="66">
        <v>19</v>
      </c>
      <c r="F263" s="57">
        <v>0.1875</v>
      </c>
      <c r="G263" s="66">
        <v>0</v>
      </c>
      <c r="H263" s="57" t="s">
        <v>143</v>
      </c>
      <c r="I263" s="66">
        <v>19</v>
      </c>
      <c r="J263" s="57">
        <v>0.1875</v>
      </c>
      <c r="K263" s="36">
        <v>138</v>
      </c>
      <c r="L263" s="57">
        <v>-0.16867469879518071</v>
      </c>
      <c r="M263" s="36">
        <v>122</v>
      </c>
      <c r="N263" s="57">
        <v>-0.22292993630573243</v>
      </c>
      <c r="O263" s="36">
        <v>260</v>
      </c>
      <c r="P263" s="57">
        <v>-0.195046439628483</v>
      </c>
      <c r="Q263" s="66">
        <v>2161</v>
      </c>
      <c r="R263" s="57">
        <v>-0.15816127775613553</v>
      </c>
      <c r="S263" s="66">
        <v>3225</v>
      </c>
      <c r="T263" s="57">
        <v>0.11746361746361744</v>
      </c>
      <c r="U263" s="66">
        <v>5386</v>
      </c>
      <c r="V263" s="57">
        <v>-1.2286814597469276E-2</v>
      </c>
      <c r="W263" s="36">
        <v>2346</v>
      </c>
      <c r="X263" s="57">
        <v>-0.15763016157989229</v>
      </c>
      <c r="Y263" s="36">
        <v>3347</v>
      </c>
      <c r="Z263" s="57">
        <v>9.9901413079198198E-2</v>
      </c>
      <c r="AA263" s="36">
        <v>5693</v>
      </c>
      <c r="AB263" s="57">
        <v>-2.3164035689773543E-2</v>
      </c>
    </row>
    <row r="264" spans="2:28" ht="15" hidden="1" customHeight="1" outlineLevel="1">
      <c r="B264" s="63" t="s">
        <v>81</v>
      </c>
      <c r="C264" s="36">
        <v>23</v>
      </c>
      <c r="D264" s="57">
        <v>0.64285714285714279</v>
      </c>
      <c r="E264" s="66">
        <v>43</v>
      </c>
      <c r="F264" s="57">
        <v>5.1428571428571432</v>
      </c>
      <c r="G264" s="66">
        <v>0</v>
      </c>
      <c r="H264" s="57" t="s">
        <v>143</v>
      </c>
      <c r="I264" s="66">
        <v>43</v>
      </c>
      <c r="J264" s="57">
        <v>5.1428571428571432</v>
      </c>
      <c r="K264" s="36">
        <v>198</v>
      </c>
      <c r="L264" s="57">
        <v>0.25316455696202533</v>
      </c>
      <c r="M264" s="36">
        <v>197</v>
      </c>
      <c r="N264" s="57">
        <v>-8.3720930232558111E-2</v>
      </c>
      <c r="O264" s="36">
        <v>395</v>
      </c>
      <c r="P264" s="57">
        <v>5.8981233243967868E-2</v>
      </c>
      <c r="Q264" s="66">
        <v>2820</v>
      </c>
      <c r="R264" s="57">
        <v>4.9107142857142794E-2</v>
      </c>
      <c r="S264" s="66">
        <v>3776</v>
      </c>
      <c r="T264" s="57">
        <v>0.11255156157925761</v>
      </c>
      <c r="U264" s="66">
        <v>6596</v>
      </c>
      <c r="V264" s="57">
        <v>8.4511673791515918E-2</v>
      </c>
      <c r="W264" s="36">
        <v>3084</v>
      </c>
      <c r="X264" s="57">
        <v>7.5688873386815514E-2</v>
      </c>
      <c r="Y264" s="36">
        <v>3973</v>
      </c>
      <c r="Z264" s="57">
        <v>0.10085896370185643</v>
      </c>
      <c r="AA264" s="36">
        <v>7057</v>
      </c>
      <c r="AB264" s="57">
        <v>8.9715873996293993E-2</v>
      </c>
    </row>
    <row r="265" spans="2:28" ht="15" hidden="1" customHeight="1" outlineLevel="1">
      <c r="B265" s="63" t="s">
        <v>80</v>
      </c>
      <c r="C265" s="36">
        <v>10</v>
      </c>
      <c r="D265" s="57">
        <v>-0.77777777777777779</v>
      </c>
      <c r="E265" s="66">
        <v>11</v>
      </c>
      <c r="F265" s="57">
        <v>0.10000000000000009</v>
      </c>
      <c r="G265" s="66">
        <v>16</v>
      </c>
      <c r="H265" s="57" t="s">
        <v>143</v>
      </c>
      <c r="I265" s="66">
        <v>27</v>
      </c>
      <c r="J265" s="57">
        <v>1.7000000000000002</v>
      </c>
      <c r="K265" s="36">
        <v>259</v>
      </c>
      <c r="L265" s="57">
        <v>0.77397260273972601</v>
      </c>
      <c r="M265" s="36">
        <v>167</v>
      </c>
      <c r="N265" s="57">
        <v>-0.3971119133574007</v>
      </c>
      <c r="O265" s="36">
        <v>426</v>
      </c>
      <c r="P265" s="57">
        <v>7.0921985815601829E-3</v>
      </c>
      <c r="Q265" s="66">
        <v>2121</v>
      </c>
      <c r="R265" s="57">
        <v>9.3862815884476536E-2</v>
      </c>
      <c r="S265" s="66">
        <v>4161</v>
      </c>
      <c r="T265" s="57">
        <v>0.22743362831858405</v>
      </c>
      <c r="U265" s="66">
        <v>6282</v>
      </c>
      <c r="V265" s="57">
        <v>0.17883280165134163</v>
      </c>
      <c r="W265" s="36">
        <v>2401</v>
      </c>
      <c r="X265" s="57">
        <v>0.12196261682242993</v>
      </c>
      <c r="Y265" s="36">
        <v>4344</v>
      </c>
      <c r="Z265" s="57">
        <v>0.18461958003817824</v>
      </c>
      <c r="AA265" s="36">
        <v>6745</v>
      </c>
      <c r="AB265" s="57">
        <v>0.16152918890993639</v>
      </c>
    </row>
    <row r="266" spans="2:28" ht="15" hidden="1" customHeight="1" outlineLevel="1">
      <c r="B266" s="63" t="s">
        <v>79</v>
      </c>
      <c r="C266" s="36">
        <v>28</v>
      </c>
      <c r="D266" s="57">
        <v>0.39999999999999991</v>
      </c>
      <c r="E266" s="66">
        <v>11</v>
      </c>
      <c r="F266" s="57">
        <v>0.10000000000000009</v>
      </c>
      <c r="G266" s="66">
        <v>7</v>
      </c>
      <c r="H266" s="57">
        <v>1.3333333333333335</v>
      </c>
      <c r="I266" s="66">
        <v>18</v>
      </c>
      <c r="J266" s="57">
        <v>0.38461538461538458</v>
      </c>
      <c r="K266" s="36">
        <v>406</v>
      </c>
      <c r="L266" s="57">
        <v>1.475609756097561</v>
      </c>
      <c r="M266" s="36">
        <v>269</v>
      </c>
      <c r="N266" s="57">
        <v>0.88111888111888104</v>
      </c>
      <c r="O266" s="36">
        <v>675</v>
      </c>
      <c r="P266" s="57">
        <v>1.1986970684039089</v>
      </c>
      <c r="Q266" s="66">
        <v>2527</v>
      </c>
      <c r="R266" s="57">
        <v>0.35495978552278817</v>
      </c>
      <c r="S266" s="66">
        <v>4166</v>
      </c>
      <c r="T266" s="57">
        <v>0.23254437869822486</v>
      </c>
      <c r="U266" s="66">
        <v>6693</v>
      </c>
      <c r="V266" s="57">
        <v>0.27607244995233549</v>
      </c>
      <c r="W266" s="36">
        <v>2972</v>
      </c>
      <c r="X266" s="57">
        <v>0.44341913550267109</v>
      </c>
      <c r="Y266" s="36">
        <v>4442</v>
      </c>
      <c r="Z266" s="57">
        <v>0.25978445830969932</v>
      </c>
      <c r="AA266" s="36">
        <v>7414</v>
      </c>
      <c r="AB266" s="57">
        <v>0.32748433303491487</v>
      </c>
    </row>
    <row r="267" spans="2:28" collapsed="1">
      <c r="B267" s="173">
        <v>1992</v>
      </c>
      <c r="C267" s="66">
        <v>253</v>
      </c>
      <c r="D267" s="67">
        <v>-2.6923076923076938E-2</v>
      </c>
      <c r="E267" s="66">
        <v>197</v>
      </c>
      <c r="F267" s="67">
        <v>1.4320987654320989</v>
      </c>
      <c r="G267" s="66">
        <v>26</v>
      </c>
      <c r="H267" s="67">
        <v>1.8888888888888888</v>
      </c>
      <c r="I267" s="66">
        <v>223</v>
      </c>
      <c r="J267" s="67">
        <v>1.4777777777777779</v>
      </c>
      <c r="K267" s="66">
        <v>2213</v>
      </c>
      <c r="L267" s="67">
        <v>5.531711969480213E-2</v>
      </c>
      <c r="M267" s="66">
        <v>2287</v>
      </c>
      <c r="N267" s="67">
        <v>3.9508340649692109E-3</v>
      </c>
      <c r="O267" s="66">
        <v>4500</v>
      </c>
      <c r="P267" s="67">
        <v>2.857142857142847E-2</v>
      </c>
      <c r="Q267" s="66">
        <v>29823</v>
      </c>
      <c r="R267" s="67">
        <v>5.5158505519388612E-2</v>
      </c>
      <c r="S267" s="66">
        <v>52598</v>
      </c>
      <c r="T267" s="67">
        <v>9.1267453681611599E-2</v>
      </c>
      <c r="U267" s="66">
        <v>82421</v>
      </c>
      <c r="V267" s="67">
        <v>7.7920039757791271E-2</v>
      </c>
      <c r="W267" s="66">
        <v>32486</v>
      </c>
      <c r="X267" s="67">
        <v>5.8106963715718773E-2</v>
      </c>
      <c r="Y267" s="66">
        <v>54911</v>
      </c>
      <c r="Z267" s="67">
        <v>8.7648060848552145E-2</v>
      </c>
      <c r="AA267" s="66">
        <v>87397</v>
      </c>
      <c r="AB267" s="67">
        <v>7.6476819234369664E-2</v>
      </c>
    </row>
    <row r="268" spans="2:28" ht="15" hidden="1" customHeight="1" outlineLevel="1">
      <c r="B268" s="63" t="s">
        <v>90</v>
      </c>
      <c r="C268" s="36">
        <v>18</v>
      </c>
      <c r="D268" s="57">
        <v>-0.3571428571428571</v>
      </c>
      <c r="E268" s="66">
        <v>0</v>
      </c>
      <c r="F268" s="57">
        <v>-1</v>
      </c>
      <c r="G268" s="66">
        <v>5</v>
      </c>
      <c r="H268" s="57">
        <v>0.66666666666666674</v>
      </c>
      <c r="I268" s="66">
        <v>5</v>
      </c>
      <c r="J268" s="57">
        <v>-0.77272727272727271</v>
      </c>
      <c r="K268" s="36">
        <v>321</v>
      </c>
      <c r="L268" s="57">
        <v>0.40789473684210531</v>
      </c>
      <c r="M268" s="36">
        <v>250</v>
      </c>
      <c r="N268" s="57">
        <v>0.32978723404255317</v>
      </c>
      <c r="O268" s="36">
        <v>571</v>
      </c>
      <c r="P268" s="57">
        <v>0.37259615384615374</v>
      </c>
      <c r="Q268" s="66">
        <v>2169</v>
      </c>
      <c r="R268" s="57">
        <v>-6.4683053040103466E-2</v>
      </c>
      <c r="S268" s="66">
        <v>4416</v>
      </c>
      <c r="T268" s="57">
        <v>0.33012048192771082</v>
      </c>
      <c r="U268" s="66">
        <v>6585</v>
      </c>
      <c r="V268" s="57">
        <v>0.16776024117751365</v>
      </c>
      <c r="W268" s="36">
        <v>2465</v>
      </c>
      <c r="X268" s="57">
        <v>-4.9730146491904437E-2</v>
      </c>
      <c r="Y268" s="36">
        <v>3984</v>
      </c>
      <c r="Z268" s="57">
        <v>0.13471945314725153</v>
      </c>
      <c r="AA268" s="36">
        <v>6449</v>
      </c>
      <c r="AB268" s="57">
        <v>5.6347256347256458E-2</v>
      </c>
    </row>
    <row r="269" spans="2:28" ht="15" hidden="1" customHeight="1" outlineLevel="1">
      <c r="B269" s="63" t="s">
        <v>89</v>
      </c>
      <c r="C269" s="36">
        <v>26</v>
      </c>
      <c r="D269" s="57">
        <v>0.30000000000000004</v>
      </c>
      <c r="E269" s="66">
        <v>24</v>
      </c>
      <c r="F269" s="57">
        <v>1.4</v>
      </c>
      <c r="G269" s="66">
        <v>0</v>
      </c>
      <c r="H269" s="57" t="s">
        <v>143</v>
      </c>
      <c r="I269" s="66">
        <v>24</v>
      </c>
      <c r="J269" s="57">
        <v>1.4</v>
      </c>
      <c r="K269" s="36">
        <v>213</v>
      </c>
      <c r="L269" s="57">
        <v>-4.6728971962616273E-3</v>
      </c>
      <c r="M269" s="36">
        <v>128</v>
      </c>
      <c r="N269" s="57">
        <v>-0.17419354838709677</v>
      </c>
      <c r="O269" s="36">
        <v>341</v>
      </c>
      <c r="P269" s="57">
        <v>-7.5880758807588045E-2</v>
      </c>
      <c r="Q269" s="66">
        <v>2202</v>
      </c>
      <c r="R269" s="57">
        <v>-1.6525234479678463E-2</v>
      </c>
      <c r="S269" s="66">
        <v>3856</v>
      </c>
      <c r="T269" s="57">
        <v>0.31290432414027913</v>
      </c>
      <c r="U269" s="66">
        <v>6058</v>
      </c>
      <c r="V269" s="57">
        <v>0.17040185471406488</v>
      </c>
      <c r="W269" s="36">
        <v>2508</v>
      </c>
      <c r="X269" s="57">
        <v>1.0068465565847839E-2</v>
      </c>
      <c r="Y269" s="36">
        <v>4671</v>
      </c>
      <c r="Z269" s="57">
        <v>0.510672703751617</v>
      </c>
      <c r="AA269" s="36">
        <v>7179</v>
      </c>
      <c r="AB269" s="57">
        <v>0.28771300448430503</v>
      </c>
    </row>
    <row r="270" spans="2:28" ht="15" hidden="1" customHeight="1" outlineLevel="1">
      <c r="B270" s="63" t="s">
        <v>88</v>
      </c>
      <c r="C270" s="36">
        <v>31</v>
      </c>
      <c r="D270" s="57">
        <v>0.82352941176470584</v>
      </c>
      <c r="E270" s="66">
        <v>4</v>
      </c>
      <c r="F270" s="57">
        <v>3</v>
      </c>
      <c r="G270" s="66">
        <v>0</v>
      </c>
      <c r="H270" s="57" t="s">
        <v>143</v>
      </c>
      <c r="I270" s="66">
        <v>4</v>
      </c>
      <c r="J270" s="57">
        <v>3</v>
      </c>
      <c r="K270" s="36">
        <v>179</v>
      </c>
      <c r="L270" s="57">
        <v>0.75490196078431371</v>
      </c>
      <c r="M270" s="36">
        <v>175</v>
      </c>
      <c r="N270" s="57">
        <v>0.92307692307692313</v>
      </c>
      <c r="O270" s="36">
        <v>354</v>
      </c>
      <c r="P270" s="57">
        <v>0.83419689119170992</v>
      </c>
      <c r="Q270" s="66">
        <v>2285</v>
      </c>
      <c r="R270" s="57">
        <v>0.13062840178129642</v>
      </c>
      <c r="S270" s="66">
        <v>4326</v>
      </c>
      <c r="T270" s="57">
        <v>0.53513129879347066</v>
      </c>
      <c r="U270" s="66">
        <v>6611</v>
      </c>
      <c r="V270" s="57">
        <v>0.36619136185162215</v>
      </c>
      <c r="W270" s="36">
        <v>2499</v>
      </c>
      <c r="X270" s="57">
        <v>0.16721158337225606</v>
      </c>
      <c r="Y270" s="36">
        <v>4501</v>
      </c>
      <c r="Z270" s="57">
        <v>0.54726710209694063</v>
      </c>
      <c r="AA270" s="36">
        <v>7000</v>
      </c>
      <c r="AB270" s="57">
        <v>0.38613861386138604</v>
      </c>
    </row>
    <row r="271" spans="2:28" ht="15" hidden="1" customHeight="1" outlineLevel="1">
      <c r="B271" s="63" t="s">
        <v>87</v>
      </c>
      <c r="C271" s="36">
        <v>22</v>
      </c>
      <c r="D271" s="57">
        <v>0.46666666666666656</v>
      </c>
      <c r="E271" s="66">
        <v>0</v>
      </c>
      <c r="F271" s="57">
        <v>-1</v>
      </c>
      <c r="G271" s="66">
        <v>1</v>
      </c>
      <c r="H271" s="57" t="s">
        <v>143</v>
      </c>
      <c r="I271" s="66">
        <v>1</v>
      </c>
      <c r="J271" s="57">
        <v>-0.66666666666666674</v>
      </c>
      <c r="K271" s="36">
        <v>217</v>
      </c>
      <c r="L271" s="57">
        <v>1.2371134020618557</v>
      </c>
      <c r="M271" s="36">
        <v>116</v>
      </c>
      <c r="N271" s="57">
        <v>-0.36612021857923494</v>
      </c>
      <c r="O271" s="36">
        <v>333</v>
      </c>
      <c r="P271" s="57">
        <v>0.18928571428571428</v>
      </c>
      <c r="Q271" s="66">
        <v>2666</v>
      </c>
      <c r="R271" s="57">
        <v>0.53483016695451924</v>
      </c>
      <c r="S271" s="66">
        <v>5243</v>
      </c>
      <c r="T271" s="57">
        <v>0.70393240168995774</v>
      </c>
      <c r="U271" s="66">
        <v>7909</v>
      </c>
      <c r="V271" s="57">
        <v>0.64291649356044878</v>
      </c>
      <c r="W271" s="36">
        <v>2905</v>
      </c>
      <c r="X271" s="57">
        <v>0.56857451403887693</v>
      </c>
      <c r="Y271" s="36">
        <v>5360</v>
      </c>
      <c r="Z271" s="57">
        <v>0.64417177914110435</v>
      </c>
      <c r="AA271" s="36">
        <v>8265</v>
      </c>
      <c r="AB271" s="57">
        <v>0.61678403755868549</v>
      </c>
    </row>
    <row r="272" spans="2:28" ht="15" hidden="1" customHeight="1" outlineLevel="1">
      <c r="B272" s="63" t="s">
        <v>86</v>
      </c>
      <c r="C272" s="36">
        <v>11</v>
      </c>
      <c r="D272" s="57">
        <v>0.83333333333333326</v>
      </c>
      <c r="E272" s="66">
        <v>0</v>
      </c>
      <c r="F272" s="57">
        <v>-1</v>
      </c>
      <c r="G272" s="66">
        <v>0</v>
      </c>
      <c r="H272" s="57" t="s">
        <v>143</v>
      </c>
      <c r="I272" s="66">
        <v>0</v>
      </c>
      <c r="J272" s="57">
        <v>-1</v>
      </c>
      <c r="K272" s="36">
        <v>143</v>
      </c>
      <c r="L272" s="57">
        <v>0.5714285714285714</v>
      </c>
      <c r="M272" s="36">
        <v>410</v>
      </c>
      <c r="N272" s="57">
        <v>3.4565217391304346</v>
      </c>
      <c r="O272" s="36">
        <v>553</v>
      </c>
      <c r="P272" s="57">
        <v>2.0218579234972678</v>
      </c>
      <c r="Q272" s="66">
        <v>2680</v>
      </c>
      <c r="R272" s="57">
        <v>0.19589468987059355</v>
      </c>
      <c r="S272" s="66">
        <v>5410</v>
      </c>
      <c r="T272" s="57">
        <v>9.2506938020342488E-4</v>
      </c>
      <c r="U272" s="66">
        <v>8090</v>
      </c>
      <c r="V272" s="57">
        <v>5.8069578864765825E-2</v>
      </c>
      <c r="W272" s="36">
        <v>2834</v>
      </c>
      <c r="X272" s="57">
        <v>0.21162890123984601</v>
      </c>
      <c r="Y272" s="36">
        <v>5820</v>
      </c>
      <c r="Z272" s="57">
        <v>5.8759323267236763E-2</v>
      </c>
      <c r="AA272" s="36">
        <v>8654</v>
      </c>
      <c r="AB272" s="57">
        <v>0.10438999489535483</v>
      </c>
    </row>
    <row r="273" spans="2:28" ht="15" hidden="1" customHeight="1" outlineLevel="1">
      <c r="B273" s="63" t="s">
        <v>85</v>
      </c>
      <c r="C273" s="36">
        <v>5</v>
      </c>
      <c r="D273" s="57">
        <v>-0.78260869565217395</v>
      </c>
      <c r="E273" s="66">
        <v>5</v>
      </c>
      <c r="F273" s="57">
        <v>0.66666666666666674</v>
      </c>
      <c r="G273" s="66">
        <v>0</v>
      </c>
      <c r="H273" s="57" t="s">
        <v>143</v>
      </c>
      <c r="I273" s="66">
        <v>5</v>
      </c>
      <c r="J273" s="57">
        <v>0.66666666666666674</v>
      </c>
      <c r="K273" s="36">
        <v>131</v>
      </c>
      <c r="L273" s="57">
        <v>0.59756097560975618</v>
      </c>
      <c r="M273" s="36">
        <v>111</v>
      </c>
      <c r="N273" s="57">
        <v>-0.20714285714285718</v>
      </c>
      <c r="O273" s="36">
        <v>242</v>
      </c>
      <c r="P273" s="57">
        <v>9.0090090090090058E-2</v>
      </c>
      <c r="Q273" s="66">
        <v>2799</v>
      </c>
      <c r="R273" s="57">
        <v>0.20180334907685693</v>
      </c>
      <c r="S273" s="66">
        <v>5169</v>
      </c>
      <c r="T273" s="57">
        <v>2.3159144893111661E-2</v>
      </c>
      <c r="U273" s="66">
        <v>7968</v>
      </c>
      <c r="V273" s="57">
        <v>7.9528519170844136E-2</v>
      </c>
      <c r="W273" s="36">
        <v>2940</v>
      </c>
      <c r="X273" s="57">
        <v>0.20640131308986454</v>
      </c>
      <c r="Y273" s="36">
        <v>5280</v>
      </c>
      <c r="Z273" s="57">
        <v>1.6949152542372836E-2</v>
      </c>
      <c r="AA273" s="36">
        <v>8220</v>
      </c>
      <c r="AB273" s="57">
        <v>7.7467558002359382E-2</v>
      </c>
    </row>
    <row r="274" spans="2:28" ht="15" hidden="1" customHeight="1" outlineLevel="1">
      <c r="B274" s="63" t="s">
        <v>84</v>
      </c>
      <c r="C274" s="36">
        <v>15</v>
      </c>
      <c r="D274" s="57">
        <v>0.36363636363636354</v>
      </c>
      <c r="E274" s="66">
        <v>3</v>
      </c>
      <c r="F274" s="57" t="s">
        <v>143</v>
      </c>
      <c r="G274" s="66">
        <v>0</v>
      </c>
      <c r="H274" s="57" t="s">
        <v>143</v>
      </c>
      <c r="I274" s="66">
        <v>3</v>
      </c>
      <c r="J274" s="57" t="s">
        <v>143</v>
      </c>
      <c r="K274" s="36">
        <v>61</v>
      </c>
      <c r="L274" s="57">
        <v>0.17307692307692313</v>
      </c>
      <c r="M274" s="36">
        <v>107</v>
      </c>
      <c r="N274" s="57">
        <v>-0.26712328767123283</v>
      </c>
      <c r="O274" s="36">
        <v>168</v>
      </c>
      <c r="P274" s="57">
        <v>-0.15151515151515149</v>
      </c>
      <c r="Q274" s="66">
        <v>2081</v>
      </c>
      <c r="R274" s="57">
        <v>0.20567786790266518</v>
      </c>
      <c r="S274" s="66">
        <v>3662</v>
      </c>
      <c r="T274" s="57">
        <v>0.48439400081070128</v>
      </c>
      <c r="U274" s="66">
        <v>5743</v>
      </c>
      <c r="V274" s="57">
        <v>0.36966372525637969</v>
      </c>
      <c r="W274" s="36">
        <v>2160</v>
      </c>
      <c r="X274" s="57">
        <v>0.20737842370039128</v>
      </c>
      <c r="Y274" s="36">
        <v>3769</v>
      </c>
      <c r="Z274" s="57">
        <v>0.44240336777650202</v>
      </c>
      <c r="AA274" s="36">
        <v>5929</v>
      </c>
      <c r="AB274" s="57">
        <v>0.34688777828259876</v>
      </c>
    </row>
    <row r="275" spans="2:28" ht="15" hidden="1" customHeight="1" outlineLevel="1">
      <c r="B275" s="63" t="s">
        <v>83</v>
      </c>
      <c r="C275" s="36">
        <v>17</v>
      </c>
      <c r="D275" s="57">
        <v>-0.15000000000000002</v>
      </c>
      <c r="E275" s="66">
        <v>2</v>
      </c>
      <c r="F275" s="57" t="s">
        <v>143</v>
      </c>
      <c r="G275" s="66">
        <v>0</v>
      </c>
      <c r="H275" s="57" t="s">
        <v>143</v>
      </c>
      <c r="I275" s="66">
        <v>2</v>
      </c>
      <c r="J275" s="57" t="s">
        <v>143</v>
      </c>
      <c r="K275" s="36">
        <v>198</v>
      </c>
      <c r="L275" s="57">
        <v>0.83333333333333326</v>
      </c>
      <c r="M275" s="36">
        <v>189</v>
      </c>
      <c r="N275" s="57">
        <v>0.53658536585365857</v>
      </c>
      <c r="O275" s="36">
        <v>387</v>
      </c>
      <c r="P275" s="57">
        <v>0.67532467532467533</v>
      </c>
      <c r="Q275" s="66">
        <v>2323</v>
      </c>
      <c r="R275" s="57">
        <v>0.85543130990415328</v>
      </c>
      <c r="S275" s="66">
        <v>3067</v>
      </c>
      <c r="T275" s="57">
        <v>1.6124361158432707</v>
      </c>
      <c r="U275" s="66">
        <v>5390</v>
      </c>
      <c r="V275" s="57">
        <v>1.2217642209398187</v>
      </c>
      <c r="W275" s="36">
        <v>2540</v>
      </c>
      <c r="X275" s="57">
        <v>0.84057971014492749</v>
      </c>
      <c r="Y275" s="36">
        <v>3256</v>
      </c>
      <c r="Z275" s="57">
        <v>1.5104086353122592</v>
      </c>
      <c r="AA275" s="36">
        <v>5796</v>
      </c>
      <c r="AB275" s="57">
        <v>1.1651101979828167</v>
      </c>
    </row>
    <row r="276" spans="2:28" ht="15" hidden="1" customHeight="1" outlineLevel="1">
      <c r="B276" s="63" t="s">
        <v>82</v>
      </c>
      <c r="C276" s="36">
        <v>36</v>
      </c>
      <c r="D276" s="57">
        <v>5</v>
      </c>
      <c r="E276" s="66">
        <v>16</v>
      </c>
      <c r="F276" s="57">
        <v>15</v>
      </c>
      <c r="G276" s="66">
        <v>0</v>
      </c>
      <c r="H276" s="57" t="s">
        <v>143</v>
      </c>
      <c r="I276" s="66">
        <v>16</v>
      </c>
      <c r="J276" s="57">
        <v>15</v>
      </c>
      <c r="K276" s="36">
        <v>166</v>
      </c>
      <c r="L276" s="57">
        <v>0.16083916083916083</v>
      </c>
      <c r="M276" s="36">
        <v>157</v>
      </c>
      <c r="N276" s="57">
        <v>0.14598540145985406</v>
      </c>
      <c r="O276" s="36">
        <v>323</v>
      </c>
      <c r="P276" s="57">
        <v>0.15357142857142847</v>
      </c>
      <c r="Q276" s="66">
        <v>2567</v>
      </c>
      <c r="R276" s="57">
        <v>0.79636109167249836</v>
      </c>
      <c r="S276" s="66">
        <v>2886</v>
      </c>
      <c r="T276" s="57">
        <v>0.12295719844357977</v>
      </c>
      <c r="U276" s="66">
        <v>5453</v>
      </c>
      <c r="V276" s="57">
        <v>0.36359089772443109</v>
      </c>
      <c r="W276" s="36">
        <v>2785</v>
      </c>
      <c r="X276" s="57">
        <v>0.76377454084863827</v>
      </c>
      <c r="Y276" s="36">
        <v>3043</v>
      </c>
      <c r="Z276" s="57">
        <v>0.1241226449944588</v>
      </c>
      <c r="AA276" s="36">
        <v>5828</v>
      </c>
      <c r="AB276" s="57">
        <v>0.35977601493233791</v>
      </c>
    </row>
    <row r="277" spans="2:28" ht="15" hidden="1" customHeight="1" outlineLevel="1">
      <c r="B277" s="63" t="s">
        <v>81</v>
      </c>
      <c r="C277" s="36">
        <v>14</v>
      </c>
      <c r="D277" s="57">
        <v>-0.5</v>
      </c>
      <c r="E277" s="66">
        <v>7</v>
      </c>
      <c r="F277" s="57">
        <v>2.5</v>
      </c>
      <c r="G277" s="66">
        <v>0</v>
      </c>
      <c r="H277" s="57" t="s">
        <v>143</v>
      </c>
      <c r="I277" s="66">
        <v>7</v>
      </c>
      <c r="J277" s="57">
        <v>2.5</v>
      </c>
      <c r="K277" s="36">
        <v>158</v>
      </c>
      <c r="L277" s="57">
        <v>-0.23671497584541068</v>
      </c>
      <c r="M277" s="36">
        <v>215</v>
      </c>
      <c r="N277" s="57">
        <v>0.22857142857142865</v>
      </c>
      <c r="O277" s="36">
        <v>373</v>
      </c>
      <c r="P277" s="57">
        <v>-2.3560209424083767E-2</v>
      </c>
      <c r="Q277" s="66">
        <v>2688</v>
      </c>
      <c r="R277" s="57">
        <v>0.20592193808882908</v>
      </c>
      <c r="S277" s="66">
        <v>3394</v>
      </c>
      <c r="T277" s="57">
        <v>-0.19668639053254433</v>
      </c>
      <c r="U277" s="66">
        <v>6082</v>
      </c>
      <c r="V277" s="57">
        <v>-5.7638673690734388E-2</v>
      </c>
      <c r="W277" s="36">
        <v>2867</v>
      </c>
      <c r="X277" s="57">
        <v>0.16261151662611506</v>
      </c>
      <c r="Y277" s="36">
        <v>3609</v>
      </c>
      <c r="Z277" s="57">
        <v>-0.17977272727272731</v>
      </c>
      <c r="AA277" s="36">
        <v>6476</v>
      </c>
      <c r="AB277" s="57">
        <v>-5.6801631226332638E-2</v>
      </c>
    </row>
    <row r="278" spans="2:28" ht="15" hidden="1" customHeight="1" outlineLevel="1">
      <c r="B278" s="63" t="s">
        <v>80</v>
      </c>
      <c r="C278" s="36">
        <v>45</v>
      </c>
      <c r="D278" s="57">
        <v>1.6470588235294117</v>
      </c>
      <c r="E278" s="66">
        <v>10</v>
      </c>
      <c r="F278" s="57">
        <v>4</v>
      </c>
      <c r="G278" s="66">
        <v>0</v>
      </c>
      <c r="H278" s="57" t="s">
        <v>143</v>
      </c>
      <c r="I278" s="66">
        <v>10</v>
      </c>
      <c r="J278" s="57">
        <v>4</v>
      </c>
      <c r="K278" s="36">
        <v>146</v>
      </c>
      <c r="L278" s="57">
        <v>-0.11515151515151512</v>
      </c>
      <c r="M278" s="36">
        <v>277</v>
      </c>
      <c r="N278" s="57">
        <v>0.68902439024390238</v>
      </c>
      <c r="O278" s="36">
        <v>423</v>
      </c>
      <c r="P278" s="57">
        <v>0.28571428571428581</v>
      </c>
      <c r="Q278" s="66">
        <v>1939</v>
      </c>
      <c r="R278" s="57">
        <v>-0.11299176578225067</v>
      </c>
      <c r="S278" s="66">
        <v>3390</v>
      </c>
      <c r="T278" s="57">
        <v>0.14411069861626724</v>
      </c>
      <c r="U278" s="66">
        <v>5329</v>
      </c>
      <c r="V278" s="57">
        <v>3.4958244319285292E-2</v>
      </c>
      <c r="W278" s="36">
        <v>2140</v>
      </c>
      <c r="X278" s="57">
        <v>-9.7046413502109741E-2</v>
      </c>
      <c r="Y278" s="36">
        <v>3667</v>
      </c>
      <c r="Z278" s="57">
        <v>0.1726894787336104</v>
      </c>
      <c r="AA278" s="36">
        <v>5807</v>
      </c>
      <c r="AB278" s="57">
        <v>5.639439694378745E-2</v>
      </c>
    </row>
    <row r="279" spans="2:28" ht="15" hidden="1" customHeight="1" outlineLevel="1">
      <c r="B279" s="63" t="s">
        <v>79</v>
      </c>
      <c r="C279" s="36">
        <v>20</v>
      </c>
      <c r="D279" s="57">
        <v>-4.7619047619047672E-2</v>
      </c>
      <c r="E279" s="66">
        <v>10</v>
      </c>
      <c r="F279" s="57">
        <v>0</v>
      </c>
      <c r="G279" s="66">
        <v>3</v>
      </c>
      <c r="H279" s="57">
        <v>2</v>
      </c>
      <c r="I279" s="66">
        <v>13</v>
      </c>
      <c r="J279" s="57">
        <v>0.18181818181818188</v>
      </c>
      <c r="K279" s="36">
        <v>164</v>
      </c>
      <c r="L279" s="57">
        <v>8.6092715231788075E-2</v>
      </c>
      <c r="M279" s="36">
        <v>143</v>
      </c>
      <c r="N279" s="57">
        <v>-0.32863849765258213</v>
      </c>
      <c r="O279" s="36">
        <v>307</v>
      </c>
      <c r="P279" s="57">
        <v>-0.15659340659340659</v>
      </c>
      <c r="Q279" s="66">
        <v>1865</v>
      </c>
      <c r="R279" s="57">
        <v>0.35439360929557018</v>
      </c>
      <c r="S279" s="66">
        <v>3380</v>
      </c>
      <c r="T279" s="57">
        <v>0.34340222575516699</v>
      </c>
      <c r="U279" s="66">
        <v>5245</v>
      </c>
      <c r="V279" s="57">
        <v>0.34729000770613916</v>
      </c>
      <c r="W279" s="36">
        <v>2059</v>
      </c>
      <c r="X279" s="57">
        <v>0.32071840923669015</v>
      </c>
      <c r="Y279" s="36">
        <v>3526</v>
      </c>
      <c r="Z279" s="57">
        <v>0.29157509157509165</v>
      </c>
      <c r="AA279" s="36">
        <v>5585</v>
      </c>
      <c r="AB279" s="57">
        <v>0.3021683376078339</v>
      </c>
    </row>
    <row r="280" spans="2:28" collapsed="1">
      <c r="B280" s="173">
        <v>1991</v>
      </c>
      <c r="C280" s="66">
        <v>260</v>
      </c>
      <c r="D280" s="67">
        <v>0.22641509433962259</v>
      </c>
      <c r="E280" s="66">
        <v>81</v>
      </c>
      <c r="F280" s="67">
        <v>0.55769230769230771</v>
      </c>
      <c r="G280" s="66">
        <v>9</v>
      </c>
      <c r="H280" s="67">
        <v>1.25</v>
      </c>
      <c r="I280" s="66">
        <v>90</v>
      </c>
      <c r="J280" s="67">
        <v>0.60714285714285721</v>
      </c>
      <c r="K280" s="66">
        <v>2097</v>
      </c>
      <c r="L280" s="67">
        <v>0.27865853658536577</v>
      </c>
      <c r="M280" s="66">
        <v>2278</v>
      </c>
      <c r="N280" s="67">
        <v>0.2606530160486995</v>
      </c>
      <c r="O280" s="66">
        <v>4375</v>
      </c>
      <c r="P280" s="67">
        <v>0.26921961125616467</v>
      </c>
      <c r="Q280" s="66">
        <v>28264</v>
      </c>
      <c r="R280" s="67">
        <v>0.22434481264890627</v>
      </c>
      <c r="S280" s="66">
        <v>48199</v>
      </c>
      <c r="T280" s="67">
        <v>0.25114214515626632</v>
      </c>
      <c r="U280" s="66">
        <v>76463</v>
      </c>
      <c r="V280" s="67">
        <v>0.24110113782077303</v>
      </c>
      <c r="W280" s="66">
        <v>30702</v>
      </c>
      <c r="X280" s="67">
        <v>0.22862059306094684</v>
      </c>
      <c r="Y280" s="66">
        <v>50486</v>
      </c>
      <c r="Z280" s="67">
        <v>0.25166728647576542</v>
      </c>
      <c r="AA280" s="66">
        <v>81188</v>
      </c>
      <c r="AB280" s="67">
        <v>0.24285101953340282</v>
      </c>
    </row>
    <row r="281" spans="2:28" ht="15" hidden="1" customHeight="1" outlineLevel="1">
      <c r="B281" s="63" t="s">
        <v>90</v>
      </c>
      <c r="C281" s="36">
        <v>28</v>
      </c>
      <c r="D281" s="57">
        <v>0.55555555555555558</v>
      </c>
      <c r="E281" s="66">
        <v>19</v>
      </c>
      <c r="F281" s="57" t="s">
        <v>143</v>
      </c>
      <c r="G281" s="66">
        <v>3</v>
      </c>
      <c r="H281" s="57" t="s">
        <v>143</v>
      </c>
      <c r="I281" s="66">
        <v>22</v>
      </c>
      <c r="J281" s="57" t="s">
        <v>143</v>
      </c>
      <c r="K281" s="36">
        <v>228</v>
      </c>
      <c r="L281" s="57">
        <v>0.18134715025906734</v>
      </c>
      <c r="M281" s="36">
        <v>188</v>
      </c>
      <c r="N281" s="57">
        <v>-0.1132075471698113</v>
      </c>
      <c r="O281" s="36">
        <v>416</v>
      </c>
      <c r="P281" s="57">
        <v>2.716049382716057E-2</v>
      </c>
      <c r="Q281" s="66">
        <v>2319</v>
      </c>
      <c r="R281" s="57">
        <v>0.86414790996784574</v>
      </c>
      <c r="S281" s="66">
        <v>3320</v>
      </c>
      <c r="T281" s="57">
        <v>0.34249898908208642</v>
      </c>
      <c r="U281" s="66">
        <v>5639</v>
      </c>
      <c r="V281" s="57">
        <v>0.51708366962604257</v>
      </c>
      <c r="W281" s="36">
        <v>2594</v>
      </c>
      <c r="X281" s="57">
        <v>0.78281786941580767</v>
      </c>
      <c r="Y281" s="36">
        <v>3511</v>
      </c>
      <c r="Z281" s="57">
        <v>0.30763500931098697</v>
      </c>
      <c r="AA281" s="36">
        <v>6105</v>
      </c>
      <c r="AB281" s="57">
        <v>0.4746376811594204</v>
      </c>
    </row>
    <row r="282" spans="2:28" ht="15" hidden="1" customHeight="1" outlineLevel="1">
      <c r="B282" s="63" t="s">
        <v>89</v>
      </c>
      <c r="C282" s="36">
        <v>20</v>
      </c>
      <c r="D282" s="57">
        <v>-4.7619047619047672E-2</v>
      </c>
      <c r="E282" s="66">
        <v>10</v>
      </c>
      <c r="F282" s="57" t="s">
        <v>143</v>
      </c>
      <c r="G282" s="66">
        <v>0</v>
      </c>
      <c r="H282" s="57" t="s">
        <v>143</v>
      </c>
      <c r="I282" s="66">
        <v>10</v>
      </c>
      <c r="J282" s="57" t="s">
        <v>143</v>
      </c>
      <c r="K282" s="36">
        <v>214</v>
      </c>
      <c r="L282" s="57">
        <v>6.4676616915422924E-2</v>
      </c>
      <c r="M282" s="36">
        <v>155</v>
      </c>
      <c r="N282" s="57">
        <v>0.8674698795180722</v>
      </c>
      <c r="O282" s="36">
        <v>369</v>
      </c>
      <c r="P282" s="57">
        <v>0.29929577464788726</v>
      </c>
      <c r="Q282" s="66">
        <v>2239</v>
      </c>
      <c r="R282" s="57">
        <v>1.1886608015640272</v>
      </c>
      <c r="S282" s="66">
        <v>2937</v>
      </c>
      <c r="T282" s="57">
        <v>0.68696151636990233</v>
      </c>
      <c r="U282" s="66">
        <v>5176</v>
      </c>
      <c r="V282" s="57">
        <v>0.87264833574529677</v>
      </c>
      <c r="W282" s="36">
        <v>2483</v>
      </c>
      <c r="X282" s="57">
        <v>0.99437751004016062</v>
      </c>
      <c r="Y282" s="36">
        <v>3092</v>
      </c>
      <c r="Z282" s="57">
        <v>0.69517543859649122</v>
      </c>
      <c r="AA282" s="36">
        <v>5575</v>
      </c>
      <c r="AB282" s="57">
        <v>0.81655262300423592</v>
      </c>
    </row>
    <row r="283" spans="2:28" ht="15" hidden="1" customHeight="1" outlineLevel="1">
      <c r="B283" s="63" t="s">
        <v>88</v>
      </c>
      <c r="C283" s="36">
        <v>17</v>
      </c>
      <c r="D283" s="57">
        <v>-0.19047619047619047</v>
      </c>
      <c r="E283" s="66">
        <v>1</v>
      </c>
      <c r="F283" s="57" t="s">
        <v>143</v>
      </c>
      <c r="G283" s="66">
        <v>0</v>
      </c>
      <c r="H283" s="57" t="s">
        <v>143</v>
      </c>
      <c r="I283" s="66">
        <v>1</v>
      </c>
      <c r="J283" s="57" t="s">
        <v>143</v>
      </c>
      <c r="K283" s="36">
        <v>102</v>
      </c>
      <c r="L283" s="57">
        <v>-0.66112956810631229</v>
      </c>
      <c r="M283" s="36">
        <v>91</v>
      </c>
      <c r="N283" s="57">
        <v>-0.33576642335766427</v>
      </c>
      <c r="O283" s="36">
        <v>193</v>
      </c>
      <c r="P283" s="57">
        <v>-0.55936073059360725</v>
      </c>
      <c r="Q283" s="66">
        <v>2021</v>
      </c>
      <c r="R283" s="57">
        <v>0.76970227670753055</v>
      </c>
      <c r="S283" s="66">
        <v>2818</v>
      </c>
      <c r="T283" s="57">
        <v>0.69861362266425564</v>
      </c>
      <c r="U283" s="66">
        <v>4839</v>
      </c>
      <c r="V283" s="57">
        <v>0.72759728668332735</v>
      </c>
      <c r="W283" s="36">
        <v>2141</v>
      </c>
      <c r="X283" s="57">
        <v>0.46243169398907114</v>
      </c>
      <c r="Y283" s="36">
        <v>2909</v>
      </c>
      <c r="Z283" s="57">
        <v>0.61971046770601346</v>
      </c>
      <c r="AA283" s="36">
        <v>5050</v>
      </c>
      <c r="AB283" s="57">
        <v>0.54907975460122693</v>
      </c>
    </row>
    <row r="284" spans="2:28" ht="15" hidden="1" customHeight="1" outlineLevel="1">
      <c r="B284" s="63" t="s">
        <v>87</v>
      </c>
      <c r="C284" s="36">
        <v>15</v>
      </c>
      <c r="D284" s="57">
        <v>0.25</v>
      </c>
      <c r="E284" s="66">
        <v>3</v>
      </c>
      <c r="F284" s="57">
        <v>0</v>
      </c>
      <c r="G284" s="66">
        <v>0</v>
      </c>
      <c r="H284" s="57" t="s">
        <v>143</v>
      </c>
      <c r="I284" s="66">
        <v>3</v>
      </c>
      <c r="J284" s="57">
        <v>0</v>
      </c>
      <c r="K284" s="36">
        <v>97</v>
      </c>
      <c r="L284" s="57">
        <v>-0.33103448275862069</v>
      </c>
      <c r="M284" s="36">
        <v>183</v>
      </c>
      <c r="N284" s="57">
        <v>-0.11165048543689315</v>
      </c>
      <c r="O284" s="36">
        <v>280</v>
      </c>
      <c r="P284" s="57">
        <v>-0.20227920227920226</v>
      </c>
      <c r="Q284" s="66">
        <v>1737</v>
      </c>
      <c r="R284" s="57">
        <v>0.11417575368826172</v>
      </c>
      <c r="S284" s="66">
        <v>3077</v>
      </c>
      <c r="T284" s="57">
        <v>0.34425513324595891</v>
      </c>
      <c r="U284" s="66">
        <v>4814</v>
      </c>
      <c r="V284" s="57">
        <v>0.25103950103950101</v>
      </c>
      <c r="W284" s="36">
        <v>1852</v>
      </c>
      <c r="X284" s="57">
        <v>7.7370564281558973E-2</v>
      </c>
      <c r="Y284" s="36">
        <v>3260</v>
      </c>
      <c r="Z284" s="57">
        <v>0.30661322645290578</v>
      </c>
      <c r="AA284" s="36">
        <v>5112</v>
      </c>
      <c r="AB284" s="57">
        <v>0.2130991931656383</v>
      </c>
    </row>
    <row r="285" spans="2:28" ht="15" hidden="1" customHeight="1" outlineLevel="1">
      <c r="B285" s="63" t="s">
        <v>86</v>
      </c>
      <c r="C285" s="36">
        <v>6</v>
      </c>
      <c r="D285" s="57">
        <v>-0.5</v>
      </c>
      <c r="E285" s="66">
        <v>1</v>
      </c>
      <c r="F285" s="57" t="s">
        <v>143</v>
      </c>
      <c r="G285" s="66">
        <v>0</v>
      </c>
      <c r="H285" s="57" t="s">
        <v>143</v>
      </c>
      <c r="I285" s="66">
        <v>1</v>
      </c>
      <c r="J285" s="57" t="s">
        <v>143</v>
      </c>
      <c r="K285" s="36">
        <v>91</v>
      </c>
      <c r="L285" s="57">
        <v>-0.15740740740740744</v>
      </c>
      <c r="M285" s="36">
        <v>92</v>
      </c>
      <c r="N285" s="57">
        <v>-0.40259740259740262</v>
      </c>
      <c r="O285" s="36">
        <v>183</v>
      </c>
      <c r="P285" s="57">
        <v>-0.30152671755725191</v>
      </c>
      <c r="Q285" s="66">
        <v>2241</v>
      </c>
      <c r="R285" s="57">
        <v>0.77857142857142847</v>
      </c>
      <c r="S285" s="66">
        <v>5405</v>
      </c>
      <c r="T285" s="57">
        <v>1.1838383838383839</v>
      </c>
      <c r="U285" s="66">
        <v>7646</v>
      </c>
      <c r="V285" s="57">
        <v>1.0471218206157964</v>
      </c>
      <c r="W285" s="36">
        <v>2339</v>
      </c>
      <c r="X285" s="57">
        <v>0.69492753623188408</v>
      </c>
      <c r="Y285" s="36">
        <v>5497</v>
      </c>
      <c r="Z285" s="57">
        <v>1.0909090909090908</v>
      </c>
      <c r="AA285" s="36">
        <v>7836</v>
      </c>
      <c r="AB285" s="57">
        <v>0.95460214517335995</v>
      </c>
    </row>
    <row r="286" spans="2:28" ht="15" hidden="1" customHeight="1" outlineLevel="1">
      <c r="B286" s="63" t="s">
        <v>85</v>
      </c>
      <c r="C286" s="36">
        <v>23</v>
      </c>
      <c r="D286" s="57">
        <v>4.75</v>
      </c>
      <c r="E286" s="66">
        <v>3</v>
      </c>
      <c r="F286" s="57" t="s">
        <v>143</v>
      </c>
      <c r="G286" s="66">
        <v>0</v>
      </c>
      <c r="H286" s="57" t="s">
        <v>143</v>
      </c>
      <c r="I286" s="66">
        <v>3</v>
      </c>
      <c r="J286" s="57" t="s">
        <v>143</v>
      </c>
      <c r="K286" s="36">
        <v>82</v>
      </c>
      <c r="L286" s="57">
        <v>-4.6511627906976716E-2</v>
      </c>
      <c r="M286" s="36">
        <v>140</v>
      </c>
      <c r="N286" s="57">
        <v>0.55555555555555558</v>
      </c>
      <c r="O286" s="36">
        <v>222</v>
      </c>
      <c r="P286" s="57">
        <v>0.26136363636363646</v>
      </c>
      <c r="Q286" s="66">
        <v>2329</v>
      </c>
      <c r="R286" s="57">
        <v>0.60509993108201243</v>
      </c>
      <c r="S286" s="66">
        <v>5052</v>
      </c>
      <c r="T286" s="57">
        <v>0.70101010101010108</v>
      </c>
      <c r="U286" s="66">
        <v>7381</v>
      </c>
      <c r="V286" s="57">
        <v>0.66953178014023984</v>
      </c>
      <c r="W286" s="36">
        <v>2437</v>
      </c>
      <c r="X286" s="57">
        <v>0.58144062297209609</v>
      </c>
      <c r="Y286" s="36">
        <v>5192</v>
      </c>
      <c r="Z286" s="57">
        <v>0.69673202614379082</v>
      </c>
      <c r="AA286" s="36">
        <v>7629</v>
      </c>
      <c r="AB286" s="57">
        <v>0.65811780047815693</v>
      </c>
    </row>
    <row r="287" spans="2:28" ht="15" hidden="1" customHeight="1" outlineLevel="1">
      <c r="B287" s="63" t="s">
        <v>84</v>
      </c>
      <c r="C287" s="36">
        <v>11</v>
      </c>
      <c r="D287" s="57">
        <v>-0.57692307692307687</v>
      </c>
      <c r="E287" s="66">
        <v>0</v>
      </c>
      <c r="F287" s="57">
        <v>-1</v>
      </c>
      <c r="G287" s="66">
        <v>0</v>
      </c>
      <c r="H287" s="57" t="s">
        <v>143</v>
      </c>
      <c r="I287" s="66">
        <v>0</v>
      </c>
      <c r="J287" s="57">
        <v>-1</v>
      </c>
      <c r="K287" s="36">
        <v>52</v>
      </c>
      <c r="L287" s="57">
        <v>-0.76576576576576572</v>
      </c>
      <c r="M287" s="36">
        <v>146</v>
      </c>
      <c r="N287" s="57">
        <v>2.0979020979021046E-2</v>
      </c>
      <c r="O287" s="36">
        <v>198</v>
      </c>
      <c r="P287" s="57">
        <v>-0.45753424657534247</v>
      </c>
      <c r="Q287" s="66">
        <v>1726</v>
      </c>
      <c r="R287" s="57">
        <v>0.48537005163511182</v>
      </c>
      <c r="S287" s="66">
        <v>2467</v>
      </c>
      <c r="T287" s="57">
        <v>0.13373161764705888</v>
      </c>
      <c r="U287" s="66">
        <v>4193</v>
      </c>
      <c r="V287" s="57">
        <v>0.25614140203714797</v>
      </c>
      <c r="W287" s="36">
        <v>1789</v>
      </c>
      <c r="X287" s="57">
        <v>0.25985915492957745</v>
      </c>
      <c r="Y287" s="36">
        <v>2613</v>
      </c>
      <c r="Z287" s="57">
        <v>0.12677878395860276</v>
      </c>
      <c r="AA287" s="36">
        <v>4402</v>
      </c>
      <c r="AB287" s="57">
        <v>0.17732013907461885</v>
      </c>
    </row>
    <row r="288" spans="2:28" ht="15" hidden="1" customHeight="1" outlineLevel="1">
      <c r="B288" s="63" t="s">
        <v>83</v>
      </c>
      <c r="C288" s="36">
        <v>20</v>
      </c>
      <c r="D288" s="57">
        <v>-0.19999999999999996</v>
      </c>
      <c r="E288" s="66">
        <v>0</v>
      </c>
      <c r="F288" s="57">
        <v>-1</v>
      </c>
      <c r="G288" s="66">
        <v>0</v>
      </c>
      <c r="H288" s="57" t="s">
        <v>143</v>
      </c>
      <c r="I288" s="66">
        <v>0</v>
      </c>
      <c r="J288" s="57">
        <v>-1</v>
      </c>
      <c r="K288" s="36">
        <v>108</v>
      </c>
      <c r="L288" s="57">
        <v>-0.36842105263157898</v>
      </c>
      <c r="M288" s="36">
        <v>123</v>
      </c>
      <c r="N288" s="57">
        <v>0.19417475728155331</v>
      </c>
      <c r="O288" s="36">
        <v>231</v>
      </c>
      <c r="P288" s="57">
        <v>-0.15693430656934304</v>
      </c>
      <c r="Q288" s="66">
        <v>1252</v>
      </c>
      <c r="R288" s="57">
        <v>0.46948356807511726</v>
      </c>
      <c r="S288" s="66">
        <v>1174</v>
      </c>
      <c r="T288" s="57">
        <v>-0.20081688223281147</v>
      </c>
      <c r="U288" s="66">
        <v>2426</v>
      </c>
      <c r="V288" s="57">
        <v>4.5239121068505028E-2</v>
      </c>
      <c r="W288" s="36">
        <v>1380</v>
      </c>
      <c r="X288" s="57">
        <v>0.31303520456707901</v>
      </c>
      <c r="Y288" s="36">
        <v>1297</v>
      </c>
      <c r="Z288" s="57">
        <v>-0.1749363867684478</v>
      </c>
      <c r="AA288" s="36">
        <v>2677</v>
      </c>
      <c r="AB288" s="57">
        <v>2.0587113991612727E-2</v>
      </c>
    </row>
    <row r="289" spans="2:28" ht="15" hidden="1" customHeight="1" outlineLevel="1">
      <c r="B289" s="63" t="s">
        <v>82</v>
      </c>
      <c r="C289" s="36">
        <v>6</v>
      </c>
      <c r="D289" s="57">
        <v>-0.8</v>
      </c>
      <c r="E289" s="66">
        <v>1</v>
      </c>
      <c r="F289" s="57" t="s">
        <v>143</v>
      </c>
      <c r="G289" s="66">
        <v>0</v>
      </c>
      <c r="H289" s="57" t="s">
        <v>143</v>
      </c>
      <c r="I289" s="66">
        <v>1</v>
      </c>
      <c r="J289" s="57" t="s">
        <v>143</v>
      </c>
      <c r="K289" s="36">
        <v>143</v>
      </c>
      <c r="L289" s="57">
        <v>-0.39148936170212767</v>
      </c>
      <c r="M289" s="36">
        <v>137</v>
      </c>
      <c r="N289" s="57">
        <v>-9.8684210526315819E-2</v>
      </c>
      <c r="O289" s="36">
        <v>280</v>
      </c>
      <c r="P289" s="57">
        <v>-0.27648578811369506</v>
      </c>
      <c r="Q289" s="66">
        <v>1429</v>
      </c>
      <c r="R289" s="57">
        <v>0.25903083700440521</v>
      </c>
      <c r="S289" s="66">
        <v>2570</v>
      </c>
      <c r="T289" s="57">
        <v>0.39522258414766553</v>
      </c>
      <c r="U289" s="66">
        <v>3999</v>
      </c>
      <c r="V289" s="57">
        <v>0.34329862277460532</v>
      </c>
      <c r="W289" s="36">
        <v>1579</v>
      </c>
      <c r="X289" s="57">
        <v>0.12785714285714289</v>
      </c>
      <c r="Y289" s="36">
        <v>2707</v>
      </c>
      <c r="Z289" s="57">
        <v>0.35757271815446345</v>
      </c>
      <c r="AA289" s="36">
        <v>4286</v>
      </c>
      <c r="AB289" s="57">
        <v>0.26281673541543893</v>
      </c>
    </row>
    <row r="290" spans="2:28" ht="15" hidden="1" customHeight="1" outlineLevel="1">
      <c r="B290" s="63" t="s">
        <v>81</v>
      </c>
      <c r="C290" s="36">
        <v>28</v>
      </c>
      <c r="D290" s="57">
        <v>-0.17647058823529416</v>
      </c>
      <c r="E290" s="66">
        <v>2</v>
      </c>
      <c r="F290" s="57">
        <v>-0.75</v>
      </c>
      <c r="G290" s="66">
        <v>0</v>
      </c>
      <c r="H290" s="57" t="s">
        <v>143</v>
      </c>
      <c r="I290" s="66">
        <v>2</v>
      </c>
      <c r="J290" s="57">
        <v>-0.75</v>
      </c>
      <c r="K290" s="36">
        <v>207</v>
      </c>
      <c r="L290" s="57">
        <v>-0.38938053097345138</v>
      </c>
      <c r="M290" s="36">
        <v>175</v>
      </c>
      <c r="N290" s="57">
        <v>-0.41275167785234901</v>
      </c>
      <c r="O290" s="36">
        <v>382</v>
      </c>
      <c r="P290" s="57">
        <v>-0.40031397174254313</v>
      </c>
      <c r="Q290" s="66">
        <v>2229</v>
      </c>
      <c r="R290" s="57">
        <v>0.35831809872029252</v>
      </c>
      <c r="S290" s="66">
        <v>4225</v>
      </c>
      <c r="T290" s="57">
        <v>0.38843246795925079</v>
      </c>
      <c r="U290" s="66">
        <v>6454</v>
      </c>
      <c r="V290" s="57">
        <v>0.37788215200683184</v>
      </c>
      <c r="W290" s="36">
        <v>2466</v>
      </c>
      <c r="X290" s="57">
        <v>0.21958456973293772</v>
      </c>
      <c r="Y290" s="36">
        <v>4400</v>
      </c>
      <c r="Z290" s="57">
        <v>0.31697096677641423</v>
      </c>
      <c r="AA290" s="36">
        <v>6866</v>
      </c>
      <c r="AB290" s="57">
        <v>0.28025358940891287</v>
      </c>
    </row>
    <row r="291" spans="2:28" ht="15" hidden="1" customHeight="1" outlineLevel="1">
      <c r="B291" s="63" t="s">
        <v>80</v>
      </c>
      <c r="C291" s="36">
        <v>17</v>
      </c>
      <c r="D291" s="57">
        <v>1.8333333333333335</v>
      </c>
      <c r="E291" s="66">
        <v>2</v>
      </c>
      <c r="F291" s="57">
        <v>-0.66666666666666674</v>
      </c>
      <c r="G291" s="66">
        <v>0</v>
      </c>
      <c r="H291" s="57">
        <v>-1</v>
      </c>
      <c r="I291" s="66">
        <v>2</v>
      </c>
      <c r="J291" s="57">
        <v>-0.875</v>
      </c>
      <c r="K291" s="36">
        <v>165</v>
      </c>
      <c r="L291" s="57">
        <v>-0.36538461538461542</v>
      </c>
      <c r="M291" s="36">
        <v>164</v>
      </c>
      <c r="N291" s="57">
        <v>-0.29004329004328999</v>
      </c>
      <c r="O291" s="36">
        <v>329</v>
      </c>
      <c r="P291" s="57">
        <v>-0.32993890020366601</v>
      </c>
      <c r="Q291" s="66">
        <v>2186</v>
      </c>
      <c r="R291" s="57">
        <v>0.16214779372674104</v>
      </c>
      <c r="S291" s="66">
        <v>2963</v>
      </c>
      <c r="T291" s="57">
        <v>0.1619607843137254</v>
      </c>
      <c r="U291" s="66">
        <v>5149</v>
      </c>
      <c r="V291" s="57">
        <v>0.16204017151884442</v>
      </c>
      <c r="W291" s="36">
        <v>2370</v>
      </c>
      <c r="X291" s="57">
        <v>0.10078959591267989</v>
      </c>
      <c r="Y291" s="36">
        <v>3127</v>
      </c>
      <c r="Z291" s="57">
        <v>0.12038695807954136</v>
      </c>
      <c r="AA291" s="36">
        <v>5497</v>
      </c>
      <c r="AB291" s="57">
        <v>0.11185275080906143</v>
      </c>
    </row>
    <row r="292" spans="2:28" ht="15" hidden="1" customHeight="1" outlineLevel="1">
      <c r="B292" s="63" t="s">
        <v>79</v>
      </c>
      <c r="C292" s="36">
        <v>21</v>
      </c>
      <c r="D292" s="57">
        <v>0.61538461538461542</v>
      </c>
      <c r="E292" s="66">
        <v>10</v>
      </c>
      <c r="F292" s="57" t="s">
        <v>143</v>
      </c>
      <c r="G292" s="66">
        <v>1</v>
      </c>
      <c r="H292" s="57" t="s">
        <v>143</v>
      </c>
      <c r="I292" s="66">
        <v>11</v>
      </c>
      <c r="J292" s="57" t="s">
        <v>143</v>
      </c>
      <c r="K292" s="36">
        <v>151</v>
      </c>
      <c r="L292" s="57">
        <v>-0.48639455782312924</v>
      </c>
      <c r="M292" s="36">
        <v>213</v>
      </c>
      <c r="N292" s="57">
        <v>-0.45524296675191811</v>
      </c>
      <c r="O292" s="36">
        <v>364</v>
      </c>
      <c r="P292" s="57">
        <v>-0.46861313868613141</v>
      </c>
      <c r="Q292" s="66">
        <v>1377</v>
      </c>
      <c r="R292" s="57">
        <v>-0.14789603960396036</v>
      </c>
      <c r="S292" s="66">
        <v>2516</v>
      </c>
      <c r="T292" s="57">
        <v>-0.15057393652937201</v>
      </c>
      <c r="U292" s="66">
        <v>3893</v>
      </c>
      <c r="V292" s="57">
        <v>-0.14962865880297072</v>
      </c>
      <c r="W292" s="36">
        <v>1559</v>
      </c>
      <c r="X292" s="57">
        <v>-0.18928757150286013</v>
      </c>
      <c r="Y292" s="36">
        <v>2730</v>
      </c>
      <c r="Z292" s="57">
        <v>-0.18580375782880998</v>
      </c>
      <c r="AA292" s="36">
        <v>4289</v>
      </c>
      <c r="AB292" s="57">
        <v>-0.18707354056103109</v>
      </c>
    </row>
    <row r="293" spans="2:28" collapsed="1">
      <c r="B293" s="173">
        <v>1990</v>
      </c>
      <c r="C293" s="66">
        <v>212</v>
      </c>
      <c r="D293" s="67">
        <v>-4.5045045045045029E-2</v>
      </c>
      <c r="E293" s="66">
        <v>52</v>
      </c>
      <c r="F293" s="67">
        <v>0.73333333333333339</v>
      </c>
      <c r="G293" s="66">
        <v>4</v>
      </c>
      <c r="H293" s="67">
        <v>-0.6</v>
      </c>
      <c r="I293" s="66">
        <v>56</v>
      </c>
      <c r="J293" s="67">
        <v>0.39999999999999991</v>
      </c>
      <c r="K293" s="66">
        <v>1640</v>
      </c>
      <c r="L293" s="67">
        <v>-0.35812133072407049</v>
      </c>
      <c r="M293" s="66">
        <v>1807</v>
      </c>
      <c r="N293" s="67">
        <v>-0.17863636363636359</v>
      </c>
      <c r="O293" s="66">
        <v>3447</v>
      </c>
      <c r="P293" s="67">
        <v>-0.2750788643533123</v>
      </c>
      <c r="Q293" s="66">
        <v>23085</v>
      </c>
      <c r="R293" s="67">
        <v>0.44588500563697853</v>
      </c>
      <c r="S293" s="66">
        <v>38524</v>
      </c>
      <c r="T293" s="67">
        <v>0.39332344750262216</v>
      </c>
      <c r="U293" s="66">
        <v>61609</v>
      </c>
      <c r="V293" s="67">
        <v>0.41256448469563223</v>
      </c>
      <c r="W293" s="66">
        <v>24989</v>
      </c>
      <c r="X293" s="67">
        <v>0.33111383369733138</v>
      </c>
      <c r="Y293" s="66">
        <v>40335</v>
      </c>
      <c r="Z293" s="67">
        <v>0.35084899025419469</v>
      </c>
      <c r="AA293" s="66">
        <v>65324</v>
      </c>
      <c r="AB293" s="67">
        <v>0.34323079453857552</v>
      </c>
    </row>
    <row r="294" spans="2:28" ht="15" hidden="1" customHeight="1" outlineLevel="1">
      <c r="B294" s="63" t="s">
        <v>90</v>
      </c>
      <c r="C294" s="36">
        <v>18</v>
      </c>
      <c r="D294" s="57">
        <v>0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193</v>
      </c>
      <c r="L294" s="57">
        <v>-0.3774193548387097</v>
      </c>
      <c r="M294" s="36">
        <v>212</v>
      </c>
      <c r="N294" s="57">
        <v>-0.29333333333333333</v>
      </c>
      <c r="O294" s="36">
        <v>405</v>
      </c>
      <c r="P294" s="57">
        <v>-0.33606557377049184</v>
      </c>
      <c r="Q294" s="66">
        <v>1244</v>
      </c>
      <c r="R294" s="57">
        <v>-0.20256410256410251</v>
      </c>
      <c r="S294" s="66">
        <v>2473</v>
      </c>
      <c r="T294" s="57">
        <v>7.3319755600813608E-3</v>
      </c>
      <c r="U294" s="66">
        <v>3717</v>
      </c>
      <c r="V294" s="57">
        <v>-7.4221668742216695E-2</v>
      </c>
      <c r="W294" s="36">
        <v>1455</v>
      </c>
      <c r="X294" s="57">
        <v>-0.22934322033898302</v>
      </c>
      <c r="Y294" s="36">
        <v>2685</v>
      </c>
      <c r="Z294" s="57">
        <v>-2.5408348457350294E-2</v>
      </c>
      <c r="AA294" s="36">
        <v>4140</v>
      </c>
      <c r="AB294" s="57">
        <v>-0.10833512814990309</v>
      </c>
    </row>
    <row r="295" spans="2:28" ht="15" hidden="1" customHeight="1" outlineLevel="1">
      <c r="B295" s="63" t="s">
        <v>89</v>
      </c>
      <c r="C295" s="36">
        <v>21</v>
      </c>
      <c r="D295" s="57">
        <v>-8.6956521739130488E-2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201</v>
      </c>
      <c r="L295" s="57">
        <v>-0.48984771573604058</v>
      </c>
      <c r="M295" s="36">
        <v>83</v>
      </c>
      <c r="N295" s="57">
        <v>-0.71959459459459452</v>
      </c>
      <c r="O295" s="36">
        <v>284</v>
      </c>
      <c r="P295" s="57">
        <v>-0.58840579710144936</v>
      </c>
      <c r="Q295" s="66">
        <v>1023</v>
      </c>
      <c r="R295" s="57">
        <v>-0.37697929354445803</v>
      </c>
      <c r="S295" s="66">
        <v>1741</v>
      </c>
      <c r="T295" s="57">
        <v>-0.23740692071835301</v>
      </c>
      <c r="U295" s="66">
        <v>2764</v>
      </c>
      <c r="V295" s="57">
        <v>-0.295796178343949</v>
      </c>
      <c r="W295" s="36">
        <v>1245</v>
      </c>
      <c r="X295" s="57">
        <v>-0.39533754249635744</v>
      </c>
      <c r="Y295" s="36">
        <v>1824</v>
      </c>
      <c r="Z295" s="57">
        <v>-0.2927491275688251</v>
      </c>
      <c r="AA295" s="36">
        <v>3069</v>
      </c>
      <c r="AB295" s="57">
        <v>-0.33829236739974122</v>
      </c>
    </row>
    <row r="296" spans="2:28" ht="15" hidden="1" customHeight="1" outlineLevel="1">
      <c r="B296" s="63" t="s">
        <v>88</v>
      </c>
      <c r="C296" s="36">
        <v>21</v>
      </c>
      <c r="D296" s="57">
        <v>-0.36363636363636365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301</v>
      </c>
      <c r="L296" s="57">
        <v>-6.5217391304347783E-2</v>
      </c>
      <c r="M296" s="36">
        <v>137</v>
      </c>
      <c r="N296" s="57">
        <v>-0.50181818181818183</v>
      </c>
      <c r="O296" s="36">
        <v>438</v>
      </c>
      <c r="P296" s="57">
        <v>-0.26633165829145733</v>
      </c>
      <c r="Q296" s="66">
        <v>1142</v>
      </c>
      <c r="R296" s="57">
        <v>-0.21132596685082872</v>
      </c>
      <c r="S296" s="66">
        <v>1659</v>
      </c>
      <c r="T296" s="57">
        <v>-0.14174857734092083</v>
      </c>
      <c r="U296" s="66">
        <v>2801</v>
      </c>
      <c r="V296" s="57">
        <v>-0.17154687962141379</v>
      </c>
      <c r="W296" s="36">
        <v>1464</v>
      </c>
      <c r="X296" s="57">
        <v>-0.18801996672212984</v>
      </c>
      <c r="Y296" s="36">
        <v>1796</v>
      </c>
      <c r="Z296" s="57">
        <v>-0.18659420289855078</v>
      </c>
      <c r="AA296" s="36">
        <v>3260</v>
      </c>
      <c r="AB296" s="57">
        <v>-0.18723510346547001</v>
      </c>
    </row>
    <row r="297" spans="2:28" ht="15" hidden="1" customHeight="1" outlineLevel="1">
      <c r="B297" s="63" t="s">
        <v>87</v>
      </c>
      <c r="C297" s="36">
        <v>12</v>
      </c>
      <c r="D297" s="57">
        <v>0.33333333333333326</v>
      </c>
      <c r="E297" s="66">
        <v>3</v>
      </c>
      <c r="F297" s="57">
        <v>-0.5</v>
      </c>
      <c r="G297" s="66">
        <v>0</v>
      </c>
      <c r="H297" s="57" t="s">
        <v>143</v>
      </c>
      <c r="I297" s="66">
        <v>3</v>
      </c>
      <c r="J297" s="57">
        <v>-0.5</v>
      </c>
      <c r="K297" s="36">
        <v>145</v>
      </c>
      <c r="L297" s="57">
        <v>-0.49477351916376311</v>
      </c>
      <c r="M297" s="36">
        <v>206</v>
      </c>
      <c r="N297" s="57">
        <v>-0.41477272727272729</v>
      </c>
      <c r="O297" s="36">
        <v>351</v>
      </c>
      <c r="P297" s="57">
        <v>-0.45070422535211263</v>
      </c>
      <c r="Q297" s="66">
        <v>1559</v>
      </c>
      <c r="R297" s="57">
        <v>-0.10761305094447626</v>
      </c>
      <c r="S297" s="66">
        <v>2289</v>
      </c>
      <c r="T297" s="57">
        <v>0.2346278317152104</v>
      </c>
      <c r="U297" s="66">
        <v>3848</v>
      </c>
      <c r="V297" s="57">
        <v>6.8592057761732939E-2</v>
      </c>
      <c r="W297" s="36">
        <v>1719</v>
      </c>
      <c r="X297" s="57">
        <v>-0.16105417276720346</v>
      </c>
      <c r="Y297" s="36">
        <v>2495</v>
      </c>
      <c r="Z297" s="57">
        <v>0.13100634632819586</v>
      </c>
      <c r="AA297" s="36">
        <v>4214</v>
      </c>
      <c r="AB297" s="57">
        <v>-9.6357226792009865E-3</v>
      </c>
    </row>
    <row r="298" spans="2:28" ht="15" hidden="1" customHeight="1" outlineLevel="1">
      <c r="B298" s="63" t="s">
        <v>86</v>
      </c>
      <c r="C298" s="36">
        <v>12</v>
      </c>
      <c r="D298" s="57">
        <v>-0.5</v>
      </c>
      <c r="E298" s="66">
        <v>0</v>
      </c>
      <c r="F298" s="57">
        <v>-1</v>
      </c>
      <c r="G298" s="66">
        <v>0</v>
      </c>
      <c r="H298" s="57" t="s">
        <v>143</v>
      </c>
      <c r="I298" s="66">
        <v>0</v>
      </c>
      <c r="J298" s="57">
        <v>-1</v>
      </c>
      <c r="K298" s="36">
        <v>108</v>
      </c>
      <c r="L298" s="57">
        <v>-0.32919254658385089</v>
      </c>
      <c r="M298" s="36">
        <v>154</v>
      </c>
      <c r="N298" s="57">
        <v>-0.43999999999999995</v>
      </c>
      <c r="O298" s="36">
        <v>262</v>
      </c>
      <c r="P298" s="57">
        <v>-0.3990825688073395</v>
      </c>
      <c r="Q298" s="66">
        <v>1260</v>
      </c>
      <c r="R298" s="57">
        <v>-0.11016949152542377</v>
      </c>
      <c r="S298" s="66">
        <v>2475</v>
      </c>
      <c r="T298" s="57">
        <v>0.47673031026252977</v>
      </c>
      <c r="U298" s="66">
        <v>3735</v>
      </c>
      <c r="V298" s="57">
        <v>0.20795601552393284</v>
      </c>
      <c r="W298" s="36">
        <v>1380</v>
      </c>
      <c r="X298" s="57">
        <v>-0.18197984588026084</v>
      </c>
      <c r="Y298" s="36">
        <v>2629</v>
      </c>
      <c r="Z298" s="57">
        <v>0.34751409533572519</v>
      </c>
      <c r="AA298" s="36">
        <v>4009</v>
      </c>
      <c r="AB298" s="57">
        <v>0.1019791094007696</v>
      </c>
    </row>
    <row r="299" spans="2:28" ht="15" hidden="1" customHeight="1" outlineLevel="1">
      <c r="B299" s="63" t="s">
        <v>85</v>
      </c>
      <c r="C299" s="36">
        <v>4</v>
      </c>
      <c r="D299" s="57">
        <v>-0.55555555555555558</v>
      </c>
      <c r="E299" s="66">
        <v>0</v>
      </c>
      <c r="F299" s="57" t="s">
        <v>143</v>
      </c>
      <c r="G299" s="66">
        <v>0</v>
      </c>
      <c r="H299" s="57" t="s">
        <v>143</v>
      </c>
      <c r="I299" s="66">
        <v>0</v>
      </c>
      <c r="J299" s="57" t="s">
        <v>143</v>
      </c>
      <c r="K299" s="36">
        <v>86</v>
      </c>
      <c r="L299" s="57">
        <v>-0.66666666666666674</v>
      </c>
      <c r="M299" s="36">
        <v>90</v>
      </c>
      <c r="N299" s="57">
        <v>-0.71875</v>
      </c>
      <c r="O299" s="36">
        <v>176</v>
      </c>
      <c r="P299" s="57">
        <v>-0.69550173010380623</v>
      </c>
      <c r="Q299" s="66">
        <v>1451</v>
      </c>
      <c r="R299" s="57">
        <v>0.1256788207913111</v>
      </c>
      <c r="S299" s="66">
        <v>2970</v>
      </c>
      <c r="T299" s="57">
        <v>0.13272311212814647</v>
      </c>
      <c r="U299" s="66">
        <v>4421</v>
      </c>
      <c r="V299" s="57">
        <v>0.13040143185885955</v>
      </c>
      <c r="W299" s="36">
        <v>1541</v>
      </c>
      <c r="X299" s="57">
        <v>-9.6401028277635081E-3</v>
      </c>
      <c r="Y299" s="36">
        <v>3060</v>
      </c>
      <c r="Z299" s="57">
        <v>4.0108769544527467E-2</v>
      </c>
      <c r="AA299" s="36">
        <v>4601</v>
      </c>
      <c r="AB299" s="57">
        <v>2.2899066251667488E-2</v>
      </c>
    </row>
    <row r="300" spans="2:28" ht="15" hidden="1" customHeight="1" outlineLevel="1">
      <c r="B300" s="63" t="s">
        <v>84</v>
      </c>
      <c r="C300" s="36">
        <v>26</v>
      </c>
      <c r="D300" s="57">
        <v>2.25</v>
      </c>
      <c r="E300" s="66">
        <v>10</v>
      </c>
      <c r="F300" s="57">
        <v>9</v>
      </c>
      <c r="G300" s="66">
        <v>0</v>
      </c>
      <c r="H300" s="57" t="s">
        <v>143</v>
      </c>
      <c r="I300" s="66">
        <v>10</v>
      </c>
      <c r="J300" s="57">
        <v>9</v>
      </c>
      <c r="K300" s="36">
        <v>222</v>
      </c>
      <c r="L300" s="57">
        <v>-0.12598425196850394</v>
      </c>
      <c r="M300" s="36">
        <v>143</v>
      </c>
      <c r="N300" s="57">
        <v>-0.6333333333333333</v>
      </c>
      <c r="O300" s="36">
        <v>365</v>
      </c>
      <c r="P300" s="57">
        <v>-0.43322981366459623</v>
      </c>
      <c r="Q300" s="66">
        <v>1162</v>
      </c>
      <c r="R300" s="57">
        <v>0.51302083333333326</v>
      </c>
      <c r="S300" s="66">
        <v>2176</v>
      </c>
      <c r="T300" s="57">
        <v>1.5660377358490565</v>
      </c>
      <c r="U300" s="66">
        <v>3338</v>
      </c>
      <c r="V300" s="57">
        <v>1.0655940594059405</v>
      </c>
      <c r="W300" s="36">
        <v>1420</v>
      </c>
      <c r="X300" s="57">
        <v>0.37730358874878767</v>
      </c>
      <c r="Y300" s="36">
        <v>2319</v>
      </c>
      <c r="Z300" s="57">
        <v>0.87318255250403887</v>
      </c>
      <c r="AA300" s="36">
        <v>3739</v>
      </c>
      <c r="AB300" s="57">
        <v>0.64786249449096522</v>
      </c>
    </row>
    <row r="301" spans="2:28" ht="15" hidden="1" customHeight="1" outlineLevel="1">
      <c r="B301" s="63" t="s">
        <v>83</v>
      </c>
      <c r="C301" s="36">
        <v>25</v>
      </c>
      <c r="D301" s="57">
        <v>0.78571428571428581</v>
      </c>
      <c r="E301" s="66">
        <v>3</v>
      </c>
      <c r="F301" s="57">
        <v>2</v>
      </c>
      <c r="G301" s="66">
        <v>0</v>
      </c>
      <c r="H301" s="57" t="s">
        <v>143</v>
      </c>
      <c r="I301" s="66">
        <v>3</v>
      </c>
      <c r="J301" s="57">
        <v>2</v>
      </c>
      <c r="K301" s="36">
        <v>171</v>
      </c>
      <c r="L301" s="57">
        <v>-0.49557522123893805</v>
      </c>
      <c r="M301" s="36">
        <v>103</v>
      </c>
      <c r="N301" s="57">
        <v>-0.65666666666666673</v>
      </c>
      <c r="O301" s="36">
        <v>274</v>
      </c>
      <c r="P301" s="57">
        <v>-0.57120500782472616</v>
      </c>
      <c r="Q301" s="66">
        <v>852</v>
      </c>
      <c r="R301" s="57">
        <v>-6.2706270627062688E-2</v>
      </c>
      <c r="S301" s="66">
        <v>1469</v>
      </c>
      <c r="T301" s="57">
        <v>0.65988700564971747</v>
      </c>
      <c r="U301" s="66">
        <v>2321</v>
      </c>
      <c r="V301" s="57">
        <v>0.29375696767001114</v>
      </c>
      <c r="W301" s="36">
        <v>1051</v>
      </c>
      <c r="X301" s="57">
        <v>-0.16785431512272364</v>
      </c>
      <c r="Y301" s="36">
        <v>1572</v>
      </c>
      <c r="Z301" s="57">
        <v>0.32658227848101262</v>
      </c>
      <c r="AA301" s="36">
        <v>2623</v>
      </c>
      <c r="AB301" s="57">
        <v>7.1486928104575131E-2</v>
      </c>
    </row>
    <row r="302" spans="2:28" ht="15" hidden="1" customHeight="1" outlineLevel="1">
      <c r="B302" s="63" t="s">
        <v>82</v>
      </c>
      <c r="C302" s="36">
        <v>30</v>
      </c>
      <c r="D302" s="57">
        <v>2.3333333333333335</v>
      </c>
      <c r="E302" s="66">
        <v>0</v>
      </c>
      <c r="F302" s="57">
        <v>-1</v>
      </c>
      <c r="G302" s="66">
        <v>0</v>
      </c>
      <c r="H302" s="57" t="s">
        <v>143</v>
      </c>
      <c r="I302" s="66">
        <v>0</v>
      </c>
      <c r="J302" s="57">
        <v>-1</v>
      </c>
      <c r="K302" s="36">
        <v>235</v>
      </c>
      <c r="L302" s="57">
        <v>-0.28353658536585369</v>
      </c>
      <c r="M302" s="36">
        <v>152</v>
      </c>
      <c r="N302" s="57">
        <v>-0.47038327526132406</v>
      </c>
      <c r="O302" s="36">
        <v>387</v>
      </c>
      <c r="P302" s="57">
        <v>-0.37073170731707317</v>
      </c>
      <c r="Q302" s="66">
        <v>1135</v>
      </c>
      <c r="R302" s="57">
        <v>-0.16112342941611235</v>
      </c>
      <c r="S302" s="66">
        <v>1842</v>
      </c>
      <c r="T302" s="57">
        <v>0.10630630630630633</v>
      </c>
      <c r="U302" s="66">
        <v>2977</v>
      </c>
      <c r="V302" s="57">
        <v>-1.3585155732273035E-2</v>
      </c>
      <c r="W302" s="36">
        <v>1400</v>
      </c>
      <c r="X302" s="57">
        <v>-0.17550058892815079</v>
      </c>
      <c r="Y302" s="36">
        <v>1994</v>
      </c>
      <c r="Z302" s="57">
        <v>2.1516393442623016E-2</v>
      </c>
      <c r="AA302" s="36">
        <v>3394</v>
      </c>
      <c r="AB302" s="57">
        <v>-7.0136986301369886E-2</v>
      </c>
    </row>
    <row r="303" spans="2:28" ht="15" hidden="1" customHeight="1" outlineLevel="1">
      <c r="B303" s="63" t="s">
        <v>81</v>
      </c>
      <c r="C303" s="36">
        <v>34</v>
      </c>
      <c r="D303" s="57">
        <v>1.125</v>
      </c>
      <c r="E303" s="66">
        <v>8</v>
      </c>
      <c r="F303" s="57">
        <v>7</v>
      </c>
      <c r="G303" s="66">
        <v>0</v>
      </c>
      <c r="H303" s="57" t="s">
        <v>143</v>
      </c>
      <c r="I303" s="66">
        <v>8</v>
      </c>
      <c r="J303" s="57">
        <v>7</v>
      </c>
      <c r="K303" s="36">
        <v>339</v>
      </c>
      <c r="L303" s="57">
        <v>-0.29813664596273293</v>
      </c>
      <c r="M303" s="36">
        <v>298</v>
      </c>
      <c r="N303" s="57">
        <v>-4.4871794871794823E-2</v>
      </c>
      <c r="O303" s="36">
        <v>637</v>
      </c>
      <c r="P303" s="57">
        <v>-0.19874213836477983</v>
      </c>
      <c r="Q303" s="66">
        <v>1641</v>
      </c>
      <c r="R303" s="57">
        <v>0.21286031042128606</v>
      </c>
      <c r="S303" s="66">
        <v>3043</v>
      </c>
      <c r="T303" s="57">
        <v>1.0588633288227336</v>
      </c>
      <c r="U303" s="66">
        <v>4684</v>
      </c>
      <c r="V303" s="57">
        <v>0.65453903214411868</v>
      </c>
      <c r="W303" s="36">
        <v>2022</v>
      </c>
      <c r="X303" s="57">
        <v>9.120345385860773E-2</v>
      </c>
      <c r="Y303" s="36">
        <v>3341</v>
      </c>
      <c r="Z303" s="57">
        <v>0.86648044692737436</v>
      </c>
      <c r="AA303" s="36">
        <v>5363</v>
      </c>
      <c r="AB303" s="57">
        <v>0.47213834751578365</v>
      </c>
    </row>
    <row r="304" spans="2:28" ht="15" hidden="1" customHeight="1" outlineLevel="1">
      <c r="B304" s="63" t="s">
        <v>80</v>
      </c>
      <c r="C304" s="36">
        <v>6</v>
      </c>
      <c r="D304" s="57">
        <v>-0.77777777777777779</v>
      </c>
      <c r="E304" s="66">
        <v>6</v>
      </c>
      <c r="F304" s="57">
        <v>2</v>
      </c>
      <c r="G304" s="66">
        <v>10</v>
      </c>
      <c r="H304" s="57">
        <v>1.5</v>
      </c>
      <c r="I304" s="66">
        <v>16</v>
      </c>
      <c r="J304" s="57">
        <v>1.6666666666666665</v>
      </c>
      <c r="K304" s="36">
        <v>260</v>
      </c>
      <c r="L304" s="57">
        <v>-0.4921875</v>
      </c>
      <c r="M304" s="36">
        <v>231</v>
      </c>
      <c r="N304" s="57">
        <v>-0.4773755656108597</v>
      </c>
      <c r="O304" s="36">
        <v>491</v>
      </c>
      <c r="P304" s="57">
        <v>-0.4853249475890985</v>
      </c>
      <c r="Q304" s="66">
        <v>1881</v>
      </c>
      <c r="R304" s="57">
        <v>0.24240422721268162</v>
      </c>
      <c r="S304" s="66">
        <v>2550</v>
      </c>
      <c r="T304" s="57">
        <v>0.65799739921976585</v>
      </c>
      <c r="U304" s="66">
        <v>4431</v>
      </c>
      <c r="V304" s="57">
        <v>0.451834862385321</v>
      </c>
      <c r="W304" s="36">
        <v>2153</v>
      </c>
      <c r="X304" s="57">
        <v>4.7688564476885631E-2</v>
      </c>
      <c r="Y304" s="36">
        <v>2791</v>
      </c>
      <c r="Z304" s="57">
        <v>0.4067540322580645</v>
      </c>
      <c r="AA304" s="36">
        <v>4944</v>
      </c>
      <c r="AB304" s="57">
        <v>0.22406536271354294</v>
      </c>
    </row>
    <row r="305" spans="2:28" ht="15" hidden="1" customHeight="1" outlineLevel="1">
      <c r="B305" s="63" t="s">
        <v>79</v>
      </c>
      <c r="C305" s="36">
        <v>13</v>
      </c>
      <c r="D305" s="57">
        <v>-0.23529411764705888</v>
      </c>
      <c r="E305" s="66">
        <v>0</v>
      </c>
      <c r="F305" s="57">
        <v>-1</v>
      </c>
      <c r="G305" s="66">
        <v>0</v>
      </c>
      <c r="H305" s="57" t="s">
        <v>143</v>
      </c>
      <c r="I305" s="66">
        <v>0</v>
      </c>
      <c r="J305" s="57">
        <v>-1</v>
      </c>
      <c r="K305" s="36">
        <v>294</v>
      </c>
      <c r="L305" s="57">
        <v>-0.54629629629629628</v>
      </c>
      <c r="M305" s="36">
        <v>391</v>
      </c>
      <c r="N305" s="57">
        <v>-0.18541666666666667</v>
      </c>
      <c r="O305" s="36">
        <v>685</v>
      </c>
      <c r="P305" s="57">
        <v>-0.39273049645390068</v>
      </c>
      <c r="Q305" s="66">
        <v>1616</v>
      </c>
      <c r="R305" s="57">
        <v>-8.9064261555806046E-2</v>
      </c>
      <c r="S305" s="66">
        <v>2962</v>
      </c>
      <c r="T305" s="57">
        <v>0.43856240893637688</v>
      </c>
      <c r="U305" s="66">
        <v>4578</v>
      </c>
      <c r="V305" s="57">
        <v>0.19436472736759725</v>
      </c>
      <c r="W305" s="36">
        <v>1923</v>
      </c>
      <c r="X305" s="57">
        <v>-0.21188524590163937</v>
      </c>
      <c r="Y305" s="36">
        <v>3353</v>
      </c>
      <c r="Z305" s="57">
        <v>0.32059866089011413</v>
      </c>
      <c r="AA305" s="36">
        <v>5276</v>
      </c>
      <c r="AB305" s="57">
        <v>5.9650532235388631E-2</v>
      </c>
    </row>
    <row r="306" spans="2:28" collapsed="1">
      <c r="B306" s="173">
        <v>1989</v>
      </c>
      <c r="C306" s="66">
        <v>222</v>
      </c>
      <c r="D306" s="67">
        <v>7.2463768115942129E-2</v>
      </c>
      <c r="E306" s="66">
        <v>30</v>
      </c>
      <c r="F306" s="67">
        <v>-0.71698113207547176</v>
      </c>
      <c r="G306" s="66">
        <v>10</v>
      </c>
      <c r="H306" s="67">
        <v>1.5</v>
      </c>
      <c r="I306" s="66">
        <v>40</v>
      </c>
      <c r="J306" s="67">
        <v>-0.63636363636363635</v>
      </c>
      <c r="K306" s="66">
        <v>2555</v>
      </c>
      <c r="L306" s="67">
        <v>-0.40526070763500932</v>
      </c>
      <c r="M306" s="66">
        <v>2200</v>
      </c>
      <c r="N306" s="67">
        <v>-0.45395879870935718</v>
      </c>
      <c r="O306" s="66">
        <v>4755</v>
      </c>
      <c r="P306" s="67">
        <v>-0.42882882882882878</v>
      </c>
      <c r="Q306" s="66">
        <v>15966</v>
      </c>
      <c r="R306" s="67">
        <v>-4.8113038812377051E-2</v>
      </c>
      <c r="S306" s="66">
        <v>27649</v>
      </c>
      <c r="T306" s="67">
        <v>0.29831893313298274</v>
      </c>
      <c r="U306" s="66">
        <v>43615</v>
      </c>
      <c r="V306" s="67">
        <v>0.14568283905539947</v>
      </c>
      <c r="W306" s="66">
        <v>18773</v>
      </c>
      <c r="X306" s="67">
        <v>-0.12201852025067816</v>
      </c>
      <c r="Y306" s="66">
        <v>29859</v>
      </c>
      <c r="Z306" s="67">
        <v>0.17884638161790822</v>
      </c>
      <c r="AA306" s="66">
        <v>48632</v>
      </c>
      <c r="AB306" s="67">
        <v>4.1125216758365335E-2</v>
      </c>
    </row>
    <row r="307" spans="2:28" ht="15" hidden="1" customHeight="1" outlineLevel="1">
      <c r="B307" s="63" t="s">
        <v>90</v>
      </c>
      <c r="C307" s="36">
        <v>18</v>
      </c>
      <c r="D307" s="57">
        <v>0.19999999999999996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310</v>
      </c>
      <c r="L307" s="57">
        <v>-0.19480519480519476</v>
      </c>
      <c r="M307" s="36">
        <v>300</v>
      </c>
      <c r="N307" s="57">
        <v>2.7397260273972712E-2</v>
      </c>
      <c r="O307" s="36">
        <v>610</v>
      </c>
      <c r="P307" s="57">
        <v>-9.8966026587887779E-2</v>
      </c>
      <c r="Q307" s="66">
        <v>1560</v>
      </c>
      <c r="R307" s="57">
        <v>0.58375634517766506</v>
      </c>
      <c r="S307" s="66">
        <v>2455</v>
      </c>
      <c r="T307" s="57">
        <v>0.15042174320524837</v>
      </c>
      <c r="U307" s="66">
        <v>4015</v>
      </c>
      <c r="V307" s="57">
        <v>0.28727156139788401</v>
      </c>
      <c r="W307" s="36">
        <v>1888</v>
      </c>
      <c r="X307" s="57">
        <v>0.36317689530685926</v>
      </c>
      <c r="Y307" s="36">
        <v>2755</v>
      </c>
      <c r="Z307" s="57">
        <v>0.13561417971970324</v>
      </c>
      <c r="AA307" s="36">
        <v>4643</v>
      </c>
      <c r="AB307" s="57">
        <v>0.21831540278142225</v>
      </c>
    </row>
    <row r="308" spans="2:28" ht="15" hidden="1" customHeight="1" outlineLevel="1">
      <c r="B308" s="63" t="s">
        <v>89</v>
      </c>
      <c r="C308" s="36">
        <v>23</v>
      </c>
      <c r="D308" s="57">
        <v>0.21052631578947367</v>
      </c>
      <c r="E308" s="66">
        <v>0</v>
      </c>
      <c r="F308" s="57">
        <v>-1</v>
      </c>
      <c r="G308" s="66">
        <v>0</v>
      </c>
      <c r="H308" s="57" t="s">
        <v>143</v>
      </c>
      <c r="I308" s="66">
        <v>0</v>
      </c>
      <c r="J308" s="57">
        <v>-1</v>
      </c>
      <c r="K308" s="36">
        <v>394</v>
      </c>
      <c r="L308" s="57">
        <v>-7.9439252336448551E-2</v>
      </c>
      <c r="M308" s="36">
        <v>296</v>
      </c>
      <c r="N308" s="57">
        <v>0.48743718592964824</v>
      </c>
      <c r="O308" s="36">
        <v>690</v>
      </c>
      <c r="P308" s="57">
        <v>0.1004784688995215</v>
      </c>
      <c r="Q308" s="66">
        <v>1642</v>
      </c>
      <c r="R308" s="57">
        <v>0.97355769230769229</v>
      </c>
      <c r="S308" s="66">
        <v>2283</v>
      </c>
      <c r="T308" s="57">
        <v>0.36298507462686569</v>
      </c>
      <c r="U308" s="66">
        <v>3925</v>
      </c>
      <c r="V308" s="57">
        <v>0.56561627443159157</v>
      </c>
      <c r="W308" s="36">
        <v>2059</v>
      </c>
      <c r="X308" s="57">
        <v>0.60859375000000004</v>
      </c>
      <c r="Y308" s="36">
        <v>2579</v>
      </c>
      <c r="Z308" s="57">
        <v>0.37620064034151546</v>
      </c>
      <c r="AA308" s="36">
        <v>4638</v>
      </c>
      <c r="AB308" s="57">
        <v>0.4705136334812936</v>
      </c>
    </row>
    <row r="309" spans="2:28" ht="15" hidden="1" customHeight="1" outlineLevel="1">
      <c r="B309" s="63" t="s">
        <v>88</v>
      </c>
      <c r="C309" s="36">
        <v>33</v>
      </c>
      <c r="D309" s="57">
        <v>4.5</v>
      </c>
      <c r="E309" s="66">
        <v>0</v>
      </c>
      <c r="F309" s="57">
        <v>-1</v>
      </c>
      <c r="G309" s="66">
        <v>0</v>
      </c>
      <c r="H309" s="57" t="s">
        <v>143</v>
      </c>
      <c r="I309" s="66">
        <v>0</v>
      </c>
      <c r="J309" s="57">
        <v>-1</v>
      </c>
      <c r="K309" s="36">
        <v>322</v>
      </c>
      <c r="L309" s="57">
        <v>-0.37475728155339805</v>
      </c>
      <c r="M309" s="36">
        <v>275</v>
      </c>
      <c r="N309" s="57">
        <v>0.29107981220657275</v>
      </c>
      <c r="O309" s="36">
        <v>597</v>
      </c>
      <c r="P309" s="57">
        <v>-0.17994505494505497</v>
      </c>
      <c r="Q309" s="66">
        <v>1448</v>
      </c>
      <c r="R309" s="57">
        <v>-0.14014251781472686</v>
      </c>
      <c r="S309" s="66">
        <v>1933</v>
      </c>
      <c r="T309" s="57">
        <v>-5.1466803911477399E-3</v>
      </c>
      <c r="U309" s="66">
        <v>3381</v>
      </c>
      <c r="V309" s="57">
        <v>-6.7824648469809734E-2</v>
      </c>
      <c r="W309" s="36">
        <v>1803</v>
      </c>
      <c r="X309" s="57">
        <v>-0.18342391304347827</v>
      </c>
      <c r="Y309" s="36">
        <v>2208</v>
      </c>
      <c r="Z309" s="57">
        <v>2.4118738404452778E-2</v>
      </c>
      <c r="AA309" s="36">
        <v>4011</v>
      </c>
      <c r="AB309" s="57">
        <v>-8.0889092575618715E-2</v>
      </c>
    </row>
    <row r="310" spans="2:28" ht="15" hidden="1" customHeight="1" outlineLevel="1">
      <c r="B310" s="63" t="s">
        <v>87</v>
      </c>
      <c r="C310" s="36">
        <v>9</v>
      </c>
      <c r="D310" s="57">
        <v>1.25</v>
      </c>
      <c r="E310" s="66">
        <v>6</v>
      </c>
      <c r="F310" s="57" t="s">
        <v>143</v>
      </c>
      <c r="G310" s="66">
        <v>0</v>
      </c>
      <c r="H310" s="57" t="s">
        <v>143</v>
      </c>
      <c r="I310" s="66">
        <v>6</v>
      </c>
      <c r="J310" s="57" t="s">
        <v>143</v>
      </c>
      <c r="K310" s="36">
        <v>287</v>
      </c>
      <c r="L310" s="57">
        <v>-0.18696883852691215</v>
      </c>
      <c r="M310" s="36">
        <v>352</v>
      </c>
      <c r="N310" s="57">
        <v>0.41365461847389562</v>
      </c>
      <c r="O310" s="36">
        <v>639</v>
      </c>
      <c r="P310" s="57">
        <v>6.1461794019933569E-2</v>
      </c>
      <c r="Q310" s="66">
        <v>1747</v>
      </c>
      <c r="R310" s="57">
        <v>0.34799382716049387</v>
      </c>
      <c r="S310" s="66">
        <v>1854</v>
      </c>
      <c r="T310" s="57">
        <v>0.56060606060606055</v>
      </c>
      <c r="U310" s="66">
        <v>3601</v>
      </c>
      <c r="V310" s="57">
        <v>0.44967793880837359</v>
      </c>
      <c r="W310" s="36">
        <v>2049</v>
      </c>
      <c r="X310" s="57">
        <v>0.23956442831215963</v>
      </c>
      <c r="Y310" s="36">
        <v>2206</v>
      </c>
      <c r="Z310" s="57">
        <v>0.53514265831593599</v>
      </c>
      <c r="AA310" s="36">
        <v>4255</v>
      </c>
      <c r="AB310" s="57">
        <v>0.37702265372168275</v>
      </c>
    </row>
    <row r="311" spans="2:28" ht="15" hidden="1" customHeight="1" outlineLevel="1">
      <c r="B311" s="63" t="s">
        <v>86</v>
      </c>
      <c r="C311" s="36">
        <v>24</v>
      </c>
      <c r="D311" s="57">
        <v>3</v>
      </c>
      <c r="E311" s="66">
        <v>86</v>
      </c>
      <c r="F311" s="57" t="s">
        <v>143</v>
      </c>
      <c r="G311" s="66">
        <v>0</v>
      </c>
      <c r="H311" s="57" t="s">
        <v>143</v>
      </c>
      <c r="I311" s="66">
        <v>86</v>
      </c>
      <c r="J311" s="57" t="s">
        <v>143</v>
      </c>
      <c r="K311" s="36">
        <v>161</v>
      </c>
      <c r="L311" s="57">
        <v>-0.38783269961977185</v>
      </c>
      <c r="M311" s="36">
        <v>275</v>
      </c>
      <c r="N311" s="57">
        <v>0.49456521739130443</v>
      </c>
      <c r="O311" s="36">
        <v>436</v>
      </c>
      <c r="P311" s="57">
        <v>-2.4608501118568271E-2</v>
      </c>
      <c r="Q311" s="66">
        <v>1416</v>
      </c>
      <c r="R311" s="57">
        <v>-6.2872270019854404E-2</v>
      </c>
      <c r="S311" s="66">
        <v>1676</v>
      </c>
      <c r="T311" s="57">
        <v>7.2296865003198985E-2</v>
      </c>
      <c r="U311" s="66">
        <v>3092</v>
      </c>
      <c r="V311" s="57">
        <v>5.8555627846454961E-3</v>
      </c>
      <c r="W311" s="36">
        <v>1687</v>
      </c>
      <c r="X311" s="57">
        <v>-5.2247191011235983E-2</v>
      </c>
      <c r="Y311" s="36">
        <v>1951</v>
      </c>
      <c r="Z311" s="57">
        <v>0.11677160847166568</v>
      </c>
      <c r="AA311" s="36">
        <v>3638</v>
      </c>
      <c r="AB311" s="57">
        <v>3.1471505528777977E-2</v>
      </c>
    </row>
    <row r="312" spans="2:28" ht="15" hidden="1" customHeight="1" outlineLevel="1">
      <c r="B312" s="63" t="s">
        <v>85</v>
      </c>
      <c r="C312" s="36">
        <v>9</v>
      </c>
      <c r="D312" s="57">
        <v>3.5</v>
      </c>
      <c r="E312" s="66">
        <v>0</v>
      </c>
      <c r="F312" s="57">
        <v>-1</v>
      </c>
      <c r="G312" s="66">
        <v>0</v>
      </c>
      <c r="H312" s="57" t="s">
        <v>143</v>
      </c>
      <c r="I312" s="66">
        <v>0</v>
      </c>
      <c r="J312" s="57">
        <v>-1</v>
      </c>
      <c r="K312" s="36">
        <v>258</v>
      </c>
      <c r="L312" s="57">
        <v>-0.24781341107871724</v>
      </c>
      <c r="M312" s="36">
        <v>320</v>
      </c>
      <c r="N312" s="57">
        <v>0.10726643598615926</v>
      </c>
      <c r="O312" s="36">
        <v>578</v>
      </c>
      <c r="P312" s="57">
        <v>-8.5443037974683556E-2</v>
      </c>
      <c r="Q312" s="66">
        <v>1289</v>
      </c>
      <c r="R312" s="57">
        <v>-0.2738028169014084</v>
      </c>
      <c r="S312" s="66">
        <v>2622</v>
      </c>
      <c r="T312" s="57">
        <v>0.30577689243027883</v>
      </c>
      <c r="U312" s="66">
        <v>3911</v>
      </c>
      <c r="V312" s="57">
        <v>3.3835580227332906E-2</v>
      </c>
      <c r="W312" s="36">
        <v>1556</v>
      </c>
      <c r="X312" s="57">
        <v>-0.2663837812352664</v>
      </c>
      <c r="Y312" s="36">
        <v>2942</v>
      </c>
      <c r="Z312" s="57">
        <v>0.28080104484109714</v>
      </c>
      <c r="AA312" s="36">
        <v>4498</v>
      </c>
      <c r="AB312" s="57">
        <v>1.8107741059302906E-2</v>
      </c>
    </row>
    <row r="313" spans="2:28" ht="15" hidden="1" customHeight="1" outlineLevel="1">
      <c r="B313" s="63" t="s">
        <v>84</v>
      </c>
      <c r="C313" s="36">
        <v>8</v>
      </c>
      <c r="D313" s="57">
        <v>0.14285714285714279</v>
      </c>
      <c r="E313" s="66">
        <v>1</v>
      </c>
      <c r="F313" s="57">
        <v>-0.66666666666666674</v>
      </c>
      <c r="G313" s="66">
        <v>0</v>
      </c>
      <c r="H313" s="57" t="s">
        <v>143</v>
      </c>
      <c r="I313" s="66">
        <v>1</v>
      </c>
      <c r="J313" s="57">
        <v>-0.66666666666666674</v>
      </c>
      <c r="K313" s="36">
        <v>254</v>
      </c>
      <c r="L313" s="57">
        <v>-0.21362229102167185</v>
      </c>
      <c r="M313" s="36">
        <v>390</v>
      </c>
      <c r="N313" s="57">
        <v>0.56626506024096379</v>
      </c>
      <c r="O313" s="36">
        <v>644</v>
      </c>
      <c r="P313" s="57">
        <v>0.12587412587412583</v>
      </c>
      <c r="Q313" s="66">
        <v>768</v>
      </c>
      <c r="R313" s="57">
        <v>-0.30685920577617332</v>
      </c>
      <c r="S313" s="66">
        <v>848</v>
      </c>
      <c r="T313" s="57">
        <v>-0.33123028391167197</v>
      </c>
      <c r="U313" s="66">
        <v>1616</v>
      </c>
      <c r="V313" s="57">
        <v>-0.31986531986531985</v>
      </c>
      <c r="W313" s="36">
        <v>1031</v>
      </c>
      <c r="X313" s="57">
        <v>-0.28452463566967379</v>
      </c>
      <c r="Y313" s="36">
        <v>1238</v>
      </c>
      <c r="Z313" s="57">
        <v>-0.18391562294001318</v>
      </c>
      <c r="AA313" s="36">
        <v>2269</v>
      </c>
      <c r="AB313" s="57">
        <v>-0.23292765382014879</v>
      </c>
    </row>
    <row r="314" spans="2:28" ht="15" hidden="1" customHeight="1" outlineLevel="1">
      <c r="B314" s="63" t="s">
        <v>83</v>
      </c>
      <c r="C314" s="36">
        <v>14</v>
      </c>
      <c r="D314" s="57">
        <v>-6.6666666666666652E-2</v>
      </c>
      <c r="E314" s="66">
        <v>1</v>
      </c>
      <c r="F314" s="57">
        <v>-0.75</v>
      </c>
      <c r="G314" s="66">
        <v>0</v>
      </c>
      <c r="H314" s="57" t="s">
        <v>143</v>
      </c>
      <c r="I314" s="66">
        <v>1</v>
      </c>
      <c r="J314" s="57">
        <v>-0.75</v>
      </c>
      <c r="K314" s="36">
        <v>339</v>
      </c>
      <c r="L314" s="57">
        <v>-0.31237322515212984</v>
      </c>
      <c r="M314" s="36">
        <v>300</v>
      </c>
      <c r="N314" s="57">
        <v>0.40845070422535201</v>
      </c>
      <c r="O314" s="36">
        <v>639</v>
      </c>
      <c r="P314" s="57">
        <v>-9.4900849858356895E-2</v>
      </c>
      <c r="Q314" s="66">
        <v>909</v>
      </c>
      <c r="R314" s="57">
        <v>-0.26929260450160775</v>
      </c>
      <c r="S314" s="66">
        <v>885</v>
      </c>
      <c r="T314" s="57">
        <v>-0.17289719626168221</v>
      </c>
      <c r="U314" s="66">
        <v>1794</v>
      </c>
      <c r="V314" s="57">
        <v>-0.2247191011235955</v>
      </c>
      <c r="W314" s="36">
        <v>1263</v>
      </c>
      <c r="X314" s="57">
        <v>-0.28075170842824604</v>
      </c>
      <c r="Y314" s="36">
        <v>1185</v>
      </c>
      <c r="Z314" s="57">
        <v>-7.6383476227591562E-2</v>
      </c>
      <c r="AA314" s="36">
        <v>2448</v>
      </c>
      <c r="AB314" s="57">
        <v>-0.19447186574531095</v>
      </c>
    </row>
    <row r="315" spans="2:28" ht="15" hidden="1" customHeight="1" outlineLevel="1">
      <c r="B315" s="63" t="s">
        <v>82</v>
      </c>
      <c r="C315" s="36">
        <v>9</v>
      </c>
      <c r="D315" s="57">
        <v>-0.18181818181818177</v>
      </c>
      <c r="E315" s="66">
        <v>8</v>
      </c>
      <c r="F315" s="57">
        <v>1.6666666666666665</v>
      </c>
      <c r="G315" s="66">
        <v>0</v>
      </c>
      <c r="H315" s="57" t="s">
        <v>143</v>
      </c>
      <c r="I315" s="66">
        <v>8</v>
      </c>
      <c r="J315" s="57">
        <v>1.6666666666666665</v>
      </c>
      <c r="K315" s="36">
        <v>328</v>
      </c>
      <c r="L315" s="57">
        <v>-0.27111111111111108</v>
      </c>
      <c r="M315" s="36">
        <v>287</v>
      </c>
      <c r="N315" s="57">
        <v>0.61235955056179781</v>
      </c>
      <c r="O315" s="36">
        <v>615</v>
      </c>
      <c r="P315" s="57">
        <v>-2.070063694267521E-2</v>
      </c>
      <c r="Q315" s="66">
        <v>1353</v>
      </c>
      <c r="R315" s="57">
        <v>0.45640473627556521</v>
      </c>
      <c r="S315" s="66">
        <v>1665</v>
      </c>
      <c r="T315" s="57">
        <v>1.2026458208058699E-3</v>
      </c>
      <c r="U315" s="66">
        <v>3018</v>
      </c>
      <c r="V315" s="57">
        <v>0.16435185185185186</v>
      </c>
      <c r="W315" s="36">
        <v>1698</v>
      </c>
      <c r="X315" s="57">
        <v>0.21895190236898787</v>
      </c>
      <c r="Y315" s="36">
        <v>1952</v>
      </c>
      <c r="Z315" s="57">
        <v>6.0293318848452016E-2</v>
      </c>
      <c r="AA315" s="36">
        <v>3650</v>
      </c>
      <c r="AB315" s="57">
        <v>0.12863327149041437</v>
      </c>
    </row>
    <row r="316" spans="2:28" ht="15" hidden="1" customHeight="1" outlineLevel="1">
      <c r="B316" s="63" t="s">
        <v>81</v>
      </c>
      <c r="C316" s="36">
        <v>16</v>
      </c>
      <c r="D316" s="57">
        <v>-0.51515151515151514</v>
      </c>
      <c r="E316" s="66">
        <v>1</v>
      </c>
      <c r="F316" s="57">
        <v>0</v>
      </c>
      <c r="G316" s="66">
        <v>0</v>
      </c>
      <c r="H316" s="57" t="s">
        <v>143</v>
      </c>
      <c r="I316" s="66">
        <v>1</v>
      </c>
      <c r="J316" s="57">
        <v>0</v>
      </c>
      <c r="K316" s="36">
        <v>483</v>
      </c>
      <c r="L316" s="57">
        <v>-0.23454833597464342</v>
      </c>
      <c r="M316" s="36">
        <v>312</v>
      </c>
      <c r="N316" s="57">
        <v>0.11428571428571432</v>
      </c>
      <c r="O316" s="36">
        <v>795</v>
      </c>
      <c r="P316" s="57">
        <v>-0.12733260153677273</v>
      </c>
      <c r="Q316" s="66">
        <v>1353</v>
      </c>
      <c r="R316" s="57">
        <v>-1.1687363038714427E-2</v>
      </c>
      <c r="S316" s="66">
        <v>1478</v>
      </c>
      <c r="T316" s="57">
        <v>-9.2694904849600968E-2</v>
      </c>
      <c r="U316" s="66">
        <v>2831</v>
      </c>
      <c r="V316" s="57">
        <v>-5.5703802535023383E-2</v>
      </c>
      <c r="W316" s="36">
        <v>1853</v>
      </c>
      <c r="X316" s="57">
        <v>-8.8987217305801392E-2</v>
      </c>
      <c r="Y316" s="36">
        <v>1790</v>
      </c>
      <c r="Z316" s="57">
        <v>-6.2336301728653787E-2</v>
      </c>
      <c r="AA316" s="36">
        <v>3643</v>
      </c>
      <c r="AB316" s="57">
        <v>-7.6084199847831546E-2</v>
      </c>
    </row>
    <row r="317" spans="2:28" ht="15" hidden="1" customHeight="1" outlineLevel="1">
      <c r="B317" s="63" t="s">
        <v>80</v>
      </c>
      <c r="C317" s="36">
        <v>27</v>
      </c>
      <c r="D317" s="57">
        <v>0.8</v>
      </c>
      <c r="E317" s="66">
        <v>2</v>
      </c>
      <c r="F317" s="57">
        <v>-0.75</v>
      </c>
      <c r="G317" s="66">
        <v>4</v>
      </c>
      <c r="H317" s="57" t="s">
        <v>143</v>
      </c>
      <c r="I317" s="66">
        <v>6</v>
      </c>
      <c r="J317" s="57">
        <v>-0.25</v>
      </c>
      <c r="K317" s="36">
        <v>512</v>
      </c>
      <c r="L317" s="57">
        <v>-5.8823529411764719E-2</v>
      </c>
      <c r="M317" s="36">
        <v>442</v>
      </c>
      <c r="N317" s="57">
        <v>0.91341991341991347</v>
      </c>
      <c r="O317" s="36">
        <v>954</v>
      </c>
      <c r="P317" s="57">
        <v>0.23096774193548386</v>
      </c>
      <c r="Q317" s="66">
        <v>1514</v>
      </c>
      <c r="R317" s="57">
        <v>-4.6022353714660902E-3</v>
      </c>
      <c r="S317" s="66">
        <v>1538</v>
      </c>
      <c r="T317" s="57">
        <v>-0.22283981808994446</v>
      </c>
      <c r="U317" s="66">
        <v>3052</v>
      </c>
      <c r="V317" s="57">
        <v>-0.128</v>
      </c>
      <c r="W317" s="36">
        <v>2055</v>
      </c>
      <c r="X317" s="57">
        <v>-1.5804597701149392E-2</v>
      </c>
      <c r="Y317" s="36">
        <v>1984</v>
      </c>
      <c r="Z317" s="57">
        <v>-0.102262443438914</v>
      </c>
      <c r="AA317" s="36">
        <v>4039</v>
      </c>
      <c r="AB317" s="57">
        <v>-6.0260586319218268E-2</v>
      </c>
    </row>
    <row r="318" spans="2:28" ht="15" hidden="1" customHeight="1" outlineLevel="1">
      <c r="B318" s="63" t="s">
        <v>79</v>
      </c>
      <c r="C318" s="36">
        <v>17</v>
      </c>
      <c r="D318" s="57">
        <v>0</v>
      </c>
      <c r="E318" s="66">
        <v>1</v>
      </c>
      <c r="F318" s="57">
        <v>-0.75</v>
      </c>
      <c r="G318" s="66">
        <v>0</v>
      </c>
      <c r="H318" s="57" t="s">
        <v>143</v>
      </c>
      <c r="I318" s="66">
        <v>1</v>
      </c>
      <c r="J318" s="57">
        <v>-0.75</v>
      </c>
      <c r="K318" s="36">
        <v>648</v>
      </c>
      <c r="L318" s="57">
        <v>-0.1074380165289256</v>
      </c>
      <c r="M318" s="36">
        <v>480</v>
      </c>
      <c r="N318" s="57">
        <v>0.36363636363636354</v>
      </c>
      <c r="O318" s="36">
        <v>1128</v>
      </c>
      <c r="P318" s="57">
        <v>4.6382189239332128E-2</v>
      </c>
      <c r="Q318" s="66">
        <v>1774</v>
      </c>
      <c r="R318" s="57">
        <v>0.14970836033700574</v>
      </c>
      <c r="S318" s="66">
        <v>2059</v>
      </c>
      <c r="T318" s="57">
        <v>-0.16470588235294115</v>
      </c>
      <c r="U318" s="66">
        <v>3833</v>
      </c>
      <c r="V318" s="57">
        <v>-4.3662674650698619E-2</v>
      </c>
      <c r="W318" s="36">
        <v>2440</v>
      </c>
      <c r="X318" s="57">
        <v>6.5502183406113579E-2</v>
      </c>
      <c r="Y318" s="36">
        <v>2539</v>
      </c>
      <c r="Z318" s="57">
        <v>-9.8686545970890993E-2</v>
      </c>
      <c r="AA318" s="36">
        <v>4979</v>
      </c>
      <c r="AB318" s="57">
        <v>-2.5063638143724254E-2</v>
      </c>
    </row>
    <row r="319" spans="2:28" collapsed="1">
      <c r="B319" s="173">
        <v>1988</v>
      </c>
      <c r="C319" s="66">
        <v>207</v>
      </c>
      <c r="D319" s="67">
        <v>0.37999999999999989</v>
      </c>
      <c r="E319" s="66">
        <v>106</v>
      </c>
      <c r="F319" s="67">
        <v>2.7857142857142856</v>
      </c>
      <c r="G319" s="66">
        <v>4</v>
      </c>
      <c r="H319" s="67" t="s">
        <v>143</v>
      </c>
      <c r="I319" s="66">
        <v>110</v>
      </c>
      <c r="J319" s="67">
        <v>2.9285714285714284</v>
      </c>
      <c r="K319" s="66">
        <v>4296</v>
      </c>
      <c r="L319" s="67">
        <v>-0.2123212321232123</v>
      </c>
      <c r="M319" s="66">
        <v>4029</v>
      </c>
      <c r="N319" s="67">
        <v>0.37555479685899629</v>
      </c>
      <c r="O319" s="66">
        <v>8325</v>
      </c>
      <c r="P319" s="67">
        <v>-6.9187641655731325E-3</v>
      </c>
      <c r="Q319" s="66">
        <v>16773</v>
      </c>
      <c r="R319" s="67">
        <v>6.1783883015762431E-2</v>
      </c>
      <c r="S319" s="66">
        <v>21296</v>
      </c>
      <c r="T319" s="67">
        <v>3.4539713383531678E-2</v>
      </c>
      <c r="U319" s="66">
        <v>38069</v>
      </c>
      <c r="V319" s="67">
        <v>4.6369083612775475E-2</v>
      </c>
      <c r="W319" s="66">
        <v>21382</v>
      </c>
      <c r="X319" s="67">
        <v>-2.1932894675439352E-3</v>
      </c>
      <c r="Y319" s="66">
        <v>25329</v>
      </c>
      <c r="Z319" s="67">
        <v>7.7188058178106589E-2</v>
      </c>
      <c r="AA319" s="66">
        <v>46711</v>
      </c>
      <c r="AB319" s="67">
        <v>3.9338717931602263E-2</v>
      </c>
    </row>
    <row r="320" spans="2:28" ht="15" hidden="1" customHeight="1" outlineLevel="1">
      <c r="B320" s="63" t="s">
        <v>90</v>
      </c>
      <c r="C320" s="36">
        <v>15</v>
      </c>
      <c r="D320" s="57">
        <v>7.1428571428571397E-2</v>
      </c>
      <c r="E320" s="66">
        <v>0</v>
      </c>
      <c r="F320" s="57" t="s">
        <v>143</v>
      </c>
      <c r="G320" s="66">
        <v>0</v>
      </c>
      <c r="H320" s="57" t="s">
        <v>143</v>
      </c>
      <c r="I320" s="66">
        <v>0</v>
      </c>
      <c r="J320" s="57" t="s">
        <v>143</v>
      </c>
      <c r="K320" s="36">
        <v>385</v>
      </c>
      <c r="L320" s="57">
        <v>-0.36885245901639341</v>
      </c>
      <c r="M320" s="36">
        <v>292</v>
      </c>
      <c r="N320" s="57">
        <v>1.0380622837370179E-2</v>
      </c>
      <c r="O320" s="36">
        <v>677</v>
      </c>
      <c r="P320" s="57">
        <v>-0.24694104560622909</v>
      </c>
      <c r="Q320" s="66">
        <v>985</v>
      </c>
      <c r="R320" s="57">
        <v>1.2332990750256956E-2</v>
      </c>
      <c r="S320" s="66">
        <v>2134</v>
      </c>
      <c r="T320" s="57">
        <v>0.26197516262566523</v>
      </c>
      <c r="U320" s="66">
        <v>3119</v>
      </c>
      <c r="V320" s="57">
        <v>0.17079579579579574</v>
      </c>
      <c r="W320" s="36">
        <v>1385</v>
      </c>
      <c r="X320" s="57">
        <v>-0.13274890419536634</v>
      </c>
      <c r="Y320" s="36">
        <v>2426</v>
      </c>
      <c r="Z320" s="57">
        <v>0.22525252525252526</v>
      </c>
      <c r="AA320" s="36">
        <v>3811</v>
      </c>
      <c r="AB320" s="57">
        <v>6.5417948001118331E-2</v>
      </c>
    </row>
    <row r="321" spans="2:28" ht="15" hidden="1" customHeight="1" outlineLevel="1">
      <c r="B321" s="63" t="s">
        <v>89</v>
      </c>
      <c r="C321" s="36">
        <v>19</v>
      </c>
      <c r="D321" s="57">
        <v>-5.0000000000000044E-2</v>
      </c>
      <c r="E321" s="66">
        <v>1</v>
      </c>
      <c r="F321" s="57" t="s">
        <v>143</v>
      </c>
      <c r="G321" s="66">
        <v>0</v>
      </c>
      <c r="H321" s="57" t="s">
        <v>143</v>
      </c>
      <c r="I321" s="66">
        <v>1</v>
      </c>
      <c r="J321" s="57" t="s">
        <v>143</v>
      </c>
      <c r="K321" s="36">
        <v>428</v>
      </c>
      <c r="L321" s="57">
        <v>-0.17533718689788058</v>
      </c>
      <c r="M321" s="36">
        <v>199</v>
      </c>
      <c r="N321" s="57">
        <v>-9.9547511312217174E-2</v>
      </c>
      <c r="O321" s="36">
        <v>627</v>
      </c>
      <c r="P321" s="57">
        <v>-0.1527027027027027</v>
      </c>
      <c r="Q321" s="66">
        <v>832</v>
      </c>
      <c r="R321" s="57">
        <v>-0.14491264131551906</v>
      </c>
      <c r="S321" s="66">
        <v>1675</v>
      </c>
      <c r="T321" s="57">
        <v>0.34754625905068393</v>
      </c>
      <c r="U321" s="66">
        <v>2507</v>
      </c>
      <c r="V321" s="57">
        <v>0.13131768953068601</v>
      </c>
      <c r="W321" s="36">
        <v>1280</v>
      </c>
      <c r="X321" s="57">
        <v>-0.15343915343915349</v>
      </c>
      <c r="Y321" s="36">
        <v>1874</v>
      </c>
      <c r="Z321" s="57">
        <v>0.28005464480874309</v>
      </c>
      <c r="AA321" s="36">
        <v>3154</v>
      </c>
      <c r="AB321" s="57">
        <v>5.981182795698925E-2</v>
      </c>
    </row>
    <row r="322" spans="2:28" ht="15" hidden="1" customHeight="1" outlineLevel="1">
      <c r="B322" s="63" t="s">
        <v>88</v>
      </c>
      <c r="C322" s="36">
        <v>6</v>
      </c>
      <c r="D322" s="57">
        <v>-0.7142857142857143</v>
      </c>
      <c r="E322" s="66">
        <v>3</v>
      </c>
      <c r="F322" s="57" t="s">
        <v>143</v>
      </c>
      <c r="G322" s="66">
        <v>0</v>
      </c>
      <c r="H322" s="57" t="s">
        <v>143</v>
      </c>
      <c r="I322" s="66">
        <v>3</v>
      </c>
      <c r="J322" s="57" t="s">
        <v>143</v>
      </c>
      <c r="K322" s="36">
        <v>515</v>
      </c>
      <c r="L322" s="57">
        <v>4.0404040404040442E-2</v>
      </c>
      <c r="M322" s="36">
        <v>213</v>
      </c>
      <c r="N322" s="57">
        <v>-6.5789473684210509E-2</v>
      </c>
      <c r="O322" s="36">
        <v>728</v>
      </c>
      <c r="P322" s="57">
        <v>6.9156293222683018E-3</v>
      </c>
      <c r="Q322" s="66">
        <v>1684</v>
      </c>
      <c r="R322" s="57">
        <v>1.0119474313022701</v>
      </c>
      <c r="S322" s="66">
        <v>1943</v>
      </c>
      <c r="T322" s="57">
        <v>0.12572421784472776</v>
      </c>
      <c r="U322" s="66">
        <v>3627</v>
      </c>
      <c r="V322" s="57">
        <v>0.41513850955911047</v>
      </c>
      <c r="W322" s="36">
        <v>2208</v>
      </c>
      <c r="X322" s="57">
        <v>0.63192904656319282</v>
      </c>
      <c r="Y322" s="36">
        <v>2156</v>
      </c>
      <c r="Z322" s="57">
        <v>0.1033776867963152</v>
      </c>
      <c r="AA322" s="36">
        <v>4364</v>
      </c>
      <c r="AB322" s="57">
        <v>0.31962503779860896</v>
      </c>
    </row>
    <row r="323" spans="2:28" ht="15" hidden="1" customHeight="1" outlineLevel="1">
      <c r="B323" s="63" t="s">
        <v>87</v>
      </c>
      <c r="C323" s="36">
        <v>4</v>
      </c>
      <c r="D323" s="57">
        <v>-0.66666666666666674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353</v>
      </c>
      <c r="L323" s="57">
        <v>-0.19221967963386732</v>
      </c>
      <c r="M323" s="36">
        <v>249</v>
      </c>
      <c r="N323" s="57">
        <v>0.24500000000000011</v>
      </c>
      <c r="O323" s="36">
        <v>602</v>
      </c>
      <c r="P323" s="57">
        <v>-5.4945054945054972E-2</v>
      </c>
      <c r="Q323" s="66">
        <v>1296</v>
      </c>
      <c r="R323" s="57">
        <v>1.7991360691144709</v>
      </c>
      <c r="S323" s="66">
        <v>1188</v>
      </c>
      <c r="T323" s="57">
        <v>-0.13411078717201164</v>
      </c>
      <c r="U323" s="66">
        <v>2484</v>
      </c>
      <c r="V323" s="57">
        <v>0.35367847411444142</v>
      </c>
      <c r="W323" s="36">
        <v>1653</v>
      </c>
      <c r="X323" s="57">
        <v>0.8125</v>
      </c>
      <c r="Y323" s="36">
        <v>1437</v>
      </c>
      <c r="Z323" s="57">
        <v>-8.5877862595419852E-2</v>
      </c>
      <c r="AA323" s="36">
        <v>3090</v>
      </c>
      <c r="AB323" s="57">
        <v>0.2439613526570048</v>
      </c>
    </row>
    <row r="324" spans="2:28" ht="15" hidden="1" customHeight="1" outlineLevel="1">
      <c r="B324" s="63" t="s">
        <v>86</v>
      </c>
      <c r="C324" s="36">
        <v>6</v>
      </c>
      <c r="D324" s="57">
        <v>0</v>
      </c>
      <c r="E324" s="66">
        <v>0</v>
      </c>
      <c r="F324" s="57">
        <v>-1</v>
      </c>
      <c r="G324" s="66">
        <v>0</v>
      </c>
      <c r="H324" s="57" t="s">
        <v>143</v>
      </c>
      <c r="I324" s="66">
        <v>0</v>
      </c>
      <c r="J324" s="57">
        <v>-1</v>
      </c>
      <c r="K324" s="36">
        <v>263</v>
      </c>
      <c r="L324" s="57">
        <v>-0.29866666666666664</v>
      </c>
      <c r="M324" s="36">
        <v>184</v>
      </c>
      <c r="N324" s="57">
        <v>0.33333333333333326</v>
      </c>
      <c r="O324" s="36">
        <v>447</v>
      </c>
      <c r="P324" s="57">
        <v>-0.12865497076023391</v>
      </c>
      <c r="Q324" s="66">
        <v>1511</v>
      </c>
      <c r="R324" s="57">
        <v>1.6416083916083917</v>
      </c>
      <c r="S324" s="66">
        <v>1563</v>
      </c>
      <c r="T324" s="57">
        <v>0.323454699407282</v>
      </c>
      <c r="U324" s="66">
        <v>3074</v>
      </c>
      <c r="V324" s="57">
        <v>0.75356531660011417</v>
      </c>
      <c r="W324" s="36">
        <v>1780</v>
      </c>
      <c r="X324" s="57">
        <v>0.85803757828810023</v>
      </c>
      <c r="Y324" s="36">
        <v>1747</v>
      </c>
      <c r="Z324" s="57">
        <v>0.32448824867323722</v>
      </c>
      <c r="AA324" s="36">
        <v>3527</v>
      </c>
      <c r="AB324" s="57">
        <v>0.54896794027228801</v>
      </c>
    </row>
    <row r="325" spans="2:28" ht="15" hidden="1" customHeight="1" outlineLevel="1">
      <c r="B325" s="63" t="s">
        <v>85</v>
      </c>
      <c r="C325" s="36">
        <v>2</v>
      </c>
      <c r="D325" s="57">
        <v>-0.66666666666666674</v>
      </c>
      <c r="E325" s="66">
        <v>1</v>
      </c>
      <c r="F325" s="57" t="s">
        <v>143</v>
      </c>
      <c r="G325" s="66">
        <v>0</v>
      </c>
      <c r="H325" s="57" t="s">
        <v>143</v>
      </c>
      <c r="I325" s="66">
        <v>1</v>
      </c>
      <c r="J325" s="57" t="s">
        <v>143</v>
      </c>
      <c r="K325" s="36">
        <v>343</v>
      </c>
      <c r="L325" s="57">
        <v>0.40573770491803285</v>
      </c>
      <c r="M325" s="36">
        <v>289</v>
      </c>
      <c r="N325" s="57">
        <v>0.39613526570048307</v>
      </c>
      <c r="O325" s="36">
        <v>632</v>
      </c>
      <c r="P325" s="57">
        <v>0.40133037694013307</v>
      </c>
      <c r="Q325" s="66">
        <v>1775</v>
      </c>
      <c r="R325" s="57">
        <v>1.2756410256410255</v>
      </c>
      <c r="S325" s="66">
        <v>2008</v>
      </c>
      <c r="T325" s="57">
        <v>0.20023909145248053</v>
      </c>
      <c r="U325" s="66">
        <v>3783</v>
      </c>
      <c r="V325" s="57">
        <v>0.54219323277619247</v>
      </c>
      <c r="W325" s="36">
        <v>2121</v>
      </c>
      <c r="X325" s="57">
        <v>1.0592233009708738</v>
      </c>
      <c r="Y325" s="36">
        <v>2297</v>
      </c>
      <c r="Z325" s="57">
        <v>0.22180851063829787</v>
      </c>
      <c r="AA325" s="36">
        <v>4418</v>
      </c>
      <c r="AB325" s="57">
        <v>0.51821305841924392</v>
      </c>
    </row>
    <row r="326" spans="2:28" ht="15" hidden="1" customHeight="1" outlineLevel="1">
      <c r="B326" s="63" t="s">
        <v>84</v>
      </c>
      <c r="C326" s="36">
        <v>7</v>
      </c>
      <c r="D326" s="57">
        <v>0.16666666666666674</v>
      </c>
      <c r="E326" s="66">
        <v>3</v>
      </c>
      <c r="F326" s="57" t="s">
        <v>143</v>
      </c>
      <c r="G326" s="66">
        <v>0</v>
      </c>
      <c r="H326" s="57">
        <v>-1</v>
      </c>
      <c r="I326" s="66">
        <v>3</v>
      </c>
      <c r="J326" s="57">
        <v>-0.91176470588235292</v>
      </c>
      <c r="K326" s="36">
        <v>323</v>
      </c>
      <c r="L326" s="57">
        <v>-0.39171374764595102</v>
      </c>
      <c r="M326" s="36">
        <v>249</v>
      </c>
      <c r="N326" s="57">
        <v>1.8295454545454546</v>
      </c>
      <c r="O326" s="36">
        <v>572</v>
      </c>
      <c r="P326" s="57">
        <v>-7.5928917609046853E-2</v>
      </c>
      <c r="Q326" s="66">
        <v>1108</v>
      </c>
      <c r="R326" s="57">
        <v>1.3624733475479744</v>
      </c>
      <c r="S326" s="66">
        <v>1268</v>
      </c>
      <c r="T326" s="57">
        <v>-0.12611991729841487</v>
      </c>
      <c r="U326" s="66">
        <v>2376</v>
      </c>
      <c r="V326" s="57">
        <v>0.23750000000000004</v>
      </c>
      <c r="W326" s="36">
        <v>1441</v>
      </c>
      <c r="X326" s="57">
        <v>0.43240556660039764</v>
      </c>
      <c r="Y326" s="36">
        <v>1517</v>
      </c>
      <c r="Z326" s="57">
        <v>-3.5600762873490122E-2</v>
      </c>
      <c r="AA326" s="36">
        <v>2958</v>
      </c>
      <c r="AB326" s="57">
        <v>0.14695618456766191</v>
      </c>
    </row>
    <row r="327" spans="2:28" ht="15" hidden="1" customHeight="1" outlineLevel="1">
      <c r="B327" s="63" t="s">
        <v>83</v>
      </c>
      <c r="C327" s="36">
        <v>15</v>
      </c>
      <c r="D327" s="57">
        <v>-0.42307692307692313</v>
      </c>
      <c r="E327" s="66">
        <v>4</v>
      </c>
      <c r="F327" s="57">
        <v>-0.87878787878787878</v>
      </c>
      <c r="G327" s="66">
        <v>0</v>
      </c>
      <c r="H327" s="57">
        <v>-1</v>
      </c>
      <c r="I327" s="66">
        <v>4</v>
      </c>
      <c r="J327" s="57">
        <v>-0.88235294117647056</v>
      </c>
      <c r="K327" s="36">
        <v>493</v>
      </c>
      <c r="L327" s="57">
        <v>-4.2718446601941795E-2</v>
      </c>
      <c r="M327" s="36">
        <v>213</v>
      </c>
      <c r="N327" s="57">
        <v>0.22413793103448265</v>
      </c>
      <c r="O327" s="36">
        <v>706</v>
      </c>
      <c r="P327" s="57">
        <v>2.467343976777947E-2</v>
      </c>
      <c r="Q327" s="66">
        <v>1244</v>
      </c>
      <c r="R327" s="57">
        <v>1.2056737588652484</v>
      </c>
      <c r="S327" s="66">
        <v>1070</v>
      </c>
      <c r="T327" s="57">
        <v>-0.12866449511400646</v>
      </c>
      <c r="U327" s="66">
        <v>2314</v>
      </c>
      <c r="V327" s="57">
        <v>0.29129464285714279</v>
      </c>
      <c r="W327" s="36">
        <v>1756</v>
      </c>
      <c r="X327" s="57">
        <v>0.54305799648506148</v>
      </c>
      <c r="Y327" s="36">
        <v>1283</v>
      </c>
      <c r="Z327" s="57">
        <v>-8.5531004989308657E-2</v>
      </c>
      <c r="AA327" s="36">
        <v>3039</v>
      </c>
      <c r="AB327" s="57">
        <v>0.19598583234946876</v>
      </c>
    </row>
    <row r="328" spans="2:28" ht="15" hidden="1" customHeight="1" outlineLevel="1">
      <c r="B328" s="63" t="s">
        <v>82</v>
      </c>
      <c r="C328" s="36">
        <v>11</v>
      </c>
      <c r="D328" s="57">
        <v>-0.42105263157894735</v>
      </c>
      <c r="E328" s="66">
        <v>3</v>
      </c>
      <c r="F328" s="57">
        <v>-0.90322580645161288</v>
      </c>
      <c r="G328" s="66">
        <v>0</v>
      </c>
      <c r="H328" s="57" t="s">
        <v>143</v>
      </c>
      <c r="I328" s="66">
        <v>3</v>
      </c>
      <c r="J328" s="57">
        <v>-0.90322580645161288</v>
      </c>
      <c r="K328" s="36">
        <v>450</v>
      </c>
      <c r="L328" s="57">
        <v>2.0408163265306145E-2</v>
      </c>
      <c r="M328" s="36">
        <v>178</v>
      </c>
      <c r="N328" s="57">
        <v>-0.22270742358078599</v>
      </c>
      <c r="O328" s="36">
        <v>628</v>
      </c>
      <c r="P328" s="57">
        <v>-6.2686567164179086E-2</v>
      </c>
      <c r="Q328" s="66">
        <v>929</v>
      </c>
      <c r="R328" s="57">
        <v>0.74624060150375948</v>
      </c>
      <c r="S328" s="66">
        <v>1663</v>
      </c>
      <c r="T328" s="57">
        <v>0.26463878326996193</v>
      </c>
      <c r="U328" s="66">
        <v>2592</v>
      </c>
      <c r="V328" s="57">
        <v>0.40335679480238218</v>
      </c>
      <c r="W328" s="36">
        <v>1393</v>
      </c>
      <c r="X328" s="57">
        <v>0.36168132942326481</v>
      </c>
      <c r="Y328" s="36">
        <v>1841</v>
      </c>
      <c r="Z328" s="57">
        <v>0.1915857605177993</v>
      </c>
      <c r="AA328" s="36">
        <v>3234</v>
      </c>
      <c r="AB328" s="57">
        <v>0.25934579439252325</v>
      </c>
    </row>
    <row r="329" spans="2:28" ht="15" hidden="1" customHeight="1" outlineLevel="1">
      <c r="B329" s="63" t="s">
        <v>81</v>
      </c>
      <c r="C329" s="36">
        <v>33</v>
      </c>
      <c r="D329" s="57">
        <v>1.75</v>
      </c>
      <c r="E329" s="66">
        <v>1</v>
      </c>
      <c r="F329" s="57">
        <v>-0.9375</v>
      </c>
      <c r="G329" s="66">
        <v>0</v>
      </c>
      <c r="H329" s="57">
        <v>-1</v>
      </c>
      <c r="I329" s="66">
        <v>1</v>
      </c>
      <c r="J329" s="57">
        <v>-0.94736842105263164</v>
      </c>
      <c r="K329" s="36">
        <v>631</v>
      </c>
      <c r="L329" s="57">
        <v>-4.3939393939393945E-2</v>
      </c>
      <c r="M329" s="36">
        <v>280</v>
      </c>
      <c r="N329" s="57">
        <v>0.5135135135135136</v>
      </c>
      <c r="O329" s="36">
        <v>911</v>
      </c>
      <c r="P329" s="57">
        <v>7.8106508875739555E-2</v>
      </c>
      <c r="Q329" s="66">
        <v>1369</v>
      </c>
      <c r="R329" s="57">
        <v>0.3461160275319568</v>
      </c>
      <c r="S329" s="66">
        <v>1629</v>
      </c>
      <c r="T329" s="57">
        <v>-0.37297921478060048</v>
      </c>
      <c r="U329" s="66">
        <v>2998</v>
      </c>
      <c r="V329" s="57">
        <v>-0.17067773167358224</v>
      </c>
      <c r="W329" s="36">
        <v>2034</v>
      </c>
      <c r="X329" s="57">
        <v>0.19296187683284449</v>
      </c>
      <c r="Y329" s="36">
        <v>1909</v>
      </c>
      <c r="Z329" s="57">
        <v>-0.31503408683171874</v>
      </c>
      <c r="AA329" s="36">
        <v>3943</v>
      </c>
      <c r="AB329" s="57">
        <v>-0.12221727515583258</v>
      </c>
    </row>
    <row r="330" spans="2:28" ht="15" hidden="1" customHeight="1" outlineLevel="1">
      <c r="B330" s="63" t="s">
        <v>80</v>
      </c>
      <c r="C330" s="36">
        <v>15</v>
      </c>
      <c r="D330" s="57">
        <v>-0.375</v>
      </c>
      <c r="E330" s="66">
        <v>8</v>
      </c>
      <c r="F330" s="57">
        <v>-0.69230769230769229</v>
      </c>
      <c r="G330" s="66">
        <v>0</v>
      </c>
      <c r="H330" s="57">
        <v>-1</v>
      </c>
      <c r="I330" s="66">
        <v>8</v>
      </c>
      <c r="J330" s="57">
        <v>-0.72413793103448276</v>
      </c>
      <c r="K330" s="36">
        <v>544</v>
      </c>
      <c r="L330" s="57">
        <v>-0.19764011799410031</v>
      </c>
      <c r="M330" s="36">
        <v>231</v>
      </c>
      <c r="N330" s="57">
        <v>-0.24013157894736847</v>
      </c>
      <c r="O330" s="36">
        <v>775</v>
      </c>
      <c r="P330" s="57">
        <v>-0.21079429735234212</v>
      </c>
      <c r="Q330" s="66">
        <v>1521</v>
      </c>
      <c r="R330" s="57">
        <v>0.49263984298331698</v>
      </c>
      <c r="S330" s="66">
        <v>1979</v>
      </c>
      <c r="T330" s="57">
        <v>9.700665188470059E-2</v>
      </c>
      <c r="U330" s="66">
        <v>3500</v>
      </c>
      <c r="V330" s="57">
        <v>0.23981579879560755</v>
      </c>
      <c r="W330" s="36">
        <v>2088</v>
      </c>
      <c r="X330" s="57">
        <v>0.19519175729822558</v>
      </c>
      <c r="Y330" s="36">
        <v>2210</v>
      </c>
      <c r="Z330" s="57">
        <v>4.6897205116058771E-2</v>
      </c>
      <c r="AA330" s="36">
        <v>4298</v>
      </c>
      <c r="AB330" s="57">
        <v>0.11404872991187154</v>
      </c>
    </row>
    <row r="331" spans="2:28" ht="15" hidden="1" customHeight="1" outlineLevel="1">
      <c r="B331" s="63" t="s">
        <v>79</v>
      </c>
      <c r="C331" s="36">
        <v>17</v>
      </c>
      <c r="D331" s="57">
        <v>-0.55263157894736836</v>
      </c>
      <c r="E331" s="66">
        <v>4</v>
      </c>
      <c r="F331" s="57">
        <v>-0.33333333333333337</v>
      </c>
      <c r="G331" s="66">
        <v>0</v>
      </c>
      <c r="H331" s="57">
        <v>-1</v>
      </c>
      <c r="I331" s="66">
        <v>4</v>
      </c>
      <c r="J331" s="57">
        <v>-0.4285714285714286</v>
      </c>
      <c r="K331" s="36">
        <v>726</v>
      </c>
      <c r="L331" s="57">
        <v>0.1016691957511382</v>
      </c>
      <c r="M331" s="36">
        <v>352</v>
      </c>
      <c r="N331" s="57">
        <v>-0.13725490196078427</v>
      </c>
      <c r="O331" s="36">
        <v>1078</v>
      </c>
      <c r="P331" s="57">
        <v>1.0309278350515427E-2</v>
      </c>
      <c r="Q331" s="66">
        <v>1543</v>
      </c>
      <c r="R331" s="57">
        <v>0.55387713997985899</v>
      </c>
      <c r="S331" s="66">
        <v>2465</v>
      </c>
      <c r="T331" s="57">
        <v>0.24306606152294497</v>
      </c>
      <c r="U331" s="66">
        <v>4008</v>
      </c>
      <c r="V331" s="57">
        <v>0.34677419354838701</v>
      </c>
      <c r="W331" s="36">
        <v>2290</v>
      </c>
      <c r="X331" s="57">
        <v>0.35023584905660377</v>
      </c>
      <c r="Y331" s="36">
        <v>2817</v>
      </c>
      <c r="Z331" s="57">
        <v>0.17767558528428085</v>
      </c>
      <c r="AA331" s="36">
        <v>5107</v>
      </c>
      <c r="AB331" s="57">
        <v>0.24926614481409004</v>
      </c>
    </row>
    <row r="332" spans="2:28" collapsed="1">
      <c r="B332" s="173">
        <v>1987</v>
      </c>
      <c r="C332" s="66">
        <v>150</v>
      </c>
      <c r="D332" s="67">
        <v>-0.27184466019417475</v>
      </c>
      <c r="E332" s="66">
        <v>28</v>
      </c>
      <c r="F332" s="67">
        <v>-0.76068376068376065</v>
      </c>
      <c r="G332" s="66">
        <v>0</v>
      </c>
      <c r="H332" s="67">
        <v>-1</v>
      </c>
      <c r="I332" s="66">
        <v>28</v>
      </c>
      <c r="J332" s="67">
        <v>-0.82389937106918243</v>
      </c>
      <c r="K332" s="66">
        <v>5454</v>
      </c>
      <c r="L332" s="67">
        <v>-0.11518494484101238</v>
      </c>
      <c r="M332" s="66">
        <v>2929</v>
      </c>
      <c r="N332" s="67">
        <v>9.6593036315986591E-2</v>
      </c>
      <c r="O332" s="66">
        <v>8383</v>
      </c>
      <c r="P332" s="67">
        <v>-5.1160158460667793E-2</v>
      </c>
      <c r="Q332" s="66">
        <v>15797</v>
      </c>
      <c r="R332" s="67">
        <v>0.71855961705831151</v>
      </c>
      <c r="S332" s="66">
        <v>20585</v>
      </c>
      <c r="T332" s="67">
        <v>6.8518037892551176E-2</v>
      </c>
      <c r="U332" s="66">
        <v>36382</v>
      </c>
      <c r="V332" s="67">
        <v>0.2784903538672383</v>
      </c>
      <c r="W332" s="66">
        <v>21429</v>
      </c>
      <c r="X332" s="67">
        <v>0.36690693372456473</v>
      </c>
      <c r="Y332" s="66">
        <v>23514</v>
      </c>
      <c r="Z332" s="67">
        <v>6.9790718835304855E-2</v>
      </c>
      <c r="AA332" s="66">
        <v>44943</v>
      </c>
      <c r="AB332" s="67">
        <v>0.19348328332049824</v>
      </c>
    </row>
    <row r="333" spans="2:28" ht="15" hidden="1" customHeight="1" outlineLevel="1">
      <c r="B333" s="63" t="s">
        <v>90</v>
      </c>
      <c r="C333" s="36">
        <v>14</v>
      </c>
      <c r="D333" s="57">
        <v>-0.39130434782608692</v>
      </c>
      <c r="E333" s="66">
        <v>0</v>
      </c>
      <c r="F333" s="57">
        <v>-1</v>
      </c>
      <c r="G333" s="66">
        <v>0</v>
      </c>
      <c r="H333" s="57" t="s">
        <v>143</v>
      </c>
      <c r="I333" s="66">
        <v>0</v>
      </c>
      <c r="J333" s="57">
        <v>-1</v>
      </c>
      <c r="K333" s="36">
        <v>610</v>
      </c>
      <c r="L333" s="57">
        <v>-8.5457271364317799E-2</v>
      </c>
      <c r="M333" s="36">
        <v>289</v>
      </c>
      <c r="N333" s="57">
        <v>0.29596412556053808</v>
      </c>
      <c r="O333" s="36">
        <v>899</v>
      </c>
      <c r="P333" s="57">
        <v>1.0112359550561889E-2</v>
      </c>
      <c r="Q333" s="66">
        <v>973</v>
      </c>
      <c r="R333" s="57">
        <v>6.1068702290076438E-2</v>
      </c>
      <c r="S333" s="66">
        <v>1691</v>
      </c>
      <c r="T333" s="57">
        <v>-4.1926345609065163E-2</v>
      </c>
      <c r="U333" s="66">
        <v>2664</v>
      </c>
      <c r="V333" s="57">
        <v>-6.7114093959731447E-3</v>
      </c>
      <c r="W333" s="36">
        <v>1597</v>
      </c>
      <c r="X333" s="57">
        <v>-8.0745341614907318E-3</v>
      </c>
      <c r="Y333" s="36">
        <v>1980</v>
      </c>
      <c r="Z333" s="57">
        <v>-4.0241448692153181E-3</v>
      </c>
      <c r="AA333" s="36">
        <v>3577</v>
      </c>
      <c r="AB333" s="57">
        <v>-5.8365758754863606E-3</v>
      </c>
    </row>
    <row r="334" spans="2:28" ht="15" hidden="1" customHeight="1" outlineLevel="1">
      <c r="B334" s="63" t="s">
        <v>89</v>
      </c>
      <c r="C334" s="36">
        <v>20</v>
      </c>
      <c r="D334" s="57">
        <v>-0.19999999999999996</v>
      </c>
      <c r="E334" s="66">
        <v>0</v>
      </c>
      <c r="F334" s="57" t="s">
        <v>143</v>
      </c>
      <c r="G334" s="66">
        <v>0</v>
      </c>
      <c r="H334" s="57" t="s">
        <v>143</v>
      </c>
      <c r="I334" s="66">
        <v>0</v>
      </c>
      <c r="J334" s="57" t="s">
        <v>143</v>
      </c>
      <c r="K334" s="36">
        <v>519</v>
      </c>
      <c r="L334" s="57">
        <v>-4.06654343807763E-2</v>
      </c>
      <c r="M334" s="36">
        <v>221</v>
      </c>
      <c r="N334" s="57">
        <v>0.13917525773195871</v>
      </c>
      <c r="O334" s="36">
        <v>740</v>
      </c>
      <c r="P334" s="57">
        <v>6.8027210884353817E-3</v>
      </c>
      <c r="Q334" s="66">
        <v>973</v>
      </c>
      <c r="R334" s="57">
        <v>0.33470507544581629</v>
      </c>
      <c r="S334" s="66">
        <v>1243</v>
      </c>
      <c r="T334" s="57">
        <v>-8.8041085840058653E-2</v>
      </c>
      <c r="U334" s="66">
        <v>2216</v>
      </c>
      <c r="V334" s="57">
        <v>5.9273422562141409E-2</v>
      </c>
      <c r="W334" s="36">
        <v>1512</v>
      </c>
      <c r="X334" s="57">
        <v>0.16756756756756763</v>
      </c>
      <c r="Y334" s="36">
        <v>1464</v>
      </c>
      <c r="Z334" s="57">
        <v>-5.9730250481695557E-2</v>
      </c>
      <c r="AA334" s="36">
        <v>2976</v>
      </c>
      <c r="AB334" s="57">
        <v>4.3478260869565188E-2</v>
      </c>
    </row>
    <row r="335" spans="2:28" ht="15" hidden="1" customHeight="1" outlineLevel="1">
      <c r="B335" s="63" t="s">
        <v>88</v>
      </c>
      <c r="C335" s="36">
        <v>21</v>
      </c>
      <c r="D335" s="57">
        <v>1.625</v>
      </c>
      <c r="E335" s="66">
        <v>0</v>
      </c>
      <c r="F335" s="57">
        <v>-1</v>
      </c>
      <c r="G335" s="66">
        <v>0</v>
      </c>
      <c r="H335" s="57">
        <v>-1</v>
      </c>
      <c r="I335" s="66">
        <v>0</v>
      </c>
      <c r="J335" s="57">
        <v>-1</v>
      </c>
      <c r="K335" s="36">
        <v>495</v>
      </c>
      <c r="L335" s="57">
        <v>0.18421052631578938</v>
      </c>
      <c r="M335" s="36">
        <v>228</v>
      </c>
      <c r="N335" s="57">
        <v>-2.9787234042553234E-2</v>
      </c>
      <c r="O335" s="36">
        <v>723</v>
      </c>
      <c r="P335" s="57">
        <v>0.10719754977029106</v>
      </c>
      <c r="Q335" s="66">
        <v>837</v>
      </c>
      <c r="R335" s="57">
        <v>0.18892045454545459</v>
      </c>
      <c r="S335" s="66">
        <v>1726</v>
      </c>
      <c r="T335" s="57">
        <v>0.42174629324546942</v>
      </c>
      <c r="U335" s="66">
        <v>2563</v>
      </c>
      <c r="V335" s="57">
        <v>0.33628779979144952</v>
      </c>
      <c r="W335" s="36">
        <v>1353</v>
      </c>
      <c r="X335" s="57">
        <v>0.19628647214854111</v>
      </c>
      <c r="Y335" s="36">
        <v>1954</v>
      </c>
      <c r="Z335" s="57">
        <v>0.346657477601654</v>
      </c>
      <c r="AA335" s="36">
        <v>3307</v>
      </c>
      <c r="AB335" s="57">
        <v>0.28079008520526716</v>
      </c>
    </row>
    <row r="336" spans="2:28" ht="15" hidden="1" customHeight="1" outlineLevel="1">
      <c r="B336" s="63" t="s">
        <v>87</v>
      </c>
      <c r="C336" s="36">
        <v>12</v>
      </c>
      <c r="D336" s="57">
        <v>0.5</v>
      </c>
      <c r="E336" s="66">
        <v>0</v>
      </c>
      <c r="F336" s="57">
        <v>-1</v>
      </c>
      <c r="G336" s="66">
        <v>0</v>
      </c>
      <c r="H336" s="57" t="s">
        <v>143</v>
      </c>
      <c r="I336" s="66">
        <v>0</v>
      </c>
      <c r="J336" s="57">
        <v>-1</v>
      </c>
      <c r="K336" s="36">
        <v>437</v>
      </c>
      <c r="L336" s="57">
        <v>0.14999999999999991</v>
      </c>
      <c r="M336" s="36">
        <v>200</v>
      </c>
      <c r="N336" s="57">
        <v>-1.4778325123152691E-2</v>
      </c>
      <c r="O336" s="36">
        <v>637</v>
      </c>
      <c r="P336" s="57">
        <v>9.2624356775300232E-2</v>
      </c>
      <c r="Q336" s="66">
        <v>463</v>
      </c>
      <c r="R336" s="57">
        <v>-0.27315541601255888</v>
      </c>
      <c r="S336" s="66">
        <v>1372</v>
      </c>
      <c r="T336" s="57">
        <v>0.87688098495212041</v>
      </c>
      <c r="U336" s="66">
        <v>1835</v>
      </c>
      <c r="V336" s="57">
        <v>0.34137426900584789</v>
      </c>
      <c r="W336" s="36">
        <v>912</v>
      </c>
      <c r="X336" s="57">
        <v>-0.11111111111111116</v>
      </c>
      <c r="Y336" s="36">
        <v>1572</v>
      </c>
      <c r="Z336" s="57">
        <v>0.68308351177730198</v>
      </c>
      <c r="AA336" s="36">
        <v>2484</v>
      </c>
      <c r="AB336" s="57">
        <v>0.2673469387755103</v>
      </c>
    </row>
    <row r="337" spans="2:28" ht="15" hidden="1" customHeight="1" outlineLevel="1">
      <c r="B337" s="63" t="s">
        <v>86</v>
      </c>
      <c r="C337" s="36">
        <v>6</v>
      </c>
      <c r="D337" s="57">
        <v>0.19999999999999996</v>
      </c>
      <c r="E337" s="66">
        <v>5</v>
      </c>
      <c r="F337" s="57" t="s">
        <v>143</v>
      </c>
      <c r="G337" s="66">
        <v>0</v>
      </c>
      <c r="H337" s="57" t="s">
        <v>143</v>
      </c>
      <c r="I337" s="66">
        <v>5</v>
      </c>
      <c r="J337" s="57" t="s">
        <v>143</v>
      </c>
      <c r="K337" s="36">
        <v>375</v>
      </c>
      <c r="L337" s="57">
        <v>0.17554858934169282</v>
      </c>
      <c r="M337" s="36">
        <v>138</v>
      </c>
      <c r="N337" s="57">
        <v>-0.29591836734693877</v>
      </c>
      <c r="O337" s="36">
        <v>513</v>
      </c>
      <c r="P337" s="57">
        <v>-3.8834951456310218E-3</v>
      </c>
      <c r="Q337" s="66">
        <v>572</v>
      </c>
      <c r="R337" s="57">
        <v>-0.21857923497267762</v>
      </c>
      <c r="S337" s="66">
        <v>1181</v>
      </c>
      <c r="T337" s="57">
        <v>8.4745762711868622E-4</v>
      </c>
      <c r="U337" s="66">
        <v>1753</v>
      </c>
      <c r="V337" s="57">
        <v>-8.3158995815899583E-2</v>
      </c>
      <c r="W337" s="36">
        <v>958</v>
      </c>
      <c r="X337" s="57">
        <v>-9.2803030303030276E-2</v>
      </c>
      <c r="Y337" s="36">
        <v>1319</v>
      </c>
      <c r="Z337" s="57">
        <v>-4.1424418604651181E-2</v>
      </c>
      <c r="AA337" s="36">
        <v>2277</v>
      </c>
      <c r="AB337" s="57">
        <v>-6.3733552631578982E-2</v>
      </c>
    </row>
    <row r="338" spans="2:28" ht="15" hidden="1" customHeight="1" outlineLevel="1">
      <c r="B338" s="63" t="s">
        <v>85</v>
      </c>
      <c r="C338" s="36">
        <v>6</v>
      </c>
      <c r="D338" s="57">
        <v>-0.5714285714285714</v>
      </c>
      <c r="E338" s="66">
        <v>0</v>
      </c>
      <c r="F338" s="57" t="s">
        <v>143</v>
      </c>
      <c r="G338" s="66">
        <v>0</v>
      </c>
      <c r="H338" s="57">
        <v>-1</v>
      </c>
      <c r="I338" s="66">
        <v>0</v>
      </c>
      <c r="J338" s="57">
        <v>-1</v>
      </c>
      <c r="K338" s="36">
        <v>244</v>
      </c>
      <c r="L338" s="57">
        <v>-0.30085959885386815</v>
      </c>
      <c r="M338" s="36">
        <v>207</v>
      </c>
      <c r="N338" s="57">
        <v>-0.11914893617021272</v>
      </c>
      <c r="O338" s="36">
        <v>451</v>
      </c>
      <c r="P338" s="57">
        <v>-0.22773972602739723</v>
      </c>
      <c r="Q338" s="66">
        <v>780</v>
      </c>
      <c r="R338" s="57">
        <v>-8.2352941176470629E-2</v>
      </c>
      <c r="S338" s="66">
        <v>1673</v>
      </c>
      <c r="T338" s="57">
        <v>0.15220385674931136</v>
      </c>
      <c r="U338" s="66">
        <v>2453</v>
      </c>
      <c r="V338" s="57">
        <v>6.5595134665508148E-2</v>
      </c>
      <c r="W338" s="36">
        <v>1030</v>
      </c>
      <c r="X338" s="57">
        <v>-0.1508656224237428</v>
      </c>
      <c r="Y338" s="36">
        <v>1880</v>
      </c>
      <c r="Z338" s="57">
        <v>0.11374407582938395</v>
      </c>
      <c r="AA338" s="36">
        <v>2910</v>
      </c>
      <c r="AB338" s="57">
        <v>3.1023784901758056E-3</v>
      </c>
    </row>
    <row r="339" spans="2:28" ht="15" hidden="1" customHeight="1" outlineLevel="1">
      <c r="B339" s="63" t="s">
        <v>84</v>
      </c>
      <c r="C339" s="36">
        <v>6</v>
      </c>
      <c r="D339" s="57">
        <v>-0.7</v>
      </c>
      <c r="E339" s="66">
        <v>0</v>
      </c>
      <c r="F339" s="57">
        <v>-1</v>
      </c>
      <c r="G339" s="66">
        <v>34</v>
      </c>
      <c r="H339" s="57" t="s">
        <v>143</v>
      </c>
      <c r="I339" s="66">
        <v>34</v>
      </c>
      <c r="J339" s="57">
        <v>16</v>
      </c>
      <c r="K339" s="36">
        <v>531</v>
      </c>
      <c r="L339" s="57">
        <v>0.11087866108786604</v>
      </c>
      <c r="M339" s="36">
        <v>88</v>
      </c>
      <c r="N339" s="57">
        <v>-0.6271186440677966</v>
      </c>
      <c r="O339" s="36">
        <v>619</v>
      </c>
      <c r="P339" s="57">
        <v>-0.13305322128851538</v>
      </c>
      <c r="Q339" s="66">
        <v>469</v>
      </c>
      <c r="R339" s="57">
        <v>-0.18576388888888884</v>
      </c>
      <c r="S339" s="66">
        <v>1451</v>
      </c>
      <c r="T339" s="57">
        <v>0.58233369683751368</v>
      </c>
      <c r="U339" s="66">
        <v>1920</v>
      </c>
      <c r="V339" s="57">
        <v>0.28600133958472873</v>
      </c>
      <c r="W339" s="36">
        <v>1006</v>
      </c>
      <c r="X339" s="57">
        <v>-6.505576208178443E-2</v>
      </c>
      <c r="Y339" s="36">
        <v>1573</v>
      </c>
      <c r="Z339" s="57">
        <v>0.36426712922810056</v>
      </c>
      <c r="AA339" s="36">
        <v>2579</v>
      </c>
      <c r="AB339" s="57">
        <v>0.15702108568864959</v>
      </c>
    </row>
    <row r="340" spans="2:28" ht="15" hidden="1" customHeight="1" outlineLevel="1">
      <c r="B340" s="63" t="s">
        <v>83</v>
      </c>
      <c r="C340" s="36">
        <v>26</v>
      </c>
      <c r="D340" s="57">
        <v>4.0000000000000036E-2</v>
      </c>
      <c r="E340" s="66">
        <v>33</v>
      </c>
      <c r="F340" s="57">
        <v>7.25</v>
      </c>
      <c r="G340" s="66">
        <v>1</v>
      </c>
      <c r="H340" s="57">
        <v>-0.5</v>
      </c>
      <c r="I340" s="66">
        <v>34</v>
      </c>
      <c r="J340" s="57">
        <v>4.666666666666667</v>
      </c>
      <c r="K340" s="36">
        <v>515</v>
      </c>
      <c r="L340" s="57">
        <v>0.11713665943600859</v>
      </c>
      <c r="M340" s="36">
        <v>174</v>
      </c>
      <c r="N340" s="57">
        <v>-0.36727272727272731</v>
      </c>
      <c r="O340" s="36">
        <v>689</v>
      </c>
      <c r="P340" s="57">
        <v>-6.3858695652173947E-2</v>
      </c>
      <c r="Q340" s="66">
        <v>564</v>
      </c>
      <c r="R340" s="57">
        <v>-0.23577235772357719</v>
      </c>
      <c r="S340" s="66">
        <v>1228</v>
      </c>
      <c r="T340" s="57">
        <v>0.60732984293193715</v>
      </c>
      <c r="U340" s="66">
        <v>1792</v>
      </c>
      <c r="V340" s="57">
        <v>0.19307589880159792</v>
      </c>
      <c r="W340" s="36">
        <v>1138</v>
      </c>
      <c r="X340" s="57">
        <v>-7.3289902280130326E-2</v>
      </c>
      <c r="Y340" s="36">
        <v>1403</v>
      </c>
      <c r="Z340" s="57">
        <v>0.34644913627639151</v>
      </c>
      <c r="AA340" s="36">
        <v>2541</v>
      </c>
      <c r="AB340" s="57">
        <v>0.11938325991189425</v>
      </c>
    </row>
    <row r="341" spans="2:28" ht="15" hidden="1" customHeight="1" outlineLevel="1">
      <c r="B341" s="63" t="s">
        <v>82</v>
      </c>
      <c r="C341" s="36">
        <v>19</v>
      </c>
      <c r="D341" s="57">
        <v>-0.29629629629629628</v>
      </c>
      <c r="E341" s="66">
        <v>31</v>
      </c>
      <c r="F341" s="57">
        <v>5.2</v>
      </c>
      <c r="G341" s="66">
        <v>0</v>
      </c>
      <c r="H341" s="57">
        <v>-1</v>
      </c>
      <c r="I341" s="66">
        <v>31</v>
      </c>
      <c r="J341" s="57">
        <v>2.1</v>
      </c>
      <c r="K341" s="36">
        <v>441</v>
      </c>
      <c r="L341" s="57">
        <v>-0.17723880597014929</v>
      </c>
      <c r="M341" s="36">
        <v>229</v>
      </c>
      <c r="N341" s="57">
        <v>6.5116279069767469E-2</v>
      </c>
      <c r="O341" s="36">
        <v>670</v>
      </c>
      <c r="P341" s="57">
        <v>-0.10785619174434091</v>
      </c>
      <c r="Q341" s="66">
        <v>532</v>
      </c>
      <c r="R341" s="57">
        <v>-0.36817102137767221</v>
      </c>
      <c r="S341" s="66">
        <v>1315</v>
      </c>
      <c r="T341" s="57">
        <v>0.35567010309278357</v>
      </c>
      <c r="U341" s="66">
        <v>1847</v>
      </c>
      <c r="V341" s="57">
        <v>1.9315673289183266E-2</v>
      </c>
      <c r="W341" s="36">
        <v>1023</v>
      </c>
      <c r="X341" s="57">
        <v>-0.27446808510638299</v>
      </c>
      <c r="Y341" s="36">
        <v>1545</v>
      </c>
      <c r="Z341" s="57">
        <v>0.29722921914357681</v>
      </c>
      <c r="AA341" s="36">
        <v>2568</v>
      </c>
      <c r="AB341" s="57">
        <v>-1.2687427912341454E-2</v>
      </c>
    </row>
    <row r="342" spans="2:28" ht="15" hidden="1" customHeight="1" outlineLevel="1">
      <c r="B342" s="63" t="s">
        <v>81</v>
      </c>
      <c r="C342" s="36">
        <v>12</v>
      </c>
      <c r="D342" s="57">
        <v>-0.63636363636363635</v>
      </c>
      <c r="E342" s="66">
        <v>16</v>
      </c>
      <c r="F342" s="57" t="s">
        <v>143</v>
      </c>
      <c r="G342" s="66">
        <v>3</v>
      </c>
      <c r="H342" s="57">
        <v>0.5</v>
      </c>
      <c r="I342" s="66">
        <v>19</v>
      </c>
      <c r="J342" s="57">
        <v>8.5</v>
      </c>
      <c r="K342" s="36">
        <v>660</v>
      </c>
      <c r="L342" s="57">
        <v>0.13207547169811318</v>
      </c>
      <c r="M342" s="36">
        <v>185</v>
      </c>
      <c r="N342" s="57">
        <v>-0.2857142857142857</v>
      </c>
      <c r="O342" s="36">
        <v>845</v>
      </c>
      <c r="P342" s="57">
        <v>3.5629453681709222E-3</v>
      </c>
      <c r="Q342" s="66">
        <v>1017</v>
      </c>
      <c r="R342" s="57">
        <v>4.7373841400617955E-2</v>
      </c>
      <c r="S342" s="66">
        <v>2598</v>
      </c>
      <c r="T342" s="57">
        <v>1.5722772277227723</v>
      </c>
      <c r="U342" s="66">
        <v>3615</v>
      </c>
      <c r="V342" s="57">
        <v>0.82483594144371519</v>
      </c>
      <c r="W342" s="36">
        <v>1705</v>
      </c>
      <c r="X342" s="57">
        <v>7.4354127284183891E-2</v>
      </c>
      <c r="Y342" s="36">
        <v>2787</v>
      </c>
      <c r="Z342" s="57">
        <v>1.1927616050354053</v>
      </c>
      <c r="AA342" s="36">
        <v>4492</v>
      </c>
      <c r="AB342" s="57">
        <v>0.57172848145556343</v>
      </c>
    </row>
    <row r="343" spans="2:28" ht="15" hidden="1" customHeight="1" outlineLevel="1">
      <c r="B343" s="63" t="s">
        <v>80</v>
      </c>
      <c r="C343" s="36">
        <v>24</v>
      </c>
      <c r="D343" s="57">
        <v>-4.0000000000000036E-2</v>
      </c>
      <c r="E343" s="66">
        <v>26</v>
      </c>
      <c r="F343" s="57">
        <v>1.3636363636363638</v>
      </c>
      <c r="G343" s="66">
        <v>3</v>
      </c>
      <c r="H343" s="57">
        <v>0</v>
      </c>
      <c r="I343" s="66">
        <v>29</v>
      </c>
      <c r="J343" s="57">
        <v>1.0714285714285716</v>
      </c>
      <c r="K343" s="36">
        <v>678</v>
      </c>
      <c r="L343" s="57">
        <v>0.15502555366269166</v>
      </c>
      <c r="M343" s="36">
        <v>304</v>
      </c>
      <c r="N343" s="57">
        <v>-0.10588235294117643</v>
      </c>
      <c r="O343" s="36">
        <v>982</v>
      </c>
      <c r="P343" s="57">
        <v>5.9331175836030203E-2</v>
      </c>
      <c r="Q343" s="66">
        <v>1019</v>
      </c>
      <c r="R343" s="57">
        <v>0.12596685082872927</v>
      </c>
      <c r="S343" s="66">
        <v>1804</v>
      </c>
      <c r="T343" s="57">
        <v>0.8909853249475892</v>
      </c>
      <c r="U343" s="66">
        <v>2823</v>
      </c>
      <c r="V343" s="57">
        <v>0.51855836471221095</v>
      </c>
      <c r="W343" s="36">
        <v>1747</v>
      </c>
      <c r="X343" s="57">
        <v>0.14332460732984287</v>
      </c>
      <c r="Y343" s="36">
        <v>2111</v>
      </c>
      <c r="Z343" s="57">
        <v>0.62760215882806469</v>
      </c>
      <c r="AA343" s="36">
        <v>3858</v>
      </c>
      <c r="AB343" s="57">
        <v>0.36566371681415921</v>
      </c>
    </row>
    <row r="344" spans="2:28" ht="15" hidden="1" customHeight="1" outlineLevel="1">
      <c r="B344" s="63" t="s">
        <v>79</v>
      </c>
      <c r="C344" s="36">
        <v>38</v>
      </c>
      <c r="D344" s="57">
        <v>0.26666666666666661</v>
      </c>
      <c r="E344" s="66">
        <v>6</v>
      </c>
      <c r="F344" s="57">
        <v>0.19999999999999996</v>
      </c>
      <c r="G344" s="66">
        <v>1</v>
      </c>
      <c r="H344" s="57" t="s">
        <v>143</v>
      </c>
      <c r="I344" s="66">
        <v>7</v>
      </c>
      <c r="J344" s="57">
        <v>0.39999999999999991</v>
      </c>
      <c r="K344" s="36">
        <v>659</v>
      </c>
      <c r="L344" s="57">
        <v>0.16637168141592928</v>
      </c>
      <c r="M344" s="36">
        <v>408</v>
      </c>
      <c r="N344" s="57">
        <v>9.9009900990099098E-3</v>
      </c>
      <c r="O344" s="36">
        <v>1067</v>
      </c>
      <c r="P344" s="57">
        <v>0.10113519091847256</v>
      </c>
      <c r="Q344" s="66">
        <v>993</v>
      </c>
      <c r="R344" s="57">
        <v>0.25537294563843238</v>
      </c>
      <c r="S344" s="66">
        <v>1983</v>
      </c>
      <c r="T344" s="57">
        <v>0.82596685082872923</v>
      </c>
      <c r="U344" s="66">
        <v>2976</v>
      </c>
      <c r="V344" s="57">
        <v>0.58550879062333516</v>
      </c>
      <c r="W344" s="36">
        <v>1696</v>
      </c>
      <c r="X344" s="57">
        <v>0.21926671459381741</v>
      </c>
      <c r="Y344" s="36">
        <v>2392</v>
      </c>
      <c r="Z344" s="57">
        <v>0.60536912751677852</v>
      </c>
      <c r="AA344" s="36">
        <v>4088</v>
      </c>
      <c r="AB344" s="57">
        <v>0.4189517528635891</v>
      </c>
    </row>
    <row r="345" spans="2:28" collapsed="1">
      <c r="B345" s="173">
        <v>1986</v>
      </c>
      <c r="C345" s="66">
        <v>206</v>
      </c>
      <c r="D345" s="67">
        <v>-0.15918367346938778</v>
      </c>
      <c r="E345" s="66">
        <v>117</v>
      </c>
      <c r="F345" s="67">
        <v>2.65625</v>
      </c>
      <c r="G345" s="66">
        <v>42</v>
      </c>
      <c r="H345" s="67">
        <v>1.7999999999999998</v>
      </c>
      <c r="I345" s="66">
        <v>159</v>
      </c>
      <c r="J345" s="67">
        <v>2.3829787234042552</v>
      </c>
      <c r="K345" s="66">
        <v>6164</v>
      </c>
      <c r="L345" s="67">
        <v>4.7586675730795447E-2</v>
      </c>
      <c r="M345" s="66">
        <v>2671</v>
      </c>
      <c r="N345" s="67">
        <v>-0.11409618573797675</v>
      </c>
      <c r="O345" s="66">
        <v>8835</v>
      </c>
      <c r="P345" s="67">
        <v>-7.1918193055399149E-3</v>
      </c>
      <c r="Q345" s="66">
        <v>9192</v>
      </c>
      <c r="R345" s="67">
        <v>-2.1294718909710353E-2</v>
      </c>
      <c r="S345" s="66">
        <v>19265</v>
      </c>
      <c r="T345" s="67">
        <v>0.43704311502312398</v>
      </c>
      <c r="U345" s="66">
        <v>28457</v>
      </c>
      <c r="V345" s="67">
        <v>0.24822352837968253</v>
      </c>
      <c r="W345" s="66">
        <v>15677</v>
      </c>
      <c r="X345" s="67">
        <v>8.1023728377596083E-3</v>
      </c>
      <c r="Y345" s="66">
        <v>21980</v>
      </c>
      <c r="Z345" s="67">
        <v>0.33714563815549337</v>
      </c>
      <c r="AA345" s="66">
        <v>37657</v>
      </c>
      <c r="AB345" s="67">
        <v>0.1771859076557567</v>
      </c>
    </row>
    <row r="346" spans="2:28" ht="15" hidden="1" customHeight="1" outlineLevel="1">
      <c r="B346" s="63" t="s">
        <v>90</v>
      </c>
      <c r="C346" s="36">
        <v>23</v>
      </c>
      <c r="D346" s="57">
        <v>-0.11538461538461542</v>
      </c>
      <c r="E346" s="66">
        <v>3</v>
      </c>
      <c r="F346" s="57" t="s">
        <v>143</v>
      </c>
      <c r="G346" s="66">
        <v>0</v>
      </c>
      <c r="H346" s="57" t="s">
        <v>143</v>
      </c>
      <c r="I346" s="66">
        <v>3</v>
      </c>
      <c r="J346" s="57" t="s">
        <v>143</v>
      </c>
      <c r="K346" s="36">
        <v>667</v>
      </c>
      <c r="L346" s="57">
        <v>0.51936218678815482</v>
      </c>
      <c r="M346" s="36">
        <v>223</v>
      </c>
      <c r="N346" s="57">
        <v>-0.36647727272727271</v>
      </c>
      <c r="O346" s="36">
        <v>890</v>
      </c>
      <c r="P346" s="57">
        <v>0.12515802781289498</v>
      </c>
      <c r="Q346" s="66">
        <v>917</v>
      </c>
      <c r="R346" s="57">
        <v>0.39150227617602429</v>
      </c>
      <c r="S346" s="66">
        <v>1765</v>
      </c>
      <c r="T346" s="57">
        <v>0.50725875320239111</v>
      </c>
      <c r="U346" s="66">
        <v>2682</v>
      </c>
      <c r="V346" s="57">
        <v>0.46557377049180326</v>
      </c>
      <c r="W346" s="36">
        <v>1610</v>
      </c>
      <c r="X346" s="57">
        <v>0.43238434163701078</v>
      </c>
      <c r="Y346" s="36">
        <v>1988</v>
      </c>
      <c r="Z346" s="57">
        <v>0.30531845042678918</v>
      </c>
      <c r="AA346" s="36">
        <v>3598</v>
      </c>
      <c r="AB346" s="57">
        <v>0.35927465054778995</v>
      </c>
    </row>
    <row r="347" spans="2:28" ht="15" hidden="1" customHeight="1" outlineLevel="1">
      <c r="B347" s="63" t="s">
        <v>89</v>
      </c>
      <c r="C347" s="36">
        <v>25</v>
      </c>
      <c r="D347" s="57">
        <v>-0.30555555555555558</v>
      </c>
      <c r="E347" s="66">
        <v>0</v>
      </c>
      <c r="F347" s="57" t="s">
        <v>143</v>
      </c>
      <c r="G347" s="66">
        <v>0</v>
      </c>
      <c r="H347" s="57" t="s">
        <v>143</v>
      </c>
      <c r="I347" s="66">
        <v>0</v>
      </c>
      <c r="J347" s="57" t="s">
        <v>143</v>
      </c>
      <c r="K347" s="36">
        <v>541</v>
      </c>
      <c r="L347" s="57">
        <v>-0.244413407821229</v>
      </c>
      <c r="M347" s="36">
        <v>194</v>
      </c>
      <c r="N347" s="57">
        <v>-0.31205673758865249</v>
      </c>
      <c r="O347" s="36">
        <v>735</v>
      </c>
      <c r="P347" s="57">
        <v>-0.26352705410821642</v>
      </c>
      <c r="Q347" s="66">
        <v>729</v>
      </c>
      <c r="R347" s="57">
        <v>-0.13931523022432113</v>
      </c>
      <c r="S347" s="66">
        <v>1363</v>
      </c>
      <c r="T347" s="57">
        <v>0.54011299435028248</v>
      </c>
      <c r="U347" s="66">
        <v>2092</v>
      </c>
      <c r="V347" s="57">
        <v>0.20785219399538102</v>
      </c>
      <c r="W347" s="36">
        <v>1295</v>
      </c>
      <c r="X347" s="57">
        <v>-0.19011882426516569</v>
      </c>
      <c r="Y347" s="36">
        <v>1557</v>
      </c>
      <c r="Z347" s="57">
        <v>0.33419023136246784</v>
      </c>
      <c r="AA347" s="36">
        <v>2852</v>
      </c>
      <c r="AB347" s="57">
        <v>3.1091829356471479E-2</v>
      </c>
    </row>
    <row r="348" spans="2:28" ht="15" hidden="1" customHeight="1" outlineLevel="1">
      <c r="B348" s="63" t="s">
        <v>88</v>
      </c>
      <c r="C348" s="36">
        <v>8</v>
      </c>
      <c r="D348" s="57">
        <v>-0.84615384615384615</v>
      </c>
      <c r="E348" s="66">
        <v>1</v>
      </c>
      <c r="F348" s="57" t="s">
        <v>143</v>
      </c>
      <c r="G348" s="66">
        <v>2</v>
      </c>
      <c r="H348" s="57">
        <v>-0.6</v>
      </c>
      <c r="I348" s="66">
        <v>3</v>
      </c>
      <c r="J348" s="57">
        <v>-0.4</v>
      </c>
      <c r="K348" s="36">
        <v>418</v>
      </c>
      <c r="L348" s="57">
        <v>-0.31587561374795414</v>
      </c>
      <c r="M348" s="36">
        <v>235</v>
      </c>
      <c r="N348" s="57">
        <v>-0.24679487179487181</v>
      </c>
      <c r="O348" s="36">
        <v>653</v>
      </c>
      <c r="P348" s="57">
        <v>-0.29252437703141931</v>
      </c>
      <c r="Q348" s="66">
        <v>704</v>
      </c>
      <c r="R348" s="57">
        <v>0.33333333333333326</v>
      </c>
      <c r="S348" s="66">
        <v>1214</v>
      </c>
      <c r="T348" s="57">
        <v>0.52704402515723281</v>
      </c>
      <c r="U348" s="66">
        <v>1918</v>
      </c>
      <c r="V348" s="57">
        <v>0.44973544973544977</v>
      </c>
      <c r="W348" s="36">
        <v>1131</v>
      </c>
      <c r="X348" s="57">
        <v>-5.0377833753148638E-2</v>
      </c>
      <c r="Y348" s="36">
        <v>1451</v>
      </c>
      <c r="Z348" s="57">
        <v>0.30485611510791366</v>
      </c>
      <c r="AA348" s="36">
        <v>2582</v>
      </c>
      <c r="AB348" s="57">
        <v>0.12114633087277471</v>
      </c>
    </row>
    <row r="349" spans="2:28" ht="15" hidden="1" customHeight="1" outlineLevel="1">
      <c r="B349" s="63" t="s">
        <v>87</v>
      </c>
      <c r="C349" s="36">
        <v>8</v>
      </c>
      <c r="D349" s="57">
        <v>-0.55555555555555558</v>
      </c>
      <c r="E349" s="66">
        <v>1</v>
      </c>
      <c r="F349" s="57">
        <v>-0.75</v>
      </c>
      <c r="G349" s="66">
        <v>0</v>
      </c>
      <c r="H349" s="57">
        <v>-1</v>
      </c>
      <c r="I349" s="66">
        <v>1</v>
      </c>
      <c r="J349" s="57">
        <v>-0.88888888888888884</v>
      </c>
      <c r="K349" s="36">
        <v>380</v>
      </c>
      <c r="L349" s="57">
        <v>-0.4242424242424242</v>
      </c>
      <c r="M349" s="36">
        <v>203</v>
      </c>
      <c r="N349" s="57">
        <v>-0.22813688212927752</v>
      </c>
      <c r="O349" s="36">
        <v>583</v>
      </c>
      <c r="P349" s="57">
        <v>-0.36836403033586129</v>
      </c>
      <c r="Q349" s="66">
        <v>637</v>
      </c>
      <c r="R349" s="57">
        <v>0.16029143897996367</v>
      </c>
      <c r="S349" s="66">
        <v>731</v>
      </c>
      <c r="T349" s="57">
        <v>-2.0107238605898137E-2</v>
      </c>
      <c r="U349" s="66">
        <v>1368</v>
      </c>
      <c r="V349" s="57">
        <v>5.6370656370656302E-2</v>
      </c>
      <c r="W349" s="36">
        <v>1026</v>
      </c>
      <c r="X349" s="57">
        <v>-0.1665312753858651</v>
      </c>
      <c r="Y349" s="36">
        <v>934</v>
      </c>
      <c r="Z349" s="57">
        <v>-7.98029556650246E-2</v>
      </c>
      <c r="AA349" s="36">
        <v>1960</v>
      </c>
      <c r="AB349" s="57">
        <v>-0.12733748886910057</v>
      </c>
    </row>
    <row r="350" spans="2:28" ht="15" hidden="1" customHeight="1" outlineLevel="1">
      <c r="B350" s="63" t="s">
        <v>86</v>
      </c>
      <c r="C350" s="36">
        <v>5</v>
      </c>
      <c r="D350" s="57">
        <v>-0.87804878048780488</v>
      </c>
      <c r="E350" s="66">
        <v>0</v>
      </c>
      <c r="F350" s="57" t="s">
        <v>143</v>
      </c>
      <c r="G350" s="66">
        <v>0</v>
      </c>
      <c r="H350" s="57" t="s">
        <v>143</v>
      </c>
      <c r="I350" s="66">
        <v>0</v>
      </c>
      <c r="J350" s="57" t="s">
        <v>143</v>
      </c>
      <c r="K350" s="36">
        <v>319</v>
      </c>
      <c r="L350" s="57">
        <v>-0.19240506329113927</v>
      </c>
      <c r="M350" s="36">
        <v>196</v>
      </c>
      <c r="N350" s="57">
        <v>-0.234375</v>
      </c>
      <c r="O350" s="36">
        <v>515</v>
      </c>
      <c r="P350" s="57">
        <v>-0.2089093701996928</v>
      </c>
      <c r="Q350" s="66">
        <v>732</v>
      </c>
      <c r="R350" s="57">
        <v>0.28196147110332759</v>
      </c>
      <c r="S350" s="66">
        <v>1180</v>
      </c>
      <c r="T350" s="57">
        <v>0.5108834827144686</v>
      </c>
      <c r="U350" s="66">
        <v>1912</v>
      </c>
      <c r="V350" s="57">
        <v>0.41420118343195256</v>
      </c>
      <c r="W350" s="36">
        <v>1056</v>
      </c>
      <c r="X350" s="57">
        <v>4.8659384309831077E-2</v>
      </c>
      <c r="Y350" s="36">
        <v>1376</v>
      </c>
      <c r="Z350" s="57">
        <v>0.32690453230472527</v>
      </c>
      <c r="AA350" s="36">
        <v>2432</v>
      </c>
      <c r="AB350" s="57">
        <v>0.18982387475538154</v>
      </c>
    </row>
    <row r="351" spans="2:28" ht="15" hidden="1" customHeight="1" outlineLevel="1">
      <c r="B351" s="63" t="s">
        <v>85</v>
      </c>
      <c r="C351" s="36">
        <v>14</v>
      </c>
      <c r="D351" s="57">
        <v>-0.66666666666666674</v>
      </c>
      <c r="E351" s="66">
        <v>0</v>
      </c>
      <c r="F351" s="57" t="s">
        <v>143</v>
      </c>
      <c r="G351" s="66">
        <v>1</v>
      </c>
      <c r="H351" s="57">
        <v>-0.83333333333333337</v>
      </c>
      <c r="I351" s="66">
        <v>1</v>
      </c>
      <c r="J351" s="57">
        <v>-0.83333333333333337</v>
      </c>
      <c r="K351" s="36">
        <v>349</v>
      </c>
      <c r="L351" s="57">
        <v>-9.3506493506493538E-2</v>
      </c>
      <c r="M351" s="36">
        <v>235</v>
      </c>
      <c r="N351" s="57">
        <v>2.1739130434782705E-2</v>
      </c>
      <c r="O351" s="36">
        <v>584</v>
      </c>
      <c r="P351" s="57">
        <v>-5.0406504065040658E-2</v>
      </c>
      <c r="Q351" s="66">
        <v>850</v>
      </c>
      <c r="R351" s="57">
        <v>0.39116202945990186</v>
      </c>
      <c r="S351" s="66">
        <v>1452</v>
      </c>
      <c r="T351" s="57">
        <v>0.28952042628774421</v>
      </c>
      <c r="U351" s="66">
        <v>2302</v>
      </c>
      <c r="V351" s="57">
        <v>0.32527345998848589</v>
      </c>
      <c r="W351" s="36">
        <v>1213</v>
      </c>
      <c r="X351" s="57">
        <v>0.16859344894026984</v>
      </c>
      <c r="Y351" s="36">
        <v>1688</v>
      </c>
      <c r="Z351" s="57">
        <v>0.23935389133627027</v>
      </c>
      <c r="AA351" s="36">
        <v>2901</v>
      </c>
      <c r="AB351" s="57">
        <v>0.20874999999999999</v>
      </c>
    </row>
    <row r="352" spans="2:28" ht="15" hidden="1" customHeight="1" outlineLevel="1">
      <c r="B352" s="63" t="s">
        <v>84</v>
      </c>
      <c r="C352" s="36">
        <v>20</v>
      </c>
      <c r="D352" s="57">
        <v>-0.375</v>
      </c>
      <c r="E352" s="66">
        <v>2</v>
      </c>
      <c r="F352" s="57" t="s">
        <v>143</v>
      </c>
      <c r="G352" s="66">
        <v>0</v>
      </c>
      <c r="H352" s="57" t="s">
        <v>143</v>
      </c>
      <c r="I352" s="66">
        <v>2</v>
      </c>
      <c r="J352" s="57" t="s">
        <v>143</v>
      </c>
      <c r="K352" s="36">
        <v>478</v>
      </c>
      <c r="L352" s="57">
        <v>-8.2533589251439499E-2</v>
      </c>
      <c r="M352" s="36">
        <v>236</v>
      </c>
      <c r="N352" s="57">
        <v>-0.15107913669064743</v>
      </c>
      <c r="O352" s="36">
        <v>714</v>
      </c>
      <c r="P352" s="57">
        <v>-0.1063829787234043</v>
      </c>
      <c r="Q352" s="66">
        <v>576</v>
      </c>
      <c r="R352" s="57">
        <v>-0.19888734353268434</v>
      </c>
      <c r="S352" s="66">
        <v>917</v>
      </c>
      <c r="T352" s="57">
        <v>0.43505477308294216</v>
      </c>
      <c r="U352" s="66">
        <v>1493</v>
      </c>
      <c r="V352" s="57">
        <v>9.9410898379970636E-2</v>
      </c>
      <c r="W352" s="36">
        <v>1076</v>
      </c>
      <c r="X352" s="57">
        <v>-0.15408805031446537</v>
      </c>
      <c r="Y352" s="36">
        <v>1153</v>
      </c>
      <c r="Z352" s="57">
        <v>0.257360959651036</v>
      </c>
      <c r="AA352" s="36">
        <v>2229</v>
      </c>
      <c r="AB352" s="57">
        <v>1.8273184102329809E-2</v>
      </c>
    </row>
    <row r="353" spans="2:28" ht="15" hidden="1" customHeight="1" outlineLevel="1">
      <c r="B353" s="63" t="s">
        <v>83</v>
      </c>
      <c r="C353" s="36">
        <v>25</v>
      </c>
      <c r="D353" s="57">
        <v>1.2727272727272729</v>
      </c>
      <c r="E353" s="66">
        <v>4</v>
      </c>
      <c r="F353" s="57" t="s">
        <v>143</v>
      </c>
      <c r="G353" s="66">
        <v>2</v>
      </c>
      <c r="H353" s="57">
        <v>0</v>
      </c>
      <c r="I353" s="66">
        <v>6</v>
      </c>
      <c r="J353" s="57">
        <v>2</v>
      </c>
      <c r="K353" s="36">
        <v>461</v>
      </c>
      <c r="L353" s="57">
        <v>-0.34794908062234797</v>
      </c>
      <c r="M353" s="36">
        <v>275</v>
      </c>
      <c r="N353" s="57">
        <v>0.52777777777777768</v>
      </c>
      <c r="O353" s="36">
        <v>736</v>
      </c>
      <c r="P353" s="57">
        <v>-0.17023675310033826</v>
      </c>
      <c r="Q353" s="66">
        <v>738</v>
      </c>
      <c r="R353" s="57">
        <v>0.83126550868486349</v>
      </c>
      <c r="S353" s="66">
        <v>764</v>
      </c>
      <c r="T353" s="57">
        <v>0.29491525423728815</v>
      </c>
      <c r="U353" s="66">
        <v>1502</v>
      </c>
      <c r="V353" s="57">
        <v>0.51258811681772398</v>
      </c>
      <c r="W353" s="36">
        <v>1228</v>
      </c>
      <c r="X353" s="57">
        <v>9.5450490633363083E-2</v>
      </c>
      <c r="Y353" s="36">
        <v>1042</v>
      </c>
      <c r="Z353" s="57">
        <v>0.34974093264248696</v>
      </c>
      <c r="AA353" s="36">
        <v>2270</v>
      </c>
      <c r="AB353" s="57">
        <v>0.19915478077126259</v>
      </c>
    </row>
    <row r="354" spans="2:28" ht="15" hidden="1" customHeight="1" outlineLevel="1">
      <c r="B354" s="63" t="s">
        <v>82</v>
      </c>
      <c r="C354" s="36">
        <v>27</v>
      </c>
      <c r="D354" s="57">
        <v>-0.32499999999999996</v>
      </c>
      <c r="E354" s="66">
        <v>5</v>
      </c>
      <c r="F354" s="57">
        <v>-0.375</v>
      </c>
      <c r="G354" s="66">
        <v>5</v>
      </c>
      <c r="H354" s="57">
        <v>-0.16666666666666663</v>
      </c>
      <c r="I354" s="66">
        <v>10</v>
      </c>
      <c r="J354" s="57">
        <v>-0.2857142857142857</v>
      </c>
      <c r="K354" s="36">
        <v>536</v>
      </c>
      <c r="L354" s="57">
        <v>-0.47859922178988323</v>
      </c>
      <c r="M354" s="36">
        <v>215</v>
      </c>
      <c r="N354" s="57">
        <v>-0.18867924528301883</v>
      </c>
      <c r="O354" s="36">
        <v>751</v>
      </c>
      <c r="P354" s="57">
        <v>-0.41918020108275333</v>
      </c>
      <c r="Q354" s="66">
        <v>842</v>
      </c>
      <c r="R354" s="57">
        <v>0.51711711711711716</v>
      </c>
      <c r="S354" s="66">
        <v>970</v>
      </c>
      <c r="T354" s="57">
        <v>-0.14912280701754388</v>
      </c>
      <c r="U354" s="66">
        <v>1812</v>
      </c>
      <c r="V354" s="57">
        <v>6.9026548672566301E-2</v>
      </c>
      <c r="W354" s="36">
        <v>1410</v>
      </c>
      <c r="X354" s="57">
        <v>-0.13549969343960755</v>
      </c>
      <c r="Y354" s="36">
        <v>1191</v>
      </c>
      <c r="Z354" s="57">
        <v>-0.15591778880226792</v>
      </c>
      <c r="AA354" s="36">
        <v>2601</v>
      </c>
      <c r="AB354" s="57">
        <v>-0.1449704142011834</v>
      </c>
    </row>
    <row r="355" spans="2:28" ht="15" hidden="1" customHeight="1" outlineLevel="1">
      <c r="B355" s="63" t="s">
        <v>81</v>
      </c>
      <c r="C355" s="36">
        <v>33</v>
      </c>
      <c r="D355" s="57">
        <v>-8.333333333333337E-2</v>
      </c>
      <c r="E355" s="66">
        <v>0</v>
      </c>
      <c r="F355" s="57">
        <v>-1</v>
      </c>
      <c r="G355" s="66">
        <v>2</v>
      </c>
      <c r="H355" s="57">
        <v>-0.6</v>
      </c>
      <c r="I355" s="66">
        <v>2</v>
      </c>
      <c r="J355" s="57">
        <v>-0.89473684210526316</v>
      </c>
      <c r="K355" s="36">
        <v>583</v>
      </c>
      <c r="L355" s="57">
        <v>-0.44317096466093597</v>
      </c>
      <c r="M355" s="36">
        <v>259</v>
      </c>
      <c r="N355" s="57">
        <v>-0.40046296296296291</v>
      </c>
      <c r="O355" s="36">
        <v>842</v>
      </c>
      <c r="P355" s="57">
        <v>-0.43069641649763357</v>
      </c>
      <c r="Q355" s="66">
        <v>971</v>
      </c>
      <c r="R355" s="57">
        <v>0.28950863213811417</v>
      </c>
      <c r="S355" s="66">
        <v>1010</v>
      </c>
      <c r="T355" s="57">
        <v>-0.23888470233609649</v>
      </c>
      <c r="U355" s="66">
        <v>1981</v>
      </c>
      <c r="V355" s="57">
        <v>-4.7596153846153899E-2</v>
      </c>
      <c r="W355" s="36">
        <v>1587</v>
      </c>
      <c r="X355" s="57">
        <v>-0.14216216216216215</v>
      </c>
      <c r="Y355" s="36">
        <v>1271</v>
      </c>
      <c r="Z355" s="57">
        <v>-0.27947845804988658</v>
      </c>
      <c r="AA355" s="36">
        <v>2858</v>
      </c>
      <c r="AB355" s="57">
        <v>-0.20918649695628111</v>
      </c>
    </row>
    <row r="356" spans="2:28" ht="15" hidden="1" customHeight="1" outlineLevel="1">
      <c r="B356" s="63" t="s">
        <v>80</v>
      </c>
      <c r="C356" s="36">
        <v>25</v>
      </c>
      <c r="D356" s="57">
        <v>-0.35897435897435892</v>
      </c>
      <c r="E356" s="66">
        <v>11</v>
      </c>
      <c r="F356" s="57">
        <v>-0.3125</v>
      </c>
      <c r="G356" s="66">
        <v>3</v>
      </c>
      <c r="H356" s="57" t="s">
        <v>143</v>
      </c>
      <c r="I356" s="66">
        <v>14</v>
      </c>
      <c r="J356" s="57">
        <v>-0.125</v>
      </c>
      <c r="K356" s="36">
        <v>587</v>
      </c>
      <c r="L356" s="57">
        <v>-0.13293943870014768</v>
      </c>
      <c r="M356" s="36">
        <v>340</v>
      </c>
      <c r="N356" s="57">
        <v>0.27819548872180455</v>
      </c>
      <c r="O356" s="36">
        <v>927</v>
      </c>
      <c r="P356" s="57">
        <v>-1.6967126193001114E-2</v>
      </c>
      <c r="Q356" s="66">
        <v>905</v>
      </c>
      <c r="R356" s="57">
        <v>0.37957317073170738</v>
      </c>
      <c r="S356" s="66">
        <v>954</v>
      </c>
      <c r="T356" s="57">
        <v>-0.16826503923278113</v>
      </c>
      <c r="U356" s="66">
        <v>1859</v>
      </c>
      <c r="V356" s="57">
        <v>3.1059345535219052E-2</v>
      </c>
      <c r="W356" s="36">
        <v>1528</v>
      </c>
      <c r="X356" s="57">
        <v>0.10086455331412103</v>
      </c>
      <c r="Y356" s="36">
        <v>1297</v>
      </c>
      <c r="Z356" s="57">
        <v>-8.2094833687190394E-2</v>
      </c>
      <c r="AA356" s="36">
        <v>2825</v>
      </c>
      <c r="AB356" s="57">
        <v>8.5683684398429882E-3</v>
      </c>
    </row>
    <row r="357" spans="2:28" ht="15" hidden="1" customHeight="1" outlineLevel="1">
      <c r="B357" s="63" t="s">
        <v>79</v>
      </c>
      <c r="C357" s="36">
        <v>30</v>
      </c>
      <c r="D357" s="57">
        <v>-0.18918918918918914</v>
      </c>
      <c r="E357" s="66">
        <v>5</v>
      </c>
      <c r="F357" s="57">
        <v>-0.61538461538461542</v>
      </c>
      <c r="G357" s="66">
        <v>0</v>
      </c>
      <c r="H357" s="57">
        <v>-1</v>
      </c>
      <c r="I357" s="66">
        <v>5</v>
      </c>
      <c r="J357" s="57">
        <v>-0.66666666666666674</v>
      </c>
      <c r="K357" s="36">
        <v>565</v>
      </c>
      <c r="L357" s="57">
        <v>-0.28208386277001274</v>
      </c>
      <c r="M357" s="36">
        <v>404</v>
      </c>
      <c r="N357" s="57">
        <v>5.2083333333333259E-2</v>
      </c>
      <c r="O357" s="36">
        <v>969</v>
      </c>
      <c r="P357" s="57">
        <v>-0.17250213492741251</v>
      </c>
      <c r="Q357" s="66">
        <v>791</v>
      </c>
      <c r="R357" s="57">
        <v>0.42010771992818663</v>
      </c>
      <c r="S357" s="66">
        <v>1086</v>
      </c>
      <c r="T357" s="57">
        <v>5.232558139534893E-2</v>
      </c>
      <c r="U357" s="66">
        <v>1877</v>
      </c>
      <c r="V357" s="57">
        <v>0.18124606670862176</v>
      </c>
      <c r="W357" s="36">
        <v>1391</v>
      </c>
      <c r="X357" s="57">
        <v>-2.8673835125447855E-3</v>
      </c>
      <c r="Y357" s="36">
        <v>1490</v>
      </c>
      <c r="Z357" s="57">
        <v>5.0775740479548581E-2</v>
      </c>
      <c r="AA357" s="36">
        <v>2881</v>
      </c>
      <c r="AB357" s="57">
        <v>2.4173480270174297E-2</v>
      </c>
    </row>
    <row r="358" spans="2:28" collapsed="1">
      <c r="B358" s="173">
        <v>1985</v>
      </c>
      <c r="C358" s="66">
        <v>245</v>
      </c>
      <c r="D358" s="67">
        <v>-0.40389294403892939</v>
      </c>
      <c r="E358" s="66">
        <v>32</v>
      </c>
      <c r="F358" s="67">
        <v>-0.41818181818181821</v>
      </c>
      <c r="G358" s="66">
        <v>15</v>
      </c>
      <c r="H358" s="67">
        <v>-0.5161290322580645</v>
      </c>
      <c r="I358" s="66">
        <v>47</v>
      </c>
      <c r="J358" s="67">
        <v>-0.45348837209302328</v>
      </c>
      <c r="K358" s="66">
        <v>5884</v>
      </c>
      <c r="L358" s="67">
        <v>-0.2620092813244701</v>
      </c>
      <c r="M358" s="66">
        <v>3015</v>
      </c>
      <c r="N358" s="67">
        <v>-0.13857142857142857</v>
      </c>
      <c r="O358" s="66">
        <v>8899</v>
      </c>
      <c r="P358" s="67">
        <v>-0.22435282837967396</v>
      </c>
      <c r="Q358" s="66">
        <v>9392</v>
      </c>
      <c r="R358" s="67">
        <v>0.2678185745140389</v>
      </c>
      <c r="S358" s="66">
        <v>13406</v>
      </c>
      <c r="T358" s="67">
        <v>0.17813516126197371</v>
      </c>
      <c r="U358" s="66">
        <v>22798</v>
      </c>
      <c r="V358" s="67">
        <v>0.21349869590674397</v>
      </c>
      <c r="W358" s="66">
        <v>15551</v>
      </c>
      <c r="X358" s="67">
        <v>-1.8678614248753722E-2</v>
      </c>
      <c r="Y358" s="66">
        <v>16438</v>
      </c>
      <c r="Z358" s="67">
        <v>0.1024076185366507</v>
      </c>
      <c r="AA358" s="66">
        <v>31989</v>
      </c>
      <c r="AB358" s="67">
        <v>4.0022108069445395E-2</v>
      </c>
    </row>
    <row r="359" spans="2:28" ht="15" hidden="1" customHeight="1" outlineLevel="1">
      <c r="B359" s="63" t="s">
        <v>90</v>
      </c>
      <c r="C359" s="36">
        <v>26</v>
      </c>
      <c r="D359" s="57">
        <v>-0.46938775510204078</v>
      </c>
      <c r="E359" s="66">
        <v>0</v>
      </c>
      <c r="F359" s="57">
        <v>-1</v>
      </c>
      <c r="G359" s="66">
        <v>0</v>
      </c>
      <c r="H359" s="57" t="s">
        <v>143</v>
      </c>
      <c r="I359" s="66">
        <v>0</v>
      </c>
      <c r="J359" s="57">
        <v>-1</v>
      </c>
      <c r="K359" s="36">
        <v>439</v>
      </c>
      <c r="L359" s="57">
        <v>-9.6707818930041101E-2</v>
      </c>
      <c r="M359" s="36">
        <v>352</v>
      </c>
      <c r="N359" s="57">
        <v>-9.9744245524296726E-2</v>
      </c>
      <c r="O359" s="36">
        <v>791</v>
      </c>
      <c r="P359" s="57">
        <v>-9.806157354618017E-2</v>
      </c>
      <c r="Q359" s="66">
        <v>659</v>
      </c>
      <c r="R359" s="57">
        <v>-0.30485232067510548</v>
      </c>
      <c r="S359" s="66">
        <v>1171</v>
      </c>
      <c r="T359" s="57">
        <v>0.26868905742145177</v>
      </c>
      <c r="U359" s="66">
        <v>1830</v>
      </c>
      <c r="V359" s="57">
        <v>-2.1913415285943372E-2</v>
      </c>
      <c r="W359" s="36">
        <v>1124</v>
      </c>
      <c r="X359" s="57">
        <v>-0.24411566913248151</v>
      </c>
      <c r="Y359" s="36">
        <v>1523</v>
      </c>
      <c r="Z359" s="57">
        <v>0.15905631659056318</v>
      </c>
      <c r="AA359" s="36">
        <v>2647</v>
      </c>
      <c r="AB359" s="57">
        <v>-5.4980364155658656E-2</v>
      </c>
    </row>
    <row r="360" spans="2:28" ht="15" hidden="1" customHeight="1" outlineLevel="1">
      <c r="B360" s="63" t="s">
        <v>89</v>
      </c>
      <c r="C360" s="36">
        <v>36</v>
      </c>
      <c r="D360" s="57">
        <v>0.33333333333333326</v>
      </c>
      <c r="E360" s="66">
        <v>0</v>
      </c>
      <c r="F360" s="57" t="s">
        <v>143</v>
      </c>
      <c r="G360" s="66">
        <v>0</v>
      </c>
      <c r="H360" s="57" t="s">
        <v>143</v>
      </c>
      <c r="I360" s="66">
        <v>0</v>
      </c>
      <c r="J360" s="57" t="s">
        <v>143</v>
      </c>
      <c r="K360" s="36">
        <v>716</v>
      </c>
      <c r="L360" s="57">
        <v>0.24090121317157709</v>
      </c>
      <c r="M360" s="36">
        <v>282</v>
      </c>
      <c r="N360" s="57">
        <v>0.61142857142857143</v>
      </c>
      <c r="O360" s="36">
        <v>998</v>
      </c>
      <c r="P360" s="57">
        <v>0.3271276595744681</v>
      </c>
      <c r="Q360" s="66">
        <v>847</v>
      </c>
      <c r="R360" s="57">
        <v>0.25854383358098065</v>
      </c>
      <c r="S360" s="66">
        <v>885</v>
      </c>
      <c r="T360" s="57">
        <v>9.8014888337468964E-2</v>
      </c>
      <c r="U360" s="66">
        <v>1732</v>
      </c>
      <c r="V360" s="57">
        <v>0.17106152805949959</v>
      </c>
      <c r="W360" s="36">
        <v>1599</v>
      </c>
      <c r="X360" s="57">
        <v>0.25215348472983545</v>
      </c>
      <c r="Y360" s="36">
        <v>1167</v>
      </c>
      <c r="Z360" s="57">
        <v>0.18960244648318048</v>
      </c>
      <c r="AA360" s="36">
        <v>2766</v>
      </c>
      <c r="AB360" s="57">
        <v>0.22497785651018609</v>
      </c>
    </row>
    <row r="361" spans="2:28" ht="15" hidden="1" customHeight="1" outlineLevel="1">
      <c r="B361" s="63" t="s">
        <v>88</v>
      </c>
      <c r="C361" s="36">
        <v>52</v>
      </c>
      <c r="D361" s="57">
        <v>2.0588235294117645</v>
      </c>
      <c r="E361" s="66">
        <v>0</v>
      </c>
      <c r="F361" s="57" t="s">
        <v>143</v>
      </c>
      <c r="G361" s="66">
        <v>5</v>
      </c>
      <c r="H361" s="57">
        <v>0.66666666666666674</v>
      </c>
      <c r="I361" s="66">
        <v>5</v>
      </c>
      <c r="J361" s="57">
        <v>0.66666666666666674</v>
      </c>
      <c r="K361" s="36">
        <v>611</v>
      </c>
      <c r="L361" s="57">
        <v>0.50122850122850116</v>
      </c>
      <c r="M361" s="36">
        <v>312</v>
      </c>
      <c r="N361" s="57">
        <v>0.89090909090909087</v>
      </c>
      <c r="O361" s="36">
        <v>923</v>
      </c>
      <c r="P361" s="57">
        <v>0.61363636363636354</v>
      </c>
      <c r="Q361" s="66">
        <v>528</v>
      </c>
      <c r="R361" s="57">
        <v>-0.39449541284403666</v>
      </c>
      <c r="S361" s="66">
        <v>795</v>
      </c>
      <c r="T361" s="57">
        <v>-7.6655052264808399E-2</v>
      </c>
      <c r="U361" s="66">
        <v>1323</v>
      </c>
      <c r="V361" s="57">
        <v>-0.23658395845354874</v>
      </c>
      <c r="W361" s="36">
        <v>1191</v>
      </c>
      <c r="X361" s="57">
        <v>-8.101851851851849E-2</v>
      </c>
      <c r="Y361" s="36">
        <v>1112</v>
      </c>
      <c r="Z361" s="57">
        <v>8.0660835762876637E-2</v>
      </c>
      <c r="AA361" s="36">
        <v>2303</v>
      </c>
      <c r="AB361" s="57">
        <v>-9.4623655913979032E-3</v>
      </c>
    </row>
    <row r="362" spans="2:28" ht="15" hidden="1" customHeight="1" outlineLevel="1">
      <c r="B362" s="63" t="s">
        <v>87</v>
      </c>
      <c r="C362" s="36">
        <v>18</v>
      </c>
      <c r="D362" s="57">
        <v>-0.51351351351351349</v>
      </c>
      <c r="E362" s="66">
        <v>4</v>
      </c>
      <c r="F362" s="57">
        <v>0.33333333333333326</v>
      </c>
      <c r="G362" s="66">
        <v>5</v>
      </c>
      <c r="H362" s="57">
        <v>0.66666666666666674</v>
      </c>
      <c r="I362" s="66">
        <v>9</v>
      </c>
      <c r="J362" s="57">
        <v>0.5</v>
      </c>
      <c r="K362" s="36">
        <v>660</v>
      </c>
      <c r="L362" s="57">
        <v>0.4285714285714286</v>
      </c>
      <c r="M362" s="36">
        <v>263</v>
      </c>
      <c r="N362" s="57">
        <v>0.25837320574162681</v>
      </c>
      <c r="O362" s="36">
        <v>923</v>
      </c>
      <c r="P362" s="57">
        <v>0.37555886736214594</v>
      </c>
      <c r="Q362" s="66">
        <v>549</v>
      </c>
      <c r="R362" s="57">
        <v>0.1831896551724137</v>
      </c>
      <c r="S362" s="66">
        <v>746</v>
      </c>
      <c r="T362" s="57">
        <v>-9.466019417475724E-2</v>
      </c>
      <c r="U362" s="66">
        <v>1295</v>
      </c>
      <c r="V362" s="57">
        <v>5.4347826086955653E-3</v>
      </c>
      <c r="W362" s="36">
        <v>1231</v>
      </c>
      <c r="X362" s="57">
        <v>0.27432712215320909</v>
      </c>
      <c r="Y362" s="36">
        <v>1015</v>
      </c>
      <c r="Z362" s="57">
        <v>-2.0270270270270285E-2</v>
      </c>
      <c r="AA362" s="36">
        <v>2246</v>
      </c>
      <c r="AB362" s="57">
        <v>0.12187812187812197</v>
      </c>
    </row>
    <row r="363" spans="2:28" ht="15" hidden="1" customHeight="1" outlineLevel="1">
      <c r="B363" s="63" t="s">
        <v>86</v>
      </c>
      <c r="C363" s="36">
        <v>41</v>
      </c>
      <c r="D363" s="57">
        <v>0.95238095238095233</v>
      </c>
      <c r="E363" s="66">
        <v>0</v>
      </c>
      <c r="F363" s="57">
        <v>-1</v>
      </c>
      <c r="G363" s="66">
        <v>0</v>
      </c>
      <c r="H363" s="57">
        <v>-1</v>
      </c>
      <c r="I363" s="66">
        <v>0</v>
      </c>
      <c r="J363" s="57">
        <v>-1</v>
      </c>
      <c r="K363" s="36">
        <v>395</v>
      </c>
      <c r="L363" s="57">
        <v>0.42086330935251803</v>
      </c>
      <c r="M363" s="36">
        <v>256</v>
      </c>
      <c r="N363" s="57">
        <v>0.29292929292929304</v>
      </c>
      <c r="O363" s="36">
        <v>651</v>
      </c>
      <c r="P363" s="57">
        <v>0.36764705882352944</v>
      </c>
      <c r="Q363" s="66">
        <v>571</v>
      </c>
      <c r="R363" s="57">
        <v>-9.5087163232963512E-2</v>
      </c>
      <c r="S363" s="66">
        <v>781</v>
      </c>
      <c r="T363" s="57">
        <v>8.4722222222222143E-2</v>
      </c>
      <c r="U363" s="66">
        <v>1352</v>
      </c>
      <c r="V363" s="57">
        <v>7.4019245003698053E-4</v>
      </c>
      <c r="W363" s="36">
        <v>1007</v>
      </c>
      <c r="X363" s="57">
        <v>7.5854700854700807E-2</v>
      </c>
      <c r="Y363" s="36">
        <v>1037</v>
      </c>
      <c r="Z363" s="57">
        <v>0.12840043525571265</v>
      </c>
      <c r="AA363" s="36">
        <v>2044</v>
      </c>
      <c r="AB363" s="57">
        <v>0.10188679245283017</v>
      </c>
    </row>
    <row r="364" spans="2:28" ht="15" hidden="1" customHeight="1" outlineLevel="1">
      <c r="B364" s="63" t="s">
        <v>85</v>
      </c>
      <c r="C364" s="36">
        <v>42</v>
      </c>
      <c r="D364" s="57">
        <v>1</v>
      </c>
      <c r="E364" s="66">
        <v>0</v>
      </c>
      <c r="F364" s="57" t="s">
        <v>143</v>
      </c>
      <c r="G364" s="66">
        <v>6</v>
      </c>
      <c r="H364" s="57">
        <v>1</v>
      </c>
      <c r="I364" s="66">
        <v>6</v>
      </c>
      <c r="J364" s="57">
        <v>1</v>
      </c>
      <c r="K364" s="36">
        <v>385</v>
      </c>
      <c r="L364" s="57">
        <v>0.25</v>
      </c>
      <c r="M364" s="36">
        <v>230</v>
      </c>
      <c r="N364" s="57">
        <v>0.20418848167539272</v>
      </c>
      <c r="O364" s="36">
        <v>615</v>
      </c>
      <c r="P364" s="57">
        <v>0.23246492985971945</v>
      </c>
      <c r="Q364" s="66">
        <v>611</v>
      </c>
      <c r="R364" s="57">
        <v>0.24693877551020416</v>
      </c>
      <c r="S364" s="66">
        <v>1126</v>
      </c>
      <c r="T364" s="57">
        <v>0.11045364891518727</v>
      </c>
      <c r="U364" s="66">
        <v>1737</v>
      </c>
      <c r="V364" s="57">
        <v>0.15492021276595747</v>
      </c>
      <c r="W364" s="36">
        <v>1038</v>
      </c>
      <c r="X364" s="57">
        <v>0.26739926739926734</v>
      </c>
      <c r="Y364" s="36">
        <v>1362</v>
      </c>
      <c r="Z364" s="57">
        <v>0.1274834437086092</v>
      </c>
      <c r="AA364" s="36">
        <v>2400</v>
      </c>
      <c r="AB364" s="57">
        <v>0.18401578687715836</v>
      </c>
    </row>
    <row r="365" spans="2:28" ht="15" hidden="1" customHeight="1" outlineLevel="1">
      <c r="B365" s="63" t="s">
        <v>84</v>
      </c>
      <c r="C365" s="36">
        <v>32</v>
      </c>
      <c r="D365" s="57">
        <v>1</v>
      </c>
      <c r="E365" s="66">
        <v>0</v>
      </c>
      <c r="F365" s="57" t="s">
        <v>143</v>
      </c>
      <c r="G365" s="66">
        <v>0</v>
      </c>
      <c r="H365" s="57">
        <v>-1</v>
      </c>
      <c r="I365" s="66">
        <v>0</v>
      </c>
      <c r="J365" s="57">
        <v>-1</v>
      </c>
      <c r="K365" s="36">
        <v>521</v>
      </c>
      <c r="L365" s="57">
        <v>0.58358662613981771</v>
      </c>
      <c r="M365" s="36">
        <v>278</v>
      </c>
      <c r="N365" s="57">
        <v>0.10317460317460325</v>
      </c>
      <c r="O365" s="36">
        <v>799</v>
      </c>
      <c r="P365" s="57">
        <v>0.37521514629948371</v>
      </c>
      <c r="Q365" s="66">
        <v>719</v>
      </c>
      <c r="R365" s="57">
        <v>1.2681388012618298</v>
      </c>
      <c r="S365" s="66">
        <v>639</v>
      </c>
      <c r="T365" s="57">
        <v>0.81534090909090917</v>
      </c>
      <c r="U365" s="66">
        <v>1358</v>
      </c>
      <c r="V365" s="57">
        <v>1.029895366218236</v>
      </c>
      <c r="W365" s="36">
        <v>1272</v>
      </c>
      <c r="X365" s="57">
        <v>0.9214501510574018</v>
      </c>
      <c r="Y365" s="36">
        <v>917</v>
      </c>
      <c r="Z365" s="57">
        <v>0.50822368421052633</v>
      </c>
      <c r="AA365" s="36">
        <v>2189</v>
      </c>
      <c r="AB365" s="57">
        <v>0.7236220472440944</v>
      </c>
    </row>
    <row r="366" spans="2:28" ht="15" hidden="1" customHeight="1" outlineLevel="1">
      <c r="B366" s="63" t="s">
        <v>83</v>
      </c>
      <c r="C366" s="36">
        <v>11</v>
      </c>
      <c r="D366" s="57">
        <v>-0.69444444444444442</v>
      </c>
      <c r="E366" s="66">
        <v>0</v>
      </c>
      <c r="F366" s="57" t="s">
        <v>143</v>
      </c>
      <c r="G366" s="66">
        <v>2</v>
      </c>
      <c r="H366" s="57" t="s">
        <v>143</v>
      </c>
      <c r="I366" s="66">
        <v>2</v>
      </c>
      <c r="J366" s="57" t="s">
        <v>143</v>
      </c>
      <c r="K366" s="36">
        <v>707</v>
      </c>
      <c r="L366" s="57">
        <v>0.65962441314553999</v>
      </c>
      <c r="M366" s="36">
        <v>180</v>
      </c>
      <c r="N366" s="57">
        <v>-0.34065934065934067</v>
      </c>
      <c r="O366" s="36">
        <v>887</v>
      </c>
      <c r="P366" s="57">
        <v>0.26895565092989981</v>
      </c>
      <c r="Q366" s="66">
        <v>403</v>
      </c>
      <c r="R366" s="57">
        <v>-0.33167495854063023</v>
      </c>
      <c r="S366" s="66">
        <v>590</v>
      </c>
      <c r="T366" s="57">
        <v>-0.20911528150134051</v>
      </c>
      <c r="U366" s="66">
        <v>993</v>
      </c>
      <c r="V366" s="57">
        <v>-0.26389918458117123</v>
      </c>
      <c r="W366" s="36">
        <v>1121</v>
      </c>
      <c r="X366" s="57">
        <v>5.258215962441315E-2</v>
      </c>
      <c r="Y366" s="36">
        <v>772</v>
      </c>
      <c r="Z366" s="57">
        <v>-0.24239450441609423</v>
      </c>
      <c r="AA366" s="36">
        <v>1893</v>
      </c>
      <c r="AB366" s="57">
        <v>-9.1650671785028837E-2</v>
      </c>
    </row>
    <row r="367" spans="2:28" ht="15" hidden="1" customHeight="1" outlineLevel="1">
      <c r="B367" s="63" t="s">
        <v>82</v>
      </c>
      <c r="C367" s="36">
        <v>40</v>
      </c>
      <c r="D367" s="57">
        <v>-6.9767441860465129E-2</v>
      </c>
      <c r="E367" s="66">
        <v>8</v>
      </c>
      <c r="F367" s="57">
        <v>-0.80487804878048785</v>
      </c>
      <c r="G367" s="66">
        <v>6</v>
      </c>
      <c r="H367" s="57">
        <v>1</v>
      </c>
      <c r="I367" s="66">
        <v>14</v>
      </c>
      <c r="J367" s="57">
        <v>-0.68181818181818188</v>
      </c>
      <c r="K367" s="36">
        <v>1028</v>
      </c>
      <c r="L367" s="57">
        <v>0.88278388278388276</v>
      </c>
      <c r="M367" s="36">
        <v>265</v>
      </c>
      <c r="N367" s="57">
        <v>-3.7593984962406291E-3</v>
      </c>
      <c r="O367" s="36">
        <v>1293</v>
      </c>
      <c r="P367" s="57">
        <v>0.5923645320197044</v>
      </c>
      <c r="Q367" s="66">
        <v>555</v>
      </c>
      <c r="R367" s="57">
        <v>-0.43076923076923079</v>
      </c>
      <c r="S367" s="66">
        <v>1140</v>
      </c>
      <c r="T367" s="57">
        <v>7.1428571428571397E-2</v>
      </c>
      <c r="U367" s="66">
        <v>1695</v>
      </c>
      <c r="V367" s="57">
        <v>-0.16871015203531148</v>
      </c>
      <c r="W367" s="36">
        <v>1631</v>
      </c>
      <c r="X367" s="57">
        <v>1.6199376947040545E-2</v>
      </c>
      <c r="Y367" s="36">
        <v>1411</v>
      </c>
      <c r="Z367" s="57">
        <v>5.851462865716428E-2</v>
      </c>
      <c r="AA367" s="36">
        <v>3042</v>
      </c>
      <c r="AB367" s="57">
        <v>3.539823008849563E-2</v>
      </c>
    </row>
    <row r="368" spans="2:28" ht="15" hidden="1" customHeight="1" outlineLevel="1">
      <c r="B368" s="63" t="s">
        <v>81</v>
      </c>
      <c r="C368" s="36">
        <v>36</v>
      </c>
      <c r="D368" s="57">
        <v>-0.23404255319148937</v>
      </c>
      <c r="E368" s="66">
        <v>14</v>
      </c>
      <c r="F368" s="57">
        <v>0.75</v>
      </c>
      <c r="G368" s="66">
        <v>5</v>
      </c>
      <c r="H368" s="57">
        <v>0.66666666666666674</v>
      </c>
      <c r="I368" s="66">
        <v>19</v>
      </c>
      <c r="J368" s="57">
        <v>0.72727272727272729</v>
      </c>
      <c r="K368" s="36">
        <v>1047</v>
      </c>
      <c r="L368" s="57">
        <v>0.12944983818770228</v>
      </c>
      <c r="M368" s="36">
        <v>432</v>
      </c>
      <c r="N368" s="57">
        <v>9.0909090909090828E-2</v>
      </c>
      <c r="O368" s="36">
        <v>1479</v>
      </c>
      <c r="P368" s="57">
        <v>0.11791383219954654</v>
      </c>
      <c r="Q368" s="66">
        <v>753</v>
      </c>
      <c r="R368" s="57">
        <v>-0.25739644970414199</v>
      </c>
      <c r="S368" s="66">
        <v>1327</v>
      </c>
      <c r="T368" s="57">
        <v>0.14693171996542786</v>
      </c>
      <c r="U368" s="66">
        <v>2080</v>
      </c>
      <c r="V368" s="57">
        <v>-4.1916167664670656E-2</v>
      </c>
      <c r="W368" s="36">
        <v>1850</v>
      </c>
      <c r="X368" s="57">
        <v>-7.3146292585170358E-2</v>
      </c>
      <c r="Y368" s="36">
        <v>1764</v>
      </c>
      <c r="Z368" s="57">
        <v>0.13367609254498714</v>
      </c>
      <c r="AA368" s="36">
        <v>3614</v>
      </c>
      <c r="AB368" s="57">
        <v>1.7454954954954971E-2</v>
      </c>
    </row>
    <row r="369" spans="2:28" ht="15" hidden="1" customHeight="1" outlineLevel="1">
      <c r="B369" s="63" t="s">
        <v>80</v>
      </c>
      <c r="C369" s="36">
        <v>39</v>
      </c>
      <c r="D369" s="57">
        <v>0.30000000000000004</v>
      </c>
      <c r="E369" s="66">
        <v>16</v>
      </c>
      <c r="F369" s="57" t="s">
        <v>143</v>
      </c>
      <c r="G369" s="66">
        <v>0</v>
      </c>
      <c r="H369" s="57" t="s">
        <v>143</v>
      </c>
      <c r="I369" s="66">
        <v>16</v>
      </c>
      <c r="J369" s="57" t="s">
        <v>143</v>
      </c>
      <c r="K369" s="36">
        <v>677</v>
      </c>
      <c r="L369" s="57">
        <v>-0.25027685492801777</v>
      </c>
      <c r="M369" s="36">
        <v>266</v>
      </c>
      <c r="N369" s="57">
        <v>-0.3054830287206266</v>
      </c>
      <c r="O369" s="36">
        <v>943</v>
      </c>
      <c r="P369" s="57">
        <v>-0.26671850699844479</v>
      </c>
      <c r="Q369" s="66">
        <v>656</v>
      </c>
      <c r="R369" s="57">
        <v>-0.29538131041890436</v>
      </c>
      <c r="S369" s="66">
        <v>1147</v>
      </c>
      <c r="T369" s="57">
        <v>-3.4511784511784493E-2</v>
      </c>
      <c r="U369" s="66">
        <v>1803</v>
      </c>
      <c r="V369" s="57">
        <v>-0.14912694667295889</v>
      </c>
      <c r="W369" s="36">
        <v>1388</v>
      </c>
      <c r="X369" s="57">
        <v>-0.25536480686695284</v>
      </c>
      <c r="Y369" s="36">
        <v>1413</v>
      </c>
      <c r="Z369" s="57">
        <v>-0.10057288351368554</v>
      </c>
      <c r="AA369" s="36">
        <v>2801</v>
      </c>
      <c r="AB369" s="57">
        <v>-0.18457059679767107</v>
      </c>
    </row>
    <row r="370" spans="2:28" ht="15" hidden="1" customHeight="1" outlineLevel="1">
      <c r="B370" s="63" t="s">
        <v>79</v>
      </c>
      <c r="C370" s="36">
        <v>37</v>
      </c>
      <c r="D370" s="57">
        <v>-0.13953488372093026</v>
      </c>
      <c r="E370" s="66">
        <v>13</v>
      </c>
      <c r="F370" s="57">
        <v>2.25</v>
      </c>
      <c r="G370" s="66">
        <v>2</v>
      </c>
      <c r="H370" s="57">
        <v>-0.5</v>
      </c>
      <c r="I370" s="66">
        <v>15</v>
      </c>
      <c r="J370" s="57">
        <v>0.875</v>
      </c>
      <c r="K370" s="36">
        <v>787</v>
      </c>
      <c r="L370" s="57">
        <v>4.1005291005290934E-2</v>
      </c>
      <c r="M370" s="36">
        <v>384</v>
      </c>
      <c r="N370" s="57">
        <v>-0.27819548872180455</v>
      </c>
      <c r="O370" s="36">
        <v>1171</v>
      </c>
      <c r="P370" s="57">
        <v>-9.0838509316770177E-2</v>
      </c>
      <c r="Q370" s="66">
        <v>557</v>
      </c>
      <c r="R370" s="57">
        <v>-0.45392156862745103</v>
      </c>
      <c r="S370" s="66">
        <v>1032</v>
      </c>
      <c r="T370" s="57">
        <v>-0.20185614849187938</v>
      </c>
      <c r="U370" s="66">
        <v>1589</v>
      </c>
      <c r="V370" s="57">
        <v>-0.31301340250756593</v>
      </c>
      <c r="W370" s="36">
        <v>1395</v>
      </c>
      <c r="X370" s="57">
        <v>-0.23477783872737246</v>
      </c>
      <c r="Y370" s="36">
        <v>1418</v>
      </c>
      <c r="Z370" s="57">
        <v>-0.22471295790049206</v>
      </c>
      <c r="AA370" s="36">
        <v>2813</v>
      </c>
      <c r="AB370" s="57">
        <v>-0.22973713033954002</v>
      </c>
    </row>
    <row r="371" spans="2:28" collapsed="1">
      <c r="B371" s="173">
        <v>1984</v>
      </c>
      <c r="C371" s="66">
        <v>411</v>
      </c>
      <c r="D371" s="67">
        <v>6.2015503875969102E-2</v>
      </c>
      <c r="E371" s="66">
        <v>55</v>
      </c>
      <c r="F371" s="67">
        <v>-0.16666666666666663</v>
      </c>
      <c r="G371" s="66">
        <v>31</v>
      </c>
      <c r="H371" s="67">
        <v>0.29166666666666674</v>
      </c>
      <c r="I371" s="66">
        <v>86</v>
      </c>
      <c r="J371" s="67">
        <v>-4.4444444444444398E-2</v>
      </c>
      <c r="K371" s="66">
        <v>7973</v>
      </c>
      <c r="L371" s="67">
        <v>0.24480874316939882</v>
      </c>
      <c r="M371" s="66">
        <v>3500</v>
      </c>
      <c r="N371" s="67">
        <v>2.011075488195857E-2</v>
      </c>
      <c r="O371" s="66">
        <v>11473</v>
      </c>
      <c r="P371" s="67">
        <v>0.16642944286295247</v>
      </c>
      <c r="Q371" s="66">
        <v>7408</v>
      </c>
      <c r="R371" s="67">
        <v>-0.17117923472812713</v>
      </c>
      <c r="S371" s="66">
        <v>11379</v>
      </c>
      <c r="T371" s="67">
        <v>3.9367921081476132E-2</v>
      </c>
      <c r="U371" s="66">
        <v>18787</v>
      </c>
      <c r="V371" s="67">
        <v>-5.5265010560193062E-2</v>
      </c>
      <c r="W371" s="66">
        <v>15847</v>
      </c>
      <c r="X371" s="67">
        <v>3.2286654849329466E-3</v>
      </c>
      <c r="Y371" s="66">
        <v>14911</v>
      </c>
      <c r="Z371" s="67">
        <v>3.5270429771575351E-2</v>
      </c>
      <c r="AA371" s="66">
        <v>30758</v>
      </c>
      <c r="AB371" s="67">
        <v>1.8510546706844488E-2</v>
      </c>
    </row>
    <row r="372" spans="2:28" ht="15" hidden="1" customHeight="1" outlineLevel="1">
      <c r="B372" s="63" t="s">
        <v>90</v>
      </c>
      <c r="C372" s="36">
        <v>49</v>
      </c>
      <c r="D372" s="57">
        <v>0.68965517241379315</v>
      </c>
      <c r="E372" s="66">
        <v>4</v>
      </c>
      <c r="F372" s="57">
        <v>-0.6</v>
      </c>
      <c r="G372" s="66">
        <v>0</v>
      </c>
      <c r="H372" s="57" t="s">
        <v>143</v>
      </c>
      <c r="I372" s="66">
        <v>4</v>
      </c>
      <c r="J372" s="57">
        <v>-0.6</v>
      </c>
      <c r="K372" s="36">
        <v>486</v>
      </c>
      <c r="L372" s="57">
        <v>-5.2631578947368474E-2</v>
      </c>
      <c r="M372" s="36">
        <v>391</v>
      </c>
      <c r="N372" s="57">
        <v>0.29042904290429039</v>
      </c>
      <c r="O372" s="36">
        <v>877</v>
      </c>
      <c r="P372" s="57">
        <v>7.475490196078427E-2</v>
      </c>
      <c r="Q372" s="66">
        <v>948</v>
      </c>
      <c r="R372" s="57">
        <v>0.18946047678795486</v>
      </c>
      <c r="S372" s="66">
        <v>923</v>
      </c>
      <c r="T372" s="57">
        <v>-0.17293906810035842</v>
      </c>
      <c r="U372" s="66">
        <v>1871</v>
      </c>
      <c r="V372" s="57">
        <v>-2.195504443282803E-2</v>
      </c>
      <c r="W372" s="36">
        <v>1487</v>
      </c>
      <c r="X372" s="57">
        <v>0.10229799851742039</v>
      </c>
      <c r="Y372" s="36">
        <v>1314</v>
      </c>
      <c r="Z372" s="57">
        <v>-7.3995771670190225E-2</v>
      </c>
      <c r="AA372" s="36">
        <v>2801</v>
      </c>
      <c r="AB372" s="57">
        <v>1.1921965317919003E-2</v>
      </c>
    </row>
    <row r="373" spans="2:28" ht="15" hidden="1" customHeight="1" outlineLevel="1">
      <c r="B373" s="63" t="s">
        <v>89</v>
      </c>
      <c r="C373" s="36">
        <v>27</v>
      </c>
      <c r="D373" s="57">
        <v>-0.44897959183673475</v>
      </c>
      <c r="E373" s="66">
        <v>0</v>
      </c>
      <c r="F373" s="57" t="s">
        <v>143</v>
      </c>
      <c r="G373" s="66">
        <v>0</v>
      </c>
      <c r="H373" s="57" t="s">
        <v>143</v>
      </c>
      <c r="I373" s="66">
        <v>0</v>
      </c>
      <c r="J373" s="57" t="s">
        <v>143</v>
      </c>
      <c r="K373" s="36">
        <v>577</v>
      </c>
      <c r="L373" s="57">
        <v>0.20208333333333339</v>
      </c>
      <c r="M373" s="36">
        <v>175</v>
      </c>
      <c r="N373" s="57">
        <v>-0.24892703862660948</v>
      </c>
      <c r="O373" s="36">
        <v>752</v>
      </c>
      <c r="P373" s="57">
        <v>5.4698457223001373E-2</v>
      </c>
      <c r="Q373" s="66">
        <v>673</v>
      </c>
      <c r="R373" s="57">
        <v>8.5483870967741904E-2</v>
      </c>
      <c r="S373" s="66">
        <v>806</v>
      </c>
      <c r="T373" s="57">
        <v>0.39446366782006925</v>
      </c>
      <c r="U373" s="66">
        <v>1479</v>
      </c>
      <c r="V373" s="57">
        <v>0.23455759599332215</v>
      </c>
      <c r="W373" s="36">
        <v>1277</v>
      </c>
      <c r="X373" s="57">
        <v>0.11140121845082684</v>
      </c>
      <c r="Y373" s="36">
        <v>981</v>
      </c>
      <c r="Z373" s="57">
        <v>0.20961775585696674</v>
      </c>
      <c r="AA373" s="36">
        <v>2258</v>
      </c>
      <c r="AB373" s="57">
        <v>0.15204081632653055</v>
      </c>
    </row>
    <row r="374" spans="2:28" ht="15" hidden="1" customHeight="1" outlineLevel="1">
      <c r="B374" s="63" t="s">
        <v>88</v>
      </c>
      <c r="C374" s="36">
        <v>17</v>
      </c>
      <c r="D374" s="57">
        <v>-0.29166666666666663</v>
      </c>
      <c r="E374" s="66">
        <v>0</v>
      </c>
      <c r="F374" s="57" t="s">
        <v>143</v>
      </c>
      <c r="G374" s="66">
        <v>3</v>
      </c>
      <c r="H374" s="57" t="s">
        <v>143</v>
      </c>
      <c r="I374" s="66">
        <v>3</v>
      </c>
      <c r="J374" s="57" t="s">
        <v>143</v>
      </c>
      <c r="K374" s="36">
        <v>407</v>
      </c>
      <c r="L374" s="57">
        <v>-0.32279534109816976</v>
      </c>
      <c r="M374" s="36">
        <v>165</v>
      </c>
      <c r="N374" s="57">
        <v>-0.68330134357005756</v>
      </c>
      <c r="O374" s="36">
        <v>572</v>
      </c>
      <c r="P374" s="57">
        <v>-0.49019607843137258</v>
      </c>
      <c r="Q374" s="66">
        <v>872</v>
      </c>
      <c r="R374" s="57">
        <v>0.48551959114139698</v>
      </c>
      <c r="S374" s="66">
        <v>861</v>
      </c>
      <c r="T374" s="57">
        <v>-6.2091503267973858E-2</v>
      </c>
      <c r="U374" s="66">
        <v>1733</v>
      </c>
      <c r="V374" s="57">
        <v>0.15149501661129561</v>
      </c>
      <c r="W374" s="36">
        <v>1296</v>
      </c>
      <c r="X374" s="57">
        <v>6.9306930693069368E-2</v>
      </c>
      <c r="Y374" s="36">
        <v>1029</v>
      </c>
      <c r="Z374" s="57">
        <v>-0.28492008339124397</v>
      </c>
      <c r="AA374" s="36">
        <v>2325</v>
      </c>
      <c r="AB374" s="57">
        <v>-0.12297246322142585</v>
      </c>
    </row>
    <row r="375" spans="2:28" ht="15" hidden="1" customHeight="1" outlineLevel="1">
      <c r="B375" s="63" t="s">
        <v>87</v>
      </c>
      <c r="C375" s="36">
        <v>37</v>
      </c>
      <c r="D375" s="57">
        <v>5.166666666666667</v>
      </c>
      <c r="E375" s="66">
        <v>3</v>
      </c>
      <c r="F375" s="57" t="s">
        <v>143</v>
      </c>
      <c r="G375" s="66">
        <v>3</v>
      </c>
      <c r="H375" s="57">
        <v>-0.4</v>
      </c>
      <c r="I375" s="66">
        <v>6</v>
      </c>
      <c r="J375" s="57">
        <v>0.19999999999999996</v>
      </c>
      <c r="K375" s="36">
        <v>462</v>
      </c>
      <c r="L375" s="57">
        <v>4.5248868778280604E-2</v>
      </c>
      <c r="M375" s="36">
        <v>209</v>
      </c>
      <c r="N375" s="57">
        <v>-0.33650793650793653</v>
      </c>
      <c r="O375" s="36">
        <v>671</v>
      </c>
      <c r="P375" s="57">
        <v>-0.11360634081902243</v>
      </c>
      <c r="Q375" s="66">
        <v>464</v>
      </c>
      <c r="R375" s="57">
        <v>-0.18453427065026362</v>
      </c>
      <c r="S375" s="66">
        <v>824</v>
      </c>
      <c r="T375" s="57">
        <v>0.44055944055944063</v>
      </c>
      <c r="U375" s="66">
        <v>1288</v>
      </c>
      <c r="V375" s="57">
        <v>0.12883435582822078</v>
      </c>
      <c r="W375" s="36">
        <v>966</v>
      </c>
      <c r="X375" s="57">
        <v>-5.0147492625368773E-2</v>
      </c>
      <c r="Y375" s="36">
        <v>1036</v>
      </c>
      <c r="Z375" s="57">
        <v>0.16143497757847536</v>
      </c>
      <c r="AA375" s="36">
        <v>2002</v>
      </c>
      <c r="AB375" s="57">
        <v>4.8716605552645342E-2</v>
      </c>
    </row>
    <row r="376" spans="2:28" ht="15" hidden="1" customHeight="1" outlineLevel="1">
      <c r="B376" s="63" t="s">
        <v>86</v>
      </c>
      <c r="C376" s="36">
        <v>21</v>
      </c>
      <c r="D376" s="57">
        <v>0.5</v>
      </c>
      <c r="E376" s="66">
        <v>6</v>
      </c>
      <c r="F376" s="57">
        <v>2</v>
      </c>
      <c r="G376" s="66">
        <v>1</v>
      </c>
      <c r="H376" s="57">
        <v>-0.875</v>
      </c>
      <c r="I376" s="66">
        <v>7</v>
      </c>
      <c r="J376" s="57">
        <v>-0.30000000000000004</v>
      </c>
      <c r="K376" s="36">
        <v>278</v>
      </c>
      <c r="L376" s="57">
        <v>-0.20343839541547282</v>
      </c>
      <c r="M376" s="36">
        <v>198</v>
      </c>
      <c r="N376" s="57">
        <v>5.3191489361702038E-2</v>
      </c>
      <c r="O376" s="36">
        <v>476</v>
      </c>
      <c r="P376" s="57">
        <v>-0.11359404096834269</v>
      </c>
      <c r="Q376" s="66">
        <v>631</v>
      </c>
      <c r="R376" s="57">
        <v>9.7391304347826058E-2</v>
      </c>
      <c r="S376" s="66">
        <v>720</v>
      </c>
      <c r="T376" s="57">
        <v>-0.101123595505618</v>
      </c>
      <c r="U376" s="66">
        <v>1351</v>
      </c>
      <c r="V376" s="57">
        <v>-1.8168604651162767E-2</v>
      </c>
      <c r="W376" s="36">
        <v>936</v>
      </c>
      <c r="X376" s="57">
        <v>-4.2553191489361764E-3</v>
      </c>
      <c r="Y376" s="36">
        <v>919</v>
      </c>
      <c r="Z376" s="57">
        <v>-7.8234704112337017E-2</v>
      </c>
      <c r="AA376" s="36">
        <v>1855</v>
      </c>
      <c r="AB376" s="57">
        <v>-4.2333505420753759E-2</v>
      </c>
    </row>
    <row r="377" spans="2:28" ht="15" hidden="1" customHeight="1" outlineLevel="1">
      <c r="B377" s="63" t="s">
        <v>85</v>
      </c>
      <c r="C377" s="36">
        <v>21</v>
      </c>
      <c r="D377" s="57">
        <v>0.3125</v>
      </c>
      <c r="E377" s="66">
        <v>0</v>
      </c>
      <c r="F377" s="57" t="s">
        <v>143</v>
      </c>
      <c r="G377" s="66">
        <v>3</v>
      </c>
      <c r="H377" s="57" t="s">
        <v>143</v>
      </c>
      <c r="I377" s="66">
        <v>3</v>
      </c>
      <c r="J377" s="57" t="s">
        <v>143</v>
      </c>
      <c r="K377" s="36">
        <v>308</v>
      </c>
      <c r="L377" s="57">
        <v>-0.16981132075471694</v>
      </c>
      <c r="M377" s="36">
        <v>191</v>
      </c>
      <c r="N377" s="57">
        <v>-0.43988269794721413</v>
      </c>
      <c r="O377" s="36">
        <v>499</v>
      </c>
      <c r="P377" s="57">
        <v>-0.2991573033707865</v>
      </c>
      <c r="Q377" s="66">
        <v>490</v>
      </c>
      <c r="R377" s="57">
        <v>-0.25531914893617025</v>
      </c>
      <c r="S377" s="66">
        <v>1014</v>
      </c>
      <c r="T377" s="57">
        <v>-8.7976539589442737E-3</v>
      </c>
      <c r="U377" s="66">
        <v>1504</v>
      </c>
      <c r="V377" s="57">
        <v>-0.1052944675788221</v>
      </c>
      <c r="W377" s="36">
        <v>819</v>
      </c>
      <c r="X377" s="57">
        <v>-0.21626794258373205</v>
      </c>
      <c r="Y377" s="36">
        <v>1208</v>
      </c>
      <c r="Z377" s="57">
        <v>-0.11436950146627567</v>
      </c>
      <c r="AA377" s="36">
        <v>2027</v>
      </c>
      <c r="AB377" s="57">
        <v>-0.15857202158572026</v>
      </c>
    </row>
    <row r="378" spans="2:28" ht="15" hidden="1" customHeight="1" outlineLevel="1">
      <c r="B378" s="63" t="s">
        <v>84</v>
      </c>
      <c r="C378" s="36">
        <v>16</v>
      </c>
      <c r="D378" s="57">
        <v>0.33333333333333326</v>
      </c>
      <c r="E378" s="66">
        <v>0</v>
      </c>
      <c r="F378" s="57" t="s">
        <v>143</v>
      </c>
      <c r="G378" s="66">
        <v>4</v>
      </c>
      <c r="H378" s="57" t="s">
        <v>143</v>
      </c>
      <c r="I378" s="66">
        <v>4</v>
      </c>
      <c r="J378" s="57" t="s">
        <v>143</v>
      </c>
      <c r="K378" s="36">
        <v>329</v>
      </c>
      <c r="L378" s="57">
        <v>0.2140221402214022</v>
      </c>
      <c r="M378" s="36">
        <v>252</v>
      </c>
      <c r="N378" s="57">
        <v>0.24752475247524752</v>
      </c>
      <c r="O378" s="36">
        <v>581</v>
      </c>
      <c r="P378" s="57">
        <v>0.22832980972515848</v>
      </c>
      <c r="Q378" s="66">
        <v>317</v>
      </c>
      <c r="R378" s="57">
        <v>-0.16797900262467191</v>
      </c>
      <c r="S378" s="66">
        <v>352</v>
      </c>
      <c r="T378" s="57">
        <v>-0.44479495268138802</v>
      </c>
      <c r="U378" s="66">
        <v>669</v>
      </c>
      <c r="V378" s="57">
        <v>-0.34088669950738915</v>
      </c>
      <c r="W378" s="36">
        <v>662</v>
      </c>
      <c r="X378" s="57">
        <v>-3.0120481927711218E-3</v>
      </c>
      <c r="Y378" s="36">
        <v>608</v>
      </c>
      <c r="Z378" s="57">
        <v>-0.27272727272727271</v>
      </c>
      <c r="AA378" s="36">
        <v>1270</v>
      </c>
      <c r="AB378" s="57">
        <v>-0.15333333333333332</v>
      </c>
    </row>
    <row r="379" spans="2:28" ht="15" hidden="1" customHeight="1" outlineLevel="1">
      <c r="B379" s="63" t="s">
        <v>83</v>
      </c>
      <c r="C379" s="36">
        <v>36</v>
      </c>
      <c r="D379" s="57">
        <v>-0.25</v>
      </c>
      <c r="E379" s="66">
        <v>0</v>
      </c>
      <c r="F379" s="57">
        <v>-1</v>
      </c>
      <c r="G379" s="66">
        <v>0</v>
      </c>
      <c r="H379" s="57" t="s">
        <v>143</v>
      </c>
      <c r="I379" s="66">
        <v>0</v>
      </c>
      <c r="J379" s="57">
        <v>-1</v>
      </c>
      <c r="K379" s="36">
        <v>426</v>
      </c>
      <c r="L379" s="57">
        <v>7.0351758793969932E-2</v>
      </c>
      <c r="M379" s="36">
        <v>273</v>
      </c>
      <c r="N379" s="57">
        <v>0.92253521126760574</v>
      </c>
      <c r="O379" s="36">
        <v>699</v>
      </c>
      <c r="P379" s="57">
        <v>0.29444444444444451</v>
      </c>
      <c r="Q379" s="66">
        <v>603</v>
      </c>
      <c r="R379" s="57">
        <v>0.38940092165898621</v>
      </c>
      <c r="S379" s="66">
        <v>746</v>
      </c>
      <c r="T379" s="57">
        <v>0.62882096069868987</v>
      </c>
      <c r="U379" s="66">
        <v>1349</v>
      </c>
      <c r="V379" s="57">
        <v>0.5123318385650224</v>
      </c>
      <c r="W379" s="36">
        <v>1065</v>
      </c>
      <c r="X379" s="57">
        <v>0.20611551528878813</v>
      </c>
      <c r="Y379" s="36">
        <v>1019</v>
      </c>
      <c r="Z379" s="57">
        <v>0.69833333333333325</v>
      </c>
      <c r="AA379" s="36">
        <v>2084</v>
      </c>
      <c r="AB379" s="57">
        <v>0.40525960890087664</v>
      </c>
    </row>
    <row r="380" spans="2:28" ht="15" hidden="1" customHeight="1" outlineLevel="1">
      <c r="B380" s="63" t="s">
        <v>82</v>
      </c>
      <c r="C380" s="36">
        <v>43</v>
      </c>
      <c r="D380" s="57">
        <v>-8.5106382978723416E-2</v>
      </c>
      <c r="E380" s="66">
        <v>41</v>
      </c>
      <c r="F380" s="57" t="s">
        <v>143</v>
      </c>
      <c r="G380" s="66">
        <v>3</v>
      </c>
      <c r="H380" s="57" t="s">
        <v>143</v>
      </c>
      <c r="I380" s="66">
        <v>44</v>
      </c>
      <c r="J380" s="57" t="s">
        <v>143</v>
      </c>
      <c r="K380" s="36">
        <v>546</v>
      </c>
      <c r="L380" s="57">
        <v>-0.10784313725490191</v>
      </c>
      <c r="M380" s="36">
        <v>266</v>
      </c>
      <c r="N380" s="57">
        <v>4.3137254901960853E-2</v>
      </c>
      <c r="O380" s="36">
        <v>812</v>
      </c>
      <c r="P380" s="57">
        <v>-6.3437139561707045E-2</v>
      </c>
      <c r="Q380" s="66">
        <v>975</v>
      </c>
      <c r="R380" s="57">
        <v>0.16766467065868262</v>
      </c>
      <c r="S380" s="66">
        <v>1064</v>
      </c>
      <c r="T380" s="57">
        <v>9.0163934426229497E-2</v>
      </c>
      <c r="U380" s="66">
        <v>2039</v>
      </c>
      <c r="V380" s="57">
        <v>0.12589729431253449</v>
      </c>
      <c r="W380" s="36">
        <v>1605</v>
      </c>
      <c r="X380" s="57">
        <v>7.4297188755020116E-2</v>
      </c>
      <c r="Y380" s="36">
        <v>1333</v>
      </c>
      <c r="Z380" s="57">
        <v>8.2859463850528003E-2</v>
      </c>
      <c r="AA380" s="36">
        <v>2938</v>
      </c>
      <c r="AB380" s="57">
        <v>7.8165137614678804E-2</v>
      </c>
    </row>
    <row r="381" spans="2:28" ht="15" hidden="1" customHeight="1" outlineLevel="1">
      <c r="B381" s="63" t="s">
        <v>81</v>
      </c>
      <c r="C381" s="36">
        <v>47</v>
      </c>
      <c r="D381" s="57">
        <v>0.95833333333333326</v>
      </c>
      <c r="E381" s="66">
        <v>8</v>
      </c>
      <c r="F381" s="57" t="s">
        <v>143</v>
      </c>
      <c r="G381" s="66">
        <v>3</v>
      </c>
      <c r="H381" s="57" t="s">
        <v>143</v>
      </c>
      <c r="I381" s="66">
        <v>11</v>
      </c>
      <c r="J381" s="57" t="s">
        <v>143</v>
      </c>
      <c r="K381" s="36">
        <v>927</v>
      </c>
      <c r="L381" s="57">
        <v>0.13882063882063878</v>
      </c>
      <c r="M381" s="36">
        <v>396</v>
      </c>
      <c r="N381" s="57">
        <v>-0.19018404907975461</v>
      </c>
      <c r="O381" s="36">
        <v>1323</v>
      </c>
      <c r="P381" s="57">
        <v>1.534919416730629E-2</v>
      </c>
      <c r="Q381" s="66">
        <v>1014</v>
      </c>
      <c r="R381" s="57">
        <v>-5.762081784386619E-2</v>
      </c>
      <c r="S381" s="66">
        <v>1157</v>
      </c>
      <c r="T381" s="57">
        <v>-7.291666666666663E-2</v>
      </c>
      <c r="U381" s="66">
        <v>2171</v>
      </c>
      <c r="V381" s="57">
        <v>-6.5834767641996583E-2</v>
      </c>
      <c r="W381" s="36">
        <v>1996</v>
      </c>
      <c r="X381" s="57">
        <v>4.2842215256008398E-2</v>
      </c>
      <c r="Y381" s="36">
        <v>1556</v>
      </c>
      <c r="Z381" s="57">
        <v>-0.10420264824409897</v>
      </c>
      <c r="AA381" s="36">
        <v>3552</v>
      </c>
      <c r="AB381" s="57">
        <v>-2.7115858668857795E-2</v>
      </c>
    </row>
    <row r="382" spans="2:28" ht="15" hidden="1" customHeight="1" outlineLevel="1">
      <c r="B382" s="63" t="s">
        <v>80</v>
      </c>
      <c r="C382" s="36">
        <v>30</v>
      </c>
      <c r="D382" s="57">
        <v>-0.1428571428571429</v>
      </c>
      <c r="E382" s="66">
        <v>0</v>
      </c>
      <c r="F382" s="57" t="s">
        <v>143</v>
      </c>
      <c r="G382" s="66">
        <v>0</v>
      </c>
      <c r="H382" s="57">
        <v>-1</v>
      </c>
      <c r="I382" s="66">
        <v>0</v>
      </c>
      <c r="J382" s="57">
        <v>-1</v>
      </c>
      <c r="K382" s="36">
        <v>903</v>
      </c>
      <c r="L382" s="57">
        <v>-0.11383709519136409</v>
      </c>
      <c r="M382" s="36">
        <v>383</v>
      </c>
      <c r="N382" s="57">
        <v>-0.26628352490421459</v>
      </c>
      <c r="O382" s="36">
        <v>1286</v>
      </c>
      <c r="P382" s="57">
        <v>-0.16547696301103176</v>
      </c>
      <c r="Q382" s="66">
        <v>931</v>
      </c>
      <c r="R382" s="57">
        <v>-5.1934826883910379E-2</v>
      </c>
      <c r="S382" s="66">
        <v>1188</v>
      </c>
      <c r="T382" s="57">
        <v>-0.17671517671517667</v>
      </c>
      <c r="U382" s="66">
        <v>2119</v>
      </c>
      <c r="V382" s="57">
        <v>-0.12618556701030925</v>
      </c>
      <c r="W382" s="36">
        <v>1864</v>
      </c>
      <c r="X382" s="57">
        <v>-8.4479371316306451E-2</v>
      </c>
      <c r="Y382" s="36">
        <v>1571</v>
      </c>
      <c r="Z382" s="57">
        <v>-0.20415400202634248</v>
      </c>
      <c r="AA382" s="36">
        <v>3435</v>
      </c>
      <c r="AB382" s="57">
        <v>-0.14339152119700749</v>
      </c>
    </row>
    <row r="383" spans="2:28" ht="15" hidden="1" customHeight="1" outlineLevel="1">
      <c r="B383" s="63" t="s">
        <v>79</v>
      </c>
      <c r="C383" s="36">
        <v>43</v>
      </c>
      <c r="D383" s="57">
        <v>0.30303030303030298</v>
      </c>
      <c r="E383" s="66">
        <v>4</v>
      </c>
      <c r="F383" s="57">
        <v>1</v>
      </c>
      <c r="G383" s="66">
        <v>4</v>
      </c>
      <c r="H383" s="57" t="s">
        <v>143</v>
      </c>
      <c r="I383" s="66">
        <v>8</v>
      </c>
      <c r="J383" s="57">
        <v>3</v>
      </c>
      <c r="K383" s="36">
        <v>756</v>
      </c>
      <c r="L383" s="57">
        <v>-0.13895216400911159</v>
      </c>
      <c r="M383" s="36">
        <v>532</v>
      </c>
      <c r="N383" s="57">
        <v>-0.24964739069111419</v>
      </c>
      <c r="O383" s="36">
        <v>1288</v>
      </c>
      <c r="P383" s="57">
        <v>-0.18840579710144922</v>
      </c>
      <c r="Q383" s="66">
        <v>1020</v>
      </c>
      <c r="R383" s="57">
        <v>-8.7656529516994652E-2</v>
      </c>
      <c r="S383" s="66">
        <v>1293</v>
      </c>
      <c r="T383" s="57">
        <v>-0.19987623762376239</v>
      </c>
      <c r="U383" s="66">
        <v>2313</v>
      </c>
      <c r="V383" s="57">
        <v>-0.15398683247988298</v>
      </c>
      <c r="W383" s="36">
        <v>1823</v>
      </c>
      <c r="X383" s="57">
        <v>-0.10241260462826196</v>
      </c>
      <c r="Y383" s="36">
        <v>1829</v>
      </c>
      <c r="Z383" s="57">
        <v>-0.21333333333333337</v>
      </c>
      <c r="AA383" s="36">
        <v>3652</v>
      </c>
      <c r="AB383" s="57">
        <v>-0.16161616161616166</v>
      </c>
    </row>
    <row r="384" spans="2:28" collapsed="1">
      <c r="B384" s="173">
        <v>1983</v>
      </c>
      <c r="C384" s="66">
        <v>387</v>
      </c>
      <c r="D384" s="67">
        <v>0.14836795252225521</v>
      </c>
      <c r="E384" s="66">
        <v>66</v>
      </c>
      <c r="F384" s="67">
        <v>2.8823529411764706</v>
      </c>
      <c r="G384" s="66">
        <v>24</v>
      </c>
      <c r="H384" s="67">
        <v>9.0909090909090828E-2</v>
      </c>
      <c r="I384" s="66">
        <v>90</v>
      </c>
      <c r="J384" s="67">
        <v>1.3076923076923075</v>
      </c>
      <c r="K384" s="66">
        <v>6405</v>
      </c>
      <c r="L384" s="67">
        <v>-5.0829875518672241E-2</v>
      </c>
      <c r="M384" s="66">
        <v>3431</v>
      </c>
      <c r="N384" s="67">
        <v>-0.18696682464454972</v>
      </c>
      <c r="O384" s="66">
        <v>9836</v>
      </c>
      <c r="P384" s="67">
        <v>-0.10320933625091178</v>
      </c>
      <c r="Q384" s="66">
        <v>8938</v>
      </c>
      <c r="R384" s="67">
        <v>3.5449490268767425E-2</v>
      </c>
      <c r="S384" s="66">
        <v>10948</v>
      </c>
      <c r="T384" s="67">
        <v>-3.8214881841342363E-2</v>
      </c>
      <c r="U384" s="66">
        <v>19886</v>
      </c>
      <c r="V384" s="67">
        <v>-6.4451661254059101E-3</v>
      </c>
      <c r="W384" s="66">
        <v>15796</v>
      </c>
      <c r="X384" s="67">
        <v>3.9405109952967976E-3</v>
      </c>
      <c r="Y384" s="66">
        <v>14403</v>
      </c>
      <c r="Z384" s="67">
        <v>-7.8208000000000055E-2</v>
      </c>
      <c r="AA384" s="66">
        <v>30199</v>
      </c>
      <c r="AB384" s="67">
        <v>-3.6990975477534382E-2</v>
      </c>
    </row>
    <row r="385" spans="2:28" ht="15" hidden="1" customHeight="1" outlineLevel="1">
      <c r="B385" s="63" t="s">
        <v>90</v>
      </c>
      <c r="C385" s="36">
        <v>29</v>
      </c>
      <c r="D385" s="57">
        <v>-0.21621621621621623</v>
      </c>
      <c r="E385" s="66">
        <v>10</v>
      </c>
      <c r="F385" s="57">
        <v>2.3333333333333335</v>
      </c>
      <c r="G385" s="66">
        <v>0</v>
      </c>
      <c r="H385" s="57" t="s">
        <v>143</v>
      </c>
      <c r="I385" s="66">
        <v>10</v>
      </c>
      <c r="J385" s="57">
        <v>2.3333333333333335</v>
      </c>
      <c r="K385" s="36">
        <v>513</v>
      </c>
      <c r="L385" s="57">
        <v>-2.0992366412213692E-2</v>
      </c>
      <c r="M385" s="36">
        <v>303</v>
      </c>
      <c r="N385" s="57">
        <v>-0.58149171270718236</v>
      </c>
      <c r="O385" s="36">
        <v>816</v>
      </c>
      <c r="P385" s="57">
        <v>-0.34615384615384615</v>
      </c>
      <c r="Q385" s="66">
        <v>797</v>
      </c>
      <c r="R385" s="57">
        <v>0.32172470978441137</v>
      </c>
      <c r="S385" s="66">
        <v>1116</v>
      </c>
      <c r="T385" s="57">
        <v>0.16858638743455501</v>
      </c>
      <c r="U385" s="66">
        <v>1913</v>
      </c>
      <c r="V385" s="57">
        <v>0.22785622593068044</v>
      </c>
      <c r="W385" s="36">
        <v>1349</v>
      </c>
      <c r="X385" s="57">
        <v>0.15595544130248506</v>
      </c>
      <c r="Y385" s="36">
        <v>1419</v>
      </c>
      <c r="Z385" s="57">
        <v>-0.15485407980941035</v>
      </c>
      <c r="AA385" s="36">
        <v>2768</v>
      </c>
      <c r="AB385" s="57">
        <v>-2.7406886858749147E-2</v>
      </c>
    </row>
    <row r="386" spans="2:28" ht="15" hidden="1" customHeight="1" outlineLevel="1">
      <c r="B386" s="63" t="s">
        <v>89</v>
      </c>
      <c r="C386" s="36">
        <v>49</v>
      </c>
      <c r="D386" s="57">
        <v>-0.19672131147540983</v>
      </c>
      <c r="E386" s="66">
        <v>0</v>
      </c>
      <c r="F386" s="57" t="s">
        <v>143</v>
      </c>
      <c r="G386" s="66">
        <v>0</v>
      </c>
      <c r="H386" s="57">
        <v>-1</v>
      </c>
      <c r="I386" s="66">
        <v>0</v>
      </c>
      <c r="J386" s="57">
        <v>-1</v>
      </c>
      <c r="K386" s="36">
        <v>480</v>
      </c>
      <c r="L386" s="57">
        <v>-0.21696574225122345</v>
      </c>
      <c r="M386" s="36">
        <v>233</v>
      </c>
      <c r="N386" s="57">
        <v>-0.49347826086956526</v>
      </c>
      <c r="O386" s="36">
        <v>713</v>
      </c>
      <c r="P386" s="57">
        <v>-0.33550792171481825</v>
      </c>
      <c r="Q386" s="66">
        <v>620</v>
      </c>
      <c r="R386" s="57">
        <v>-0.24019607843137258</v>
      </c>
      <c r="S386" s="66">
        <v>578</v>
      </c>
      <c r="T386" s="57">
        <v>-0.33256351039260967</v>
      </c>
      <c r="U386" s="66">
        <v>1198</v>
      </c>
      <c r="V386" s="57">
        <v>-0.28775267538644467</v>
      </c>
      <c r="W386" s="36">
        <v>1149</v>
      </c>
      <c r="X386" s="57">
        <v>-0.22885906040268456</v>
      </c>
      <c r="Y386" s="36">
        <v>811</v>
      </c>
      <c r="Z386" s="57">
        <v>-0.38930722891566261</v>
      </c>
      <c r="AA386" s="36">
        <v>1960</v>
      </c>
      <c r="AB386" s="57">
        <v>-0.30447125621007809</v>
      </c>
    </row>
    <row r="387" spans="2:28" ht="15" hidden="1" customHeight="1" outlineLevel="1">
      <c r="B387" s="63" t="s">
        <v>88</v>
      </c>
      <c r="C387" s="36">
        <v>24</v>
      </c>
      <c r="D387" s="57">
        <v>-0.99211563731931673</v>
      </c>
      <c r="E387" s="66">
        <v>0</v>
      </c>
      <c r="F387" s="57" t="s">
        <v>143</v>
      </c>
      <c r="G387" s="66">
        <v>0</v>
      </c>
      <c r="H387" s="57" t="s">
        <v>143</v>
      </c>
      <c r="I387" s="66">
        <v>0</v>
      </c>
      <c r="J387" s="57" t="s">
        <v>143</v>
      </c>
      <c r="K387" s="36">
        <v>601</v>
      </c>
      <c r="L387" s="57">
        <v>0.49131513647642677</v>
      </c>
      <c r="M387" s="36">
        <v>521</v>
      </c>
      <c r="N387" s="57">
        <v>0.43526170798898067</v>
      </c>
      <c r="O387" s="36">
        <v>1122</v>
      </c>
      <c r="P387" s="57">
        <v>0.46475195822454318</v>
      </c>
      <c r="Q387" s="66">
        <v>587</v>
      </c>
      <c r="R387" s="57">
        <v>-0.33672316384180789</v>
      </c>
      <c r="S387" s="66">
        <v>918</v>
      </c>
      <c r="T387" s="57">
        <v>-2.3404255319148914E-2</v>
      </c>
      <c r="U387" s="66">
        <v>1505</v>
      </c>
      <c r="V387" s="57">
        <v>-0.1753424657534246</v>
      </c>
      <c r="W387" s="36">
        <v>1212</v>
      </c>
      <c r="X387" s="57">
        <v>-0.72022160664819945</v>
      </c>
      <c r="Y387" s="36">
        <v>1439</v>
      </c>
      <c r="Z387" s="57">
        <v>0.10437452033768224</v>
      </c>
      <c r="AA387" s="36">
        <v>2651</v>
      </c>
      <c r="AB387" s="57">
        <v>-0.52954747116237799</v>
      </c>
    </row>
    <row r="388" spans="2:28" ht="15" hidden="1" customHeight="1" outlineLevel="1">
      <c r="B388" s="63" t="s">
        <v>87</v>
      </c>
      <c r="C388" s="36">
        <v>6</v>
      </c>
      <c r="D388" s="57">
        <v>-0.7</v>
      </c>
      <c r="E388" s="66">
        <v>0</v>
      </c>
      <c r="F388" s="57" t="s">
        <v>143</v>
      </c>
      <c r="G388" s="66">
        <v>5</v>
      </c>
      <c r="H388" s="57">
        <v>1.5</v>
      </c>
      <c r="I388" s="66">
        <v>5</v>
      </c>
      <c r="J388" s="57">
        <v>1.5</v>
      </c>
      <c r="K388" s="36">
        <v>442</v>
      </c>
      <c r="L388" s="57">
        <v>0.32732732732732739</v>
      </c>
      <c r="M388" s="36">
        <v>315</v>
      </c>
      <c r="N388" s="57">
        <v>-0.41666666666666663</v>
      </c>
      <c r="O388" s="36">
        <v>757</v>
      </c>
      <c r="P388" s="57">
        <v>-0.13287514318442151</v>
      </c>
      <c r="Q388" s="66">
        <v>569</v>
      </c>
      <c r="R388" s="57">
        <v>-9.9683544303797444E-2</v>
      </c>
      <c r="S388" s="66">
        <v>572</v>
      </c>
      <c r="T388" s="57">
        <v>-0.60982264665757158</v>
      </c>
      <c r="U388" s="66">
        <v>1141</v>
      </c>
      <c r="V388" s="57">
        <v>-0.45614871306005722</v>
      </c>
      <c r="W388" s="36">
        <v>1017</v>
      </c>
      <c r="X388" s="57">
        <v>3.2487309644670059E-2</v>
      </c>
      <c r="Y388" s="36">
        <v>892</v>
      </c>
      <c r="Z388" s="57">
        <v>-0.55577689243027883</v>
      </c>
      <c r="AA388" s="36">
        <v>1909</v>
      </c>
      <c r="AB388" s="57">
        <v>-0.36217841630471104</v>
      </c>
    </row>
    <row r="389" spans="2:28" ht="15" hidden="1" customHeight="1" outlineLevel="1">
      <c r="B389" s="63" t="s">
        <v>86</v>
      </c>
      <c r="C389" s="36">
        <v>14</v>
      </c>
      <c r="D389" s="57">
        <v>-0.17647058823529416</v>
      </c>
      <c r="E389" s="66">
        <v>2</v>
      </c>
      <c r="F389" s="57" t="s">
        <v>143</v>
      </c>
      <c r="G389" s="66">
        <v>8</v>
      </c>
      <c r="H389" s="57">
        <v>-0.69230769230769229</v>
      </c>
      <c r="I389" s="66">
        <v>10</v>
      </c>
      <c r="J389" s="57">
        <v>-0.61538461538461542</v>
      </c>
      <c r="K389" s="36">
        <v>349</v>
      </c>
      <c r="L389" s="57">
        <v>-0.23464912280701755</v>
      </c>
      <c r="M389" s="36">
        <v>188</v>
      </c>
      <c r="N389" s="57">
        <v>-0.42507645259938842</v>
      </c>
      <c r="O389" s="36">
        <v>537</v>
      </c>
      <c r="P389" s="57">
        <v>-0.31417624521072796</v>
      </c>
      <c r="Q389" s="66">
        <v>575</v>
      </c>
      <c r="R389" s="57">
        <v>-0.23638778220451528</v>
      </c>
      <c r="S389" s="66">
        <v>801</v>
      </c>
      <c r="T389" s="57">
        <v>-0.27837837837837842</v>
      </c>
      <c r="U389" s="66">
        <v>1376</v>
      </c>
      <c r="V389" s="57">
        <v>-0.26140633387010204</v>
      </c>
      <c r="W389" s="36">
        <v>940</v>
      </c>
      <c r="X389" s="57">
        <v>-0.23327895595432302</v>
      </c>
      <c r="Y389" s="36">
        <v>997</v>
      </c>
      <c r="Z389" s="57">
        <v>-0.31852358168147643</v>
      </c>
      <c r="AA389" s="36">
        <v>1937</v>
      </c>
      <c r="AB389" s="57">
        <v>-0.27965786537746373</v>
      </c>
    </row>
    <row r="390" spans="2:28" ht="15" hidden="1" customHeight="1" outlineLevel="1">
      <c r="B390" s="63" t="s">
        <v>85</v>
      </c>
      <c r="C390" s="36">
        <v>16</v>
      </c>
      <c r="D390" s="57">
        <v>0</v>
      </c>
      <c r="E390" s="66">
        <v>0</v>
      </c>
      <c r="F390" s="57" t="s">
        <v>143</v>
      </c>
      <c r="G390" s="66">
        <v>0</v>
      </c>
      <c r="H390" s="57">
        <v>-1</v>
      </c>
      <c r="I390" s="66">
        <v>0</v>
      </c>
      <c r="J390" s="57">
        <v>-1</v>
      </c>
      <c r="K390" s="36">
        <v>371</v>
      </c>
      <c r="L390" s="57">
        <v>-1.851851851851849E-2</v>
      </c>
      <c r="M390" s="36">
        <v>341</v>
      </c>
      <c r="N390" s="57">
        <v>-0.19002375296912111</v>
      </c>
      <c r="O390" s="36">
        <v>712</v>
      </c>
      <c r="P390" s="57">
        <v>-0.10888610763454321</v>
      </c>
      <c r="Q390" s="66">
        <v>658</v>
      </c>
      <c r="R390" s="57">
        <v>-3.8011695906432719E-2</v>
      </c>
      <c r="S390" s="66">
        <v>1023</v>
      </c>
      <c r="T390" s="57">
        <v>-0.36380597014925375</v>
      </c>
      <c r="U390" s="66">
        <v>1681</v>
      </c>
      <c r="V390" s="57">
        <v>-0.26657940663176261</v>
      </c>
      <c r="W390" s="36">
        <v>1045</v>
      </c>
      <c r="X390" s="57">
        <v>-3.0612244897959218E-2</v>
      </c>
      <c r="Y390" s="36">
        <v>1364</v>
      </c>
      <c r="Z390" s="57">
        <v>-0.33495855680156017</v>
      </c>
      <c r="AA390" s="36">
        <v>2409</v>
      </c>
      <c r="AB390" s="57">
        <v>-0.2301054650047939</v>
      </c>
    </row>
    <row r="391" spans="2:28" ht="15" hidden="1" customHeight="1" outlineLevel="1">
      <c r="B391" s="63" t="s">
        <v>84</v>
      </c>
      <c r="C391" s="36">
        <v>12</v>
      </c>
      <c r="D391" s="57">
        <v>0.19999999999999996</v>
      </c>
      <c r="E391" s="66">
        <v>0</v>
      </c>
      <c r="F391" s="57" t="s">
        <v>143</v>
      </c>
      <c r="G391" s="66">
        <v>0</v>
      </c>
      <c r="H391" s="57" t="s">
        <v>143</v>
      </c>
      <c r="I391" s="66">
        <v>0</v>
      </c>
      <c r="J391" s="57" t="s">
        <v>143</v>
      </c>
      <c r="K391" s="36">
        <v>271</v>
      </c>
      <c r="L391" s="57">
        <v>7.1146245059288571E-2</v>
      </c>
      <c r="M391" s="36">
        <v>202</v>
      </c>
      <c r="N391" s="57">
        <v>-8.181818181818179E-2</v>
      </c>
      <c r="O391" s="36">
        <v>473</v>
      </c>
      <c r="P391" s="57">
        <v>0</v>
      </c>
      <c r="Q391" s="66">
        <v>381</v>
      </c>
      <c r="R391" s="57">
        <v>-0.255859375</v>
      </c>
      <c r="S391" s="66">
        <v>634</v>
      </c>
      <c r="T391" s="57">
        <v>-0.380859375</v>
      </c>
      <c r="U391" s="66">
        <v>1015</v>
      </c>
      <c r="V391" s="57">
        <v>-0.33919270833333337</v>
      </c>
      <c r="W391" s="36">
        <v>664</v>
      </c>
      <c r="X391" s="57">
        <v>-0.14322580645161287</v>
      </c>
      <c r="Y391" s="36">
        <v>836</v>
      </c>
      <c r="Z391" s="57">
        <v>-0.32797427652733124</v>
      </c>
      <c r="AA391" s="36">
        <v>1500</v>
      </c>
      <c r="AB391" s="57">
        <v>-0.25705794947994054</v>
      </c>
    </row>
    <row r="392" spans="2:28" ht="15" hidden="1" customHeight="1" outlineLevel="1">
      <c r="B392" s="63" t="s">
        <v>83</v>
      </c>
      <c r="C392" s="36">
        <v>48</v>
      </c>
      <c r="D392" s="57">
        <v>5</v>
      </c>
      <c r="E392" s="66">
        <v>3</v>
      </c>
      <c r="F392" s="57" t="s">
        <v>143</v>
      </c>
      <c r="G392" s="66">
        <v>0</v>
      </c>
      <c r="H392" s="57" t="s">
        <v>143</v>
      </c>
      <c r="I392" s="66">
        <v>3</v>
      </c>
      <c r="J392" s="57" t="s">
        <v>143</v>
      </c>
      <c r="K392" s="36">
        <v>398</v>
      </c>
      <c r="L392" s="57">
        <v>7.5675675675675569E-2</v>
      </c>
      <c r="M392" s="36">
        <v>142</v>
      </c>
      <c r="N392" s="57">
        <v>-0.26424870466321249</v>
      </c>
      <c r="O392" s="36">
        <v>540</v>
      </c>
      <c r="P392" s="57">
        <v>-4.0852575488454668E-2</v>
      </c>
      <c r="Q392" s="66">
        <v>434</v>
      </c>
      <c r="R392" s="57">
        <v>-0.15891472868217049</v>
      </c>
      <c r="S392" s="66">
        <v>458</v>
      </c>
      <c r="T392" s="57">
        <v>-0.4888392857142857</v>
      </c>
      <c r="U392" s="66">
        <v>892</v>
      </c>
      <c r="V392" s="57">
        <v>-0.36827195467422091</v>
      </c>
      <c r="W392" s="36">
        <v>883</v>
      </c>
      <c r="X392" s="57">
        <v>-1.230425055928408E-2</v>
      </c>
      <c r="Y392" s="36">
        <v>600</v>
      </c>
      <c r="Z392" s="57">
        <v>-0.44903581267217629</v>
      </c>
      <c r="AA392" s="36">
        <v>1483</v>
      </c>
      <c r="AB392" s="57">
        <v>-0.25214321734745337</v>
      </c>
    </row>
    <row r="393" spans="2:28" ht="15" hidden="1" customHeight="1" outlineLevel="1">
      <c r="B393" s="63" t="s">
        <v>82</v>
      </c>
      <c r="C393" s="36">
        <v>47</v>
      </c>
      <c r="D393" s="57">
        <v>3.2727272727272725</v>
      </c>
      <c r="E393" s="66">
        <v>0</v>
      </c>
      <c r="F393" s="57">
        <v>-1</v>
      </c>
      <c r="G393" s="66">
        <v>0</v>
      </c>
      <c r="H393" s="57" t="s">
        <v>143</v>
      </c>
      <c r="I393" s="66">
        <v>0</v>
      </c>
      <c r="J393" s="57">
        <v>-1</v>
      </c>
      <c r="K393" s="36">
        <v>612</v>
      </c>
      <c r="L393" s="57">
        <v>0.42990654205607481</v>
      </c>
      <c r="M393" s="36">
        <v>255</v>
      </c>
      <c r="N393" s="57">
        <v>1.2173913043478262</v>
      </c>
      <c r="O393" s="36">
        <v>867</v>
      </c>
      <c r="P393" s="57">
        <v>0.59668508287292821</v>
      </c>
      <c r="Q393" s="66">
        <v>835</v>
      </c>
      <c r="R393" s="57">
        <v>-8.0396475770925124E-2</v>
      </c>
      <c r="S393" s="66">
        <v>976</v>
      </c>
      <c r="T393" s="57">
        <v>-0.18189438390611901</v>
      </c>
      <c r="U393" s="66">
        <v>1811</v>
      </c>
      <c r="V393" s="57">
        <v>-0.13802950975725847</v>
      </c>
      <c r="W393" s="36">
        <v>1494</v>
      </c>
      <c r="X393" s="57">
        <v>0.10666666666666669</v>
      </c>
      <c r="Y393" s="36">
        <v>1231</v>
      </c>
      <c r="Z393" s="57">
        <v>-5.8868501529051986E-2</v>
      </c>
      <c r="AA393" s="36">
        <v>2725</v>
      </c>
      <c r="AB393" s="57">
        <v>2.5206922498118844E-2</v>
      </c>
    </row>
    <row r="394" spans="2:28" ht="15" hidden="1" customHeight="1" outlineLevel="1">
      <c r="B394" s="63" t="s">
        <v>81</v>
      </c>
      <c r="C394" s="36">
        <v>24</v>
      </c>
      <c r="D394" s="57">
        <v>0.19999999999999996</v>
      </c>
      <c r="E394" s="66">
        <v>0</v>
      </c>
      <c r="F394" s="57" t="s">
        <v>143</v>
      </c>
      <c r="G394" s="66">
        <v>0</v>
      </c>
      <c r="H394" s="57">
        <v>-1</v>
      </c>
      <c r="I394" s="66">
        <v>0</v>
      </c>
      <c r="J394" s="57">
        <v>-1</v>
      </c>
      <c r="K394" s="36">
        <v>814</v>
      </c>
      <c r="L394" s="57">
        <v>0.44070796460176997</v>
      </c>
      <c r="M394" s="36">
        <v>489</v>
      </c>
      <c r="N394" s="57">
        <v>-7.2106261859582577E-2</v>
      </c>
      <c r="O394" s="36">
        <v>1303</v>
      </c>
      <c r="P394" s="57">
        <v>0.1932234432234432</v>
      </c>
      <c r="Q394" s="66">
        <v>1076</v>
      </c>
      <c r="R394" s="57">
        <v>-9.5037846930193459E-2</v>
      </c>
      <c r="S394" s="66">
        <v>1248</v>
      </c>
      <c r="T394" s="57">
        <v>-5.0950570342205292E-2</v>
      </c>
      <c r="U394" s="66">
        <v>2324</v>
      </c>
      <c r="V394" s="57">
        <v>-7.1884984025559095E-2</v>
      </c>
      <c r="W394" s="36">
        <v>1914</v>
      </c>
      <c r="X394" s="57">
        <v>7.8917700112739464E-2</v>
      </c>
      <c r="Y394" s="36">
        <v>1737</v>
      </c>
      <c r="Z394" s="57">
        <v>-6.0573282855597599E-2</v>
      </c>
      <c r="AA394" s="36">
        <v>3651</v>
      </c>
      <c r="AB394" s="57">
        <v>7.7284018768974949E-3</v>
      </c>
    </row>
    <row r="395" spans="2:28" ht="15" hidden="1" customHeight="1" outlineLevel="1">
      <c r="B395" s="63" t="s">
        <v>80</v>
      </c>
      <c r="C395" s="36">
        <v>35</v>
      </c>
      <c r="D395" s="57">
        <v>0.84210526315789469</v>
      </c>
      <c r="E395" s="66">
        <v>0</v>
      </c>
      <c r="F395" s="57">
        <v>-1</v>
      </c>
      <c r="G395" s="66">
        <v>9</v>
      </c>
      <c r="H395" s="57" t="s">
        <v>143</v>
      </c>
      <c r="I395" s="66">
        <v>9</v>
      </c>
      <c r="J395" s="57">
        <v>8</v>
      </c>
      <c r="K395" s="36">
        <v>1019</v>
      </c>
      <c r="L395" s="57">
        <v>0.31653746770025837</v>
      </c>
      <c r="M395" s="36">
        <v>522</v>
      </c>
      <c r="N395" s="57">
        <v>0.52186588921282806</v>
      </c>
      <c r="O395" s="36">
        <v>1541</v>
      </c>
      <c r="P395" s="57">
        <v>0.37958818263205019</v>
      </c>
      <c r="Q395" s="66">
        <v>982</v>
      </c>
      <c r="R395" s="57">
        <v>-0.2560606060606061</v>
      </c>
      <c r="S395" s="66">
        <v>1443</v>
      </c>
      <c r="T395" s="57">
        <v>-5.8708414872798431E-2</v>
      </c>
      <c r="U395" s="66">
        <v>2425</v>
      </c>
      <c r="V395" s="57">
        <v>-0.15001752541184721</v>
      </c>
      <c r="W395" s="36">
        <v>2036</v>
      </c>
      <c r="X395" s="57">
        <v>-3.6896877956480556E-2</v>
      </c>
      <c r="Y395" s="36">
        <v>1974</v>
      </c>
      <c r="Z395" s="57">
        <v>5.2238805970149294E-2</v>
      </c>
      <c r="AA395" s="36">
        <v>4010</v>
      </c>
      <c r="AB395" s="57">
        <v>5.0125313283209127E-3</v>
      </c>
    </row>
    <row r="396" spans="2:28" ht="15" hidden="1" customHeight="1" outlineLevel="1">
      <c r="B396" s="63" t="s">
        <v>79</v>
      </c>
      <c r="C396" s="36">
        <v>33</v>
      </c>
      <c r="D396" s="57">
        <v>0.22222222222222232</v>
      </c>
      <c r="E396" s="66">
        <v>2</v>
      </c>
      <c r="F396" s="57" t="s">
        <v>143</v>
      </c>
      <c r="G396" s="66">
        <v>0</v>
      </c>
      <c r="H396" s="57">
        <v>-1</v>
      </c>
      <c r="I396" s="66">
        <v>2</v>
      </c>
      <c r="J396" s="57">
        <v>-0.77777777777777779</v>
      </c>
      <c r="K396" s="36">
        <v>878</v>
      </c>
      <c r="L396" s="57">
        <v>-0.12112112112112117</v>
      </c>
      <c r="M396" s="36">
        <v>709</v>
      </c>
      <c r="N396" s="57">
        <v>-0.15795724465558192</v>
      </c>
      <c r="O396" s="36">
        <v>1587</v>
      </c>
      <c r="P396" s="57">
        <v>-0.13796849538294409</v>
      </c>
      <c r="Q396" s="66">
        <v>1118</v>
      </c>
      <c r="R396" s="57">
        <v>-0.23108665749656121</v>
      </c>
      <c r="S396" s="66">
        <v>1616</v>
      </c>
      <c r="T396" s="57">
        <v>0.11371467953135772</v>
      </c>
      <c r="U396" s="66">
        <v>2734</v>
      </c>
      <c r="V396" s="57">
        <v>-5.8864027538726327E-2</v>
      </c>
      <c r="W396" s="36">
        <v>2031</v>
      </c>
      <c r="X396" s="57">
        <v>-0.18104838709677418</v>
      </c>
      <c r="Y396" s="36">
        <v>2325</v>
      </c>
      <c r="Z396" s="57">
        <v>9.9913119026933117E-3</v>
      </c>
      <c r="AA396" s="36">
        <v>4356</v>
      </c>
      <c r="AB396" s="57">
        <v>-8.9084065244667499E-2</v>
      </c>
    </row>
    <row r="397" spans="2:28" collapsed="1">
      <c r="B397" s="173">
        <v>1982</v>
      </c>
      <c r="C397" s="66">
        <v>337</v>
      </c>
      <c r="D397" s="67">
        <v>-0.89756838905775072</v>
      </c>
      <c r="E397" s="66">
        <v>17</v>
      </c>
      <c r="F397" s="67">
        <v>1.4285714285714284</v>
      </c>
      <c r="G397" s="66">
        <v>22</v>
      </c>
      <c r="H397" s="67">
        <v>-0.67647058823529416</v>
      </c>
      <c r="I397" s="66">
        <v>39</v>
      </c>
      <c r="J397" s="67">
        <v>-0.48</v>
      </c>
      <c r="K397" s="66">
        <v>6748</v>
      </c>
      <c r="L397" s="67">
        <v>0.10695538057742793</v>
      </c>
      <c r="M397" s="66">
        <v>4220</v>
      </c>
      <c r="N397" s="67">
        <v>-0.16847290640394086</v>
      </c>
      <c r="O397" s="66">
        <v>10968</v>
      </c>
      <c r="P397" s="67">
        <v>-1.8172052636290403E-2</v>
      </c>
      <c r="Q397" s="66">
        <v>8632</v>
      </c>
      <c r="R397" s="67">
        <v>-0.15965732087227413</v>
      </c>
      <c r="S397" s="66">
        <v>11383</v>
      </c>
      <c r="T397" s="67">
        <v>-0.20714633976457475</v>
      </c>
      <c r="U397" s="66">
        <v>20015</v>
      </c>
      <c r="V397" s="67">
        <v>-0.18734012749198103</v>
      </c>
      <c r="W397" s="66">
        <v>15734</v>
      </c>
      <c r="X397" s="67">
        <v>-0.19989829646580215</v>
      </c>
      <c r="Y397" s="66">
        <v>15625</v>
      </c>
      <c r="Z397" s="67">
        <v>-0.19871794871794868</v>
      </c>
      <c r="AA397" s="66">
        <v>31359</v>
      </c>
      <c r="AB397" s="67">
        <v>-0.19931060896208352</v>
      </c>
    </row>
    <row r="398" spans="2:28" ht="15" hidden="1" customHeight="1" outlineLevel="1">
      <c r="B398" s="63" t="s">
        <v>90</v>
      </c>
      <c r="C398" s="36">
        <v>37</v>
      </c>
      <c r="D398" s="57">
        <v>0.27586206896551735</v>
      </c>
      <c r="E398" s="66">
        <v>3</v>
      </c>
      <c r="F398" s="57" t="s">
        <v>143</v>
      </c>
      <c r="G398" s="66">
        <v>0</v>
      </c>
      <c r="H398" s="57" t="s">
        <v>143</v>
      </c>
      <c r="I398" s="66">
        <v>3</v>
      </c>
      <c r="J398" s="57" t="s">
        <v>143</v>
      </c>
      <c r="K398" s="36">
        <v>524</v>
      </c>
      <c r="L398" s="57">
        <v>-0.19010819165378667</v>
      </c>
      <c r="M398" s="36">
        <v>724</v>
      </c>
      <c r="N398" s="57">
        <v>1.3894389438943895</v>
      </c>
      <c r="O398" s="36">
        <v>1248</v>
      </c>
      <c r="P398" s="57">
        <v>0.31368421052631579</v>
      </c>
      <c r="Q398" s="66">
        <v>603</v>
      </c>
      <c r="R398" s="57">
        <v>-0.12608695652173918</v>
      </c>
      <c r="S398" s="66">
        <v>955</v>
      </c>
      <c r="T398" s="57">
        <v>-0.32841068917018279</v>
      </c>
      <c r="U398" s="66">
        <v>1558</v>
      </c>
      <c r="V398" s="57">
        <v>-0.26231060606060608</v>
      </c>
      <c r="W398" s="36">
        <v>1167</v>
      </c>
      <c r="X398" s="57">
        <v>-0.14568081991215232</v>
      </c>
      <c r="Y398" s="36">
        <v>1679</v>
      </c>
      <c r="Z398" s="57">
        <v>-2.6666666666666616E-2</v>
      </c>
      <c r="AA398" s="36">
        <v>2846</v>
      </c>
      <c r="AB398" s="57">
        <v>-7.9262374636040134E-2</v>
      </c>
    </row>
    <row r="399" spans="2:28" ht="15" hidden="1" customHeight="1" outlineLevel="1">
      <c r="B399" s="63" t="s">
        <v>89</v>
      </c>
      <c r="C399" s="36">
        <v>61</v>
      </c>
      <c r="D399" s="57">
        <v>1.1785714285714284</v>
      </c>
      <c r="E399" s="66">
        <v>0</v>
      </c>
      <c r="F399" s="57" t="s">
        <v>143</v>
      </c>
      <c r="G399" s="66">
        <v>2</v>
      </c>
      <c r="H399" s="57">
        <v>-0.5</v>
      </c>
      <c r="I399" s="66">
        <v>2</v>
      </c>
      <c r="J399" s="57">
        <v>-0.5</v>
      </c>
      <c r="K399" s="36">
        <v>613</v>
      </c>
      <c r="L399" s="57">
        <v>0.15225563909774431</v>
      </c>
      <c r="M399" s="36">
        <v>460</v>
      </c>
      <c r="N399" s="57">
        <v>2.0463576158940397</v>
      </c>
      <c r="O399" s="36">
        <v>1073</v>
      </c>
      <c r="P399" s="57">
        <v>0.57101024890190333</v>
      </c>
      <c r="Q399" s="66">
        <v>816</v>
      </c>
      <c r="R399" s="57">
        <v>0.54838709677419351</v>
      </c>
      <c r="S399" s="66">
        <v>866</v>
      </c>
      <c r="T399" s="57">
        <v>-0.24234470691163601</v>
      </c>
      <c r="U399" s="66">
        <v>1682</v>
      </c>
      <c r="V399" s="57">
        <v>7.1856287425149379E-3</v>
      </c>
      <c r="W399" s="36">
        <v>1490</v>
      </c>
      <c r="X399" s="57">
        <v>0.37074517019319231</v>
      </c>
      <c r="Y399" s="36">
        <v>1328</v>
      </c>
      <c r="Z399" s="57">
        <v>2.3112480739599484E-2</v>
      </c>
      <c r="AA399" s="36">
        <v>2818</v>
      </c>
      <c r="AB399" s="57">
        <v>0.18155136268343819</v>
      </c>
    </row>
    <row r="400" spans="2:28" ht="15" hidden="1" customHeight="1" outlineLevel="1">
      <c r="B400" s="63" t="s">
        <v>88</v>
      </c>
      <c r="C400" s="36">
        <v>3044</v>
      </c>
      <c r="D400" s="57">
        <v>35.238095238095241</v>
      </c>
      <c r="E400" s="66">
        <v>0</v>
      </c>
      <c r="F400" s="57" t="s">
        <v>143</v>
      </c>
      <c r="G400" s="66">
        <v>0</v>
      </c>
      <c r="H400" s="57">
        <v>-1</v>
      </c>
      <c r="I400" s="66">
        <v>0</v>
      </c>
      <c r="J400" s="57">
        <v>-1</v>
      </c>
      <c r="K400" s="36">
        <v>403</v>
      </c>
      <c r="L400" s="57">
        <v>-0.12008733624454149</v>
      </c>
      <c r="M400" s="36">
        <v>363</v>
      </c>
      <c r="N400" s="57">
        <v>0.890625</v>
      </c>
      <c r="O400" s="36">
        <v>766</v>
      </c>
      <c r="P400" s="57">
        <v>0.17846153846153845</v>
      </c>
      <c r="Q400" s="66">
        <v>885</v>
      </c>
      <c r="R400" s="57">
        <v>1.4313186813186811</v>
      </c>
      <c r="S400" s="66">
        <v>940</v>
      </c>
      <c r="T400" s="57">
        <v>0.14077669902912615</v>
      </c>
      <c r="U400" s="66">
        <v>1825</v>
      </c>
      <c r="V400" s="57">
        <v>0.53619528619528611</v>
      </c>
      <c r="W400" s="36">
        <v>4332</v>
      </c>
      <c r="X400" s="57">
        <v>3.7814569536423841</v>
      </c>
      <c r="Y400" s="36">
        <v>1303</v>
      </c>
      <c r="Z400" s="57">
        <v>0.26874391431353462</v>
      </c>
      <c r="AA400" s="36">
        <v>5635</v>
      </c>
      <c r="AB400" s="57">
        <v>1.9151577858251421</v>
      </c>
    </row>
    <row r="401" spans="2:28" ht="15" hidden="1" customHeight="1" outlineLevel="1">
      <c r="B401" s="63" t="s">
        <v>87</v>
      </c>
      <c r="C401" s="36">
        <v>20</v>
      </c>
      <c r="D401" s="57">
        <v>-4.7619047619047672E-2</v>
      </c>
      <c r="E401" s="66">
        <v>0</v>
      </c>
      <c r="F401" s="57" t="s">
        <v>143</v>
      </c>
      <c r="G401" s="66">
        <v>2</v>
      </c>
      <c r="H401" s="57" t="s">
        <v>143</v>
      </c>
      <c r="I401" s="66">
        <v>2</v>
      </c>
      <c r="J401" s="57" t="s">
        <v>143</v>
      </c>
      <c r="K401" s="36">
        <v>333</v>
      </c>
      <c r="L401" s="57">
        <v>6.7307692307692291E-2</v>
      </c>
      <c r="M401" s="36">
        <v>540</v>
      </c>
      <c r="N401" s="57">
        <v>2.6734693877551021</v>
      </c>
      <c r="O401" s="36">
        <v>873</v>
      </c>
      <c r="P401" s="57">
        <v>0.90196078431372539</v>
      </c>
      <c r="Q401" s="66">
        <v>632</v>
      </c>
      <c r="R401" s="57">
        <v>0.87537091988130555</v>
      </c>
      <c r="S401" s="66">
        <v>1466</v>
      </c>
      <c r="T401" s="57">
        <v>0.81211372064276888</v>
      </c>
      <c r="U401" s="66">
        <v>2098</v>
      </c>
      <c r="V401" s="57">
        <v>0.83071553228621298</v>
      </c>
      <c r="W401" s="36">
        <v>985</v>
      </c>
      <c r="X401" s="57">
        <v>0.4701492537313432</v>
      </c>
      <c r="Y401" s="36">
        <v>2008</v>
      </c>
      <c r="Z401" s="57">
        <v>1.1004184100418408</v>
      </c>
      <c r="AA401" s="36">
        <v>2993</v>
      </c>
      <c r="AB401" s="57">
        <v>0.84071340713407139</v>
      </c>
    </row>
    <row r="402" spans="2:28" ht="15" hidden="1" customHeight="1" outlineLevel="1">
      <c r="B402" s="63" t="s">
        <v>86</v>
      </c>
      <c r="C402" s="36">
        <v>17</v>
      </c>
      <c r="D402" s="57">
        <v>0.30769230769230771</v>
      </c>
      <c r="E402" s="66">
        <v>0</v>
      </c>
      <c r="F402" s="57" t="s">
        <v>143</v>
      </c>
      <c r="G402" s="66">
        <v>26</v>
      </c>
      <c r="H402" s="57" t="s">
        <v>143</v>
      </c>
      <c r="I402" s="66">
        <v>26</v>
      </c>
      <c r="J402" s="57" t="s">
        <v>143</v>
      </c>
      <c r="K402" s="36">
        <v>456</v>
      </c>
      <c r="L402" s="57">
        <v>-0.39602649006622515</v>
      </c>
      <c r="M402" s="36">
        <v>327</v>
      </c>
      <c r="N402" s="57">
        <v>0.5</v>
      </c>
      <c r="O402" s="36">
        <v>783</v>
      </c>
      <c r="P402" s="57">
        <v>-0.1952723535457348</v>
      </c>
      <c r="Q402" s="66">
        <v>753</v>
      </c>
      <c r="R402" s="57">
        <v>1.4851485148514851</v>
      </c>
      <c r="S402" s="66">
        <v>1110</v>
      </c>
      <c r="T402" s="57">
        <v>0.65178571428571419</v>
      </c>
      <c r="U402" s="66">
        <v>1863</v>
      </c>
      <c r="V402" s="57">
        <v>0.91076923076923078</v>
      </c>
      <c r="W402" s="36">
        <v>1226</v>
      </c>
      <c r="X402" s="57">
        <v>0.1447245564892623</v>
      </c>
      <c r="Y402" s="36">
        <v>1463</v>
      </c>
      <c r="Z402" s="57">
        <v>0.64382022471910116</v>
      </c>
      <c r="AA402" s="36">
        <v>2689</v>
      </c>
      <c r="AB402" s="57">
        <v>0.37123916369199383</v>
      </c>
    </row>
    <row r="403" spans="2:28" ht="15" hidden="1" customHeight="1" outlineLevel="1">
      <c r="B403" s="63" t="s">
        <v>85</v>
      </c>
      <c r="C403" s="36">
        <v>16</v>
      </c>
      <c r="D403" s="57">
        <v>0.33333333333333326</v>
      </c>
      <c r="E403" s="66">
        <v>0</v>
      </c>
      <c r="F403" s="57" t="s">
        <v>143</v>
      </c>
      <c r="G403" s="66">
        <v>22</v>
      </c>
      <c r="H403" s="57" t="s">
        <v>143</v>
      </c>
      <c r="I403" s="66">
        <v>22</v>
      </c>
      <c r="J403" s="57" t="s">
        <v>143</v>
      </c>
      <c r="K403" s="36">
        <v>378</v>
      </c>
      <c r="L403" s="57">
        <v>-0.3741721854304636</v>
      </c>
      <c r="M403" s="36">
        <v>421</v>
      </c>
      <c r="N403" s="57">
        <v>4.7263681592039752E-2</v>
      </c>
      <c r="O403" s="36">
        <v>799</v>
      </c>
      <c r="P403" s="57">
        <v>-0.20576540755467199</v>
      </c>
      <c r="Q403" s="66">
        <v>684</v>
      </c>
      <c r="R403" s="57">
        <v>0.19163763066202089</v>
      </c>
      <c r="S403" s="66">
        <v>1608</v>
      </c>
      <c r="T403" s="57">
        <v>0.57184750733137824</v>
      </c>
      <c r="U403" s="66">
        <v>2292</v>
      </c>
      <c r="V403" s="57">
        <v>0.43519098309329984</v>
      </c>
      <c r="W403" s="36">
        <v>1078</v>
      </c>
      <c r="X403" s="57">
        <v>-9.4117647058823528E-2</v>
      </c>
      <c r="Y403" s="36">
        <v>2051</v>
      </c>
      <c r="Z403" s="57">
        <v>0.43929824561403508</v>
      </c>
      <c r="AA403" s="36">
        <v>3129</v>
      </c>
      <c r="AB403" s="57">
        <v>0.19655831739961749</v>
      </c>
    </row>
    <row r="404" spans="2:28" ht="15" hidden="1" customHeight="1" outlineLevel="1">
      <c r="B404" s="63" t="s">
        <v>84</v>
      </c>
      <c r="C404" s="36">
        <v>10</v>
      </c>
      <c r="D404" s="57">
        <v>-0.41176470588235292</v>
      </c>
      <c r="E404" s="66">
        <v>0</v>
      </c>
      <c r="F404" s="57" t="s">
        <v>143</v>
      </c>
      <c r="G404" s="66">
        <v>0</v>
      </c>
      <c r="H404" s="57" t="s">
        <v>143</v>
      </c>
      <c r="I404" s="66">
        <v>0</v>
      </c>
      <c r="J404" s="57" t="s">
        <v>143</v>
      </c>
      <c r="K404" s="36">
        <v>253</v>
      </c>
      <c r="L404" s="57">
        <v>-1.5564202334630295E-2</v>
      </c>
      <c r="M404" s="36">
        <v>220</v>
      </c>
      <c r="N404" s="57">
        <v>0.18918918918918926</v>
      </c>
      <c r="O404" s="36">
        <v>473</v>
      </c>
      <c r="P404" s="57">
        <v>7.0135746606334815E-2</v>
      </c>
      <c r="Q404" s="66">
        <v>512</v>
      </c>
      <c r="R404" s="57">
        <v>1.5989847715736039</v>
      </c>
      <c r="S404" s="66">
        <v>1024</v>
      </c>
      <c r="T404" s="57">
        <v>1.752688172043011</v>
      </c>
      <c r="U404" s="66">
        <v>1536</v>
      </c>
      <c r="V404" s="57">
        <v>1.6994727592267136</v>
      </c>
      <c r="W404" s="36">
        <v>775</v>
      </c>
      <c r="X404" s="57">
        <v>0.64543524416135889</v>
      </c>
      <c r="Y404" s="36">
        <v>1244</v>
      </c>
      <c r="Z404" s="57">
        <v>1.2333931777378817</v>
      </c>
      <c r="AA404" s="36">
        <v>2019</v>
      </c>
      <c r="AB404" s="57">
        <v>0.96400778210116722</v>
      </c>
    </row>
    <row r="405" spans="2:28" ht="15" hidden="1" customHeight="1" outlineLevel="1">
      <c r="B405" s="63" t="s">
        <v>83</v>
      </c>
      <c r="C405" s="36">
        <v>8</v>
      </c>
      <c r="D405" s="57">
        <v>-0.82608695652173914</v>
      </c>
      <c r="E405" s="66">
        <v>0</v>
      </c>
      <c r="F405" s="57" t="s">
        <v>143</v>
      </c>
      <c r="G405" s="66">
        <v>0</v>
      </c>
      <c r="H405" s="57">
        <v>-1</v>
      </c>
      <c r="I405" s="66">
        <v>0</v>
      </c>
      <c r="J405" s="57">
        <v>-1</v>
      </c>
      <c r="K405" s="36">
        <v>370</v>
      </c>
      <c r="L405" s="57">
        <v>9.7922848664688367E-2</v>
      </c>
      <c r="M405" s="36">
        <v>193</v>
      </c>
      <c r="N405" s="57">
        <v>0.22151898734177222</v>
      </c>
      <c r="O405" s="36">
        <v>563</v>
      </c>
      <c r="P405" s="57">
        <v>0.13737373737373737</v>
      </c>
      <c r="Q405" s="66">
        <v>516</v>
      </c>
      <c r="R405" s="57">
        <v>0.32989690721649478</v>
      </c>
      <c r="S405" s="66">
        <v>896</v>
      </c>
      <c r="T405" s="57">
        <v>0.46166394779771625</v>
      </c>
      <c r="U405" s="66">
        <v>1412</v>
      </c>
      <c r="V405" s="57">
        <v>0.41058941058941056</v>
      </c>
      <c r="W405" s="36">
        <v>894</v>
      </c>
      <c r="X405" s="57">
        <v>0.15953307392996119</v>
      </c>
      <c r="Y405" s="36">
        <v>1089</v>
      </c>
      <c r="Z405" s="57">
        <v>0.40697674418604657</v>
      </c>
      <c r="AA405" s="36">
        <v>1983</v>
      </c>
      <c r="AB405" s="57">
        <v>0.28349514563106792</v>
      </c>
    </row>
    <row r="406" spans="2:28" ht="15" hidden="1" customHeight="1" outlineLevel="1">
      <c r="B406" s="63" t="s">
        <v>82</v>
      </c>
      <c r="C406" s="36">
        <v>11</v>
      </c>
      <c r="D406" s="57">
        <v>-0.78431372549019607</v>
      </c>
      <c r="E406" s="66">
        <v>3</v>
      </c>
      <c r="F406" s="57" t="s">
        <v>143</v>
      </c>
      <c r="G406" s="66">
        <v>0</v>
      </c>
      <c r="H406" s="57" t="s">
        <v>143</v>
      </c>
      <c r="I406" s="66">
        <v>3</v>
      </c>
      <c r="J406" s="57" t="s">
        <v>143</v>
      </c>
      <c r="K406" s="36">
        <v>428</v>
      </c>
      <c r="L406" s="57">
        <v>-0.30519480519480524</v>
      </c>
      <c r="M406" s="36">
        <v>115</v>
      </c>
      <c r="N406" s="57">
        <v>-0.44444444444444442</v>
      </c>
      <c r="O406" s="36">
        <v>543</v>
      </c>
      <c r="P406" s="57">
        <v>-0.34021871202916165</v>
      </c>
      <c r="Q406" s="66">
        <v>908</v>
      </c>
      <c r="R406" s="57">
        <v>0.12515489467162322</v>
      </c>
      <c r="S406" s="66">
        <v>1193</v>
      </c>
      <c r="T406" s="57">
        <v>-0.10435435435435436</v>
      </c>
      <c r="U406" s="66">
        <v>2101</v>
      </c>
      <c r="V406" s="57">
        <v>-1.7765310892940644E-2</v>
      </c>
      <c r="W406" s="36">
        <v>1350</v>
      </c>
      <c r="X406" s="57">
        <v>-8.412483039348706E-2</v>
      </c>
      <c r="Y406" s="36">
        <v>1308</v>
      </c>
      <c r="Z406" s="57">
        <v>-0.15009746588693962</v>
      </c>
      <c r="AA406" s="36">
        <v>2658</v>
      </c>
      <c r="AB406" s="57">
        <v>-0.11782276800531033</v>
      </c>
    </row>
    <row r="407" spans="2:28" ht="15" hidden="1" customHeight="1" outlineLevel="1">
      <c r="B407" s="63" t="s">
        <v>81</v>
      </c>
      <c r="C407" s="36">
        <v>20</v>
      </c>
      <c r="D407" s="57">
        <v>-0.53488372093023262</v>
      </c>
      <c r="E407" s="66">
        <v>0</v>
      </c>
      <c r="F407" s="57">
        <v>-1</v>
      </c>
      <c r="G407" s="66">
        <v>7</v>
      </c>
      <c r="H407" s="57">
        <v>1.3333333333333335</v>
      </c>
      <c r="I407" s="66">
        <v>7</v>
      </c>
      <c r="J407" s="57">
        <v>-0.46153846153846156</v>
      </c>
      <c r="K407" s="36">
        <v>565</v>
      </c>
      <c r="L407" s="57">
        <v>-7.6797385620914982E-2</v>
      </c>
      <c r="M407" s="36">
        <v>527</v>
      </c>
      <c r="N407" s="57">
        <v>-5.8928571428571441E-2</v>
      </c>
      <c r="O407" s="36">
        <v>1092</v>
      </c>
      <c r="P407" s="57">
        <v>-6.8259385665529027E-2</v>
      </c>
      <c r="Q407" s="66">
        <v>1189</v>
      </c>
      <c r="R407" s="57">
        <v>0.35575826681870004</v>
      </c>
      <c r="S407" s="66">
        <v>1315</v>
      </c>
      <c r="T407" s="57">
        <v>0.54705882352941182</v>
      </c>
      <c r="U407" s="66">
        <v>2504</v>
      </c>
      <c r="V407" s="57">
        <v>0.44991314418066009</v>
      </c>
      <c r="W407" s="36">
        <v>1774</v>
      </c>
      <c r="X407" s="57">
        <v>0.15045395590142663</v>
      </c>
      <c r="Y407" s="36">
        <v>1849</v>
      </c>
      <c r="Z407" s="57">
        <v>0.30856334041047417</v>
      </c>
      <c r="AA407" s="36">
        <v>3623</v>
      </c>
      <c r="AB407" s="57">
        <v>0.22605752961082914</v>
      </c>
    </row>
    <row r="408" spans="2:28" ht="15" hidden="1" customHeight="1" outlineLevel="1">
      <c r="B408" s="63" t="s">
        <v>80</v>
      </c>
      <c r="C408" s="36">
        <v>19</v>
      </c>
      <c r="D408" s="57">
        <v>-0.56818181818181812</v>
      </c>
      <c r="E408" s="66">
        <v>1</v>
      </c>
      <c r="F408" s="57" t="s">
        <v>143</v>
      </c>
      <c r="G408" s="66">
        <v>0</v>
      </c>
      <c r="H408" s="57" t="s">
        <v>143</v>
      </c>
      <c r="I408" s="66">
        <v>1</v>
      </c>
      <c r="J408" s="57" t="s">
        <v>143</v>
      </c>
      <c r="K408" s="36">
        <v>774</v>
      </c>
      <c r="L408" s="57">
        <v>-0.34462320067739205</v>
      </c>
      <c r="M408" s="36">
        <v>343</v>
      </c>
      <c r="N408" s="57">
        <v>-0.5175808720112518</v>
      </c>
      <c r="O408" s="36">
        <v>1117</v>
      </c>
      <c r="P408" s="57">
        <v>-0.40961945031712477</v>
      </c>
      <c r="Q408" s="66">
        <v>1320</v>
      </c>
      <c r="R408" s="57">
        <v>0.10738255033557054</v>
      </c>
      <c r="S408" s="66">
        <v>1533</v>
      </c>
      <c r="T408" s="57">
        <v>8.1100141043723539E-2</v>
      </c>
      <c r="U408" s="66">
        <v>2853</v>
      </c>
      <c r="V408" s="57">
        <v>9.3103448275862144E-2</v>
      </c>
      <c r="W408" s="36">
        <v>2114</v>
      </c>
      <c r="X408" s="57">
        <v>-0.12536201903185773</v>
      </c>
      <c r="Y408" s="36">
        <v>1876</v>
      </c>
      <c r="Z408" s="57">
        <v>-0.11883513386566458</v>
      </c>
      <c r="AA408" s="36">
        <v>3990</v>
      </c>
      <c r="AB408" s="57">
        <v>-0.12230532336119671</v>
      </c>
    </row>
    <row r="409" spans="2:28" ht="15" hidden="1" customHeight="1" outlineLevel="1">
      <c r="B409" s="63" t="s">
        <v>79</v>
      </c>
      <c r="C409" s="36">
        <v>27</v>
      </c>
      <c r="D409" s="57">
        <v>-0.3571428571428571</v>
      </c>
      <c r="E409" s="66">
        <v>0</v>
      </c>
      <c r="F409" s="57" t="s">
        <v>143</v>
      </c>
      <c r="G409" s="66">
        <v>9</v>
      </c>
      <c r="H409" s="57">
        <v>3.5</v>
      </c>
      <c r="I409" s="66">
        <v>9</v>
      </c>
      <c r="J409" s="57">
        <v>3.5</v>
      </c>
      <c r="K409" s="36">
        <v>999</v>
      </c>
      <c r="L409" s="57">
        <v>5.0473186119873725E-2</v>
      </c>
      <c r="M409" s="36">
        <v>842</v>
      </c>
      <c r="N409" s="57">
        <v>-0.11554621848739499</v>
      </c>
      <c r="O409" s="36">
        <v>1841</v>
      </c>
      <c r="P409" s="57">
        <v>-3.2580136626379375E-2</v>
      </c>
      <c r="Q409" s="66">
        <v>1454</v>
      </c>
      <c r="R409" s="57">
        <v>0.56512378902045213</v>
      </c>
      <c r="S409" s="66">
        <v>1451</v>
      </c>
      <c r="T409" s="57">
        <v>3.6428571428571477E-2</v>
      </c>
      <c r="U409" s="66">
        <v>2905</v>
      </c>
      <c r="V409" s="57">
        <v>0.2473164448261056</v>
      </c>
      <c r="W409" s="36">
        <v>2480</v>
      </c>
      <c r="X409" s="57">
        <v>0.29032258064516125</v>
      </c>
      <c r="Y409" s="36">
        <v>2302</v>
      </c>
      <c r="Z409" s="57">
        <v>-2.2090059473237056E-2</v>
      </c>
      <c r="AA409" s="36">
        <v>4782</v>
      </c>
      <c r="AB409" s="57">
        <v>0.11833489242282513</v>
      </c>
    </row>
    <row r="410" spans="2:28" collapsed="1">
      <c r="B410" s="173">
        <v>1981</v>
      </c>
      <c r="C410" s="66">
        <v>3290</v>
      </c>
      <c r="D410" s="67">
        <v>6.6511627906976747</v>
      </c>
      <c r="E410" s="66">
        <v>7</v>
      </c>
      <c r="F410" s="67">
        <v>-0.30000000000000004</v>
      </c>
      <c r="G410" s="66">
        <v>68</v>
      </c>
      <c r="H410" s="67">
        <v>1.9565217391304346</v>
      </c>
      <c r="I410" s="66">
        <v>75</v>
      </c>
      <c r="J410" s="67">
        <v>1.2727272727272729</v>
      </c>
      <c r="K410" s="66">
        <v>6096</v>
      </c>
      <c r="L410" s="67">
        <v>-0.1605618286973286</v>
      </c>
      <c r="M410" s="66">
        <v>5075</v>
      </c>
      <c r="N410" s="67">
        <v>0.2123745819397993</v>
      </c>
      <c r="O410" s="66">
        <v>11171</v>
      </c>
      <c r="P410" s="67">
        <v>-2.4196366177498208E-2</v>
      </c>
      <c r="Q410" s="66">
        <v>10272</v>
      </c>
      <c r="R410" s="67">
        <v>0.42964509394572015</v>
      </c>
      <c r="S410" s="66">
        <v>14357</v>
      </c>
      <c r="T410" s="67">
        <v>0.20870516922040738</v>
      </c>
      <c r="U410" s="66">
        <v>24629</v>
      </c>
      <c r="V410" s="67">
        <v>0.29197922677437971</v>
      </c>
      <c r="W410" s="66">
        <v>19665</v>
      </c>
      <c r="X410" s="67">
        <v>0.3209511654463626</v>
      </c>
      <c r="Y410" s="66">
        <v>19500</v>
      </c>
      <c r="Z410" s="67">
        <v>0.21215888605706468</v>
      </c>
      <c r="AA410" s="66">
        <v>39165</v>
      </c>
      <c r="AB410" s="67">
        <v>0.26444760121392141</v>
      </c>
    </row>
    <row r="411" spans="2:28" ht="15" hidden="1" customHeight="1" outlineLevel="1">
      <c r="B411" s="63" t="s">
        <v>90</v>
      </c>
      <c r="C411" s="36">
        <v>29</v>
      </c>
      <c r="D411" s="57">
        <v>-0.36956521739130432</v>
      </c>
      <c r="E411" s="66">
        <v>0</v>
      </c>
      <c r="F411" s="57">
        <v>-1</v>
      </c>
      <c r="G411" s="66">
        <v>0</v>
      </c>
      <c r="H411" s="57">
        <v>-1</v>
      </c>
      <c r="I411" s="66">
        <v>0</v>
      </c>
      <c r="J411" s="57">
        <v>-1</v>
      </c>
      <c r="K411" s="36">
        <v>647</v>
      </c>
      <c r="L411" s="57">
        <v>-0.1902377972465582</v>
      </c>
      <c r="M411" s="36">
        <v>303</v>
      </c>
      <c r="N411" s="57">
        <v>-0.81877990430622005</v>
      </c>
      <c r="O411" s="36">
        <v>950</v>
      </c>
      <c r="P411" s="57">
        <v>-0.61554026709834075</v>
      </c>
      <c r="Q411" s="66">
        <v>690</v>
      </c>
      <c r="R411" s="57">
        <v>-0.16363636363636369</v>
      </c>
      <c r="S411" s="66">
        <v>1422</v>
      </c>
      <c r="T411" s="57">
        <v>5.4114158636026755E-2</v>
      </c>
      <c r="U411" s="66">
        <v>2112</v>
      </c>
      <c r="V411" s="57">
        <v>-2.8518859245630135E-2</v>
      </c>
      <c r="W411" s="36">
        <v>1366</v>
      </c>
      <c r="X411" s="57">
        <v>-0.18350268977884043</v>
      </c>
      <c r="Y411" s="36">
        <v>1725</v>
      </c>
      <c r="Z411" s="57">
        <v>-0.42956349206349209</v>
      </c>
      <c r="AA411" s="36">
        <v>3091</v>
      </c>
      <c r="AB411" s="57">
        <v>-0.34192037470726</v>
      </c>
    </row>
    <row r="412" spans="2:28" ht="15" hidden="1" customHeight="1" outlineLevel="1">
      <c r="B412" s="63" t="s">
        <v>89</v>
      </c>
      <c r="C412" s="36">
        <v>28</v>
      </c>
      <c r="D412" s="57">
        <v>0.27272727272727271</v>
      </c>
      <c r="E412" s="66">
        <v>0</v>
      </c>
      <c r="F412" s="57">
        <v>-1</v>
      </c>
      <c r="G412" s="66">
        <v>4</v>
      </c>
      <c r="H412" s="57">
        <v>0</v>
      </c>
      <c r="I412" s="66">
        <v>4</v>
      </c>
      <c r="J412" s="57">
        <v>-0.63636363636363635</v>
      </c>
      <c r="K412" s="36">
        <v>532</v>
      </c>
      <c r="L412" s="57">
        <v>-7.1553228621291431E-2</v>
      </c>
      <c r="M412" s="36">
        <v>151</v>
      </c>
      <c r="N412" s="57">
        <v>-0.63875598086124397</v>
      </c>
      <c r="O412" s="36">
        <v>683</v>
      </c>
      <c r="P412" s="57">
        <v>-0.31079717457114031</v>
      </c>
      <c r="Q412" s="66">
        <v>527</v>
      </c>
      <c r="R412" s="57">
        <v>0.9375</v>
      </c>
      <c r="S412" s="66">
        <v>1143</v>
      </c>
      <c r="T412" s="57">
        <v>0.17110655737704916</v>
      </c>
      <c r="U412" s="66">
        <v>1670</v>
      </c>
      <c r="V412" s="57">
        <v>0.33814102564102555</v>
      </c>
      <c r="W412" s="36">
        <v>1087</v>
      </c>
      <c r="X412" s="57">
        <v>0.24370709382151023</v>
      </c>
      <c r="Y412" s="36">
        <v>1298</v>
      </c>
      <c r="Z412" s="57">
        <v>-7.1530758226037161E-2</v>
      </c>
      <c r="AA412" s="36">
        <v>2385</v>
      </c>
      <c r="AB412" s="57">
        <v>4.973591549295775E-2</v>
      </c>
    </row>
    <row r="413" spans="2:28" ht="15" hidden="1" customHeight="1" outlineLevel="1">
      <c r="B413" s="63" t="s">
        <v>88</v>
      </c>
      <c r="C413" s="36">
        <v>84</v>
      </c>
      <c r="D413" s="57">
        <v>1.7999999999999998</v>
      </c>
      <c r="E413" s="66">
        <v>0</v>
      </c>
      <c r="F413" s="57" t="s">
        <v>143</v>
      </c>
      <c r="G413" s="66">
        <v>11</v>
      </c>
      <c r="H413" s="57">
        <v>2.6666666666666665</v>
      </c>
      <c r="I413" s="66">
        <v>11</v>
      </c>
      <c r="J413" s="57">
        <v>2.6666666666666665</v>
      </c>
      <c r="K413" s="36">
        <v>458</v>
      </c>
      <c r="L413" s="57">
        <v>-0.22372881355932206</v>
      </c>
      <c r="M413" s="36">
        <v>192</v>
      </c>
      <c r="N413" s="57">
        <v>2.673796791443861E-2</v>
      </c>
      <c r="O413" s="36">
        <v>650</v>
      </c>
      <c r="P413" s="57">
        <v>-0.16344916344916349</v>
      </c>
      <c r="Q413" s="66">
        <v>364</v>
      </c>
      <c r="R413" s="57">
        <v>-0.10344827586206895</v>
      </c>
      <c r="S413" s="66">
        <v>824</v>
      </c>
      <c r="T413" s="57">
        <v>0.19075144508670516</v>
      </c>
      <c r="U413" s="66">
        <v>1188</v>
      </c>
      <c r="V413" s="57">
        <v>8.1967213114754189E-2</v>
      </c>
      <c r="W413" s="36">
        <v>906</v>
      </c>
      <c r="X413" s="57">
        <v>-0.11695906432748537</v>
      </c>
      <c r="Y413" s="36">
        <v>1027</v>
      </c>
      <c r="Z413" s="57">
        <v>0.16439909297052147</v>
      </c>
      <c r="AA413" s="36">
        <v>1933</v>
      </c>
      <c r="AB413" s="57">
        <v>1.3102725366876289E-2</v>
      </c>
    </row>
    <row r="414" spans="2:28" ht="15" hidden="1" customHeight="1" outlineLevel="1">
      <c r="B414" s="63" t="s">
        <v>87</v>
      </c>
      <c r="C414" s="36">
        <v>21</v>
      </c>
      <c r="D414" s="57">
        <v>-0.36363636363636365</v>
      </c>
      <c r="E414" s="66">
        <v>0</v>
      </c>
      <c r="F414" s="57" t="s">
        <v>143</v>
      </c>
      <c r="G414" s="66">
        <v>0</v>
      </c>
      <c r="H414" s="57">
        <v>-1</v>
      </c>
      <c r="I414" s="66">
        <v>0</v>
      </c>
      <c r="J414" s="57">
        <v>-1</v>
      </c>
      <c r="K414" s="36">
        <v>312</v>
      </c>
      <c r="L414" s="57">
        <v>-0.54782608695652169</v>
      </c>
      <c r="M414" s="36">
        <v>147</v>
      </c>
      <c r="N414" s="57">
        <v>-0.9212218649517685</v>
      </c>
      <c r="O414" s="36">
        <v>459</v>
      </c>
      <c r="P414" s="57">
        <v>-0.82042253521126762</v>
      </c>
      <c r="Q414" s="66">
        <v>337</v>
      </c>
      <c r="R414" s="57">
        <v>-0.22528735632183905</v>
      </c>
      <c r="S414" s="66">
        <v>809</v>
      </c>
      <c r="T414" s="57">
        <v>0.18274853801169599</v>
      </c>
      <c r="U414" s="66">
        <v>1146</v>
      </c>
      <c r="V414" s="57">
        <v>2.4128686327077764E-2</v>
      </c>
      <c r="W414" s="36">
        <v>670</v>
      </c>
      <c r="X414" s="57">
        <v>-0.4214162348877375</v>
      </c>
      <c r="Y414" s="36">
        <v>956</v>
      </c>
      <c r="Z414" s="57">
        <v>-0.62583170254403131</v>
      </c>
      <c r="AA414" s="36">
        <v>1626</v>
      </c>
      <c r="AB414" s="57">
        <v>-0.56207918125504985</v>
      </c>
    </row>
    <row r="415" spans="2:28" ht="15" hidden="1" customHeight="1" outlineLevel="1">
      <c r="B415" s="63" t="s">
        <v>86</v>
      </c>
      <c r="C415" s="36">
        <v>13</v>
      </c>
      <c r="D415" s="57">
        <v>-0.1875</v>
      </c>
      <c r="E415" s="66">
        <v>0</v>
      </c>
      <c r="F415" s="57">
        <v>-1</v>
      </c>
      <c r="G415" s="66">
        <v>0</v>
      </c>
      <c r="H415" s="57">
        <v>-1</v>
      </c>
      <c r="I415" s="66">
        <v>0</v>
      </c>
      <c r="J415" s="57">
        <v>-1</v>
      </c>
      <c r="K415" s="36">
        <v>755</v>
      </c>
      <c r="L415" s="57">
        <v>0.20607028753993606</v>
      </c>
      <c r="M415" s="36">
        <v>218</v>
      </c>
      <c r="N415" s="57">
        <v>-0.5260869565217392</v>
      </c>
      <c r="O415" s="36">
        <v>973</v>
      </c>
      <c r="P415" s="57">
        <v>-0.10405156537753224</v>
      </c>
      <c r="Q415" s="66">
        <v>303</v>
      </c>
      <c r="R415" s="57">
        <v>-0.30821917808219179</v>
      </c>
      <c r="S415" s="66">
        <v>672</v>
      </c>
      <c r="T415" s="57">
        <v>-0.17241379310344829</v>
      </c>
      <c r="U415" s="66">
        <v>975</v>
      </c>
      <c r="V415" s="57">
        <v>-0.21999999999999997</v>
      </c>
      <c r="W415" s="36">
        <v>1071</v>
      </c>
      <c r="X415" s="57">
        <v>-1.1080332409972304E-2</v>
      </c>
      <c r="Y415" s="36">
        <v>890</v>
      </c>
      <c r="Z415" s="57">
        <v>-0.30250783699059558</v>
      </c>
      <c r="AA415" s="36">
        <v>1961</v>
      </c>
      <c r="AB415" s="57">
        <v>-0.1687155574395931</v>
      </c>
    </row>
    <row r="416" spans="2:28" ht="15" hidden="1" customHeight="1" outlineLevel="1">
      <c r="B416" s="63" t="s">
        <v>85</v>
      </c>
      <c r="C416" s="36">
        <v>12</v>
      </c>
      <c r="D416" s="57">
        <v>-0.67567567567567566</v>
      </c>
      <c r="E416" s="66">
        <v>0</v>
      </c>
      <c r="F416" s="57" t="s">
        <v>143</v>
      </c>
      <c r="G416" s="66">
        <v>0</v>
      </c>
      <c r="H416" s="57" t="s">
        <v>143</v>
      </c>
      <c r="I416" s="66">
        <v>0</v>
      </c>
      <c r="J416" s="57" t="s">
        <v>143</v>
      </c>
      <c r="K416" s="36">
        <v>604</v>
      </c>
      <c r="L416" s="57">
        <v>3.0716723549488067E-2</v>
      </c>
      <c r="M416" s="36">
        <v>402</v>
      </c>
      <c r="N416" s="57">
        <v>-0.35056542810985458</v>
      </c>
      <c r="O416" s="36">
        <v>1006</v>
      </c>
      <c r="P416" s="57">
        <v>-0.1651452282157676</v>
      </c>
      <c r="Q416" s="66">
        <v>574</v>
      </c>
      <c r="R416" s="57">
        <v>-0.15088757396449703</v>
      </c>
      <c r="S416" s="66">
        <v>1023</v>
      </c>
      <c r="T416" s="57">
        <v>0.95602294455066916</v>
      </c>
      <c r="U416" s="66">
        <v>1597</v>
      </c>
      <c r="V416" s="57">
        <v>0.33194328607172641</v>
      </c>
      <c r="W416" s="36">
        <v>1190</v>
      </c>
      <c r="X416" s="57">
        <v>-8.391070053887606E-2</v>
      </c>
      <c r="Y416" s="36">
        <v>1425</v>
      </c>
      <c r="Z416" s="57">
        <v>0.24781085814360782</v>
      </c>
      <c r="AA416" s="36">
        <v>2615</v>
      </c>
      <c r="AB416" s="57">
        <v>7.1282261368291744E-2</v>
      </c>
    </row>
    <row r="417" spans="2:28" ht="15" hidden="1" customHeight="1" outlineLevel="1">
      <c r="B417" s="63" t="s">
        <v>84</v>
      </c>
      <c r="C417" s="36">
        <v>17</v>
      </c>
      <c r="D417" s="57">
        <v>-0.60465116279069764</v>
      </c>
      <c r="E417" s="66">
        <v>0</v>
      </c>
      <c r="F417" s="57" t="s">
        <v>143</v>
      </c>
      <c r="G417" s="66">
        <v>0</v>
      </c>
      <c r="H417" s="57">
        <v>-1</v>
      </c>
      <c r="I417" s="66">
        <v>0</v>
      </c>
      <c r="J417" s="57">
        <v>-1</v>
      </c>
      <c r="K417" s="36">
        <v>257</v>
      </c>
      <c r="L417" s="57">
        <v>-0.52583025830258301</v>
      </c>
      <c r="M417" s="36">
        <v>185</v>
      </c>
      <c r="N417" s="57">
        <v>-0.4683908045977011</v>
      </c>
      <c r="O417" s="36">
        <v>442</v>
      </c>
      <c r="P417" s="57">
        <v>-0.50337078651685396</v>
      </c>
      <c r="Q417" s="66">
        <v>197</v>
      </c>
      <c r="R417" s="57">
        <v>-0.46321525885558579</v>
      </c>
      <c r="S417" s="66">
        <v>372</v>
      </c>
      <c r="T417" s="57">
        <v>-0.58342665173572228</v>
      </c>
      <c r="U417" s="66">
        <v>569</v>
      </c>
      <c r="V417" s="57">
        <v>-0.54841269841269846</v>
      </c>
      <c r="W417" s="36">
        <v>471</v>
      </c>
      <c r="X417" s="57">
        <v>-0.50525210084033612</v>
      </c>
      <c r="Y417" s="36">
        <v>557</v>
      </c>
      <c r="Z417" s="57">
        <v>-0.55189058728881735</v>
      </c>
      <c r="AA417" s="36">
        <v>1028</v>
      </c>
      <c r="AB417" s="57">
        <v>-0.53166287015945324</v>
      </c>
    </row>
    <row r="418" spans="2:28" ht="15" hidden="1" customHeight="1" outlineLevel="1">
      <c r="B418" s="63" t="s">
        <v>83</v>
      </c>
      <c r="C418" s="36">
        <v>46</v>
      </c>
      <c r="D418" s="57">
        <v>0.84000000000000008</v>
      </c>
      <c r="E418" s="66">
        <v>0</v>
      </c>
      <c r="F418" s="57">
        <v>-1</v>
      </c>
      <c r="G418" s="66">
        <v>3</v>
      </c>
      <c r="H418" s="57" t="s">
        <v>143</v>
      </c>
      <c r="I418" s="66">
        <v>3</v>
      </c>
      <c r="J418" s="57">
        <v>0.5</v>
      </c>
      <c r="K418" s="36">
        <v>337</v>
      </c>
      <c r="L418" s="57">
        <v>-0.33921568627450982</v>
      </c>
      <c r="M418" s="36">
        <v>158</v>
      </c>
      <c r="N418" s="57">
        <v>-0.54202898550724643</v>
      </c>
      <c r="O418" s="36">
        <v>495</v>
      </c>
      <c r="P418" s="57">
        <v>-0.42105263157894735</v>
      </c>
      <c r="Q418" s="66">
        <v>388</v>
      </c>
      <c r="R418" s="57">
        <v>-0.11617312072892938</v>
      </c>
      <c r="S418" s="66">
        <v>613</v>
      </c>
      <c r="T418" s="57">
        <v>-0.40658276863504361</v>
      </c>
      <c r="U418" s="66">
        <v>1001</v>
      </c>
      <c r="V418" s="57">
        <v>-0.31997282608695654</v>
      </c>
      <c r="W418" s="36">
        <v>771</v>
      </c>
      <c r="X418" s="57">
        <v>-0.21004098360655743</v>
      </c>
      <c r="Y418" s="36">
        <v>774</v>
      </c>
      <c r="Z418" s="57">
        <v>-0.43831640058055155</v>
      </c>
      <c r="AA418" s="36">
        <v>1545</v>
      </c>
      <c r="AB418" s="57">
        <v>-0.3436703483432455</v>
      </c>
    </row>
    <row r="419" spans="2:28" ht="15" hidden="1" customHeight="1" outlineLevel="1">
      <c r="B419" s="63" t="s">
        <v>82</v>
      </c>
      <c r="C419" s="36">
        <v>51</v>
      </c>
      <c r="D419" s="57">
        <v>-3.7735849056603765E-2</v>
      </c>
      <c r="E419" s="66">
        <v>0</v>
      </c>
      <c r="F419" s="57">
        <v>-1</v>
      </c>
      <c r="G419" s="66">
        <v>0</v>
      </c>
      <c r="H419" s="57">
        <v>-1</v>
      </c>
      <c r="I419" s="66">
        <v>0</v>
      </c>
      <c r="J419" s="57">
        <v>-1</v>
      </c>
      <c r="K419" s="36">
        <v>616</v>
      </c>
      <c r="L419" s="57">
        <v>-0.16531165311653118</v>
      </c>
      <c r="M419" s="36">
        <v>207</v>
      </c>
      <c r="N419" s="57">
        <v>-0.60115606936416177</v>
      </c>
      <c r="O419" s="36">
        <v>823</v>
      </c>
      <c r="P419" s="57">
        <v>-0.34526650755767696</v>
      </c>
      <c r="Q419" s="66">
        <v>807</v>
      </c>
      <c r="R419" s="57">
        <v>0.54007633587786263</v>
      </c>
      <c r="S419" s="66">
        <v>1332</v>
      </c>
      <c r="T419" s="57">
        <v>-0.11436170212765961</v>
      </c>
      <c r="U419" s="66">
        <v>2139</v>
      </c>
      <c r="V419" s="57">
        <v>5.4733727810650779E-2</v>
      </c>
      <c r="W419" s="36">
        <v>1474</v>
      </c>
      <c r="X419" s="57">
        <v>0.12006079027355621</v>
      </c>
      <c r="Y419" s="36">
        <v>1539</v>
      </c>
      <c r="Z419" s="57">
        <v>-0.24074987666502223</v>
      </c>
      <c r="AA419" s="36">
        <v>3013</v>
      </c>
      <c r="AB419" s="57">
        <v>-9.8713730182470871E-2</v>
      </c>
    </row>
    <row r="420" spans="2:28" ht="15" hidden="1" customHeight="1" outlineLevel="1">
      <c r="B420" s="63" t="s">
        <v>81</v>
      </c>
      <c r="C420" s="36">
        <v>43</v>
      </c>
      <c r="D420" s="57">
        <v>-0.27118644067796616</v>
      </c>
      <c r="E420" s="66">
        <v>10</v>
      </c>
      <c r="F420" s="57" t="s">
        <v>143</v>
      </c>
      <c r="G420" s="66">
        <v>3</v>
      </c>
      <c r="H420" s="57" t="s">
        <v>143</v>
      </c>
      <c r="I420" s="66">
        <v>13</v>
      </c>
      <c r="J420" s="57" t="s">
        <v>143</v>
      </c>
      <c r="K420" s="36">
        <v>612</v>
      </c>
      <c r="L420" s="57">
        <v>-0.46921075455333916</v>
      </c>
      <c r="M420" s="36">
        <v>560</v>
      </c>
      <c r="N420" s="57">
        <v>-3.9451114922813058E-2</v>
      </c>
      <c r="O420" s="36">
        <v>1172</v>
      </c>
      <c r="P420" s="57">
        <v>-0.32488479262672809</v>
      </c>
      <c r="Q420" s="66">
        <v>877</v>
      </c>
      <c r="R420" s="57">
        <v>0.10592686002522078</v>
      </c>
      <c r="S420" s="66">
        <v>850</v>
      </c>
      <c r="T420" s="57">
        <v>-0.55050237969328397</v>
      </c>
      <c r="U420" s="66">
        <v>1727</v>
      </c>
      <c r="V420" s="57">
        <v>-0.35655737704918034</v>
      </c>
      <c r="W420" s="36">
        <v>1542</v>
      </c>
      <c r="X420" s="57">
        <v>-0.2309226932668329</v>
      </c>
      <c r="Y420" s="36">
        <v>1413</v>
      </c>
      <c r="Z420" s="57">
        <v>-0.42886014551333873</v>
      </c>
      <c r="AA420" s="36">
        <v>2955</v>
      </c>
      <c r="AB420" s="57">
        <v>-0.34025452109845944</v>
      </c>
    </row>
    <row r="421" spans="2:28" ht="15" hidden="1" customHeight="1" outlineLevel="1">
      <c r="B421" s="63" t="s">
        <v>80</v>
      </c>
      <c r="C421" s="36">
        <v>44</v>
      </c>
      <c r="D421" s="57">
        <v>-0.93863319386331934</v>
      </c>
      <c r="E421" s="66">
        <v>0</v>
      </c>
      <c r="F421" s="57">
        <v>-1</v>
      </c>
      <c r="G421" s="66">
        <v>0</v>
      </c>
      <c r="H421" s="57">
        <v>-1</v>
      </c>
      <c r="I421" s="66">
        <v>0</v>
      </c>
      <c r="J421" s="57">
        <v>-1</v>
      </c>
      <c r="K421" s="36">
        <v>1181</v>
      </c>
      <c r="L421" s="57">
        <v>-0.20471380471380474</v>
      </c>
      <c r="M421" s="36">
        <v>711</v>
      </c>
      <c r="N421" s="57">
        <v>4.237288135593209E-3</v>
      </c>
      <c r="O421" s="36">
        <v>1892</v>
      </c>
      <c r="P421" s="57">
        <v>-0.13725490196078427</v>
      </c>
      <c r="Q421" s="66">
        <v>1192</v>
      </c>
      <c r="R421" s="57">
        <v>0.38766006984866119</v>
      </c>
      <c r="S421" s="66">
        <v>1418</v>
      </c>
      <c r="T421" s="57">
        <v>-0.20471116096466624</v>
      </c>
      <c r="U421" s="66">
        <v>2610</v>
      </c>
      <c r="V421" s="57">
        <v>-1.2112036336109022E-2</v>
      </c>
      <c r="W421" s="36">
        <v>2417</v>
      </c>
      <c r="X421" s="57">
        <v>-0.21116187989556134</v>
      </c>
      <c r="Y421" s="36">
        <v>2129</v>
      </c>
      <c r="Z421" s="57">
        <v>-0.14805922368947577</v>
      </c>
      <c r="AA421" s="36">
        <v>4546</v>
      </c>
      <c r="AB421" s="57">
        <v>-0.18281502786266401</v>
      </c>
    </row>
    <row r="422" spans="2:28" ht="15" hidden="1" customHeight="1" outlineLevel="1">
      <c r="B422" s="63" t="s">
        <v>79</v>
      </c>
      <c r="C422" s="36">
        <v>42</v>
      </c>
      <c r="D422" s="57">
        <v>-0.92964824120603018</v>
      </c>
      <c r="E422" s="66">
        <v>0</v>
      </c>
      <c r="F422" s="57">
        <v>-1</v>
      </c>
      <c r="G422" s="66">
        <v>2</v>
      </c>
      <c r="H422" s="57">
        <v>-0.8666666666666667</v>
      </c>
      <c r="I422" s="66">
        <v>2</v>
      </c>
      <c r="J422" s="57">
        <v>-0.90909090909090906</v>
      </c>
      <c r="K422" s="36">
        <v>951</v>
      </c>
      <c r="L422" s="57">
        <v>-0.48146128680479827</v>
      </c>
      <c r="M422" s="36">
        <v>952</v>
      </c>
      <c r="N422" s="57">
        <v>-0.20995850622406642</v>
      </c>
      <c r="O422" s="36">
        <v>1903</v>
      </c>
      <c r="P422" s="57">
        <v>-0.37380717341230663</v>
      </c>
      <c r="Q422" s="66">
        <v>929</v>
      </c>
      <c r="R422" s="57">
        <v>0.12062726176115812</v>
      </c>
      <c r="S422" s="66">
        <v>1400</v>
      </c>
      <c r="T422" s="57">
        <v>-0.25093632958801493</v>
      </c>
      <c r="U422" s="66">
        <v>2329</v>
      </c>
      <c r="V422" s="57">
        <v>-0.13676797627872495</v>
      </c>
      <c r="W422" s="36">
        <v>1922</v>
      </c>
      <c r="X422" s="57">
        <v>-0.4116926844199571</v>
      </c>
      <c r="Y422" s="36">
        <v>2354</v>
      </c>
      <c r="Z422" s="57">
        <v>-0.23794108125606994</v>
      </c>
      <c r="AA422" s="36">
        <v>4276</v>
      </c>
      <c r="AB422" s="57">
        <v>-0.32724984266834489</v>
      </c>
    </row>
    <row r="423" spans="2:28" collapsed="1">
      <c r="B423" s="173">
        <v>1980</v>
      </c>
      <c r="C423" s="66">
        <v>430</v>
      </c>
      <c r="D423" s="67">
        <v>-0.74374255065554229</v>
      </c>
      <c r="E423" s="66">
        <v>10</v>
      </c>
      <c r="F423" s="67">
        <v>-0.61538461538461542</v>
      </c>
      <c r="G423" s="66">
        <v>23</v>
      </c>
      <c r="H423" s="67">
        <v>-0.52083333333333326</v>
      </c>
      <c r="I423" s="66">
        <v>33</v>
      </c>
      <c r="J423" s="67">
        <v>-0.55405405405405406</v>
      </c>
      <c r="K423" s="66">
        <v>7262</v>
      </c>
      <c r="L423" s="67">
        <v>-0.28283626308512744</v>
      </c>
      <c r="M423" s="66">
        <v>4186</v>
      </c>
      <c r="N423" s="67">
        <v>-0.53124300111982081</v>
      </c>
      <c r="O423" s="66">
        <v>11448</v>
      </c>
      <c r="P423" s="67">
        <v>-0.39924433249370272</v>
      </c>
      <c r="Q423" s="66">
        <v>7185</v>
      </c>
      <c r="R423" s="67">
        <v>4.6918257321870938E-2</v>
      </c>
      <c r="S423" s="66">
        <v>11878</v>
      </c>
      <c r="T423" s="67">
        <v>-0.1521164965379399</v>
      </c>
      <c r="U423" s="66">
        <v>19063</v>
      </c>
      <c r="V423" s="67">
        <v>-8.6671138367190537E-2</v>
      </c>
      <c r="W423" s="66">
        <v>14887</v>
      </c>
      <c r="X423" s="67">
        <v>-0.20360562777510294</v>
      </c>
      <c r="Y423" s="66">
        <v>16087</v>
      </c>
      <c r="Z423" s="67">
        <v>-0.30016966111280285</v>
      </c>
      <c r="AA423" s="66">
        <v>30974</v>
      </c>
      <c r="AB423" s="67">
        <v>-0.2568618042226487</v>
      </c>
    </row>
    <row r="424" spans="2:28" ht="15" hidden="1" customHeight="1" outlineLevel="1">
      <c r="B424" s="63" t="s">
        <v>90</v>
      </c>
      <c r="C424" s="36">
        <v>46</v>
      </c>
      <c r="D424" s="57">
        <v>-0.16363636363636369</v>
      </c>
      <c r="E424" s="66">
        <v>3</v>
      </c>
      <c r="F424" s="57">
        <v>2</v>
      </c>
      <c r="G424" s="66">
        <v>3</v>
      </c>
      <c r="H424" s="57" t="s">
        <v>143</v>
      </c>
      <c r="I424" s="66">
        <v>6</v>
      </c>
      <c r="J424" s="57">
        <v>5</v>
      </c>
      <c r="K424" s="36">
        <v>799</v>
      </c>
      <c r="L424" s="57">
        <v>-0.26018518518518519</v>
      </c>
      <c r="M424" s="36">
        <v>1672</v>
      </c>
      <c r="N424" s="57">
        <v>1.1057934508816123</v>
      </c>
      <c r="O424" s="36">
        <v>2471</v>
      </c>
      <c r="P424" s="57">
        <v>0.3185699039487726</v>
      </c>
      <c r="Q424" s="66">
        <v>825</v>
      </c>
      <c r="R424" s="57">
        <v>0.10589812332439674</v>
      </c>
      <c r="S424" s="66">
        <v>1349</v>
      </c>
      <c r="T424" s="57">
        <v>-0.35853542558250118</v>
      </c>
      <c r="U424" s="66">
        <v>2174</v>
      </c>
      <c r="V424" s="57">
        <v>-0.23692523692523693</v>
      </c>
      <c r="W424" s="36">
        <v>1673</v>
      </c>
      <c r="X424" s="57">
        <v>-0.11105207226354941</v>
      </c>
      <c r="Y424" s="36">
        <v>3024</v>
      </c>
      <c r="Z424" s="57">
        <v>4.3838453572661473E-2</v>
      </c>
      <c r="AA424" s="36">
        <v>4697</v>
      </c>
      <c r="AB424" s="57">
        <v>-1.7158401339192331E-2</v>
      </c>
    </row>
    <row r="425" spans="2:28" ht="15" hidden="1" customHeight="1" outlineLevel="1">
      <c r="B425" s="63" t="s">
        <v>89</v>
      </c>
      <c r="C425" s="36">
        <v>22</v>
      </c>
      <c r="D425" s="57">
        <v>-0.9616724738675958</v>
      </c>
      <c r="E425" s="66">
        <v>7</v>
      </c>
      <c r="F425" s="57">
        <v>0.39999999999999991</v>
      </c>
      <c r="G425" s="66">
        <v>4</v>
      </c>
      <c r="H425" s="57">
        <v>-0.7142857142857143</v>
      </c>
      <c r="I425" s="66">
        <v>11</v>
      </c>
      <c r="J425" s="57">
        <v>-0.42105263157894735</v>
      </c>
      <c r="K425" s="36">
        <v>573</v>
      </c>
      <c r="L425" s="57">
        <v>-0.34213547646383469</v>
      </c>
      <c r="M425" s="36">
        <v>418</v>
      </c>
      <c r="N425" s="57">
        <v>-0.45854922279792742</v>
      </c>
      <c r="O425" s="36">
        <v>991</v>
      </c>
      <c r="P425" s="57">
        <v>-0.39683505782105899</v>
      </c>
      <c r="Q425" s="66">
        <v>272</v>
      </c>
      <c r="R425" s="57">
        <v>-0.54666666666666663</v>
      </c>
      <c r="S425" s="66">
        <v>976</v>
      </c>
      <c r="T425" s="57">
        <v>-0.49586776859504134</v>
      </c>
      <c r="U425" s="66">
        <v>1248</v>
      </c>
      <c r="V425" s="57">
        <v>-0.50788643533123023</v>
      </c>
      <c r="W425" s="36">
        <v>874</v>
      </c>
      <c r="X425" s="57">
        <v>-0.57365853658536592</v>
      </c>
      <c r="Y425" s="36">
        <v>1398</v>
      </c>
      <c r="Z425" s="57">
        <v>-0.48640705363703163</v>
      </c>
      <c r="AA425" s="36">
        <v>2272</v>
      </c>
      <c r="AB425" s="57">
        <v>-0.5238893545683152</v>
      </c>
    </row>
    <row r="426" spans="2:28" ht="15" hidden="1" customHeight="1" outlineLevel="1">
      <c r="B426" s="63" t="s">
        <v>88</v>
      </c>
      <c r="C426" s="36">
        <v>30</v>
      </c>
      <c r="D426" s="57">
        <v>-0.94402985074626866</v>
      </c>
      <c r="E426" s="66">
        <v>0</v>
      </c>
      <c r="F426" s="57">
        <v>-1</v>
      </c>
      <c r="G426" s="66">
        <v>3</v>
      </c>
      <c r="H426" s="57" t="s">
        <v>143</v>
      </c>
      <c r="I426" s="66">
        <v>3</v>
      </c>
      <c r="J426" s="57">
        <v>-0.83333333333333337</v>
      </c>
      <c r="K426" s="36">
        <v>590</v>
      </c>
      <c r="L426" s="57">
        <v>-0.46265938069216761</v>
      </c>
      <c r="M426" s="36">
        <v>187</v>
      </c>
      <c r="N426" s="57">
        <v>-0.79035874439461884</v>
      </c>
      <c r="O426" s="36">
        <v>777</v>
      </c>
      <c r="P426" s="57">
        <v>-0.60954773869346734</v>
      </c>
      <c r="Q426" s="66">
        <v>406</v>
      </c>
      <c r="R426" s="57">
        <v>-0.42655367231638419</v>
      </c>
      <c r="S426" s="66">
        <v>692</v>
      </c>
      <c r="T426" s="57">
        <v>-0.8332530120481928</v>
      </c>
      <c r="U426" s="66">
        <v>1098</v>
      </c>
      <c r="V426" s="57">
        <v>-0.77398106216550022</v>
      </c>
      <c r="W426" s="36">
        <v>1026</v>
      </c>
      <c r="X426" s="57">
        <v>-0.56525423728813562</v>
      </c>
      <c r="Y426" s="36">
        <v>882</v>
      </c>
      <c r="Z426" s="57">
        <v>-0.82506941689805635</v>
      </c>
      <c r="AA426" s="36">
        <v>1908</v>
      </c>
      <c r="AB426" s="57">
        <v>-0.74223182923534181</v>
      </c>
    </row>
    <row r="427" spans="2:28" ht="15" hidden="1" customHeight="1" outlineLevel="1">
      <c r="B427" s="63" t="s">
        <v>87</v>
      </c>
      <c r="C427" s="36">
        <v>33</v>
      </c>
      <c r="D427" s="57">
        <v>-5.7142857142857162E-2</v>
      </c>
      <c r="E427" s="66">
        <v>0</v>
      </c>
      <c r="F427" s="57" t="s">
        <v>143</v>
      </c>
      <c r="G427" s="66">
        <v>5</v>
      </c>
      <c r="H427" s="57">
        <v>-0.44444444444444442</v>
      </c>
      <c r="I427" s="66">
        <v>5</v>
      </c>
      <c r="J427" s="57">
        <v>-0.44444444444444442</v>
      </c>
      <c r="K427" s="36">
        <v>690</v>
      </c>
      <c r="L427" s="57">
        <v>-0.58207147183525132</v>
      </c>
      <c r="M427" s="36">
        <v>1866</v>
      </c>
      <c r="N427" s="57">
        <v>1.9760765550239237</v>
      </c>
      <c r="O427" s="36">
        <v>2556</v>
      </c>
      <c r="P427" s="57">
        <v>0.12203687445127298</v>
      </c>
      <c r="Q427" s="66">
        <v>435</v>
      </c>
      <c r="R427" s="57">
        <v>-9.7510373443983389E-2</v>
      </c>
      <c r="S427" s="66">
        <v>684</v>
      </c>
      <c r="T427" s="57">
        <v>-0.7806989419685797</v>
      </c>
      <c r="U427" s="66">
        <v>1119</v>
      </c>
      <c r="V427" s="57">
        <v>-0.68925298528186607</v>
      </c>
      <c r="W427" s="36">
        <v>1158</v>
      </c>
      <c r="X427" s="57">
        <v>-0.46586715867158668</v>
      </c>
      <c r="Y427" s="36">
        <v>2555</v>
      </c>
      <c r="Z427" s="57">
        <v>-0.31957390146471376</v>
      </c>
      <c r="AA427" s="36">
        <v>3713</v>
      </c>
      <c r="AB427" s="57">
        <v>-0.37312172885362149</v>
      </c>
    </row>
    <row r="428" spans="2:28" ht="15" hidden="1" customHeight="1" outlineLevel="1">
      <c r="B428" s="63" t="s">
        <v>86</v>
      </c>
      <c r="C428" s="36">
        <v>16</v>
      </c>
      <c r="D428" s="57">
        <v>-0.98165137614678899</v>
      </c>
      <c r="E428" s="66">
        <v>3</v>
      </c>
      <c r="F428" s="57">
        <v>0.5</v>
      </c>
      <c r="G428" s="66">
        <v>4</v>
      </c>
      <c r="H428" s="57" t="s">
        <v>143</v>
      </c>
      <c r="I428" s="66">
        <v>7</v>
      </c>
      <c r="J428" s="57">
        <v>2.5</v>
      </c>
      <c r="K428" s="36">
        <v>626</v>
      </c>
      <c r="L428" s="57">
        <v>-0.57385976855003396</v>
      </c>
      <c r="M428" s="36">
        <v>460</v>
      </c>
      <c r="N428" s="57">
        <v>-0.12713472485768496</v>
      </c>
      <c r="O428" s="36">
        <v>1086</v>
      </c>
      <c r="P428" s="57">
        <v>-0.45591182364729455</v>
      </c>
      <c r="Q428" s="66">
        <v>438</v>
      </c>
      <c r="R428" s="57">
        <v>-0.34918276374442792</v>
      </c>
      <c r="S428" s="66">
        <v>812</v>
      </c>
      <c r="T428" s="57">
        <v>-0.67545963229416461</v>
      </c>
      <c r="U428" s="66">
        <v>1250</v>
      </c>
      <c r="V428" s="57">
        <v>-0.60629921259842523</v>
      </c>
      <c r="W428" s="36">
        <v>1083</v>
      </c>
      <c r="X428" s="57">
        <v>-0.64091511936339529</v>
      </c>
      <c r="Y428" s="36">
        <v>1276</v>
      </c>
      <c r="Z428" s="57">
        <v>-0.57873885770881484</v>
      </c>
      <c r="AA428" s="36">
        <v>2359</v>
      </c>
      <c r="AB428" s="57">
        <v>-0.60976013234077753</v>
      </c>
    </row>
    <row r="429" spans="2:28" ht="15" hidden="1" customHeight="1" outlineLevel="1">
      <c r="B429" s="63" t="s">
        <v>85</v>
      </c>
      <c r="C429" s="36">
        <v>37</v>
      </c>
      <c r="D429" s="57">
        <v>-0.36206896551724133</v>
      </c>
      <c r="E429" s="66">
        <v>0</v>
      </c>
      <c r="F429" s="57">
        <v>-1</v>
      </c>
      <c r="G429" s="66">
        <v>0</v>
      </c>
      <c r="H429" s="57" t="s">
        <v>143</v>
      </c>
      <c r="I429" s="66">
        <v>0</v>
      </c>
      <c r="J429" s="57">
        <v>-1</v>
      </c>
      <c r="K429" s="36">
        <v>586</v>
      </c>
      <c r="L429" s="57">
        <v>-0.44664778092540136</v>
      </c>
      <c r="M429" s="36">
        <v>619</v>
      </c>
      <c r="N429" s="57">
        <v>-2.3659305993690816E-2</v>
      </c>
      <c r="O429" s="36">
        <v>1205</v>
      </c>
      <c r="P429" s="57">
        <v>-0.28824571766095686</v>
      </c>
      <c r="Q429" s="66">
        <v>676</v>
      </c>
      <c r="R429" s="57">
        <v>1.0547112462006081</v>
      </c>
      <c r="S429" s="66">
        <v>523</v>
      </c>
      <c r="T429" s="57">
        <v>-0.84489916963226575</v>
      </c>
      <c r="U429" s="66">
        <v>1199</v>
      </c>
      <c r="V429" s="57">
        <v>-0.67603350445825461</v>
      </c>
      <c r="W429" s="36">
        <v>1299</v>
      </c>
      <c r="X429" s="57">
        <v>-0.10351966873706009</v>
      </c>
      <c r="Y429" s="36">
        <v>1142</v>
      </c>
      <c r="Z429" s="57">
        <v>-0.71492760858711935</v>
      </c>
      <c r="AA429" s="36">
        <v>2441</v>
      </c>
      <c r="AB429" s="57">
        <v>-0.55252062328139329</v>
      </c>
    </row>
    <row r="430" spans="2:28" ht="15" hidden="1" customHeight="1" outlineLevel="1">
      <c r="B430" s="63" t="s">
        <v>84</v>
      </c>
      <c r="C430" s="36">
        <v>43</v>
      </c>
      <c r="D430" s="57">
        <v>0.72</v>
      </c>
      <c r="E430" s="66">
        <v>0</v>
      </c>
      <c r="F430" s="57">
        <v>-1</v>
      </c>
      <c r="G430" s="66">
        <v>2</v>
      </c>
      <c r="H430" s="57">
        <v>0</v>
      </c>
      <c r="I430" s="66">
        <v>2</v>
      </c>
      <c r="J430" s="57">
        <v>-0.7142857142857143</v>
      </c>
      <c r="K430" s="36">
        <v>542</v>
      </c>
      <c r="L430" s="57">
        <v>-7.3260073260073E-3</v>
      </c>
      <c r="M430" s="36">
        <v>348</v>
      </c>
      <c r="N430" s="57">
        <v>0.56053811659192831</v>
      </c>
      <c r="O430" s="36">
        <v>890</v>
      </c>
      <c r="P430" s="57">
        <v>0.15734720416124848</v>
      </c>
      <c r="Q430" s="66">
        <v>367</v>
      </c>
      <c r="R430" s="57">
        <v>0.84422110552763829</v>
      </c>
      <c r="S430" s="66">
        <v>893</v>
      </c>
      <c r="T430" s="57">
        <v>-6.4921465968586389E-2</v>
      </c>
      <c r="U430" s="66">
        <v>1260</v>
      </c>
      <c r="V430" s="57">
        <v>9.1854419410745125E-2</v>
      </c>
      <c r="W430" s="36">
        <v>952</v>
      </c>
      <c r="X430" s="57">
        <v>0.22838709677419344</v>
      </c>
      <c r="Y430" s="36">
        <v>1243</v>
      </c>
      <c r="Z430" s="57">
        <v>5.3389830508474567E-2</v>
      </c>
      <c r="AA430" s="36">
        <v>2195</v>
      </c>
      <c r="AB430" s="57">
        <v>0.1227621483375958</v>
      </c>
    </row>
    <row r="431" spans="2:28" ht="15" hidden="1" customHeight="1" outlineLevel="1">
      <c r="B431" s="63" t="s">
        <v>83</v>
      </c>
      <c r="C431" s="36">
        <v>25</v>
      </c>
      <c r="D431" s="57">
        <v>-0.56140350877192979</v>
      </c>
      <c r="E431" s="66">
        <v>2</v>
      </c>
      <c r="F431" s="57">
        <v>1</v>
      </c>
      <c r="G431" s="66">
        <v>0</v>
      </c>
      <c r="H431" s="57" t="s">
        <v>143</v>
      </c>
      <c r="I431" s="66">
        <v>2</v>
      </c>
      <c r="J431" s="57">
        <v>1</v>
      </c>
      <c r="K431" s="36">
        <v>510</v>
      </c>
      <c r="L431" s="57">
        <v>-3.4090909090909061E-2</v>
      </c>
      <c r="M431" s="36">
        <v>345</v>
      </c>
      <c r="N431" s="57">
        <v>3.4230769230769234</v>
      </c>
      <c r="O431" s="36">
        <v>855</v>
      </c>
      <c r="P431" s="57">
        <v>0.41089108910891081</v>
      </c>
      <c r="Q431" s="66">
        <v>439</v>
      </c>
      <c r="R431" s="57">
        <v>0.46822742474916379</v>
      </c>
      <c r="S431" s="66">
        <v>1033</v>
      </c>
      <c r="T431" s="57">
        <v>6.4948453608247414E-2</v>
      </c>
      <c r="U431" s="66">
        <v>1472</v>
      </c>
      <c r="V431" s="57">
        <v>0.15996847911741519</v>
      </c>
      <c r="W431" s="36">
        <v>976</v>
      </c>
      <c r="X431" s="57">
        <v>0.10282485875706215</v>
      </c>
      <c r="Y431" s="36">
        <v>1378</v>
      </c>
      <c r="Z431" s="57">
        <v>0.31488549618320616</v>
      </c>
      <c r="AA431" s="36">
        <v>2354</v>
      </c>
      <c r="AB431" s="57">
        <v>0.21779617175375066</v>
      </c>
    </row>
    <row r="432" spans="2:28" ht="15" hidden="1" customHeight="1" outlineLevel="1">
      <c r="B432" s="63" t="s">
        <v>82</v>
      </c>
      <c r="C432" s="36">
        <v>53</v>
      </c>
      <c r="D432" s="57">
        <v>-0.14516129032258063</v>
      </c>
      <c r="E432" s="66">
        <v>1</v>
      </c>
      <c r="F432" s="57">
        <v>-0.66666666666666674</v>
      </c>
      <c r="G432" s="66">
        <v>4</v>
      </c>
      <c r="H432" s="57">
        <v>0.33333333333333326</v>
      </c>
      <c r="I432" s="66">
        <v>5</v>
      </c>
      <c r="J432" s="57">
        <v>-0.16666666666666663</v>
      </c>
      <c r="K432" s="36">
        <v>738</v>
      </c>
      <c r="L432" s="57">
        <v>0.18269230769230771</v>
      </c>
      <c r="M432" s="36">
        <v>519</v>
      </c>
      <c r="N432" s="57">
        <v>1.5072463768115942</v>
      </c>
      <c r="O432" s="36">
        <v>1257</v>
      </c>
      <c r="P432" s="57">
        <v>0.5126353790613718</v>
      </c>
      <c r="Q432" s="66">
        <v>524</v>
      </c>
      <c r="R432" s="57">
        <v>-0.19754977029096477</v>
      </c>
      <c r="S432" s="66">
        <v>1504</v>
      </c>
      <c r="T432" s="57">
        <v>0.32627865961199287</v>
      </c>
      <c r="U432" s="66">
        <v>2028</v>
      </c>
      <c r="V432" s="57">
        <v>0.13486289871292678</v>
      </c>
      <c r="W432" s="36">
        <v>1316</v>
      </c>
      <c r="X432" s="57">
        <v>-1.9374068554396384E-2</v>
      </c>
      <c r="Y432" s="36">
        <v>2027</v>
      </c>
      <c r="Z432" s="57">
        <v>0.50818452380952372</v>
      </c>
      <c r="AA432" s="36">
        <v>3343</v>
      </c>
      <c r="AB432" s="57">
        <v>0.2446016381236038</v>
      </c>
    </row>
    <row r="433" spans="2:28" ht="15" hidden="1" customHeight="1" outlineLevel="1">
      <c r="B433" s="63" t="s">
        <v>81</v>
      </c>
      <c r="C433" s="36">
        <v>59</v>
      </c>
      <c r="D433" s="57">
        <v>-0.9266169154228856</v>
      </c>
      <c r="E433" s="66">
        <v>0</v>
      </c>
      <c r="F433" s="57">
        <v>-1</v>
      </c>
      <c r="G433" s="66">
        <v>0</v>
      </c>
      <c r="H433" s="57">
        <v>-1</v>
      </c>
      <c r="I433" s="66">
        <v>0</v>
      </c>
      <c r="J433" s="57">
        <v>-1</v>
      </c>
      <c r="K433" s="36">
        <v>1153</v>
      </c>
      <c r="L433" s="57">
        <v>8.671065032987757E-2</v>
      </c>
      <c r="M433" s="36">
        <v>583</v>
      </c>
      <c r="N433" s="57">
        <v>0.56720430107526876</v>
      </c>
      <c r="O433" s="36">
        <v>1736</v>
      </c>
      <c r="P433" s="57">
        <v>0.21144452198185615</v>
      </c>
      <c r="Q433" s="66">
        <v>793</v>
      </c>
      <c r="R433" s="57">
        <v>-0.1635021097046413</v>
      </c>
      <c r="S433" s="66">
        <v>1891</v>
      </c>
      <c r="T433" s="57">
        <v>0.17234965902045873</v>
      </c>
      <c r="U433" s="66">
        <v>2684</v>
      </c>
      <c r="V433" s="57">
        <v>4.8028114017961698E-2</v>
      </c>
      <c r="W433" s="36">
        <v>2005</v>
      </c>
      <c r="X433" s="57">
        <v>-0.28925912796880537</v>
      </c>
      <c r="Y433" s="36">
        <v>2474</v>
      </c>
      <c r="Z433" s="57">
        <v>0.24384112619406739</v>
      </c>
      <c r="AA433" s="36">
        <v>4479</v>
      </c>
      <c r="AB433" s="57">
        <v>-6.8814968814968847E-2</v>
      </c>
    </row>
    <row r="434" spans="2:28" ht="15" hidden="1" customHeight="1" outlineLevel="1">
      <c r="B434" s="63" t="s">
        <v>80</v>
      </c>
      <c r="C434" s="36">
        <v>717</v>
      </c>
      <c r="D434" s="57">
        <v>13.63265306122449</v>
      </c>
      <c r="E434" s="66">
        <v>3</v>
      </c>
      <c r="F434" s="57">
        <v>-0.5714285714285714</v>
      </c>
      <c r="G434" s="66">
        <v>8</v>
      </c>
      <c r="H434" s="57" t="s">
        <v>143</v>
      </c>
      <c r="I434" s="66">
        <v>11</v>
      </c>
      <c r="J434" s="57">
        <v>0.5714285714285714</v>
      </c>
      <c r="K434" s="36">
        <v>1485</v>
      </c>
      <c r="L434" s="57">
        <v>8.3941605839416011E-2</v>
      </c>
      <c r="M434" s="36">
        <v>708</v>
      </c>
      <c r="N434" s="57">
        <v>1.1919504643962848</v>
      </c>
      <c r="O434" s="36">
        <v>2193</v>
      </c>
      <c r="P434" s="57">
        <v>0.29533372711163608</v>
      </c>
      <c r="Q434" s="66">
        <v>859</v>
      </c>
      <c r="R434" s="57">
        <v>-0.26643894107600341</v>
      </c>
      <c r="S434" s="66">
        <v>1783</v>
      </c>
      <c r="T434" s="57">
        <v>0.32368225686711205</v>
      </c>
      <c r="U434" s="66">
        <v>2642</v>
      </c>
      <c r="V434" s="57">
        <v>4.924543288324057E-2</v>
      </c>
      <c r="W434" s="36">
        <v>3064</v>
      </c>
      <c r="X434" s="57">
        <v>0.17982287254524443</v>
      </c>
      <c r="Y434" s="36">
        <v>2499</v>
      </c>
      <c r="Z434" s="57">
        <v>0.49640718562874242</v>
      </c>
      <c r="AA434" s="36">
        <v>5563</v>
      </c>
      <c r="AB434" s="57">
        <v>0.30372627138504815</v>
      </c>
    </row>
    <row r="435" spans="2:28" ht="15" hidden="1" customHeight="1" outlineLevel="1">
      <c r="B435" s="63" t="s">
        <v>79</v>
      </c>
      <c r="C435" s="36">
        <v>597</v>
      </c>
      <c r="D435" s="57">
        <v>3.1172413793103448</v>
      </c>
      <c r="E435" s="66">
        <v>7</v>
      </c>
      <c r="F435" s="57">
        <v>-0.91139240506329111</v>
      </c>
      <c r="G435" s="66">
        <v>15</v>
      </c>
      <c r="H435" s="57" t="s">
        <v>143</v>
      </c>
      <c r="I435" s="66">
        <v>22</v>
      </c>
      <c r="J435" s="57">
        <v>-0.72151898734177222</v>
      </c>
      <c r="K435" s="36">
        <v>1834</v>
      </c>
      <c r="L435" s="57">
        <v>0.29794762915782025</v>
      </c>
      <c r="M435" s="36">
        <v>1205</v>
      </c>
      <c r="N435" s="57">
        <v>0.22959183673469385</v>
      </c>
      <c r="O435" s="36">
        <v>3039</v>
      </c>
      <c r="P435" s="57">
        <v>0.26995403259506889</v>
      </c>
      <c r="Q435" s="66">
        <v>829</v>
      </c>
      <c r="R435" s="57">
        <v>-0.2859603789836348</v>
      </c>
      <c r="S435" s="66">
        <v>1869</v>
      </c>
      <c r="T435" s="57">
        <v>0.38035450516986713</v>
      </c>
      <c r="U435" s="66">
        <v>2698</v>
      </c>
      <c r="V435" s="57">
        <v>7.2763419483101499E-2</v>
      </c>
      <c r="W435" s="36">
        <v>3267</v>
      </c>
      <c r="X435" s="57">
        <v>0.16761972837741235</v>
      </c>
      <c r="Y435" s="36">
        <v>3089</v>
      </c>
      <c r="Z435" s="57">
        <v>0.32347900599828616</v>
      </c>
      <c r="AA435" s="36">
        <v>6356</v>
      </c>
      <c r="AB435" s="57">
        <v>0.23850350740452075</v>
      </c>
    </row>
    <row r="436" spans="2:28" collapsed="1">
      <c r="B436" s="173">
        <v>1979</v>
      </c>
      <c r="C436" s="66">
        <v>1678</v>
      </c>
      <c r="D436" s="67">
        <v>-0.48716381418092913</v>
      </c>
      <c r="E436" s="66">
        <v>26</v>
      </c>
      <c r="F436" s="67">
        <v>-0.80303030303030298</v>
      </c>
      <c r="G436" s="66">
        <v>48</v>
      </c>
      <c r="H436" s="67">
        <v>0.5</v>
      </c>
      <c r="I436" s="66">
        <v>74</v>
      </c>
      <c r="J436" s="67">
        <v>-0.54878048780487809</v>
      </c>
      <c r="K436" s="66">
        <v>10126</v>
      </c>
      <c r="L436" s="67">
        <v>-0.20704776820673454</v>
      </c>
      <c r="M436" s="66">
        <v>8930</v>
      </c>
      <c r="N436" s="67">
        <v>0.38901850987711928</v>
      </c>
      <c r="O436" s="66">
        <v>19056</v>
      </c>
      <c r="P436" s="67">
        <v>-7.4483045991978747E-3</v>
      </c>
      <c r="Q436" s="66">
        <v>6863</v>
      </c>
      <c r="R436" s="67">
        <v>-0.13878780273560043</v>
      </c>
      <c r="S436" s="66">
        <v>14009</v>
      </c>
      <c r="T436" s="67">
        <v>-0.42948482997352877</v>
      </c>
      <c r="U436" s="66">
        <v>20872</v>
      </c>
      <c r="V436" s="67">
        <v>-0.35825851678760301</v>
      </c>
      <c r="W436" s="66">
        <v>18693</v>
      </c>
      <c r="X436" s="67">
        <v>-0.22573830924077376</v>
      </c>
      <c r="Y436" s="66">
        <v>22987</v>
      </c>
      <c r="Z436" s="67">
        <v>-0.25886639153985036</v>
      </c>
      <c r="AA436" s="66">
        <v>41680</v>
      </c>
      <c r="AB436" s="67">
        <v>-0.2443662865534183</v>
      </c>
    </row>
    <row r="437" spans="2:28" ht="15" hidden="1" customHeight="1" outlineLevel="1">
      <c r="B437" s="63" t="s">
        <v>90</v>
      </c>
      <c r="C437" s="36">
        <v>55</v>
      </c>
      <c r="D437" s="97"/>
      <c r="E437" s="66">
        <v>1</v>
      </c>
      <c r="F437" s="97"/>
      <c r="G437" s="66">
        <v>0</v>
      </c>
      <c r="H437" s="97"/>
      <c r="I437" s="66">
        <v>1</v>
      </c>
      <c r="J437" s="97"/>
      <c r="K437" s="36">
        <v>1080</v>
      </c>
      <c r="L437" s="97"/>
      <c r="M437" s="36">
        <v>794</v>
      </c>
      <c r="N437" s="97"/>
      <c r="O437" s="36">
        <v>1874</v>
      </c>
      <c r="P437" s="97"/>
      <c r="Q437" s="66">
        <v>746</v>
      </c>
      <c r="R437" s="97"/>
      <c r="S437" s="66">
        <v>2103</v>
      </c>
      <c r="T437" s="97"/>
      <c r="U437" s="66">
        <v>2849</v>
      </c>
      <c r="V437" s="97"/>
      <c r="W437" s="36">
        <v>1882</v>
      </c>
      <c r="X437" s="97"/>
      <c r="Y437" s="36">
        <v>2897</v>
      </c>
      <c r="Z437" s="97"/>
      <c r="AA437" s="36">
        <v>4779</v>
      </c>
      <c r="AB437" s="97"/>
    </row>
    <row r="438" spans="2:28" ht="15" hidden="1" customHeight="1" outlineLevel="1">
      <c r="B438" s="63" t="s">
        <v>89</v>
      </c>
      <c r="C438" s="36">
        <v>574</v>
      </c>
      <c r="D438" s="97"/>
      <c r="E438" s="66">
        <v>5</v>
      </c>
      <c r="F438" s="97"/>
      <c r="G438" s="66">
        <v>14</v>
      </c>
      <c r="H438" s="97"/>
      <c r="I438" s="66">
        <v>19</v>
      </c>
      <c r="J438" s="97"/>
      <c r="K438" s="36">
        <v>871</v>
      </c>
      <c r="L438" s="97"/>
      <c r="M438" s="36">
        <v>772</v>
      </c>
      <c r="N438" s="97"/>
      <c r="O438" s="36">
        <v>1643</v>
      </c>
      <c r="P438" s="97"/>
      <c r="Q438" s="66">
        <v>600</v>
      </c>
      <c r="R438" s="97"/>
      <c r="S438" s="66">
        <v>1936</v>
      </c>
      <c r="T438" s="97"/>
      <c r="U438" s="66">
        <v>2536</v>
      </c>
      <c r="V438" s="97"/>
      <c r="W438" s="36">
        <v>2050</v>
      </c>
      <c r="X438" s="97"/>
      <c r="Y438" s="36">
        <v>2722</v>
      </c>
      <c r="Z438" s="97"/>
      <c r="AA438" s="36">
        <v>4772</v>
      </c>
      <c r="AB438" s="97"/>
    </row>
    <row r="439" spans="2:28" ht="15" hidden="1" customHeight="1" outlineLevel="1">
      <c r="B439" s="63" t="s">
        <v>88</v>
      </c>
      <c r="C439" s="36">
        <v>536</v>
      </c>
      <c r="D439" s="97"/>
      <c r="E439" s="66">
        <v>18</v>
      </c>
      <c r="F439" s="97"/>
      <c r="G439" s="66">
        <v>0</v>
      </c>
      <c r="H439" s="97"/>
      <c r="I439" s="66">
        <v>18</v>
      </c>
      <c r="J439" s="97"/>
      <c r="K439" s="36">
        <v>1098</v>
      </c>
      <c r="L439" s="97"/>
      <c r="M439" s="36">
        <v>892</v>
      </c>
      <c r="N439" s="97"/>
      <c r="O439" s="36">
        <v>1990</v>
      </c>
      <c r="P439" s="97"/>
      <c r="Q439" s="66">
        <v>708</v>
      </c>
      <c r="R439" s="97"/>
      <c r="S439" s="66">
        <v>4150</v>
      </c>
      <c r="T439" s="97"/>
      <c r="U439" s="66">
        <v>4858</v>
      </c>
      <c r="V439" s="97"/>
      <c r="W439" s="36">
        <v>2360</v>
      </c>
      <c r="X439" s="97"/>
      <c r="Y439" s="36">
        <v>5042</v>
      </c>
      <c r="Z439" s="97"/>
      <c r="AA439" s="36">
        <v>7402</v>
      </c>
      <c r="AB439" s="97"/>
    </row>
    <row r="440" spans="2:28" ht="15" hidden="1" customHeight="1" outlineLevel="1">
      <c r="B440" s="63" t="s">
        <v>87</v>
      </c>
      <c r="C440" s="36">
        <v>35</v>
      </c>
      <c r="D440" s="97"/>
      <c r="E440" s="66">
        <v>0</v>
      </c>
      <c r="F440" s="97"/>
      <c r="G440" s="66">
        <v>9</v>
      </c>
      <c r="H440" s="97"/>
      <c r="I440" s="66">
        <v>9</v>
      </c>
      <c r="J440" s="97"/>
      <c r="K440" s="36">
        <v>1651</v>
      </c>
      <c r="L440" s="97"/>
      <c r="M440" s="36">
        <v>627</v>
      </c>
      <c r="N440" s="97"/>
      <c r="O440" s="36">
        <v>2278</v>
      </c>
      <c r="P440" s="97"/>
      <c r="Q440" s="66">
        <v>482</v>
      </c>
      <c r="R440" s="97"/>
      <c r="S440" s="66">
        <v>3119</v>
      </c>
      <c r="T440" s="97"/>
      <c r="U440" s="66">
        <v>3601</v>
      </c>
      <c r="V440" s="97"/>
      <c r="W440" s="36">
        <v>2168</v>
      </c>
      <c r="X440" s="97"/>
      <c r="Y440" s="36">
        <v>3755</v>
      </c>
      <c r="Z440" s="97"/>
      <c r="AA440" s="36">
        <v>5923</v>
      </c>
      <c r="AB440" s="97"/>
    </row>
    <row r="441" spans="2:28" ht="15" hidden="1" customHeight="1" outlineLevel="1">
      <c r="B441" s="63" t="s">
        <v>86</v>
      </c>
      <c r="C441" s="36">
        <v>872</v>
      </c>
      <c r="D441" s="97"/>
      <c r="E441" s="66">
        <v>2</v>
      </c>
      <c r="F441" s="97"/>
      <c r="G441" s="66">
        <v>0</v>
      </c>
      <c r="H441" s="97"/>
      <c r="I441" s="66">
        <v>2</v>
      </c>
      <c r="J441" s="97"/>
      <c r="K441" s="36">
        <v>1469</v>
      </c>
      <c r="L441" s="97"/>
      <c r="M441" s="36">
        <v>527</v>
      </c>
      <c r="N441" s="97"/>
      <c r="O441" s="36">
        <v>1996</v>
      </c>
      <c r="P441" s="97"/>
      <c r="Q441" s="66">
        <v>673</v>
      </c>
      <c r="R441" s="97"/>
      <c r="S441" s="66">
        <v>2502</v>
      </c>
      <c r="T441" s="97"/>
      <c r="U441" s="66">
        <v>3175</v>
      </c>
      <c r="V441" s="97"/>
      <c r="W441" s="36">
        <v>3016</v>
      </c>
      <c r="X441" s="97"/>
      <c r="Y441" s="36">
        <v>3029</v>
      </c>
      <c r="Z441" s="97"/>
      <c r="AA441" s="36">
        <v>6045</v>
      </c>
      <c r="AB441" s="97"/>
    </row>
    <row r="442" spans="2:28" ht="15" hidden="1" customHeight="1" outlineLevel="1">
      <c r="B442" s="63" t="s">
        <v>85</v>
      </c>
      <c r="C442" s="36">
        <v>58</v>
      </c>
      <c r="D442" s="97"/>
      <c r="E442" s="66">
        <v>3</v>
      </c>
      <c r="F442" s="97"/>
      <c r="G442" s="66">
        <v>0</v>
      </c>
      <c r="H442" s="97"/>
      <c r="I442" s="66">
        <v>3</v>
      </c>
      <c r="J442" s="97"/>
      <c r="K442" s="36">
        <v>1059</v>
      </c>
      <c r="L442" s="97"/>
      <c r="M442" s="36">
        <v>634</v>
      </c>
      <c r="N442" s="97"/>
      <c r="O442" s="36">
        <v>1693</v>
      </c>
      <c r="P442" s="97"/>
      <c r="Q442" s="66">
        <v>329</v>
      </c>
      <c r="R442" s="97"/>
      <c r="S442" s="66">
        <v>3372</v>
      </c>
      <c r="T442" s="97"/>
      <c r="U442" s="66">
        <v>3701</v>
      </c>
      <c r="V442" s="97"/>
      <c r="W442" s="36">
        <v>1449</v>
      </c>
      <c r="X442" s="97"/>
      <c r="Y442" s="36">
        <v>4006</v>
      </c>
      <c r="Z442" s="97"/>
      <c r="AA442" s="36">
        <v>5455</v>
      </c>
      <c r="AB442" s="97"/>
    </row>
    <row r="443" spans="2:28" ht="15" hidden="1" customHeight="1" outlineLevel="1">
      <c r="B443" s="63" t="s">
        <v>84</v>
      </c>
      <c r="C443" s="36">
        <v>25</v>
      </c>
      <c r="D443" s="97"/>
      <c r="E443" s="66">
        <v>5</v>
      </c>
      <c r="F443" s="97"/>
      <c r="G443" s="66">
        <v>2</v>
      </c>
      <c r="H443" s="97"/>
      <c r="I443" s="66">
        <v>7</v>
      </c>
      <c r="J443" s="97"/>
      <c r="K443" s="36">
        <v>546</v>
      </c>
      <c r="L443" s="97"/>
      <c r="M443" s="36">
        <v>223</v>
      </c>
      <c r="N443" s="97"/>
      <c r="O443" s="36">
        <v>769</v>
      </c>
      <c r="P443" s="97"/>
      <c r="Q443" s="66">
        <v>199</v>
      </c>
      <c r="R443" s="97"/>
      <c r="S443" s="66">
        <v>955</v>
      </c>
      <c r="T443" s="97"/>
      <c r="U443" s="66">
        <v>1154</v>
      </c>
      <c r="V443" s="97"/>
      <c r="W443" s="36">
        <v>775</v>
      </c>
      <c r="X443" s="97"/>
      <c r="Y443" s="36">
        <v>1180</v>
      </c>
      <c r="Z443" s="97"/>
      <c r="AA443" s="36">
        <v>1955</v>
      </c>
      <c r="AB443" s="97"/>
    </row>
    <row r="444" spans="2:28" ht="15" hidden="1" customHeight="1" outlineLevel="1">
      <c r="B444" s="63" t="s">
        <v>83</v>
      </c>
      <c r="C444" s="36">
        <v>57</v>
      </c>
      <c r="D444" s="97"/>
      <c r="E444" s="66">
        <v>1</v>
      </c>
      <c r="F444" s="97"/>
      <c r="G444" s="66">
        <v>0</v>
      </c>
      <c r="H444" s="97"/>
      <c r="I444" s="66">
        <v>1</v>
      </c>
      <c r="J444" s="97"/>
      <c r="K444" s="36">
        <v>528</v>
      </c>
      <c r="L444" s="97"/>
      <c r="M444" s="36">
        <v>78</v>
      </c>
      <c r="N444" s="97"/>
      <c r="O444" s="36">
        <v>606</v>
      </c>
      <c r="P444" s="97"/>
      <c r="Q444" s="66">
        <v>299</v>
      </c>
      <c r="R444" s="97"/>
      <c r="S444" s="66">
        <v>970</v>
      </c>
      <c r="T444" s="97"/>
      <c r="U444" s="66">
        <v>1269</v>
      </c>
      <c r="V444" s="97"/>
      <c r="W444" s="36">
        <v>885</v>
      </c>
      <c r="X444" s="97"/>
      <c r="Y444" s="36">
        <v>1048</v>
      </c>
      <c r="Z444" s="97"/>
      <c r="AA444" s="36">
        <v>1933</v>
      </c>
      <c r="AB444" s="97"/>
    </row>
    <row r="445" spans="2:28" ht="15" hidden="1" customHeight="1" outlineLevel="1">
      <c r="B445" s="63" t="s">
        <v>82</v>
      </c>
      <c r="C445" s="36">
        <v>62</v>
      </c>
      <c r="D445" s="97"/>
      <c r="E445" s="66">
        <v>3</v>
      </c>
      <c r="F445" s="97"/>
      <c r="G445" s="66">
        <v>3</v>
      </c>
      <c r="H445" s="97"/>
      <c r="I445" s="66">
        <v>6</v>
      </c>
      <c r="J445" s="97"/>
      <c r="K445" s="36">
        <v>624</v>
      </c>
      <c r="L445" s="97"/>
      <c r="M445" s="36">
        <v>207</v>
      </c>
      <c r="N445" s="97"/>
      <c r="O445" s="36">
        <v>831</v>
      </c>
      <c r="P445" s="97"/>
      <c r="Q445" s="66">
        <v>653</v>
      </c>
      <c r="R445" s="97"/>
      <c r="S445" s="66">
        <v>1134</v>
      </c>
      <c r="T445" s="97"/>
      <c r="U445" s="66">
        <v>1787</v>
      </c>
      <c r="V445" s="97"/>
      <c r="W445" s="36">
        <v>1342</v>
      </c>
      <c r="X445" s="97"/>
      <c r="Y445" s="36">
        <v>1344</v>
      </c>
      <c r="Z445" s="97"/>
      <c r="AA445" s="36">
        <v>2686</v>
      </c>
      <c r="AB445" s="97"/>
    </row>
    <row r="446" spans="2:28" ht="15" hidden="1" customHeight="1" outlineLevel="1">
      <c r="B446" s="63" t="s">
        <v>81</v>
      </c>
      <c r="C446" s="36">
        <v>804</v>
      </c>
      <c r="D446" s="97"/>
      <c r="E446" s="66">
        <v>8</v>
      </c>
      <c r="F446" s="97"/>
      <c r="G446" s="66">
        <v>4</v>
      </c>
      <c r="H446" s="97"/>
      <c r="I446" s="66">
        <v>12</v>
      </c>
      <c r="J446" s="97"/>
      <c r="K446" s="36">
        <v>1061</v>
      </c>
      <c r="L446" s="97"/>
      <c r="M446" s="36">
        <v>372</v>
      </c>
      <c r="N446" s="97"/>
      <c r="O446" s="36">
        <v>1433</v>
      </c>
      <c r="P446" s="97"/>
      <c r="Q446" s="66">
        <v>948</v>
      </c>
      <c r="R446" s="97"/>
      <c r="S446" s="66">
        <v>1613</v>
      </c>
      <c r="T446" s="97"/>
      <c r="U446" s="66">
        <v>2561</v>
      </c>
      <c r="V446" s="97"/>
      <c r="W446" s="36">
        <v>2821</v>
      </c>
      <c r="X446" s="97"/>
      <c r="Y446" s="36">
        <v>1989</v>
      </c>
      <c r="Z446" s="97"/>
      <c r="AA446" s="36">
        <v>4810</v>
      </c>
      <c r="AB446" s="97"/>
    </row>
    <row r="447" spans="2:28" ht="15" hidden="1" customHeight="1" outlineLevel="1">
      <c r="B447" s="63" t="s">
        <v>80</v>
      </c>
      <c r="C447" s="36">
        <v>49</v>
      </c>
      <c r="D447" s="97"/>
      <c r="E447" s="66">
        <v>7</v>
      </c>
      <c r="F447" s="97"/>
      <c r="G447" s="66">
        <v>0</v>
      </c>
      <c r="H447" s="97"/>
      <c r="I447" s="66">
        <v>7</v>
      </c>
      <c r="J447" s="97"/>
      <c r="K447" s="36">
        <v>1370</v>
      </c>
      <c r="L447" s="97"/>
      <c r="M447" s="36">
        <v>323</v>
      </c>
      <c r="N447" s="97"/>
      <c r="O447" s="36">
        <v>1693</v>
      </c>
      <c r="P447" s="97"/>
      <c r="Q447" s="66">
        <v>1171</v>
      </c>
      <c r="R447" s="97"/>
      <c r="S447" s="66">
        <v>1347</v>
      </c>
      <c r="T447" s="97"/>
      <c r="U447" s="66">
        <v>2518</v>
      </c>
      <c r="V447" s="97"/>
      <c r="W447" s="36">
        <v>2597</v>
      </c>
      <c r="X447" s="97"/>
      <c r="Y447" s="36">
        <v>1670</v>
      </c>
      <c r="Z447" s="97"/>
      <c r="AA447" s="36">
        <v>4267</v>
      </c>
      <c r="AB447" s="97"/>
    </row>
    <row r="448" spans="2:28" ht="15" hidden="1" customHeight="1" outlineLevel="1">
      <c r="B448" s="63" t="s">
        <v>79</v>
      </c>
      <c r="C448" s="36">
        <v>145</v>
      </c>
      <c r="D448" s="97"/>
      <c r="E448" s="66">
        <v>79</v>
      </c>
      <c r="F448" s="97"/>
      <c r="G448" s="66">
        <v>0</v>
      </c>
      <c r="H448" s="97"/>
      <c r="I448" s="66">
        <v>79</v>
      </c>
      <c r="J448" s="97"/>
      <c r="K448" s="36">
        <v>1413</v>
      </c>
      <c r="L448" s="97"/>
      <c r="M448" s="36">
        <v>980</v>
      </c>
      <c r="N448" s="97"/>
      <c r="O448" s="36">
        <v>2393</v>
      </c>
      <c r="P448" s="97"/>
      <c r="Q448" s="66">
        <v>1161</v>
      </c>
      <c r="R448" s="97"/>
      <c r="S448" s="66">
        <v>1354</v>
      </c>
      <c r="T448" s="97"/>
      <c r="U448" s="66">
        <v>2515</v>
      </c>
      <c r="V448" s="97"/>
      <c r="W448" s="36">
        <v>2798</v>
      </c>
      <c r="X448" s="97"/>
      <c r="Y448" s="36">
        <v>2334</v>
      </c>
      <c r="Z448" s="97"/>
      <c r="AA448" s="36">
        <v>5132</v>
      </c>
      <c r="AB448" s="97"/>
    </row>
    <row r="449" spans="2:28" collapsed="1">
      <c r="B449" s="173">
        <v>1978</v>
      </c>
      <c r="C449" s="66">
        <v>3272</v>
      </c>
      <c r="D449" s="66"/>
      <c r="E449" s="66">
        <v>132</v>
      </c>
      <c r="F449" s="66"/>
      <c r="G449" s="66">
        <v>32</v>
      </c>
      <c r="H449" s="66"/>
      <c r="I449" s="66">
        <v>164</v>
      </c>
      <c r="J449" s="66"/>
      <c r="K449" s="66">
        <v>12770</v>
      </c>
      <c r="L449" s="66"/>
      <c r="M449" s="66">
        <v>6429</v>
      </c>
      <c r="N449" s="66"/>
      <c r="O449" s="66">
        <v>19199</v>
      </c>
      <c r="P449" s="66"/>
      <c r="Q449" s="66">
        <v>7969</v>
      </c>
      <c r="R449" s="66"/>
      <c r="S449" s="66">
        <v>24555</v>
      </c>
      <c r="T449" s="66"/>
      <c r="U449" s="66">
        <v>32524</v>
      </c>
      <c r="V449" s="66"/>
      <c r="W449" s="66">
        <v>24143</v>
      </c>
      <c r="X449" s="66"/>
      <c r="Y449" s="66">
        <v>31016</v>
      </c>
      <c r="Z449" s="66"/>
      <c r="AA449" s="66">
        <v>55159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0.25233644859813076</v>
      </c>
      <c r="D8" s="180">
        <v>-0.94936708860759489</v>
      </c>
      <c r="E8" s="180">
        <v>-0.79166666666666663</v>
      </c>
      <c r="F8" s="180">
        <v>-0.91262135922330101</v>
      </c>
      <c r="G8" s="179">
        <v>-0.10344827586206895</v>
      </c>
      <c r="H8" s="179">
        <v>-0.46735395189003437</v>
      </c>
      <c r="I8" s="179">
        <v>-0.2857142857142857</v>
      </c>
      <c r="J8" s="180">
        <v>-7.5830140485312891E-2</v>
      </c>
      <c r="K8" s="180">
        <v>-0.11803220668908154</v>
      </c>
      <c r="L8" s="180">
        <v>-9.5845572807385704E-2</v>
      </c>
      <c r="M8" s="179">
        <v>-8.204747774480714E-2</v>
      </c>
      <c r="N8" s="179">
        <v>-0.1377807576265504</v>
      </c>
      <c r="O8" s="179">
        <v>-0.10821659058712418</v>
      </c>
    </row>
    <row r="9" spans="2:15">
      <c r="B9" s="63" t="s">
        <v>89</v>
      </c>
      <c r="C9" s="179">
        <v>0.55555555555555558</v>
      </c>
      <c r="D9" s="180">
        <v>-0.31034482758620685</v>
      </c>
      <c r="E9" s="180">
        <v>-0.41666666666666663</v>
      </c>
      <c r="F9" s="180">
        <v>-0.32857142857142863</v>
      </c>
      <c r="G9" s="179">
        <v>0.65306122448979598</v>
      </c>
      <c r="H9" s="179">
        <v>-0.4</v>
      </c>
      <c r="I9" s="179">
        <v>0.15633423180592998</v>
      </c>
      <c r="J9" s="180">
        <v>-3.421819855761854E-2</v>
      </c>
      <c r="K9" s="180">
        <v>2.069917203311844E-3</v>
      </c>
      <c r="L9" s="180">
        <v>-1.9696272434422513E-2</v>
      </c>
      <c r="M9" s="179">
        <v>-9.9241097489783936E-3</v>
      </c>
      <c r="N9" s="179">
        <v>-1.4553472987872129E-2</v>
      </c>
      <c r="O9" s="179">
        <v>-1.1767805392113861E-2</v>
      </c>
    </row>
    <row r="10" spans="2:15">
      <c r="B10" s="63" t="s">
        <v>88</v>
      </c>
      <c r="C10" s="179">
        <v>0.27777777777777768</v>
      </c>
      <c r="D10" s="180">
        <v>-0.56000000000000005</v>
      </c>
      <c r="E10" s="180">
        <v>0.60000000000000009</v>
      </c>
      <c r="F10" s="180">
        <v>-0.3666666666666667</v>
      </c>
      <c r="G10" s="179">
        <v>0.6454545454545455</v>
      </c>
      <c r="H10" s="179">
        <v>-8.7719298245614086E-2</v>
      </c>
      <c r="I10" s="179">
        <v>0.32480818414322243</v>
      </c>
      <c r="J10" s="180">
        <v>0.11187491575684061</v>
      </c>
      <c r="K10" s="180">
        <v>0.11682242990654212</v>
      </c>
      <c r="L10" s="180">
        <v>0.11408545224069799</v>
      </c>
      <c r="M10" s="179">
        <v>0.1238538034353609</v>
      </c>
      <c r="N10" s="179">
        <v>0.11193908958367071</v>
      </c>
      <c r="O10" s="179">
        <v>0.11856855418223633</v>
      </c>
    </row>
    <row r="11" spans="2:15">
      <c r="B11" s="63" t="s">
        <v>87</v>
      </c>
      <c r="C11" s="179">
        <v>0.51111111111111107</v>
      </c>
      <c r="D11" s="180">
        <v>6.5</v>
      </c>
      <c r="E11" s="180">
        <v>-0.70588235294117641</v>
      </c>
      <c r="F11" s="180">
        <v>5.2631578947368363E-2</v>
      </c>
      <c r="G11" s="179">
        <v>0.56953642384105962</v>
      </c>
      <c r="H11" s="179">
        <v>2.8985507246376718E-2</v>
      </c>
      <c r="I11" s="179">
        <v>0.31141868512110737</v>
      </c>
      <c r="J11" s="180">
        <v>0.32696897374701672</v>
      </c>
      <c r="K11" s="180">
        <v>-1.1486169714017835E-2</v>
      </c>
      <c r="L11" s="180">
        <v>0.16428169014084504</v>
      </c>
      <c r="M11" s="179">
        <v>0.33888079883503219</v>
      </c>
      <c r="N11" s="179">
        <v>-1.2893010631078949E-2</v>
      </c>
      <c r="O11" s="179">
        <v>0.17035110533159958</v>
      </c>
    </row>
    <row r="12" spans="2:15">
      <c r="B12" s="63" t="s">
        <v>86</v>
      </c>
      <c r="C12" s="179">
        <v>1.5333333333333332</v>
      </c>
      <c r="D12" s="180">
        <v>-0.72222222222222221</v>
      </c>
      <c r="E12" s="180">
        <v>-0.30000000000000004</v>
      </c>
      <c r="F12" s="180">
        <v>-0.5714285714285714</v>
      </c>
      <c r="G12" s="179">
        <v>0.14563106796116498</v>
      </c>
      <c r="H12" s="179">
        <v>5.2173913043478182E-2</v>
      </c>
      <c r="I12" s="179">
        <v>0.11214953271028039</v>
      </c>
      <c r="J12" s="180">
        <v>0.20702219277906586</v>
      </c>
      <c r="K12" s="180">
        <v>-0.22463565022421528</v>
      </c>
      <c r="L12" s="180">
        <v>-2.6795202671929585E-2</v>
      </c>
      <c r="M12" s="179">
        <v>0.20551218735064514</v>
      </c>
      <c r="N12" s="179">
        <v>-0.22035532295827021</v>
      </c>
      <c r="O12" s="179">
        <v>-2.2898507903678533E-2</v>
      </c>
    </row>
    <row r="13" spans="2:15">
      <c r="B13" s="63" t="s">
        <v>85</v>
      </c>
      <c r="C13" s="179">
        <v>-0.29629629629629628</v>
      </c>
      <c r="D13" s="180">
        <v>-0.5161290322580645</v>
      </c>
      <c r="E13" s="180" t="s">
        <v>143</v>
      </c>
      <c r="F13" s="180">
        <v>-6.4516129032258118E-2</v>
      </c>
      <c r="G13" s="179">
        <v>0.4375</v>
      </c>
      <c r="H13" s="179">
        <v>-8.8235294117647078E-2</v>
      </c>
      <c r="I13" s="179">
        <v>0.15526315789473677</v>
      </c>
      <c r="J13" s="180">
        <v>0.41602926504822091</v>
      </c>
      <c r="K13" s="180">
        <v>-0.17260550922415974</v>
      </c>
      <c r="L13" s="180">
        <v>8.1562320505456531E-2</v>
      </c>
      <c r="M13" s="179">
        <v>0.40589641434262957</v>
      </c>
      <c r="N13" s="179">
        <v>-0.1687607785168761</v>
      </c>
      <c r="O13" s="179">
        <v>8.1775863266865922E-2</v>
      </c>
    </row>
    <row r="14" spans="2:15">
      <c r="B14" s="63" t="s">
        <v>84</v>
      </c>
      <c r="C14" s="179">
        <v>-0.11428571428571432</v>
      </c>
      <c r="D14" s="180">
        <v>0.82608695652173902</v>
      </c>
      <c r="E14" s="180" t="s">
        <v>143</v>
      </c>
      <c r="F14" s="180">
        <v>0.82608695652173902</v>
      </c>
      <c r="G14" s="179">
        <v>-0.28358208955223885</v>
      </c>
      <c r="H14" s="179">
        <v>-0.18548387096774188</v>
      </c>
      <c r="I14" s="179">
        <v>-0.23643410852713176</v>
      </c>
      <c r="J14" s="180">
        <v>0.3742690058479532</v>
      </c>
      <c r="K14" s="180">
        <v>-3.3104309806371024E-2</v>
      </c>
      <c r="L14" s="180">
        <v>0.17728782845061919</v>
      </c>
      <c r="M14" s="179">
        <v>0.34800664451827235</v>
      </c>
      <c r="N14" s="179">
        <v>-3.8785327720986196E-2</v>
      </c>
      <c r="O14" s="179">
        <v>0.16258287690977236</v>
      </c>
    </row>
    <row r="15" spans="2:15">
      <c r="B15" s="63" t="s">
        <v>83</v>
      </c>
      <c r="C15" s="179">
        <v>-0.24528301886792447</v>
      </c>
      <c r="D15" s="180">
        <v>0.26315789473684204</v>
      </c>
      <c r="E15" s="180">
        <v>-0.2857142857142857</v>
      </c>
      <c r="F15" s="180">
        <v>0.203125</v>
      </c>
      <c r="G15" s="179">
        <v>-0.2592592592592593</v>
      </c>
      <c r="H15" s="179">
        <v>-0.34759358288770048</v>
      </c>
      <c r="I15" s="179">
        <v>-0.29338842975206614</v>
      </c>
      <c r="J15" s="180">
        <v>-0.12277769335967181</v>
      </c>
      <c r="K15" s="180">
        <v>-0.26297016861219191</v>
      </c>
      <c r="L15" s="180">
        <v>-0.19060318456349523</v>
      </c>
      <c r="M15" s="179">
        <v>-0.12635947338294218</v>
      </c>
      <c r="N15" s="179">
        <v>-0.26548255265639731</v>
      </c>
      <c r="O15" s="179">
        <v>-0.19265917602996252</v>
      </c>
    </row>
    <row r="16" spans="2:15">
      <c r="B16" s="63" t="s">
        <v>82</v>
      </c>
      <c r="C16" s="179">
        <v>0.16901408450704225</v>
      </c>
      <c r="D16" s="180">
        <v>1.2857142857142856</v>
      </c>
      <c r="E16" s="180">
        <v>33.333333333333336</v>
      </c>
      <c r="F16" s="180">
        <v>5.291666666666667</v>
      </c>
      <c r="G16" s="179">
        <v>0.64661654135338353</v>
      </c>
      <c r="H16" s="179">
        <v>0.33613445378151252</v>
      </c>
      <c r="I16" s="179">
        <v>0.5</v>
      </c>
      <c r="J16" s="180">
        <v>0.22565091610414667</v>
      </c>
      <c r="K16" s="180">
        <v>0.18928777116529094</v>
      </c>
      <c r="L16" s="180">
        <v>0.20908057037879457</v>
      </c>
      <c r="M16" s="179">
        <v>0.23716457266945867</v>
      </c>
      <c r="N16" s="179">
        <v>0.21121740761583196</v>
      </c>
      <c r="O16" s="179">
        <v>0.22542027508914919</v>
      </c>
    </row>
    <row r="17" spans="2:15">
      <c r="B17" s="63" t="s">
        <v>81</v>
      </c>
      <c r="C17" s="179">
        <v>0.78571428571428581</v>
      </c>
      <c r="D17" s="180">
        <v>-0.75384615384615383</v>
      </c>
      <c r="E17" s="180">
        <v>2.5555555555555554</v>
      </c>
      <c r="F17" s="180">
        <v>-0.35135135135135132</v>
      </c>
      <c r="G17" s="179">
        <v>-1.4409221902017322E-2</v>
      </c>
      <c r="H17" s="179">
        <v>0.58095238095238089</v>
      </c>
      <c r="I17" s="179">
        <v>0.12389380530973448</v>
      </c>
      <c r="J17" s="180">
        <v>0.6376420728183394</v>
      </c>
      <c r="K17" s="180">
        <v>0.42017291066282425</v>
      </c>
      <c r="L17" s="180">
        <v>0.52876106194690276</v>
      </c>
      <c r="M17" s="179">
        <v>0.58263950398582809</v>
      </c>
      <c r="N17" s="179">
        <v>0.42695995487873661</v>
      </c>
      <c r="O17" s="179">
        <v>0.50711419190076623</v>
      </c>
    </row>
    <row r="18" spans="2:15">
      <c r="B18" s="63" t="s">
        <v>80</v>
      </c>
      <c r="C18" s="179">
        <v>-0.51633986928104569</v>
      </c>
      <c r="D18" s="180">
        <v>-0.2432432432432432</v>
      </c>
      <c r="E18" s="180" t="s">
        <v>143</v>
      </c>
      <c r="F18" s="180">
        <v>-0.20270270270270274</v>
      </c>
      <c r="G18" s="179">
        <v>3.5608308605341144E-2</v>
      </c>
      <c r="H18" s="179">
        <v>0.23214285714285721</v>
      </c>
      <c r="I18" s="179">
        <v>8.4632516703786242E-2</v>
      </c>
      <c r="J18" s="180">
        <v>0.27908146161582303</v>
      </c>
      <c r="K18" s="180">
        <v>0.30351655855240689</v>
      </c>
      <c r="L18" s="180">
        <v>0.29118741542625171</v>
      </c>
      <c r="M18" s="179">
        <v>0.24196018376722828</v>
      </c>
      <c r="N18" s="179">
        <v>0.30268006700167494</v>
      </c>
      <c r="O18" s="179">
        <v>0.27096000000000009</v>
      </c>
    </row>
    <row r="19" spans="2:15">
      <c r="B19" s="63" t="s">
        <v>79</v>
      </c>
      <c r="C19" s="179">
        <v>-0.16326530612244894</v>
      </c>
      <c r="D19" s="180">
        <v>-0.32203389830508478</v>
      </c>
      <c r="E19" s="180">
        <v>-0.33333333333333337</v>
      </c>
      <c r="F19" s="180">
        <v>-0.323943661971831</v>
      </c>
      <c r="G19" s="179">
        <v>7.2519083969465603E-2</v>
      </c>
      <c r="H19" s="179">
        <v>0.13698630136986312</v>
      </c>
      <c r="I19" s="179">
        <v>8.6567164179104372E-2</v>
      </c>
      <c r="J19" s="180">
        <v>7.2600888202355662E-2</v>
      </c>
      <c r="K19" s="180">
        <v>-4.4032921810699621E-2</v>
      </c>
      <c r="L19" s="180">
        <v>1.6137065444765453E-2</v>
      </c>
      <c r="M19" s="179">
        <v>6.4308681672025747E-2</v>
      </c>
      <c r="N19" s="179">
        <v>-4.2062689585439794E-2</v>
      </c>
      <c r="O19" s="179">
        <v>1.4417148819121595E-2</v>
      </c>
    </row>
    <row r="20" spans="2:15" ht="30" customHeight="1">
      <c r="B20" s="181" t="s">
        <v>290</v>
      </c>
      <c r="C20" s="182">
        <v>6.1881188118811936E-2</v>
      </c>
      <c r="D20" s="182">
        <v>-0.3016759776536313</v>
      </c>
      <c r="E20" s="182">
        <v>0.97115384615384626</v>
      </c>
      <c r="F20" s="182">
        <v>-9.5163806552262087E-2</v>
      </c>
      <c r="G20" s="182">
        <v>0.15642051655147315</v>
      </c>
      <c r="H20" s="182">
        <v>-9.922822491730976E-2</v>
      </c>
      <c r="I20" s="182">
        <v>5.4788516326977899E-2</v>
      </c>
      <c r="J20" s="182">
        <v>0.18176318063958519</v>
      </c>
      <c r="K20" s="182">
        <v>5.0145116929289912E-4</v>
      </c>
      <c r="L20" s="182">
        <v>9.3552418490116862E-2</v>
      </c>
      <c r="M20" s="182">
        <v>0.17596648257474756</v>
      </c>
      <c r="N20" s="182">
        <v>-6.7919736589538982E-4</v>
      </c>
      <c r="O20" s="182">
        <v>9.1262452120843163E-2</v>
      </c>
    </row>
    <row r="21" spans="2:15" outlineLevel="1">
      <c r="B21" s="63" t="s">
        <v>90</v>
      </c>
      <c r="C21" s="179">
        <v>8.0808080808080884E-2</v>
      </c>
      <c r="D21" s="180">
        <v>0.88095238095238093</v>
      </c>
      <c r="E21" s="180" t="s">
        <v>143</v>
      </c>
      <c r="F21" s="180">
        <v>1.4523809523809526</v>
      </c>
      <c r="G21" s="179">
        <v>5.8394160583941535E-2</v>
      </c>
      <c r="H21" s="179">
        <v>0.80745341614906829</v>
      </c>
      <c r="I21" s="179">
        <v>0.33563218390804606</v>
      </c>
      <c r="J21" s="180">
        <v>0.29154639175257735</v>
      </c>
      <c r="K21" s="180">
        <v>8.4644913627639262E-2</v>
      </c>
      <c r="L21" s="180">
        <v>0.18439363817097409</v>
      </c>
      <c r="M21" s="179">
        <v>0.28015194681861355</v>
      </c>
      <c r="N21" s="179">
        <v>0.11078011543474209</v>
      </c>
      <c r="O21" s="179">
        <v>0.19462203836028591</v>
      </c>
    </row>
    <row r="22" spans="2:15" outlineLevel="1">
      <c r="B22" s="63" t="s">
        <v>89</v>
      </c>
      <c r="C22" s="179">
        <v>0.62000000000000011</v>
      </c>
      <c r="D22" s="180">
        <v>1.0714285714285716</v>
      </c>
      <c r="E22" s="180">
        <v>0.19999999999999996</v>
      </c>
      <c r="F22" s="180">
        <v>0.84210526315789469</v>
      </c>
      <c r="G22" s="179">
        <v>-0.10909090909090913</v>
      </c>
      <c r="H22" s="179">
        <v>0.88172043010752699</v>
      </c>
      <c r="I22" s="179">
        <v>0.18530351437699677</v>
      </c>
      <c r="J22" s="180">
        <v>0.27334896443923418</v>
      </c>
      <c r="K22" s="180">
        <v>8.5371942086869712E-2</v>
      </c>
      <c r="L22" s="180">
        <v>0.19081543182814564</v>
      </c>
      <c r="M22" s="179">
        <v>0.26514032496307238</v>
      </c>
      <c r="N22" s="179">
        <v>0.10367486006327575</v>
      </c>
      <c r="O22" s="179">
        <v>0.19548556430446196</v>
      </c>
    </row>
    <row r="23" spans="2:15" outlineLevel="1">
      <c r="B23" s="63" t="s">
        <v>88</v>
      </c>
      <c r="C23" s="179">
        <v>0</v>
      </c>
      <c r="D23" s="180">
        <v>0.72413793103448265</v>
      </c>
      <c r="E23" s="180" t="s">
        <v>143</v>
      </c>
      <c r="F23" s="180">
        <v>1.0689655172413794</v>
      </c>
      <c r="G23" s="179">
        <v>-9.009009009009028E-3</v>
      </c>
      <c r="H23" s="179">
        <v>0</v>
      </c>
      <c r="I23" s="179">
        <v>-5.0890585241730735E-3</v>
      </c>
      <c r="J23" s="180">
        <v>4.8177451257417347E-2</v>
      </c>
      <c r="K23" s="180">
        <v>3.1680440771349794E-2</v>
      </c>
      <c r="L23" s="180">
        <v>4.0741890423715565E-2</v>
      </c>
      <c r="M23" s="179">
        <v>4.8760666395774033E-2</v>
      </c>
      <c r="N23" s="179">
        <v>3.244689747449403E-2</v>
      </c>
      <c r="O23" s="179">
        <v>4.1460859152821383E-2</v>
      </c>
    </row>
    <row r="24" spans="2:15" outlineLevel="1">
      <c r="B24" s="63" t="s">
        <v>87</v>
      </c>
      <c r="C24" s="179">
        <v>0.25</v>
      </c>
      <c r="D24" s="180">
        <v>-0.75</v>
      </c>
      <c r="E24" s="180" t="s">
        <v>143</v>
      </c>
      <c r="F24" s="180">
        <v>1.375</v>
      </c>
      <c r="G24" s="179">
        <v>3.4246575342465668E-2</v>
      </c>
      <c r="H24" s="179">
        <v>0.5862068965517242</v>
      </c>
      <c r="I24" s="179">
        <v>0.24034334763948495</v>
      </c>
      <c r="J24" s="180">
        <v>3.5265049415992733E-2</v>
      </c>
      <c r="K24" s="180">
        <v>-4.5424032221973554E-2</v>
      </c>
      <c r="L24" s="180">
        <v>-5.1563726039681734E-3</v>
      </c>
      <c r="M24" s="179">
        <v>3.5545023696682554E-2</v>
      </c>
      <c r="N24" s="179">
        <v>-2.9631255487269526E-2</v>
      </c>
      <c r="O24" s="179">
        <v>3.2615786040444128E-3</v>
      </c>
    </row>
    <row r="25" spans="2:15" outlineLevel="1">
      <c r="B25" s="63" t="s">
        <v>86</v>
      </c>
      <c r="C25" s="179">
        <v>-0.61538461538461542</v>
      </c>
      <c r="D25" s="180">
        <v>0.5</v>
      </c>
      <c r="E25" s="180" t="s">
        <v>143</v>
      </c>
      <c r="F25" s="180">
        <v>1.3333333333333335</v>
      </c>
      <c r="G25" s="179">
        <v>0.14444444444444438</v>
      </c>
      <c r="H25" s="179">
        <v>-8.6206896551723755E-3</v>
      </c>
      <c r="I25" s="179">
        <v>8.4459459459459429E-2</v>
      </c>
      <c r="J25" s="180">
        <v>-7.2646290892336096E-2</v>
      </c>
      <c r="K25" s="180">
        <v>-7.5288324478424262E-2</v>
      </c>
      <c r="L25" s="180">
        <v>-7.40792802923812E-2</v>
      </c>
      <c r="M25" s="179">
        <v>-6.8970631859982201E-2</v>
      </c>
      <c r="N25" s="179">
        <v>-7.3024384016341148E-2</v>
      </c>
      <c r="O25" s="179">
        <v>-7.1149228130360176E-2</v>
      </c>
    </row>
    <row r="26" spans="2:15" outlineLevel="1">
      <c r="B26" s="63" t="s">
        <v>85</v>
      </c>
      <c r="C26" s="179">
        <v>-1.8181818181818188E-2</v>
      </c>
      <c r="D26" s="180">
        <v>1.3846153846153846</v>
      </c>
      <c r="E26" s="180" t="s">
        <v>143</v>
      </c>
      <c r="F26" s="180">
        <v>1.3846153846153846</v>
      </c>
      <c r="G26" s="179">
        <v>0.12101910828025475</v>
      </c>
      <c r="H26" s="179">
        <v>0.5</v>
      </c>
      <c r="I26" s="179">
        <v>0.29692832764505117</v>
      </c>
      <c r="J26" s="180">
        <v>-6.2509742790335165E-2</v>
      </c>
      <c r="K26" s="180">
        <v>-0.12416998671978752</v>
      </c>
      <c r="L26" s="180">
        <v>-9.85696718658986E-2</v>
      </c>
      <c r="M26" s="179">
        <v>-5.4969879518072307E-2</v>
      </c>
      <c r="N26" s="179">
        <v>-0.11491495856955958</v>
      </c>
      <c r="O26" s="179">
        <v>-8.9741968125474303E-2</v>
      </c>
    </row>
    <row r="27" spans="2:15" outlineLevel="1">
      <c r="B27" s="63" t="s">
        <v>84</v>
      </c>
      <c r="C27" s="179">
        <v>0.16666666666666674</v>
      </c>
      <c r="D27" s="180">
        <v>0.53333333333333344</v>
      </c>
      <c r="E27" s="180">
        <v>-1</v>
      </c>
      <c r="F27" s="180">
        <v>-0.1785714285714286</v>
      </c>
      <c r="G27" s="179">
        <v>-8.8435374149659851E-2</v>
      </c>
      <c r="H27" s="179">
        <v>0.8787878787878789</v>
      </c>
      <c r="I27" s="179">
        <v>0.21126760563380276</v>
      </c>
      <c r="J27" s="180">
        <v>-0.1862955032119914</v>
      </c>
      <c r="K27" s="180">
        <v>-0.32261476623651364</v>
      </c>
      <c r="L27" s="180">
        <v>-0.25845464725643896</v>
      </c>
      <c r="M27" s="179">
        <v>-0.17815699658703077</v>
      </c>
      <c r="N27" s="179">
        <v>-0.30794839783603833</v>
      </c>
      <c r="O27" s="179">
        <v>-0.24595152700793388</v>
      </c>
    </row>
    <row r="28" spans="2:15" outlineLevel="1">
      <c r="B28" s="63" t="s">
        <v>83</v>
      </c>
      <c r="C28" s="179">
        <v>6.0000000000000053E-2</v>
      </c>
      <c r="D28" s="180">
        <v>3.75</v>
      </c>
      <c r="E28" s="180">
        <v>-0.5625</v>
      </c>
      <c r="F28" s="180">
        <v>1.2857142857142856</v>
      </c>
      <c r="G28" s="179">
        <v>0.15564202334630339</v>
      </c>
      <c r="H28" s="179">
        <v>0.39552238805970141</v>
      </c>
      <c r="I28" s="179">
        <v>0.23785166240409206</v>
      </c>
      <c r="J28" s="180">
        <v>0.35411522633744852</v>
      </c>
      <c r="K28" s="180">
        <v>0.23731193580742227</v>
      </c>
      <c r="L28" s="180">
        <v>0.29497206703910606</v>
      </c>
      <c r="M28" s="179">
        <v>0.34929523073952495</v>
      </c>
      <c r="N28" s="179">
        <v>0.23894839337877305</v>
      </c>
      <c r="O28" s="179">
        <v>0.29435718440954051</v>
      </c>
    </row>
    <row r="29" spans="2:15" outlineLevel="1">
      <c r="B29" s="63" t="s">
        <v>82</v>
      </c>
      <c r="C29" s="179">
        <v>0.91891891891891886</v>
      </c>
      <c r="D29" s="180">
        <v>0.10526315789473695</v>
      </c>
      <c r="E29" s="180">
        <v>-0.625</v>
      </c>
      <c r="F29" s="180">
        <v>-0.11111111111111116</v>
      </c>
      <c r="G29" s="179">
        <v>-0.42173913043478262</v>
      </c>
      <c r="H29" s="179">
        <v>-0.17931034482758623</v>
      </c>
      <c r="I29" s="179">
        <v>-0.32799999999999996</v>
      </c>
      <c r="J29" s="180">
        <v>-0.1319754464285714</v>
      </c>
      <c r="K29" s="180">
        <v>-0.10421324161650902</v>
      </c>
      <c r="L29" s="180">
        <v>-0.11954093814988831</v>
      </c>
      <c r="M29" s="179">
        <v>-0.13509525087201502</v>
      </c>
      <c r="N29" s="179">
        <v>-0.1067359249329759</v>
      </c>
      <c r="O29" s="179">
        <v>-0.12248547161376844</v>
      </c>
    </row>
    <row r="30" spans="2:15" outlineLevel="1">
      <c r="B30" s="63" t="s">
        <v>81</v>
      </c>
      <c r="C30" s="179">
        <v>-0.16000000000000003</v>
      </c>
      <c r="D30" s="180">
        <v>0.41304347826086962</v>
      </c>
      <c r="E30" s="180">
        <v>0.125</v>
      </c>
      <c r="F30" s="180">
        <v>0.37037037037037046</v>
      </c>
      <c r="G30" s="179">
        <v>0.26642335766423364</v>
      </c>
      <c r="H30" s="179">
        <v>-9.4827586206896575E-2</v>
      </c>
      <c r="I30" s="179">
        <v>0.15897435897435908</v>
      </c>
      <c r="J30" s="180">
        <v>-1.7307692307692024E-3</v>
      </c>
      <c r="K30" s="180">
        <v>-0.13249999999999995</v>
      </c>
      <c r="L30" s="180">
        <v>-7.1785714285714231E-2</v>
      </c>
      <c r="M30" s="179">
        <v>1.3464991023339312E-2</v>
      </c>
      <c r="N30" s="179">
        <v>-0.13145003265839317</v>
      </c>
      <c r="O30" s="179">
        <v>-6.2425175303574498E-2</v>
      </c>
    </row>
    <row r="31" spans="2:15" outlineLevel="1">
      <c r="B31" s="63" t="s">
        <v>80</v>
      </c>
      <c r="C31" s="179">
        <v>1.283582089552239</v>
      </c>
      <c r="D31" s="180">
        <v>1.1142857142857143</v>
      </c>
      <c r="E31" s="180" t="s">
        <v>143</v>
      </c>
      <c r="F31" s="180">
        <v>1.1142857142857143</v>
      </c>
      <c r="G31" s="179">
        <v>-0.1201044386422977</v>
      </c>
      <c r="H31" s="179">
        <v>-0.4563106796116505</v>
      </c>
      <c r="I31" s="179">
        <v>-0.23769100169779289</v>
      </c>
      <c r="J31" s="180">
        <v>-3.805224121251205E-2</v>
      </c>
      <c r="K31" s="180">
        <v>-9.8907860329180086E-2</v>
      </c>
      <c r="L31" s="180">
        <v>-6.9196252853656603E-2</v>
      </c>
      <c r="M31" s="179">
        <v>-2.3478390907731406E-2</v>
      </c>
      <c r="N31" s="179">
        <v>-0.1098851945728343</v>
      </c>
      <c r="O31" s="179">
        <v>-6.6746304315365101E-2</v>
      </c>
    </row>
    <row r="32" spans="2:15" outlineLevel="1">
      <c r="B32" s="63" t="s">
        <v>79</v>
      </c>
      <c r="C32" s="179">
        <v>-8.411214953271029E-2</v>
      </c>
      <c r="D32" s="180">
        <v>0.37209302325581395</v>
      </c>
      <c r="E32" s="180" t="s">
        <v>143</v>
      </c>
      <c r="F32" s="180">
        <v>0.65116279069767447</v>
      </c>
      <c r="G32" s="179">
        <v>-8.710801393728218E-2</v>
      </c>
      <c r="H32" s="179">
        <v>-0.46715328467153283</v>
      </c>
      <c r="I32" s="179">
        <v>-0.20990566037735847</v>
      </c>
      <c r="J32" s="180">
        <v>1.4495592556317272E-2</v>
      </c>
      <c r="K32" s="180">
        <v>5.698129621574588E-2</v>
      </c>
      <c r="L32" s="180">
        <v>3.462846542306508E-2</v>
      </c>
      <c r="M32" s="179">
        <v>1.0104655359076231E-2</v>
      </c>
      <c r="N32" s="179">
        <v>4.4350580781415072E-2</v>
      </c>
      <c r="O32" s="179">
        <v>2.58830397976062E-2</v>
      </c>
    </row>
    <row r="33" spans="2:15" ht="15" customHeight="1">
      <c r="B33" s="172">
        <v>2010</v>
      </c>
      <c r="C33" s="183">
        <v>0.19881305637982205</v>
      </c>
      <c r="D33" s="183">
        <v>0.7781456953642385</v>
      </c>
      <c r="E33" s="183">
        <v>0.89090909090909087</v>
      </c>
      <c r="F33" s="183">
        <v>0.79551820728291323</v>
      </c>
      <c r="G33" s="183">
        <v>-1.0082823190493362E-2</v>
      </c>
      <c r="H33" s="183">
        <v>0.15688775510204089</v>
      </c>
      <c r="I33" s="183">
        <v>5.0172612197928679E-2</v>
      </c>
      <c r="J33" s="183">
        <v>3.3620201899883906E-2</v>
      </c>
      <c r="K33" s="183">
        <v>-4.4473806481589051E-2</v>
      </c>
      <c r="L33" s="183">
        <v>-5.9176382374994674E-3</v>
      </c>
      <c r="M33" s="183">
        <v>3.6649509976732775E-2</v>
      </c>
      <c r="N33" s="183">
        <v>-3.9265196113199563E-2</v>
      </c>
      <c r="O33" s="183">
        <v>-1.1951064281168211E-3</v>
      </c>
    </row>
    <row r="34" spans="2:15" hidden="1" outlineLevel="1">
      <c r="B34" s="63" t="s">
        <v>90</v>
      </c>
      <c r="C34" s="179">
        <v>-8.333333333333337E-2</v>
      </c>
      <c r="D34" s="180">
        <v>-0.40845070422535212</v>
      </c>
      <c r="E34" s="180" t="s">
        <v>143</v>
      </c>
      <c r="F34" s="180">
        <v>-0.40845070422535212</v>
      </c>
      <c r="G34" s="179">
        <v>-0.19883040935672514</v>
      </c>
      <c r="H34" s="179">
        <v>-8.5227272727272707E-2</v>
      </c>
      <c r="I34" s="179">
        <v>-0.16023166023166024</v>
      </c>
      <c r="J34" s="180">
        <v>-0.12691269126912696</v>
      </c>
      <c r="K34" s="180">
        <v>-0.12451688791799698</v>
      </c>
      <c r="L34" s="180">
        <v>-0.1256735616200243</v>
      </c>
      <c r="M34" s="179">
        <v>-0.13347597103357467</v>
      </c>
      <c r="N34" s="179">
        <v>-0.12338828137750935</v>
      </c>
      <c r="O34" s="179">
        <v>-0.12841104646398427</v>
      </c>
    </row>
    <row r="35" spans="2:15" hidden="1" outlineLevel="1">
      <c r="B35" s="63" t="s">
        <v>89</v>
      </c>
      <c r="C35" s="179">
        <v>-0.16666666666666663</v>
      </c>
      <c r="D35" s="180">
        <v>-0.47169811320754718</v>
      </c>
      <c r="E35" s="180" t="s">
        <v>143</v>
      </c>
      <c r="F35" s="180">
        <v>-0.28301886792452835</v>
      </c>
      <c r="G35" s="179">
        <v>-0.40379403794037938</v>
      </c>
      <c r="H35" s="179">
        <v>-0.16216216216216217</v>
      </c>
      <c r="I35" s="179">
        <v>-0.34791666666666665</v>
      </c>
      <c r="J35" s="180">
        <v>-3.7969924812030098E-2</v>
      </c>
      <c r="K35" s="180">
        <v>-0.1648947258703356</v>
      </c>
      <c r="L35" s="180">
        <v>-9.8151625976079848E-2</v>
      </c>
      <c r="M35" s="179">
        <v>-6.6528783178214423E-2</v>
      </c>
      <c r="N35" s="179">
        <v>-0.16279543602281987</v>
      </c>
      <c r="O35" s="179">
        <v>-0.11064425770308128</v>
      </c>
    </row>
    <row r="36" spans="2:15" hidden="1" outlineLevel="1">
      <c r="B36" s="63" t="s">
        <v>88</v>
      </c>
      <c r="C36" s="179">
        <v>0.125</v>
      </c>
      <c r="D36" s="180">
        <v>-3.3333333333333326E-2</v>
      </c>
      <c r="E36" s="180">
        <v>-1</v>
      </c>
      <c r="F36" s="180">
        <v>-0.1470588235294118</v>
      </c>
      <c r="G36" s="179">
        <v>0.20652173913043481</v>
      </c>
      <c r="H36" s="179">
        <v>5.555555555555558E-2</v>
      </c>
      <c r="I36" s="179">
        <v>0.13583815028901736</v>
      </c>
      <c r="J36" s="180">
        <v>-0.10755264153322408</v>
      </c>
      <c r="K36" s="180">
        <v>-0.31135878586672994</v>
      </c>
      <c r="L36" s="180">
        <v>-0.2125878399022304</v>
      </c>
      <c r="M36" s="179">
        <v>-9.8864884657634544E-2</v>
      </c>
      <c r="N36" s="179">
        <v>-0.30476744186046512</v>
      </c>
      <c r="O36" s="179">
        <v>-0.20431132019293752</v>
      </c>
    </row>
    <row r="37" spans="2:15" hidden="1" outlineLevel="1">
      <c r="B37" s="63" t="s">
        <v>87</v>
      </c>
      <c r="C37" s="179">
        <v>-5.2631578947368474E-2</v>
      </c>
      <c r="D37" s="180">
        <v>-0.6</v>
      </c>
      <c r="E37" s="180">
        <v>-1</v>
      </c>
      <c r="F37" s="180">
        <v>-0.83673469387755106</v>
      </c>
      <c r="G37" s="179">
        <v>3.5460992907801359E-2</v>
      </c>
      <c r="H37" s="179">
        <v>-0.52459016393442626</v>
      </c>
      <c r="I37" s="179">
        <v>-0.28086419753086422</v>
      </c>
      <c r="J37" s="180">
        <v>-0.11998418659814192</v>
      </c>
      <c r="K37" s="180">
        <v>-0.22654897888542747</v>
      </c>
      <c r="L37" s="180">
        <v>-0.17680169788686906</v>
      </c>
      <c r="M37" s="179">
        <v>-0.11715481171548114</v>
      </c>
      <c r="N37" s="179">
        <v>-0.23939899833055089</v>
      </c>
      <c r="O37" s="179">
        <v>-0.18225462304409668</v>
      </c>
    </row>
    <row r="38" spans="2:15" hidden="1" outlineLevel="1">
      <c r="B38" s="63" t="s">
        <v>86</v>
      </c>
      <c r="C38" s="179">
        <v>0.625</v>
      </c>
      <c r="D38" s="180">
        <v>1</v>
      </c>
      <c r="E38" s="180" t="s">
        <v>143</v>
      </c>
      <c r="F38" s="180">
        <v>1</v>
      </c>
      <c r="G38" s="179">
        <v>0.10429447852760743</v>
      </c>
      <c r="H38" s="179">
        <v>0.34883720930232553</v>
      </c>
      <c r="I38" s="179">
        <v>0.18875502008032119</v>
      </c>
      <c r="J38" s="180">
        <v>0.24517116083381141</v>
      </c>
      <c r="K38" s="180">
        <v>-0.10089712221833858</v>
      </c>
      <c r="L38" s="180">
        <v>3.0118737329858147E-2</v>
      </c>
      <c r="M38" s="179">
        <v>0.2434526005164146</v>
      </c>
      <c r="N38" s="179">
        <v>-9.6435575037489896E-2</v>
      </c>
      <c r="O38" s="179">
        <v>3.4348165495706517E-2</v>
      </c>
    </row>
    <row r="39" spans="2:15" hidden="1" outlineLevel="1">
      <c r="B39" s="63" t="s">
        <v>85</v>
      </c>
      <c r="C39" s="179">
        <v>0.89655172413793105</v>
      </c>
      <c r="D39" s="180">
        <v>0.85714285714285721</v>
      </c>
      <c r="E39" s="180" t="s">
        <v>143</v>
      </c>
      <c r="F39" s="180">
        <v>0.85714285714285721</v>
      </c>
      <c r="G39" s="179">
        <v>-0.31140350877192979</v>
      </c>
      <c r="H39" s="179">
        <v>-0.31658291457286436</v>
      </c>
      <c r="I39" s="179">
        <v>-0.31381733021077285</v>
      </c>
      <c r="J39" s="180">
        <v>-0.14134653995449065</v>
      </c>
      <c r="K39" s="180">
        <v>8.4363374534981439E-2</v>
      </c>
      <c r="L39" s="180">
        <v>-2.2336117438623182E-2</v>
      </c>
      <c r="M39" s="179">
        <v>-0.14156431803490632</v>
      </c>
      <c r="N39" s="179">
        <v>7.5011720581340757E-2</v>
      </c>
      <c r="O39" s="179">
        <v>-2.7970738304542886E-2</v>
      </c>
    </row>
    <row r="40" spans="2:15" hidden="1" outlineLevel="1">
      <c r="B40" s="63" t="s">
        <v>84</v>
      </c>
      <c r="C40" s="179">
        <v>0.30434782608695654</v>
      </c>
      <c r="D40" s="180">
        <v>0.66666666666666674</v>
      </c>
      <c r="E40" s="180">
        <v>1.6</v>
      </c>
      <c r="F40" s="180">
        <v>1</v>
      </c>
      <c r="G40" s="179">
        <v>-9.259259259259256E-2</v>
      </c>
      <c r="H40" s="179">
        <v>-0.4107142857142857</v>
      </c>
      <c r="I40" s="179">
        <v>-0.22262773722627738</v>
      </c>
      <c r="J40" s="180">
        <v>-8.2514734774066789E-2</v>
      </c>
      <c r="K40" s="180">
        <v>-0.17734075878872257</v>
      </c>
      <c r="L40" s="180">
        <v>-0.13527645976566283</v>
      </c>
      <c r="M40" s="179">
        <v>-7.9581151832460728E-2</v>
      </c>
      <c r="N40" s="179">
        <v>-0.18028313150264375</v>
      </c>
      <c r="O40" s="179">
        <v>-0.13508178228990408</v>
      </c>
    </row>
    <row r="41" spans="2:15" hidden="1" outlineLevel="1">
      <c r="B41" s="63" t="s">
        <v>83</v>
      </c>
      <c r="C41" s="179">
        <v>-5.6603773584905648E-2</v>
      </c>
      <c r="D41" s="180">
        <v>-0.65714285714285714</v>
      </c>
      <c r="E41" s="180" t="s">
        <v>143</v>
      </c>
      <c r="F41" s="180">
        <v>-0.19999999999999996</v>
      </c>
      <c r="G41" s="179">
        <v>0.56707317073170738</v>
      </c>
      <c r="H41" s="179">
        <v>-0.28342245989304815</v>
      </c>
      <c r="I41" s="179">
        <v>0.11396011396011385</v>
      </c>
      <c r="J41" s="180">
        <v>-0.16638078902229847</v>
      </c>
      <c r="K41" s="180">
        <v>-7.255813953488377E-2</v>
      </c>
      <c r="L41" s="180">
        <v>-0.12137438643462739</v>
      </c>
      <c r="M41" s="179">
        <v>-0.14847089773100952</v>
      </c>
      <c r="N41" s="179">
        <v>-7.6770945702984483E-2</v>
      </c>
      <c r="O41" s="179">
        <v>-0.11422191686705596</v>
      </c>
    </row>
    <row r="42" spans="2:15" hidden="1" outlineLevel="1">
      <c r="B42" s="63" t="s">
        <v>82</v>
      </c>
      <c r="C42" s="179">
        <v>-0.28846153846153844</v>
      </c>
      <c r="D42" s="180">
        <v>-0.62</v>
      </c>
      <c r="E42" s="180">
        <v>-0.65217391304347827</v>
      </c>
      <c r="F42" s="180">
        <v>-0.63013698630136994</v>
      </c>
      <c r="G42" s="179">
        <v>-0.32153392330383479</v>
      </c>
      <c r="H42" s="179">
        <v>-9.9378881987577605E-2</v>
      </c>
      <c r="I42" s="179">
        <v>-0.25</v>
      </c>
      <c r="J42" s="180">
        <v>-9.483520646546284E-2</v>
      </c>
      <c r="K42" s="180">
        <v>-0.21746736643789533</v>
      </c>
      <c r="L42" s="180">
        <v>-0.15420195439739415</v>
      </c>
      <c r="M42" s="179">
        <v>-0.10837320574162679</v>
      </c>
      <c r="N42" s="179">
        <v>-0.21628365068942879</v>
      </c>
      <c r="O42" s="179">
        <v>-0.15981220657276995</v>
      </c>
    </row>
    <row r="43" spans="2:15" hidden="1" outlineLevel="1">
      <c r="B43" s="63" t="s">
        <v>81</v>
      </c>
      <c r="C43" s="179">
        <v>-0.25373134328358204</v>
      </c>
      <c r="D43" s="180">
        <v>-0.19298245614035092</v>
      </c>
      <c r="E43" s="180" t="s">
        <v>143</v>
      </c>
      <c r="F43" s="180">
        <v>-5.2631578947368474E-2</v>
      </c>
      <c r="G43" s="179">
        <v>-1.4388489208633115E-2</v>
      </c>
      <c r="H43" s="179">
        <v>-0.27950310559006208</v>
      </c>
      <c r="I43" s="179">
        <v>-0.11161731207289294</v>
      </c>
      <c r="J43" s="180">
        <v>-0.10499139414802061</v>
      </c>
      <c r="K43" s="180">
        <v>-0.13005654632448893</v>
      </c>
      <c r="L43" s="180">
        <v>-0.11859604942157864</v>
      </c>
      <c r="M43" s="179">
        <v>-0.1033483580167418</v>
      </c>
      <c r="N43" s="179">
        <v>-0.13233210541229812</v>
      </c>
      <c r="O43" s="179">
        <v>-0.11876412961567451</v>
      </c>
    </row>
    <row r="44" spans="2:15" hidden="1" outlineLevel="1">
      <c r="B44" s="63" t="s">
        <v>80</v>
      </c>
      <c r="C44" s="179">
        <v>0.1166666666666667</v>
      </c>
      <c r="D44" s="180">
        <v>0.59090909090909083</v>
      </c>
      <c r="E44" s="180">
        <v>-1</v>
      </c>
      <c r="F44" s="180">
        <v>9.375E-2</v>
      </c>
      <c r="G44" s="179">
        <v>0.54435483870967749</v>
      </c>
      <c r="H44" s="179">
        <v>0.17045454545454541</v>
      </c>
      <c r="I44" s="179">
        <v>0.38915094339622636</v>
      </c>
      <c r="J44" s="180">
        <v>-7.0582946201108943E-2</v>
      </c>
      <c r="K44" s="180">
        <v>-0.18298353650873445</v>
      </c>
      <c r="L44" s="180">
        <v>-0.13171565276828434</v>
      </c>
      <c r="M44" s="179">
        <v>-4.5123518492074854E-2</v>
      </c>
      <c r="N44" s="179">
        <v>-0.17634778337222157</v>
      </c>
      <c r="O44" s="179">
        <v>-0.1156741053743563</v>
      </c>
    </row>
    <row r="45" spans="2:15" hidden="1" outlineLevel="1">
      <c r="B45" s="63" t="s">
        <v>79</v>
      </c>
      <c r="C45" s="179">
        <v>1.1836734693877551</v>
      </c>
      <c r="D45" s="180">
        <v>0.48275862068965525</v>
      </c>
      <c r="E45" s="180">
        <v>-1</v>
      </c>
      <c r="F45" s="180">
        <v>-0.17307692307692313</v>
      </c>
      <c r="G45" s="179">
        <v>-1.3745704467353903E-2</v>
      </c>
      <c r="H45" s="179">
        <v>0.24545454545454537</v>
      </c>
      <c r="I45" s="179">
        <v>5.7356608478803084E-2</v>
      </c>
      <c r="J45" s="180">
        <v>-3.6792452830188727E-2</v>
      </c>
      <c r="K45" s="180">
        <v>-3.9481930227699968E-2</v>
      </c>
      <c r="L45" s="180">
        <v>-3.8068801427580068E-2</v>
      </c>
      <c r="M45" s="179">
        <v>-2.2402540130534443E-2</v>
      </c>
      <c r="N45" s="179">
        <v>-3.7601626016260159E-2</v>
      </c>
      <c r="O45" s="179">
        <v>-2.9464538672206997E-2</v>
      </c>
    </row>
    <row r="46" spans="2:15" collapsed="1">
      <c r="B46" s="173">
        <v>2009</v>
      </c>
      <c r="C46" s="184">
        <v>0.10310965630114577</v>
      </c>
      <c r="D46" s="184">
        <v>-0.2236503856041131</v>
      </c>
      <c r="E46" s="184">
        <v>-0.41489361702127658</v>
      </c>
      <c r="F46" s="184">
        <v>-0.26086956521739135</v>
      </c>
      <c r="G46" s="184">
        <v>-4.5376418013062914E-2</v>
      </c>
      <c r="H46" s="184">
        <v>-0.14035087719298245</v>
      </c>
      <c r="I46" s="184">
        <v>-8.1977604056623687E-2</v>
      </c>
      <c r="J46" s="184">
        <v>-7.5896419824431072E-2</v>
      </c>
      <c r="K46" s="184">
        <v>-0.13984188637300332</v>
      </c>
      <c r="L46" s="184">
        <v>-0.10941622421389618</v>
      </c>
      <c r="M46" s="184">
        <v>-7.4059566244924047E-2</v>
      </c>
      <c r="N46" s="184">
        <v>-0.14016856330881722</v>
      </c>
      <c r="O46" s="184">
        <v>-0.10823968620328683</v>
      </c>
    </row>
    <row r="47" spans="2:15" hidden="1" outlineLevel="1">
      <c r="B47" s="63" t="s">
        <v>90</v>
      </c>
      <c r="C47" s="179">
        <v>9.3457943925232545E-3</v>
      </c>
      <c r="D47" s="180">
        <v>0.20338983050847448</v>
      </c>
      <c r="E47" s="180" t="s">
        <v>143</v>
      </c>
      <c r="F47" s="180">
        <v>0.20338983050847448</v>
      </c>
      <c r="G47" s="179">
        <v>5.8823529411764719E-2</v>
      </c>
      <c r="H47" s="179">
        <v>-6.3829787234042534E-2</v>
      </c>
      <c r="I47" s="179">
        <v>1.3698630136986356E-2</v>
      </c>
      <c r="J47" s="180">
        <v>9.4581280788177402E-2</v>
      </c>
      <c r="K47" s="180">
        <v>0.22524191887996703</v>
      </c>
      <c r="L47" s="180">
        <v>0.15847764800644382</v>
      </c>
      <c r="M47" s="179">
        <v>9.2020129403306949E-2</v>
      </c>
      <c r="N47" s="179">
        <v>0.21446977205153628</v>
      </c>
      <c r="O47" s="179">
        <v>0.15024978791592036</v>
      </c>
    </row>
    <row r="48" spans="2:15" hidden="1" outlineLevel="1">
      <c r="B48" s="63" t="s">
        <v>89</v>
      </c>
      <c r="C48" s="179">
        <v>0.76470588235294112</v>
      </c>
      <c r="D48" s="180">
        <v>1.9230769230769162E-2</v>
      </c>
      <c r="E48" s="180" t="s">
        <v>143</v>
      </c>
      <c r="F48" s="180">
        <v>1.9230769230769162E-2</v>
      </c>
      <c r="G48" s="179">
        <v>0.54393305439330542</v>
      </c>
      <c r="H48" s="179">
        <v>-0.26973684210526316</v>
      </c>
      <c r="I48" s="179">
        <v>0.22762148337595911</v>
      </c>
      <c r="J48" s="180">
        <v>-3.4833091436864971E-2</v>
      </c>
      <c r="K48" s="180">
        <v>-4.4422310756972117E-2</v>
      </c>
      <c r="L48" s="180">
        <v>-3.9403721990125318E-2</v>
      </c>
      <c r="M48" s="179">
        <v>-5.9962309405516834E-3</v>
      </c>
      <c r="N48" s="179">
        <v>-5.1044083526682105E-2</v>
      </c>
      <c r="O48" s="179">
        <v>-2.7159596693614341E-2</v>
      </c>
    </row>
    <row r="49" spans="2:15" hidden="1" outlineLevel="1">
      <c r="B49" s="63" t="s">
        <v>88</v>
      </c>
      <c r="C49" s="179">
        <v>0</v>
      </c>
      <c r="D49" s="180">
        <v>-0.25</v>
      </c>
      <c r="E49" s="180">
        <v>0.33333333333333326</v>
      </c>
      <c r="F49" s="180">
        <v>-0.20930232558139539</v>
      </c>
      <c r="G49" s="179">
        <v>-0.36111111111111116</v>
      </c>
      <c r="H49" s="179">
        <v>-0.2767857142857143</v>
      </c>
      <c r="I49" s="179">
        <v>-0.32421875</v>
      </c>
      <c r="J49" s="180">
        <v>1.070472792149868E-2</v>
      </c>
      <c r="K49" s="180">
        <v>7.2209509280447559E-2</v>
      </c>
      <c r="L49" s="180">
        <v>4.1494304079424671E-2</v>
      </c>
      <c r="M49" s="179">
        <v>-3.6483035388544804E-3</v>
      </c>
      <c r="N49" s="179">
        <v>6.2646731743482009E-2</v>
      </c>
      <c r="O49" s="179">
        <v>2.9235106643785258E-2</v>
      </c>
    </row>
    <row r="50" spans="2:15" hidden="1" outlineLevel="1">
      <c r="B50" s="63" t="s">
        <v>87</v>
      </c>
      <c r="C50" s="179">
        <v>-0.11627906976744184</v>
      </c>
      <c r="D50" s="180">
        <v>0.25</v>
      </c>
      <c r="E50" s="180" t="s">
        <v>143</v>
      </c>
      <c r="F50" s="180">
        <v>2.0625</v>
      </c>
      <c r="G50" s="179">
        <v>-0.25</v>
      </c>
      <c r="H50" s="179">
        <v>0.47580645161290325</v>
      </c>
      <c r="I50" s="179">
        <v>3.8461538461538547E-2</v>
      </c>
      <c r="J50" s="180">
        <v>-1.2685402029664283E-2</v>
      </c>
      <c r="K50" s="180">
        <v>0.16234158117079067</v>
      </c>
      <c r="L50" s="180">
        <v>7.3501733531451174E-2</v>
      </c>
      <c r="M50" s="179">
        <v>-2.1038912679203103E-2</v>
      </c>
      <c r="N50" s="179">
        <v>0.17566241413150152</v>
      </c>
      <c r="O50" s="179">
        <v>7.4718134913051681E-2</v>
      </c>
    </row>
    <row r="51" spans="2:15" hidden="1" outlineLevel="1">
      <c r="B51" s="63" t="s">
        <v>86</v>
      </c>
      <c r="C51" s="179">
        <v>9.0909090909090828E-2</v>
      </c>
      <c r="D51" s="180">
        <v>2</v>
      </c>
      <c r="E51" s="180">
        <v>-1</v>
      </c>
      <c r="F51" s="180">
        <v>-0.76923076923076916</v>
      </c>
      <c r="G51" s="179">
        <v>-0.52753623188405796</v>
      </c>
      <c r="H51" s="179">
        <v>0.22857142857142865</v>
      </c>
      <c r="I51" s="179">
        <v>-0.4</v>
      </c>
      <c r="J51" s="180">
        <v>-0.13412816691505214</v>
      </c>
      <c r="K51" s="180">
        <v>0.19324343111358266</v>
      </c>
      <c r="L51" s="180">
        <v>4.3833131801692904E-2</v>
      </c>
      <c r="M51" s="179">
        <v>-0.15387016229712858</v>
      </c>
      <c r="N51" s="179">
        <v>0.18965280636750381</v>
      </c>
      <c r="O51" s="179">
        <v>2.8915662650602414E-2</v>
      </c>
    </row>
    <row r="52" spans="2:15" hidden="1" outlineLevel="1">
      <c r="B52" s="63" t="s">
        <v>85</v>
      </c>
      <c r="C52" s="179">
        <v>-3.3333333333333326E-2</v>
      </c>
      <c r="D52" s="180">
        <v>-0.36363636363636365</v>
      </c>
      <c r="E52" s="180" t="s">
        <v>143</v>
      </c>
      <c r="F52" s="180">
        <v>-0.36363636363636365</v>
      </c>
      <c r="G52" s="179">
        <v>-0.1709090909090909</v>
      </c>
      <c r="H52" s="179">
        <v>-7.441860465116279E-2</v>
      </c>
      <c r="I52" s="179">
        <v>-0.12857142857142856</v>
      </c>
      <c r="J52" s="180">
        <v>-8.5892573106570391E-2</v>
      </c>
      <c r="K52" s="180">
        <v>-5.852446051293636E-2</v>
      </c>
      <c r="L52" s="180">
        <v>-7.1663533834586457E-2</v>
      </c>
      <c r="M52" s="179">
        <v>-8.8820826952526799E-2</v>
      </c>
      <c r="N52" s="179">
        <v>-5.8901389808074134E-2</v>
      </c>
      <c r="O52" s="179">
        <v>-7.3369410424380499E-2</v>
      </c>
    </row>
    <row r="53" spans="2:15" hidden="1" outlineLevel="1">
      <c r="B53" s="63" t="s">
        <v>84</v>
      </c>
      <c r="C53" s="179">
        <v>3.5999999999999996</v>
      </c>
      <c r="D53" s="180">
        <v>3.5</v>
      </c>
      <c r="E53" s="180" t="s">
        <v>143</v>
      </c>
      <c r="F53" s="180">
        <v>6</v>
      </c>
      <c r="G53" s="179">
        <v>0.16546762589928066</v>
      </c>
      <c r="H53" s="179">
        <v>0.1914893617021276</v>
      </c>
      <c r="I53" s="179">
        <v>0.17596566523605151</v>
      </c>
      <c r="J53" s="180">
        <v>7.6868829337094491E-2</v>
      </c>
      <c r="K53" s="180">
        <v>0.2160846560846561</v>
      </c>
      <c r="L53" s="180">
        <v>0.15012807662323202</v>
      </c>
      <c r="M53" s="179">
        <v>8.5227272727272707E-2</v>
      </c>
      <c r="N53" s="179">
        <v>0.21664245694127415</v>
      </c>
      <c r="O53" s="179">
        <v>0.15392124959323139</v>
      </c>
    </row>
    <row r="54" spans="2:15" hidden="1" outlineLevel="1">
      <c r="B54" s="63" t="s">
        <v>83</v>
      </c>
      <c r="C54" s="179">
        <v>2.1176470588235294</v>
      </c>
      <c r="D54" s="180">
        <v>2.5</v>
      </c>
      <c r="E54" s="180" t="s">
        <v>143</v>
      </c>
      <c r="F54" s="180">
        <v>2.5</v>
      </c>
      <c r="G54" s="179">
        <v>8.6092715231788075E-2</v>
      </c>
      <c r="H54" s="179">
        <v>1.4605263157894739</v>
      </c>
      <c r="I54" s="179">
        <v>0.54625550660792954</v>
      </c>
      <c r="J54" s="180">
        <v>0.20454545454545459</v>
      </c>
      <c r="K54" s="180">
        <v>6.7315329626687737E-2</v>
      </c>
      <c r="L54" s="180">
        <v>0.13456865127582018</v>
      </c>
      <c r="M54" s="179">
        <v>0.21203666799521725</v>
      </c>
      <c r="N54" s="179">
        <v>8.8028169014084501E-2</v>
      </c>
      <c r="O54" s="179">
        <v>0.14945705824284294</v>
      </c>
    </row>
    <row r="55" spans="2:15" hidden="1" outlineLevel="1">
      <c r="B55" s="63" t="s">
        <v>82</v>
      </c>
      <c r="C55" s="179">
        <v>-0.34177215189873422</v>
      </c>
      <c r="D55" s="180">
        <v>-0.1071428571428571</v>
      </c>
      <c r="E55" s="180">
        <v>-0.41025641025641024</v>
      </c>
      <c r="F55" s="180">
        <v>-0.23157894736842111</v>
      </c>
      <c r="G55" s="179">
        <v>0.42436974789915971</v>
      </c>
      <c r="H55" s="179">
        <v>0.12587412587412583</v>
      </c>
      <c r="I55" s="179">
        <v>0.31233595800524938</v>
      </c>
      <c r="J55" s="180">
        <v>0.2725373614012534</v>
      </c>
      <c r="K55" s="180">
        <v>0.2309093920821601</v>
      </c>
      <c r="L55" s="180">
        <v>0.25203915171288749</v>
      </c>
      <c r="M55" s="179">
        <v>0.26743480897513638</v>
      </c>
      <c r="N55" s="179">
        <v>0.22447338800450223</v>
      </c>
      <c r="O55" s="179">
        <v>0.24658603199375739</v>
      </c>
    </row>
    <row r="56" spans="2:15" hidden="1" outlineLevel="1">
      <c r="B56" s="63" t="s">
        <v>81</v>
      </c>
      <c r="C56" s="179">
        <v>-0.22988505747126442</v>
      </c>
      <c r="D56" s="180">
        <v>9.6153846153846256E-2</v>
      </c>
      <c r="E56" s="180" t="s">
        <v>143</v>
      </c>
      <c r="F56" s="180">
        <v>9.6153846153846256E-2</v>
      </c>
      <c r="G56" s="179">
        <v>-0.32850241545893721</v>
      </c>
      <c r="H56" s="179">
        <v>0.19259259259259265</v>
      </c>
      <c r="I56" s="179">
        <v>-0.20036429872495443</v>
      </c>
      <c r="J56" s="180">
        <v>-1.0727056019070313E-2</v>
      </c>
      <c r="K56" s="180">
        <v>2.450980392156854E-2</v>
      </c>
      <c r="L56" s="180">
        <v>8.0920269734232608E-3</v>
      </c>
      <c r="M56" s="179">
        <v>-3.3302209772797964E-2</v>
      </c>
      <c r="N56" s="179">
        <v>2.7814183777486567E-2</v>
      </c>
      <c r="O56" s="179">
        <v>-1.7302339577220938E-3</v>
      </c>
    </row>
    <row r="57" spans="2:15" hidden="1" outlineLevel="1">
      <c r="B57" s="63" t="s">
        <v>80</v>
      </c>
      <c r="C57" s="179">
        <v>0.36363636363636354</v>
      </c>
      <c r="D57" s="180">
        <v>-0.3125</v>
      </c>
      <c r="E57" s="180">
        <v>-0.33333333333333337</v>
      </c>
      <c r="F57" s="180">
        <v>-0.31914893617021278</v>
      </c>
      <c r="G57" s="179">
        <v>-0.15068493150684936</v>
      </c>
      <c r="H57" s="179">
        <v>0.24822695035460995</v>
      </c>
      <c r="I57" s="179">
        <v>-2.0785219399538146E-2</v>
      </c>
      <c r="J57" s="180">
        <v>0.22440366972477066</v>
      </c>
      <c r="K57" s="180">
        <v>0.31607674495534233</v>
      </c>
      <c r="L57" s="180">
        <v>0.27261656228253295</v>
      </c>
      <c r="M57" s="179">
        <v>0.20367823994499834</v>
      </c>
      <c r="N57" s="179">
        <v>0.31296356014188964</v>
      </c>
      <c r="O57" s="179">
        <v>0.26006655574043269</v>
      </c>
    </row>
    <row r="58" spans="2:15" hidden="1" outlineLevel="1">
      <c r="B58" s="63" t="s">
        <v>79</v>
      </c>
      <c r="C58" s="179">
        <v>-0.22222222222222221</v>
      </c>
      <c r="D58" s="180">
        <v>1.0714285714285716</v>
      </c>
      <c r="E58" s="180">
        <v>0.91666666666666674</v>
      </c>
      <c r="F58" s="180">
        <v>1</v>
      </c>
      <c r="G58" s="179">
        <v>-0.20273972602739732</v>
      </c>
      <c r="H58" s="179">
        <v>-9.8360655737704916E-2</v>
      </c>
      <c r="I58" s="179">
        <v>-0.17659137577002049</v>
      </c>
      <c r="J58" s="180">
        <v>7.7016866490550617E-2</v>
      </c>
      <c r="K58" s="180">
        <v>-9.7303413162360908E-2</v>
      </c>
      <c r="L58" s="180">
        <v>-1.3399843505477294E-2</v>
      </c>
      <c r="M58" s="179">
        <v>5.7057617005407346E-2</v>
      </c>
      <c r="N58" s="179">
        <v>-9.5089203604929229E-2</v>
      </c>
      <c r="O58" s="179">
        <v>-1.9537037037037019E-2</v>
      </c>
    </row>
    <row r="59" spans="2:15" collapsed="1">
      <c r="B59" s="173">
        <v>2008</v>
      </c>
      <c r="C59" s="184">
        <v>5.5267702936096619E-2</v>
      </c>
      <c r="D59" s="184">
        <v>0.12427745664739875</v>
      </c>
      <c r="E59" s="184">
        <v>1.0752688172043001E-2</v>
      </c>
      <c r="F59" s="184">
        <v>0.10022779043280172</v>
      </c>
      <c r="G59" s="184">
        <v>-0.10684679152594412</v>
      </c>
      <c r="H59" s="184">
        <v>8.3135391923990554E-2</v>
      </c>
      <c r="I59" s="184">
        <v>-4.2096741550293415E-2</v>
      </c>
      <c r="J59" s="184">
        <v>4.8275663123278134E-2</v>
      </c>
      <c r="K59" s="184">
        <v>0.10231700097746321</v>
      </c>
      <c r="L59" s="184">
        <v>7.5925560689732885E-2</v>
      </c>
      <c r="M59" s="184">
        <v>4.1815733271666211E-2</v>
      </c>
      <c r="N59" s="184">
        <v>0.10176848442497377</v>
      </c>
      <c r="O59" s="184">
        <v>7.1974690218824078E-2</v>
      </c>
    </row>
    <row r="60" spans="2:15" hidden="1" outlineLevel="1">
      <c r="B60" s="63" t="s">
        <v>90</v>
      </c>
      <c r="C60" s="179">
        <v>0.28915662650602414</v>
      </c>
      <c r="D60" s="180">
        <v>0.13461538461538458</v>
      </c>
      <c r="E60" s="180">
        <v>-1</v>
      </c>
      <c r="F60" s="180">
        <v>-0.22368421052631582</v>
      </c>
      <c r="G60" s="179">
        <v>-0.25747126436781609</v>
      </c>
      <c r="H60" s="179">
        <v>0.17500000000000004</v>
      </c>
      <c r="I60" s="179">
        <v>-0.14117647058823535</v>
      </c>
      <c r="J60" s="180">
        <v>4.9421009098428392E-2</v>
      </c>
      <c r="K60" s="180">
        <v>-6.5242494226327996E-2</v>
      </c>
      <c r="L60" s="180">
        <v>-9.9681020733651815E-3</v>
      </c>
      <c r="M60" s="179">
        <v>2.9226785053644067E-2</v>
      </c>
      <c r="N60" s="179">
        <v>-6.2267657992565062E-2</v>
      </c>
      <c r="O60" s="179">
        <v>-1.6410161320229877E-2</v>
      </c>
    </row>
    <row r="61" spans="2:15" hidden="1" outlineLevel="1">
      <c r="B61" s="63" t="s">
        <v>89</v>
      </c>
      <c r="C61" s="179">
        <v>-0.51428571428571423</v>
      </c>
      <c r="D61" s="180">
        <v>-0.10344827586206895</v>
      </c>
      <c r="E61" s="180">
        <v>-1</v>
      </c>
      <c r="F61" s="180">
        <v>-0.14754098360655743</v>
      </c>
      <c r="G61" s="179">
        <v>-0.31908831908831914</v>
      </c>
      <c r="H61" s="179">
        <v>0.2773109243697478</v>
      </c>
      <c r="I61" s="179">
        <v>-0.16808510638297869</v>
      </c>
      <c r="J61" s="180">
        <v>0.18080548414738651</v>
      </c>
      <c r="K61" s="180">
        <v>0.11234212275648137</v>
      </c>
      <c r="L61" s="180">
        <v>0.14715172639146057</v>
      </c>
      <c r="M61" s="179">
        <v>0.13405867495628532</v>
      </c>
      <c r="N61" s="179">
        <v>0.11585760517799359</v>
      </c>
      <c r="O61" s="179">
        <v>0.1254344714782254</v>
      </c>
    </row>
    <row r="62" spans="2:15" hidden="1" outlineLevel="1">
      <c r="B62" s="63" t="s">
        <v>88</v>
      </c>
      <c r="C62" s="179">
        <v>0</v>
      </c>
      <c r="D62" s="180">
        <v>-2.4390243902439046E-2</v>
      </c>
      <c r="E62" s="180">
        <v>-0.5</v>
      </c>
      <c r="F62" s="180">
        <v>-8.5106382978723416E-2</v>
      </c>
      <c r="G62" s="179">
        <v>4.3478260869565188E-2</v>
      </c>
      <c r="H62" s="179">
        <v>0.45454545454545459</v>
      </c>
      <c r="I62" s="179">
        <v>0.19069767441860463</v>
      </c>
      <c r="J62" s="180">
        <v>-2.6185157607346743E-2</v>
      </c>
      <c r="K62" s="180">
        <v>-1.0317060895822849E-2</v>
      </c>
      <c r="L62" s="180">
        <v>-1.8305635386730024E-2</v>
      </c>
      <c r="M62" s="179">
        <v>-2.3744509082274767E-2</v>
      </c>
      <c r="N62" s="179">
        <v>-1.8500246669955756E-3</v>
      </c>
      <c r="O62" s="179">
        <v>-1.3005867763595691E-2</v>
      </c>
    </row>
    <row r="63" spans="2:15" hidden="1" outlineLevel="1">
      <c r="B63" s="63" t="s">
        <v>87</v>
      </c>
      <c r="C63" s="179">
        <v>-0.34848484848484851</v>
      </c>
      <c r="D63" s="180">
        <v>-0.80952380952380953</v>
      </c>
      <c r="E63" s="180">
        <v>-1</v>
      </c>
      <c r="F63" s="180">
        <v>-0.83838383838383834</v>
      </c>
      <c r="G63" s="179">
        <v>-0.34948096885813151</v>
      </c>
      <c r="H63" s="179">
        <v>-0.26627218934911245</v>
      </c>
      <c r="I63" s="179">
        <v>-0.31877729257641918</v>
      </c>
      <c r="J63" s="180">
        <v>1.9554165037152238E-3</v>
      </c>
      <c r="K63" s="180">
        <v>-0.2083134257047301</v>
      </c>
      <c r="L63" s="180">
        <v>-0.11392960589835865</v>
      </c>
      <c r="M63" s="179">
        <v>-3.2775076535206171E-2</v>
      </c>
      <c r="N63" s="179">
        <v>-0.2116664087884883</v>
      </c>
      <c r="O63" s="179">
        <v>-0.12899467376830898</v>
      </c>
    </row>
    <row r="64" spans="2:15" hidden="1" outlineLevel="1">
      <c r="B64" s="63" t="s">
        <v>86</v>
      </c>
      <c r="C64" s="179">
        <v>-0.6271186440677966</v>
      </c>
      <c r="D64" s="180">
        <v>-0.75</v>
      </c>
      <c r="E64" s="180">
        <v>7</v>
      </c>
      <c r="F64" s="180">
        <v>1.3636363636363638</v>
      </c>
      <c r="G64" s="179">
        <v>0.58256880733944949</v>
      </c>
      <c r="H64" s="179">
        <v>-0.38596491228070173</v>
      </c>
      <c r="I64" s="179">
        <v>0.25</v>
      </c>
      <c r="J64" s="180">
        <v>0.20131291028446396</v>
      </c>
      <c r="K64" s="180">
        <v>-4.272025552302372E-2</v>
      </c>
      <c r="L64" s="180">
        <v>5.5099274380033592E-2</v>
      </c>
      <c r="M64" s="179">
        <v>0.20632530120481918</v>
      </c>
      <c r="N64" s="179">
        <v>-4.5079281876556188E-2</v>
      </c>
      <c r="O64" s="179">
        <v>5.8100903963532513E-2</v>
      </c>
    </row>
    <row r="65" spans="2:15" hidden="1" outlineLevel="1">
      <c r="B65" s="63" t="s">
        <v>85</v>
      </c>
      <c r="C65" s="179">
        <v>-0.5714285714285714</v>
      </c>
      <c r="D65" s="180">
        <v>-0.5</v>
      </c>
      <c r="E65" s="180">
        <v>-1</v>
      </c>
      <c r="F65" s="180">
        <v>-0.60714285714285721</v>
      </c>
      <c r="G65" s="179">
        <v>-0.1071428571428571</v>
      </c>
      <c r="H65" s="179">
        <v>0.15591397849462374</v>
      </c>
      <c r="I65" s="179">
        <v>-8.0971659919027994E-3</v>
      </c>
      <c r="J65" s="180">
        <v>0.22240502542626372</v>
      </c>
      <c r="K65" s="180">
        <v>-0.10857085305670255</v>
      </c>
      <c r="L65" s="180">
        <v>2.4616310562744603E-2</v>
      </c>
      <c r="M65" s="179">
        <v>0.1979960485464296</v>
      </c>
      <c r="N65" s="179">
        <v>-0.10423871158976383</v>
      </c>
      <c r="O65" s="179">
        <v>2.0224327308653534E-2</v>
      </c>
    </row>
    <row r="66" spans="2:15" hidden="1" outlineLevel="1">
      <c r="B66" s="63" t="s">
        <v>84</v>
      </c>
      <c r="C66" s="179">
        <v>-0.89795918367346939</v>
      </c>
      <c r="D66" s="180">
        <v>-0.94871794871794868</v>
      </c>
      <c r="E66" s="180">
        <v>-1</v>
      </c>
      <c r="F66" s="180">
        <v>-0.95833333333333337</v>
      </c>
      <c r="G66" s="179">
        <v>-0.29081632653061229</v>
      </c>
      <c r="H66" s="179">
        <v>-0.22950819672131151</v>
      </c>
      <c r="I66" s="179">
        <v>-0.26729559748427678</v>
      </c>
      <c r="J66" s="180">
        <v>-4.9122807017544234E-3</v>
      </c>
      <c r="K66" s="180">
        <v>-6.8598462448255515E-2</v>
      </c>
      <c r="L66" s="180">
        <v>-3.9473684210526327E-2</v>
      </c>
      <c r="M66" s="179">
        <v>-3.487606931344589E-2</v>
      </c>
      <c r="N66" s="179">
        <v>-7.3981552651806282E-2</v>
      </c>
      <c r="O66" s="179">
        <v>-5.5720577691283468E-2</v>
      </c>
    </row>
    <row r="67" spans="2:15" hidden="1" outlineLevel="1">
      <c r="B67" s="63" t="s">
        <v>83</v>
      </c>
      <c r="C67" s="179">
        <v>-0.82474226804123707</v>
      </c>
      <c r="D67" s="180">
        <v>-0.33333333333333337</v>
      </c>
      <c r="E67" s="180" t="s">
        <v>143</v>
      </c>
      <c r="F67" s="180">
        <v>-0.33333333333333337</v>
      </c>
      <c r="G67" s="179">
        <v>-0.29767441860465116</v>
      </c>
      <c r="H67" s="179">
        <v>-0.44927536231884058</v>
      </c>
      <c r="I67" s="179">
        <v>-0.35694050991501414</v>
      </c>
      <c r="J67" s="180">
        <v>-0.16594864725142167</v>
      </c>
      <c r="K67" s="180">
        <v>-0.20379446640316201</v>
      </c>
      <c r="L67" s="180">
        <v>-0.18568601583113453</v>
      </c>
      <c r="M67" s="179">
        <v>-0.18140293637846661</v>
      </c>
      <c r="N67" s="179">
        <v>-0.20903605136933312</v>
      </c>
      <c r="O67" s="179">
        <v>-0.19558484872548243</v>
      </c>
    </row>
    <row r="68" spans="2:15" hidden="1" outlineLevel="1">
      <c r="B68" s="63" t="s">
        <v>82</v>
      </c>
      <c r="C68" s="179">
        <v>0.83720930232558133</v>
      </c>
      <c r="D68" s="180">
        <v>-0.13846153846153841</v>
      </c>
      <c r="E68" s="180">
        <v>0.14705882352941169</v>
      </c>
      <c r="F68" s="180">
        <v>-4.0404040404040442E-2</v>
      </c>
      <c r="G68" s="179">
        <v>-0.36021505376344087</v>
      </c>
      <c r="H68" s="179">
        <v>0.22222222222222232</v>
      </c>
      <c r="I68" s="179">
        <v>-0.22085889570552142</v>
      </c>
      <c r="J68" s="180">
        <v>0.16929725667042472</v>
      </c>
      <c r="K68" s="180">
        <v>1.0714883643060391E-2</v>
      </c>
      <c r="L68" s="180">
        <v>8.5436033643204956E-2</v>
      </c>
      <c r="M68" s="179">
        <v>0.13684936228886602</v>
      </c>
      <c r="N68" s="179">
        <v>1.5512736773350744E-2</v>
      </c>
      <c r="O68" s="179">
        <v>7.454301526077467E-2</v>
      </c>
    </row>
    <row r="69" spans="2:15" hidden="1" outlineLevel="1">
      <c r="B69" s="63" t="s">
        <v>81</v>
      </c>
      <c r="C69" s="179">
        <v>8.7499999999999911E-2</v>
      </c>
      <c r="D69" s="180">
        <v>-0.38095238095238093</v>
      </c>
      <c r="E69" s="180">
        <v>-1</v>
      </c>
      <c r="F69" s="180">
        <v>-0.45833333333333337</v>
      </c>
      <c r="G69" s="179">
        <v>-4.8275862068965503E-2</v>
      </c>
      <c r="H69" s="179">
        <v>-9.3959731543624136E-2</v>
      </c>
      <c r="I69" s="179">
        <v>-5.993150684931503E-2</v>
      </c>
      <c r="J69" s="180">
        <v>2.2636252829531633E-2</v>
      </c>
      <c r="K69" s="180">
        <v>0.12481203007518804</v>
      </c>
      <c r="L69" s="180">
        <v>7.4778308321964637E-2</v>
      </c>
      <c r="M69" s="179">
        <v>1.3245033112582849E-2</v>
      </c>
      <c r="N69" s="179">
        <v>0.11731207289293843</v>
      </c>
      <c r="O69" s="179">
        <v>6.4461883408071685E-2</v>
      </c>
    </row>
    <row r="70" spans="2:15" hidden="1" outlineLevel="1">
      <c r="B70" s="63" t="s">
        <v>80</v>
      </c>
      <c r="C70" s="179">
        <v>-0.29032258064516125</v>
      </c>
      <c r="D70" s="180">
        <v>1.2857142857142856</v>
      </c>
      <c r="E70" s="180">
        <v>0.36363636363636354</v>
      </c>
      <c r="F70" s="180">
        <v>0.87999999999999989</v>
      </c>
      <c r="G70" s="179">
        <v>-0.32407407407407407</v>
      </c>
      <c r="H70" s="179">
        <v>-6.6225165562913912E-2</v>
      </c>
      <c r="I70" s="179">
        <v>-0.25728987993138941</v>
      </c>
      <c r="J70" s="180">
        <v>4.4661682959555193E-2</v>
      </c>
      <c r="K70" s="180">
        <v>-0.11672753834915994</v>
      </c>
      <c r="L70" s="180">
        <v>-4.6924224838335249E-2</v>
      </c>
      <c r="M70" s="179">
        <v>1.6244541484716102E-2</v>
      </c>
      <c r="N70" s="179">
        <v>-0.11488511488511488</v>
      </c>
      <c r="O70" s="179">
        <v>-5.5922086082312306E-2</v>
      </c>
    </row>
    <row r="71" spans="2:15" hidden="1" outlineLevel="1">
      <c r="B71" s="63" t="s">
        <v>79</v>
      </c>
      <c r="C71" s="179">
        <v>-0.11267605633802813</v>
      </c>
      <c r="D71" s="180">
        <v>-0.8271604938271605</v>
      </c>
      <c r="E71" s="180">
        <v>1</v>
      </c>
      <c r="F71" s="180">
        <v>-0.70114942528735624</v>
      </c>
      <c r="G71" s="179">
        <v>0.22895622895622902</v>
      </c>
      <c r="H71" s="179">
        <v>7.9646017699114946E-2</v>
      </c>
      <c r="I71" s="179">
        <v>0.18780487804878043</v>
      </c>
      <c r="J71" s="180">
        <v>-5.5832693783576359E-2</v>
      </c>
      <c r="K71" s="180">
        <v>-9.9354619565217406E-2</v>
      </c>
      <c r="L71" s="180">
        <v>-7.891891891891889E-2</v>
      </c>
      <c r="M71" s="179">
        <v>-5.2640876170287898E-2</v>
      </c>
      <c r="N71" s="179">
        <v>-9.4889295821541486E-2</v>
      </c>
      <c r="O71" s="179">
        <v>-7.4391498114501187E-2</v>
      </c>
    </row>
    <row r="72" spans="2:15" collapsed="1">
      <c r="B72" s="173">
        <v>2007</v>
      </c>
      <c r="C72" s="184">
        <v>-0.27443609022556392</v>
      </c>
      <c r="D72" s="184">
        <v>-0.38543516873889871</v>
      </c>
      <c r="E72" s="184">
        <v>-0.27906976744186052</v>
      </c>
      <c r="F72" s="184">
        <v>-0.36560693641618502</v>
      </c>
      <c r="G72" s="184">
        <v>-0.14827405857740583</v>
      </c>
      <c r="H72" s="184">
        <v>-4.7281323877068626E-3</v>
      </c>
      <c r="I72" s="184">
        <v>-0.10424220449601163</v>
      </c>
      <c r="J72" s="184">
        <v>5.1090796076469491E-2</v>
      </c>
      <c r="K72" s="184">
        <v>-6.2361233025249097E-2</v>
      </c>
      <c r="L72" s="184">
        <v>-1.0186224543153766E-2</v>
      </c>
      <c r="M72" s="184">
        <v>3.3269614595339059E-2</v>
      </c>
      <c r="N72" s="184">
        <v>-6.1483938503449354E-2</v>
      </c>
      <c r="O72" s="184">
        <v>-1.6671652208595122E-2</v>
      </c>
    </row>
    <row r="73" spans="2:15" hidden="1" outlineLevel="1">
      <c r="B73" s="63" t="s">
        <v>90</v>
      </c>
      <c r="C73" s="179">
        <v>-0.24545454545454548</v>
      </c>
      <c r="D73" s="180">
        <v>1.9607843137254832E-2</v>
      </c>
      <c r="E73" s="180" t="s">
        <v>143</v>
      </c>
      <c r="F73" s="180">
        <v>0.49019607843137258</v>
      </c>
      <c r="G73" s="179">
        <v>0.86695278969957079</v>
      </c>
      <c r="H73" s="179">
        <v>6.6666666666666652E-2</v>
      </c>
      <c r="I73" s="179">
        <v>0.55352480417754579</v>
      </c>
      <c r="J73" s="180">
        <v>0.12074159907300119</v>
      </c>
      <c r="K73" s="180">
        <v>-0.19291705498602052</v>
      </c>
      <c r="L73" s="180">
        <v>-6.7051055519389946E-2</v>
      </c>
      <c r="M73" s="179">
        <v>0.1480144404332131</v>
      </c>
      <c r="N73" s="179">
        <v>-0.18336369156041288</v>
      </c>
      <c r="O73" s="179">
        <v>-4.5233247764893347E-2</v>
      </c>
    </row>
    <row r="74" spans="2:15" hidden="1" outlineLevel="1">
      <c r="B74" s="63" t="s">
        <v>89</v>
      </c>
      <c r="C74" s="179">
        <v>-0.10256410256410253</v>
      </c>
      <c r="D74" s="180">
        <v>0.11538461538461542</v>
      </c>
      <c r="E74" s="180">
        <v>-0.5</v>
      </c>
      <c r="F74" s="180">
        <v>5.1724137931034475E-2</v>
      </c>
      <c r="G74" s="179">
        <v>0.828125</v>
      </c>
      <c r="H74" s="179">
        <v>-0.31609195402298851</v>
      </c>
      <c r="I74" s="179">
        <v>0.28415300546448097</v>
      </c>
      <c r="J74" s="180">
        <v>6.9415807560137432E-2</v>
      </c>
      <c r="K74" s="180">
        <v>-9.2864321608040146E-2</v>
      </c>
      <c r="L74" s="180">
        <v>-1.7023554603854407E-2</v>
      </c>
      <c r="M74" s="179">
        <v>9.8143802005547176E-2</v>
      </c>
      <c r="N74" s="179">
        <v>-0.1008729388942774</v>
      </c>
      <c r="O74" s="179">
        <v>-6.0963218857955637E-3</v>
      </c>
    </row>
    <row r="75" spans="2:15" hidden="1" outlineLevel="1">
      <c r="B75" s="63" t="s">
        <v>88</v>
      </c>
      <c r="C75" s="179">
        <v>-7.6923076923076872E-2</v>
      </c>
      <c r="D75" s="180">
        <v>0.5185185185185186</v>
      </c>
      <c r="E75" s="180">
        <v>-0.75</v>
      </c>
      <c r="F75" s="180">
        <v>-7.8431372549019662E-2</v>
      </c>
      <c r="G75" s="179">
        <v>0.14049586776859502</v>
      </c>
      <c r="H75" s="179">
        <v>-4.3478260869565188E-2</v>
      </c>
      <c r="I75" s="179">
        <v>6.6997518610421913E-2</v>
      </c>
      <c r="J75" s="180">
        <v>0.14362759012205517</v>
      </c>
      <c r="K75" s="180">
        <v>2.8867313915857507E-2</v>
      </c>
      <c r="L75" s="180">
        <v>8.3609775912260487E-2</v>
      </c>
      <c r="M75" s="179">
        <v>0.14334193022940145</v>
      </c>
      <c r="N75" s="179">
        <v>2.5031605562578996E-2</v>
      </c>
      <c r="O75" s="179">
        <v>8.2084178830922339E-2</v>
      </c>
    </row>
    <row r="76" spans="2:15" hidden="1" outlineLevel="1">
      <c r="B76" s="63" t="s">
        <v>87</v>
      </c>
      <c r="C76" s="179">
        <v>1.4444444444444446</v>
      </c>
      <c r="D76" s="180">
        <v>83</v>
      </c>
      <c r="E76" s="180">
        <v>4</v>
      </c>
      <c r="F76" s="180">
        <v>23.75</v>
      </c>
      <c r="G76" s="179">
        <v>1.1567164179104479</v>
      </c>
      <c r="H76" s="179">
        <v>-0.15920398009950254</v>
      </c>
      <c r="I76" s="179">
        <v>0.36716417910447752</v>
      </c>
      <c r="J76" s="180">
        <v>6.6527632950990512E-2</v>
      </c>
      <c r="K76" s="180">
        <v>-4.8780487804878092E-2</v>
      </c>
      <c r="L76" s="180">
        <v>-2.6325026325024758E-4</v>
      </c>
      <c r="M76" s="179">
        <v>0.12023401250756516</v>
      </c>
      <c r="N76" s="179">
        <v>-5.0257163850110254E-2</v>
      </c>
      <c r="O76" s="179">
        <v>2.1594966842373831E-2</v>
      </c>
    </row>
    <row r="77" spans="2:15" hidden="1" outlineLevel="1">
      <c r="B77" s="63" t="s">
        <v>86</v>
      </c>
      <c r="C77" s="179">
        <v>0.51282051282051277</v>
      </c>
      <c r="D77" s="180">
        <v>-0.11111111111111116</v>
      </c>
      <c r="E77" s="180" t="s">
        <v>143</v>
      </c>
      <c r="F77" s="180">
        <v>0.22222222222222232</v>
      </c>
      <c r="G77" s="179">
        <v>0.81666666666666665</v>
      </c>
      <c r="H77" s="179">
        <v>-0.2348993288590604</v>
      </c>
      <c r="I77" s="179">
        <v>0.23420074349442377</v>
      </c>
      <c r="J77" s="180">
        <v>0.13425090252707572</v>
      </c>
      <c r="K77" s="180">
        <v>-4.6363756788978527E-3</v>
      </c>
      <c r="L77" s="180">
        <v>4.6740672731825361E-2</v>
      </c>
      <c r="M77" s="179">
        <v>0.15478260869565208</v>
      </c>
      <c r="N77" s="179">
        <v>-8.7035593660691468E-3</v>
      </c>
      <c r="O77" s="179">
        <v>5.2447552447552503E-2</v>
      </c>
    </row>
    <row r="78" spans="2:15" hidden="1" outlineLevel="1">
      <c r="B78" s="63" t="s">
        <v>85</v>
      </c>
      <c r="C78" s="179">
        <v>0.4893617021276595</v>
      </c>
      <c r="D78" s="180">
        <v>1</v>
      </c>
      <c r="E78" s="180">
        <v>0</v>
      </c>
      <c r="F78" s="180">
        <v>0.64705882352941169</v>
      </c>
      <c r="G78" s="179">
        <v>0.62962962962962954</v>
      </c>
      <c r="H78" s="179">
        <v>7.5144508670520249E-2</v>
      </c>
      <c r="I78" s="179">
        <v>0.36464088397790051</v>
      </c>
      <c r="J78" s="180">
        <v>0.34122367101303919</v>
      </c>
      <c r="K78" s="180">
        <v>0.26307085612517489</v>
      </c>
      <c r="L78" s="180">
        <v>0.29339872333800399</v>
      </c>
      <c r="M78" s="179">
        <v>0.35435779816513757</v>
      </c>
      <c r="N78" s="179">
        <v>0.25883084577114435</v>
      </c>
      <c r="O78" s="179">
        <v>0.29648884870403869</v>
      </c>
    </row>
    <row r="79" spans="2:15" hidden="1" outlineLevel="1">
      <c r="B79" s="63" t="s">
        <v>84</v>
      </c>
      <c r="C79" s="179">
        <v>0.36111111111111116</v>
      </c>
      <c r="D79" s="180">
        <v>0.56000000000000005</v>
      </c>
      <c r="E79" s="180">
        <v>0.5</v>
      </c>
      <c r="F79" s="180">
        <v>0.54838709677419351</v>
      </c>
      <c r="G79" s="179">
        <v>1.5789473684210527</v>
      </c>
      <c r="H79" s="179">
        <v>0.23232323232323226</v>
      </c>
      <c r="I79" s="179">
        <v>0.81714285714285717</v>
      </c>
      <c r="J79" s="180">
        <v>0.28571428571428581</v>
      </c>
      <c r="K79" s="180">
        <v>0.26445663010967091</v>
      </c>
      <c r="L79" s="180">
        <v>0.27409022761346602</v>
      </c>
      <c r="M79" s="179">
        <v>0.31686886192952057</v>
      </c>
      <c r="N79" s="179">
        <v>0.26402720427495741</v>
      </c>
      <c r="O79" s="179">
        <v>0.28816466552315601</v>
      </c>
    </row>
    <row r="80" spans="2:15" hidden="1" outlineLevel="1">
      <c r="B80" s="63" t="s">
        <v>83</v>
      </c>
      <c r="C80" s="179">
        <v>0.90196078431372539</v>
      </c>
      <c r="D80" s="180">
        <v>-0.70588235294117641</v>
      </c>
      <c r="E80" s="180" t="s">
        <v>143</v>
      </c>
      <c r="F80" s="180">
        <v>-0.70588235294117641</v>
      </c>
      <c r="G80" s="179">
        <v>5.9113300492610765E-2</v>
      </c>
      <c r="H80" s="179">
        <v>0.550561797752809</v>
      </c>
      <c r="I80" s="179">
        <v>0.20890410958904115</v>
      </c>
      <c r="J80" s="180">
        <v>0.29070284697508897</v>
      </c>
      <c r="K80" s="180">
        <v>4.1838247405699303E-2</v>
      </c>
      <c r="L80" s="180">
        <v>0.14772404656004534</v>
      </c>
      <c r="M80" s="179">
        <v>0.27681732972297435</v>
      </c>
      <c r="N80" s="179">
        <v>4.9188311688311614E-2</v>
      </c>
      <c r="O80" s="179">
        <v>0.14889152449594012</v>
      </c>
    </row>
    <row r="81" spans="2:15" hidden="1" outlineLevel="1">
      <c r="B81" s="63" t="s">
        <v>82</v>
      </c>
      <c r="C81" s="179">
        <v>-0.36764705882352944</v>
      </c>
      <c r="D81" s="180">
        <v>0.14035087719298245</v>
      </c>
      <c r="E81" s="180" t="s">
        <v>143</v>
      </c>
      <c r="F81" s="180">
        <v>0.73684210526315796</v>
      </c>
      <c r="G81" s="179">
        <v>0.66071428571428581</v>
      </c>
      <c r="H81" s="179">
        <v>-7.1428571428571397E-2</v>
      </c>
      <c r="I81" s="179">
        <v>0.39714285714285724</v>
      </c>
      <c r="J81" s="180">
        <v>0.1706995160580731</v>
      </c>
      <c r="K81" s="180">
        <v>-6.5258215962441302E-2</v>
      </c>
      <c r="L81" s="180">
        <v>3.2827359180687576E-2</v>
      </c>
      <c r="M81" s="179">
        <v>0.18529111338100113</v>
      </c>
      <c r="N81" s="179">
        <v>-6.0159607120933045E-2</v>
      </c>
      <c r="O81" s="179">
        <v>4.5131890281307596E-2</v>
      </c>
    </row>
    <row r="82" spans="2:15" hidden="1" outlineLevel="1">
      <c r="B82" s="63" t="s">
        <v>81</v>
      </c>
      <c r="C82" s="179">
        <v>0.90476190476190466</v>
      </c>
      <c r="D82" s="180">
        <v>-0.1063829787234043</v>
      </c>
      <c r="E82" s="180">
        <v>-7.6923076923076872E-2</v>
      </c>
      <c r="F82" s="180">
        <v>-0.10280373831775702</v>
      </c>
      <c r="G82" s="179">
        <v>0.55913978494623651</v>
      </c>
      <c r="H82" s="179">
        <v>0.22131147540983598</v>
      </c>
      <c r="I82" s="179">
        <v>0.45635910224438914</v>
      </c>
      <c r="J82" s="180">
        <v>0.51690438457474897</v>
      </c>
      <c r="K82" s="180">
        <v>-0.1076487252124646</v>
      </c>
      <c r="L82" s="180">
        <v>0.11769751262746597</v>
      </c>
      <c r="M82" s="179">
        <v>0.50964056177100692</v>
      </c>
      <c r="N82" s="179">
        <v>-0.10172464191756792</v>
      </c>
      <c r="O82" s="179">
        <v>0.13085212351716025</v>
      </c>
    </row>
    <row r="83" spans="2:15" hidden="1" outlineLevel="1">
      <c r="B83" s="63" t="s">
        <v>80</v>
      </c>
      <c r="C83" s="179">
        <v>-0.45132743362831862</v>
      </c>
      <c r="D83" s="180">
        <v>-0.46153846153846156</v>
      </c>
      <c r="E83" s="180" t="s">
        <v>143</v>
      </c>
      <c r="F83" s="180">
        <v>-3.8461538461538436E-2</v>
      </c>
      <c r="G83" s="179">
        <v>0.11053984575835485</v>
      </c>
      <c r="H83" s="179">
        <v>0.29059829059829068</v>
      </c>
      <c r="I83" s="179">
        <v>0.15217391304347827</v>
      </c>
      <c r="J83" s="180">
        <v>0.22637517630465442</v>
      </c>
      <c r="K83" s="180">
        <v>-5.7162534435261758E-2</v>
      </c>
      <c r="L83" s="180">
        <v>4.75942331075212E-2</v>
      </c>
      <c r="M83" s="179">
        <v>0.19719782517774997</v>
      </c>
      <c r="N83" s="179">
        <v>-5.0155889928155117E-2</v>
      </c>
      <c r="O83" s="179">
        <v>4.7125585985689611E-2</v>
      </c>
    </row>
    <row r="84" spans="2:15" hidden="1" outlineLevel="1">
      <c r="B84" s="63" t="s">
        <v>79</v>
      </c>
      <c r="C84" s="179">
        <v>-4.0540540540540571E-2</v>
      </c>
      <c r="D84" s="180">
        <v>1.53125</v>
      </c>
      <c r="E84" s="180" t="s">
        <v>143</v>
      </c>
      <c r="F84" s="180">
        <v>1.71875</v>
      </c>
      <c r="G84" s="179">
        <v>-0.19073569482288832</v>
      </c>
      <c r="H84" s="179">
        <v>-0.15671641791044777</v>
      </c>
      <c r="I84" s="179">
        <v>-0.18163672654690621</v>
      </c>
      <c r="J84" s="180">
        <v>-0.12314939434724093</v>
      </c>
      <c r="K84" s="180">
        <v>-0.14206615182864635</v>
      </c>
      <c r="L84" s="180">
        <v>-0.1332864839540876</v>
      </c>
      <c r="M84" s="179">
        <v>-0.11781206171107994</v>
      </c>
      <c r="N84" s="179">
        <v>-0.14148920966128342</v>
      </c>
      <c r="O84" s="179">
        <v>-0.1301625167735202</v>
      </c>
    </row>
    <row r="85" spans="2:15" collapsed="1">
      <c r="B85" s="173">
        <v>2006</v>
      </c>
      <c r="C85" s="184">
        <v>8.2767978290366306E-2</v>
      </c>
      <c r="D85" s="184">
        <v>0.29128440366972486</v>
      </c>
      <c r="E85" s="184">
        <v>1.2241379310344827</v>
      </c>
      <c r="F85" s="184">
        <v>0.40080971659919018</v>
      </c>
      <c r="G85" s="184">
        <v>0.4441087613293051</v>
      </c>
      <c r="H85" s="184">
        <v>-1.7699115044247371E-3</v>
      </c>
      <c r="I85" s="184">
        <v>0.27008979967764213</v>
      </c>
      <c r="J85" s="184">
        <v>0.17182753291051545</v>
      </c>
      <c r="K85" s="184">
        <v>-1.2542701269566137E-2</v>
      </c>
      <c r="L85" s="184">
        <v>6.4479260210329459E-2</v>
      </c>
      <c r="M85" s="184">
        <v>0.18359673931126275</v>
      </c>
      <c r="N85" s="184">
        <v>-1.1420734368181584E-2</v>
      </c>
      <c r="O85" s="184">
        <v>7.2123436553469089E-2</v>
      </c>
    </row>
    <row r="86" spans="2:15" hidden="1" outlineLevel="1">
      <c r="B86" s="63" t="s">
        <v>90</v>
      </c>
      <c r="C86" s="179">
        <v>0.5714285714285714</v>
      </c>
      <c r="D86" s="180">
        <v>2.1875</v>
      </c>
      <c r="E86" s="180" t="s">
        <v>143</v>
      </c>
      <c r="F86" s="180">
        <v>2.1875</v>
      </c>
      <c r="G86" s="179">
        <v>-0.1708185053380783</v>
      </c>
      <c r="H86" s="179">
        <v>-6.8322981366459645E-2</v>
      </c>
      <c r="I86" s="179">
        <v>-0.13348416289592757</v>
      </c>
      <c r="J86" s="180">
        <v>6.531373921156991E-3</v>
      </c>
      <c r="K86" s="180">
        <v>6.7240031274433676E-3</v>
      </c>
      <c r="L86" s="180">
        <v>6.6466953753978597E-3</v>
      </c>
      <c r="M86" s="179">
        <v>1.1817791147400003E-2</v>
      </c>
      <c r="N86" s="179">
        <v>4.8810250152531154E-3</v>
      </c>
      <c r="O86" s="179">
        <v>7.7609277430865653E-3</v>
      </c>
    </row>
    <row r="87" spans="2:15" hidden="1" outlineLevel="1">
      <c r="B87" s="63" t="s">
        <v>89</v>
      </c>
      <c r="C87" s="179">
        <v>0.25806451612903225</v>
      </c>
      <c r="D87" s="180">
        <v>2.7142857142857144</v>
      </c>
      <c r="E87" s="180" t="s">
        <v>143</v>
      </c>
      <c r="F87" s="180">
        <v>3.1428571428571432</v>
      </c>
      <c r="G87" s="179">
        <v>-0.23809523809523814</v>
      </c>
      <c r="H87" s="179">
        <v>0.31818181818181812</v>
      </c>
      <c r="I87" s="179">
        <v>-4.6875E-2</v>
      </c>
      <c r="J87" s="180">
        <v>-3.7061548643282594E-2</v>
      </c>
      <c r="K87" s="180">
        <v>-0.15477404009514106</v>
      </c>
      <c r="L87" s="180">
        <v>-0.10356080238026677</v>
      </c>
      <c r="M87" s="179">
        <v>-3.5795103888088819E-2</v>
      </c>
      <c r="N87" s="179">
        <v>-0.14340312396144894</v>
      </c>
      <c r="O87" s="179">
        <v>-9.5321261145325908E-2</v>
      </c>
    </row>
    <row r="88" spans="2:15" hidden="1" outlineLevel="1">
      <c r="B88" s="63" t="s">
        <v>88</v>
      </c>
      <c r="C88" s="179">
        <v>-0.14754098360655743</v>
      </c>
      <c r="D88" s="180">
        <v>-0.18181818181818177</v>
      </c>
      <c r="E88" s="180">
        <v>3</v>
      </c>
      <c r="F88" s="180">
        <v>0.30769230769230771</v>
      </c>
      <c r="G88" s="179">
        <v>-0.14184397163120566</v>
      </c>
      <c r="H88" s="179">
        <v>-0.1436170212765957</v>
      </c>
      <c r="I88" s="179">
        <v>-0.14255319148936174</v>
      </c>
      <c r="J88" s="180">
        <v>0.17316017316017307</v>
      </c>
      <c r="K88" s="180">
        <v>-8.5474132828223026E-2</v>
      </c>
      <c r="L88" s="180">
        <v>2.2002352452777929E-2</v>
      </c>
      <c r="M88" s="179">
        <v>0.15434033218426824</v>
      </c>
      <c r="N88" s="179">
        <v>-8.4596690197893731E-2</v>
      </c>
      <c r="O88" s="179">
        <v>1.6907408640085109E-2</v>
      </c>
    </row>
    <row r="89" spans="2:15" hidden="1" outlineLevel="1">
      <c r="B89" s="63" t="s">
        <v>87</v>
      </c>
      <c r="C89" s="179">
        <v>-0.45999999999999996</v>
      </c>
      <c r="D89" s="180">
        <v>-0.88888888888888884</v>
      </c>
      <c r="E89" s="180" t="s">
        <v>143</v>
      </c>
      <c r="F89" s="180">
        <v>-0.55555555555555558</v>
      </c>
      <c r="G89" s="179">
        <v>0.55813953488372103</v>
      </c>
      <c r="H89" s="179">
        <v>0.99009900990099009</v>
      </c>
      <c r="I89" s="179">
        <v>0.79144385026737973</v>
      </c>
      <c r="J89" s="180">
        <v>4.3979969518832984E-2</v>
      </c>
      <c r="K89" s="180">
        <v>0.27975959674292361</v>
      </c>
      <c r="L89" s="180">
        <v>0.16870064608758084</v>
      </c>
      <c r="M89" s="179">
        <v>4.6222034613761176E-2</v>
      </c>
      <c r="N89" s="179">
        <v>0.29397223806807382</v>
      </c>
      <c r="O89" s="179">
        <v>0.17655296588976688</v>
      </c>
    </row>
    <row r="90" spans="2:15" hidden="1" outlineLevel="1">
      <c r="B90" s="63" t="s">
        <v>86</v>
      </c>
      <c r="C90" s="179">
        <v>8.3333333333333259E-2</v>
      </c>
      <c r="D90" s="180">
        <v>0.125</v>
      </c>
      <c r="E90" s="180">
        <v>-1</v>
      </c>
      <c r="F90" s="180">
        <v>-0.18181818181818177</v>
      </c>
      <c r="G90" s="179">
        <v>2.564102564102555E-2</v>
      </c>
      <c r="H90" s="179">
        <v>0.61956521739130443</v>
      </c>
      <c r="I90" s="179">
        <v>0.2870813397129186</v>
      </c>
      <c r="J90" s="180">
        <v>-6.9689336691855619E-2</v>
      </c>
      <c r="K90" s="180">
        <v>4.5423071596731646E-2</v>
      </c>
      <c r="L90" s="180">
        <v>-3.3375052148520989E-4</v>
      </c>
      <c r="M90" s="179">
        <v>-6.5989847715736016E-2</v>
      </c>
      <c r="N90" s="179">
        <v>5.2214324767632547E-2</v>
      </c>
      <c r="O90" s="179">
        <v>4.6564823135364364E-3</v>
      </c>
    </row>
    <row r="91" spans="2:15" hidden="1" outlineLevel="1">
      <c r="B91" s="63" t="s">
        <v>85</v>
      </c>
      <c r="C91" s="179">
        <v>0.46875</v>
      </c>
      <c r="D91" s="180">
        <v>0.375</v>
      </c>
      <c r="E91" s="180" t="s">
        <v>143</v>
      </c>
      <c r="F91" s="180">
        <v>1.125</v>
      </c>
      <c r="G91" s="179">
        <v>-3.0769230769230771E-2</v>
      </c>
      <c r="H91" s="179">
        <v>0.63207547169811318</v>
      </c>
      <c r="I91" s="179">
        <v>0.20265780730897021</v>
      </c>
      <c r="J91" s="180">
        <v>-0.16610906657745061</v>
      </c>
      <c r="K91" s="180">
        <v>-4.2275828460038967E-2</v>
      </c>
      <c r="L91" s="180">
        <v>-9.4459326096151153E-2</v>
      </c>
      <c r="M91" s="179">
        <v>-0.15789473684210531</v>
      </c>
      <c r="N91" s="179">
        <v>-3.2956458984844894E-2</v>
      </c>
      <c r="O91" s="179">
        <v>-8.6390858401596993E-2</v>
      </c>
    </row>
    <row r="92" spans="2:15" hidden="1" outlineLevel="1">
      <c r="B92" s="63" t="s">
        <v>84</v>
      </c>
      <c r="C92" s="179">
        <v>9.0909090909090828E-2</v>
      </c>
      <c r="D92" s="180">
        <v>2.125</v>
      </c>
      <c r="E92" s="180" t="s">
        <v>143</v>
      </c>
      <c r="F92" s="180">
        <v>2.875</v>
      </c>
      <c r="G92" s="179">
        <v>1.3333333333333419E-2</v>
      </c>
      <c r="H92" s="179">
        <v>0.43478260869565211</v>
      </c>
      <c r="I92" s="179">
        <v>0.21527777777777768</v>
      </c>
      <c r="J92" s="180">
        <v>4.6914357682619645E-2</v>
      </c>
      <c r="K92" s="180">
        <v>-0.21640625000000002</v>
      </c>
      <c r="L92" s="180">
        <v>-0.11559787849566061</v>
      </c>
      <c r="M92" s="179">
        <v>5.1640340218712E-2</v>
      </c>
      <c r="N92" s="179">
        <v>-0.2065908652919638</v>
      </c>
      <c r="O92" s="179">
        <v>-0.10635538261997401</v>
      </c>
    </row>
    <row r="93" spans="2:15" hidden="1" outlineLevel="1">
      <c r="B93" s="63" t="s">
        <v>83</v>
      </c>
      <c r="C93" s="179">
        <v>0.21428571428571419</v>
      </c>
      <c r="D93" s="180">
        <v>3.6363636363636367</v>
      </c>
      <c r="E93" s="180" t="s">
        <v>143</v>
      </c>
      <c r="F93" s="180">
        <v>3.6363636363636367</v>
      </c>
      <c r="G93" s="179">
        <v>3.5714285714285809E-2</v>
      </c>
      <c r="H93" s="179">
        <v>4.705882352941182E-2</v>
      </c>
      <c r="I93" s="179">
        <v>3.9145907473309594E-2</v>
      </c>
      <c r="J93" s="180">
        <v>-1.554519209415961E-3</v>
      </c>
      <c r="K93" s="180">
        <v>-2.9416466826538756E-2</v>
      </c>
      <c r="L93" s="180">
        <v>-1.7754229410671174E-2</v>
      </c>
      <c r="M93" s="179">
        <v>1.0311447811447882E-2</v>
      </c>
      <c r="N93" s="179">
        <v>-2.8391167192429068E-2</v>
      </c>
      <c r="O93" s="179">
        <v>-1.181031373963215E-2</v>
      </c>
    </row>
    <row r="94" spans="2:15" hidden="1" outlineLevel="1">
      <c r="B94" s="63" t="s">
        <v>82</v>
      </c>
      <c r="C94" s="179">
        <v>3.0303030303030276E-2</v>
      </c>
      <c r="D94" s="180">
        <v>2</v>
      </c>
      <c r="E94" s="180">
        <v>-1</v>
      </c>
      <c r="F94" s="180">
        <v>1.1923076923076925</v>
      </c>
      <c r="G94" s="179">
        <v>-0.2558139534883721</v>
      </c>
      <c r="H94" s="179">
        <v>0</v>
      </c>
      <c r="I94" s="179">
        <v>-0.18032786885245899</v>
      </c>
      <c r="J94" s="180">
        <v>-0.11158882157514172</v>
      </c>
      <c r="K94" s="180">
        <v>-0.30437622468974523</v>
      </c>
      <c r="L94" s="180">
        <v>-0.2354051597566944</v>
      </c>
      <c r="M94" s="179">
        <v>-0.11048518989642009</v>
      </c>
      <c r="N94" s="179">
        <v>-0.30078334585255928</v>
      </c>
      <c r="O94" s="179">
        <v>-0.23013088652003777</v>
      </c>
    </row>
    <row r="95" spans="2:15" hidden="1" outlineLevel="1">
      <c r="B95" s="63" t="s">
        <v>81</v>
      </c>
      <c r="C95" s="179">
        <v>-0.28813559322033899</v>
      </c>
      <c r="D95" s="180">
        <v>3.2727272727272725</v>
      </c>
      <c r="E95" s="180" t="s">
        <v>143</v>
      </c>
      <c r="F95" s="180">
        <v>3.8636363636363633</v>
      </c>
      <c r="G95" s="179">
        <v>-9.9999999999999978E-2</v>
      </c>
      <c r="H95" s="179">
        <v>-0.36458333333333337</v>
      </c>
      <c r="I95" s="179">
        <v>-0.20119521912350602</v>
      </c>
      <c r="J95" s="180">
        <v>-0.16644649933949807</v>
      </c>
      <c r="K95" s="180">
        <v>-0.22721511694895724</v>
      </c>
      <c r="L95" s="180">
        <v>-0.20633840102866652</v>
      </c>
      <c r="M95" s="179">
        <v>-0.14838840462193392</v>
      </c>
      <c r="N95" s="179">
        <v>-0.2287228046443468</v>
      </c>
      <c r="O95" s="179">
        <v>-0.20001448855404236</v>
      </c>
    </row>
    <row r="96" spans="2:15" hidden="1" outlineLevel="1">
      <c r="B96" s="63" t="s">
        <v>80</v>
      </c>
      <c r="C96" s="179">
        <v>1.9736842105263159</v>
      </c>
      <c r="D96" s="180">
        <v>0.52941176470588225</v>
      </c>
      <c r="E96" s="180">
        <v>-1</v>
      </c>
      <c r="F96" s="180">
        <v>8.3333333333333259E-2</v>
      </c>
      <c r="G96" s="179">
        <v>0.14411764705882346</v>
      </c>
      <c r="H96" s="179">
        <v>-0.1333333333333333</v>
      </c>
      <c r="I96" s="179">
        <v>6.5263157894736912E-2</v>
      </c>
      <c r="J96" s="180">
        <v>-0.16011846001974339</v>
      </c>
      <c r="K96" s="180">
        <v>-0.19279519679786528</v>
      </c>
      <c r="L96" s="180">
        <v>-0.18102283234938477</v>
      </c>
      <c r="M96" s="179">
        <v>-0.12417582417582418</v>
      </c>
      <c r="N96" s="179">
        <v>-0.19253502626970231</v>
      </c>
      <c r="O96" s="179">
        <v>-0.16696355165798848</v>
      </c>
    </row>
    <row r="97" spans="2:15" hidden="1" outlineLevel="1">
      <c r="B97" s="63" t="s">
        <v>79</v>
      </c>
      <c r="C97" s="179">
        <v>0.25423728813559321</v>
      </c>
      <c r="D97" s="180">
        <v>0.68421052631578938</v>
      </c>
      <c r="E97" s="180" t="s">
        <v>143</v>
      </c>
      <c r="F97" s="180">
        <v>0.68421052631578938</v>
      </c>
      <c r="G97" s="179">
        <v>0.30141843971631199</v>
      </c>
      <c r="H97" s="179">
        <v>0.13559322033898313</v>
      </c>
      <c r="I97" s="179">
        <v>0.25249999999999995</v>
      </c>
      <c r="J97" s="180">
        <v>0.27498927498927506</v>
      </c>
      <c r="K97" s="180">
        <v>-0.13943573667711595</v>
      </c>
      <c r="L97" s="180">
        <v>1.3452559943024411E-2</v>
      </c>
      <c r="M97" s="179">
        <v>0.27777777777777768</v>
      </c>
      <c r="N97" s="179">
        <v>-0.1354256765105647</v>
      </c>
      <c r="O97" s="179">
        <v>2.2798322531452531E-2</v>
      </c>
    </row>
    <row r="98" spans="2:15" collapsed="1">
      <c r="B98" s="173">
        <v>2005</v>
      </c>
      <c r="C98" s="184">
        <v>0.21217105263157898</v>
      </c>
      <c r="D98" s="184">
        <v>1.3695652173913042</v>
      </c>
      <c r="E98" s="184">
        <v>1.5217391304347827</v>
      </c>
      <c r="F98" s="184">
        <v>1.3864734299516908</v>
      </c>
      <c r="G98" s="184">
        <v>-2.539565697460433E-2</v>
      </c>
      <c r="H98" s="184">
        <v>0.12624584717607967</v>
      </c>
      <c r="I98" s="184">
        <v>2.8659403126480409E-2</v>
      </c>
      <c r="J98" s="184">
        <v>-1.6373676300982076E-2</v>
      </c>
      <c r="K98" s="184">
        <v>-0.10365156985512547</v>
      </c>
      <c r="L98" s="184">
        <v>-6.9146804835924058E-2</v>
      </c>
      <c r="M98" s="184">
        <v>-1.0290606734173036E-2</v>
      </c>
      <c r="N98" s="184">
        <v>-9.9346449265597658E-2</v>
      </c>
      <c r="O98" s="184">
        <v>-6.323646244333625E-2</v>
      </c>
    </row>
    <row r="99" spans="2:15" hidden="1" outlineLevel="1">
      <c r="B99" s="63" t="s">
        <v>90</v>
      </c>
      <c r="C99" s="179">
        <v>-4.1095890410958957E-2</v>
      </c>
      <c r="D99" s="180">
        <v>-0.73770491803278682</v>
      </c>
      <c r="E99" s="180">
        <v>-1</v>
      </c>
      <c r="F99" s="180">
        <v>-0.84313725490196079</v>
      </c>
      <c r="G99" s="179">
        <v>0.10629921259842523</v>
      </c>
      <c r="H99" s="179">
        <v>-0.25116279069767444</v>
      </c>
      <c r="I99" s="179">
        <v>-5.7569296375266532E-2</v>
      </c>
      <c r="J99" s="180">
        <v>0.17871872422326085</v>
      </c>
      <c r="K99" s="180">
        <v>-0.13604431234801406</v>
      </c>
      <c r="L99" s="180">
        <v>-3.2339885859226425E-2</v>
      </c>
      <c r="M99" s="179">
        <v>0.15627329192546591</v>
      </c>
      <c r="N99" s="179">
        <v>-0.14390180203708536</v>
      </c>
      <c r="O99" s="179">
        <v>-4.0486176495763027E-2</v>
      </c>
    </row>
    <row r="100" spans="2:15" hidden="1" outlineLevel="1">
      <c r="B100" s="63" t="s">
        <v>89</v>
      </c>
      <c r="C100" s="179">
        <v>0.40909090909090917</v>
      </c>
      <c r="D100" s="180">
        <v>-0.64102564102564097</v>
      </c>
      <c r="E100" s="180" t="s">
        <v>143</v>
      </c>
      <c r="F100" s="180">
        <v>-0.64102564102564097</v>
      </c>
      <c r="G100" s="179">
        <v>0.52727272727272734</v>
      </c>
      <c r="H100" s="179">
        <v>-2.9411764705882359E-2</v>
      </c>
      <c r="I100" s="179">
        <v>0.27574750830564776</v>
      </c>
      <c r="J100" s="180">
        <v>0.4395046046363924</v>
      </c>
      <c r="K100" s="180">
        <v>2.7404433583522403E-2</v>
      </c>
      <c r="L100" s="180">
        <v>0.17357512953367871</v>
      </c>
      <c r="M100" s="179">
        <v>0.43096850161907563</v>
      </c>
      <c r="N100" s="179">
        <v>2.6086956521739202E-2</v>
      </c>
      <c r="O100" s="179">
        <v>0.17458432304038007</v>
      </c>
    </row>
    <row r="101" spans="2:15" hidden="1" outlineLevel="1">
      <c r="B101" s="63" t="s">
        <v>88</v>
      </c>
      <c r="C101" s="179">
        <v>0.48780487804878048</v>
      </c>
      <c r="D101" s="180">
        <v>1.5384615384615383</v>
      </c>
      <c r="E101" s="180" t="s">
        <v>143</v>
      </c>
      <c r="F101" s="180">
        <v>2</v>
      </c>
      <c r="G101" s="179">
        <v>0.59322033898305082</v>
      </c>
      <c r="H101" s="179">
        <v>0.93814432989690721</v>
      </c>
      <c r="I101" s="179">
        <v>0.71532846715328469</v>
      </c>
      <c r="J101" s="180">
        <v>0.14443597560975618</v>
      </c>
      <c r="K101" s="180">
        <v>-0.13990428673251198</v>
      </c>
      <c r="L101" s="180">
        <v>-4.0878624991704804E-2</v>
      </c>
      <c r="M101" s="179">
        <v>0.16481109691549545</v>
      </c>
      <c r="N101" s="179">
        <v>-0.12875579753982658</v>
      </c>
      <c r="O101" s="179">
        <v>-2.4290446190816439E-2</v>
      </c>
    </row>
    <row r="102" spans="2:15" hidden="1" outlineLevel="1">
      <c r="B102" s="63" t="s">
        <v>87</v>
      </c>
      <c r="C102" s="179">
        <v>0.35135135135135132</v>
      </c>
      <c r="D102" s="180">
        <v>0.125</v>
      </c>
      <c r="E102" s="180" t="s">
        <v>143</v>
      </c>
      <c r="F102" s="180">
        <v>0.125</v>
      </c>
      <c r="G102" s="179">
        <v>-0.46913580246913578</v>
      </c>
      <c r="H102" s="179">
        <v>-0.33986928104575165</v>
      </c>
      <c r="I102" s="179">
        <v>-0.40634920634920635</v>
      </c>
      <c r="J102" s="180">
        <v>0.29892533936651589</v>
      </c>
      <c r="K102" s="180">
        <v>-0.2948735475051264</v>
      </c>
      <c r="L102" s="180">
        <v>-0.10137314533222741</v>
      </c>
      <c r="M102" s="179">
        <v>0.26582954849051554</v>
      </c>
      <c r="N102" s="179">
        <v>-0.29579539367970009</v>
      </c>
      <c r="O102" s="179">
        <v>-0.10828650432610831</v>
      </c>
    </row>
    <row r="103" spans="2:15" hidden="1" outlineLevel="1">
      <c r="B103" s="63" t="s">
        <v>86</v>
      </c>
      <c r="C103" s="179">
        <v>0.63636363636363646</v>
      </c>
      <c r="D103" s="180">
        <v>-0.33333333333333337</v>
      </c>
      <c r="E103" s="180" t="s">
        <v>143</v>
      </c>
      <c r="F103" s="180">
        <v>-8.333333333333337E-2</v>
      </c>
      <c r="G103" s="179">
        <v>-0.47058823529411764</v>
      </c>
      <c r="H103" s="179">
        <v>-0.5892857142857143</v>
      </c>
      <c r="I103" s="179">
        <v>-0.53033707865168545</v>
      </c>
      <c r="J103" s="180">
        <v>0.39461358313817341</v>
      </c>
      <c r="K103" s="180">
        <v>-0.18397559046219913</v>
      </c>
      <c r="L103" s="180">
        <v>-2.2829188748471285E-2</v>
      </c>
      <c r="M103" s="179">
        <v>0.34159629528738766</v>
      </c>
      <c r="N103" s="179">
        <v>-0.19365149344208088</v>
      </c>
      <c r="O103" s="179">
        <v>-3.9469554300062826E-2</v>
      </c>
    </row>
    <row r="104" spans="2:15" hidden="1" outlineLevel="1">
      <c r="B104" s="63" t="s">
        <v>85</v>
      </c>
      <c r="C104" s="179">
        <v>1.4615384615384617</v>
      </c>
      <c r="D104" s="180">
        <v>0.14285714285714279</v>
      </c>
      <c r="E104" s="180">
        <v>-1</v>
      </c>
      <c r="F104" s="180">
        <v>-0.74193548387096775</v>
      </c>
      <c r="G104" s="179">
        <v>-0.1294642857142857</v>
      </c>
      <c r="H104" s="179">
        <v>-0.64900662251655628</v>
      </c>
      <c r="I104" s="179">
        <v>-0.42775665399239549</v>
      </c>
      <c r="J104" s="180">
        <v>0.17630853994490359</v>
      </c>
      <c r="K104" s="180">
        <v>-0.16661590009137983</v>
      </c>
      <c r="L104" s="180">
        <v>-4.9896189136695468E-2</v>
      </c>
      <c r="M104" s="179">
        <v>0.16654149455501321</v>
      </c>
      <c r="N104" s="179">
        <v>-0.18289926289926295</v>
      </c>
      <c r="O104" s="179">
        <v>-6.2834655828656216E-2</v>
      </c>
    </row>
    <row r="105" spans="2:15" hidden="1" outlineLevel="1">
      <c r="B105" s="63" t="s">
        <v>84</v>
      </c>
      <c r="C105" s="179">
        <v>-0.10810810810810811</v>
      </c>
      <c r="D105" s="180">
        <v>3</v>
      </c>
      <c r="E105" s="180" t="s">
        <v>143</v>
      </c>
      <c r="F105" s="180">
        <v>3</v>
      </c>
      <c r="G105" s="179">
        <v>-0.16666666666666663</v>
      </c>
      <c r="H105" s="179">
        <v>-0.30303030303030298</v>
      </c>
      <c r="I105" s="179">
        <v>-0.23809523809523814</v>
      </c>
      <c r="J105" s="180">
        <v>-0.1586754966887417</v>
      </c>
      <c r="K105" s="180">
        <v>-0.23192319231923197</v>
      </c>
      <c r="L105" s="180">
        <v>-0.20544009194521595</v>
      </c>
      <c r="M105" s="179">
        <v>-0.15676229508196726</v>
      </c>
      <c r="N105" s="179">
        <v>-0.23296378418329633</v>
      </c>
      <c r="O105" s="179">
        <v>-0.20508013871965503</v>
      </c>
    </row>
    <row r="106" spans="2:15" hidden="1" outlineLevel="1">
      <c r="B106" s="63" t="s">
        <v>83</v>
      </c>
      <c r="C106" s="179">
        <v>0.61538461538461542</v>
      </c>
      <c r="D106" s="180">
        <v>1.75</v>
      </c>
      <c r="E106" s="180" t="s">
        <v>143</v>
      </c>
      <c r="F106" s="180">
        <v>1.75</v>
      </c>
      <c r="G106" s="179">
        <v>0</v>
      </c>
      <c r="H106" s="179">
        <v>-0.4178082191780822</v>
      </c>
      <c r="I106" s="179">
        <v>-0.17836257309941517</v>
      </c>
      <c r="J106" s="180">
        <v>-0.15293453724604966</v>
      </c>
      <c r="K106" s="180">
        <v>-0.26618958235570156</v>
      </c>
      <c r="L106" s="180">
        <v>-0.22268786127167628</v>
      </c>
      <c r="M106" s="179">
        <v>-0.14254781667268135</v>
      </c>
      <c r="N106" s="179">
        <v>-0.26874279123414069</v>
      </c>
      <c r="O106" s="179">
        <v>-0.21953278919223196</v>
      </c>
    </row>
    <row r="107" spans="2:15" hidden="1" outlineLevel="1">
      <c r="B107" s="63" t="s">
        <v>82</v>
      </c>
      <c r="C107" s="179">
        <v>0.4042553191489362</v>
      </c>
      <c r="D107" s="180">
        <v>0.89999999999999991</v>
      </c>
      <c r="E107" s="180" t="s">
        <v>143</v>
      </c>
      <c r="F107" s="180">
        <v>1.6</v>
      </c>
      <c r="G107" s="179">
        <v>0.45410628019323673</v>
      </c>
      <c r="H107" s="179">
        <v>-0.36040609137055835</v>
      </c>
      <c r="I107" s="179">
        <v>5.6930693069306981E-2</v>
      </c>
      <c r="J107" s="180">
        <v>5.4182117840955835E-2</v>
      </c>
      <c r="K107" s="180">
        <v>8.1214689265536766E-2</v>
      </c>
      <c r="L107" s="180">
        <v>7.1385767790262067E-2</v>
      </c>
      <c r="M107" s="179">
        <v>7.5224697147323161E-2</v>
      </c>
      <c r="N107" s="179">
        <v>7.2011963648912936E-2</v>
      </c>
      <c r="O107" s="179">
        <v>7.3202519730649396E-2</v>
      </c>
    </row>
    <row r="108" spans="2:15" hidden="1" outlineLevel="1">
      <c r="B108" s="63" t="s">
        <v>81</v>
      </c>
      <c r="C108" s="179">
        <v>0.28260869565217384</v>
      </c>
      <c r="D108" s="180">
        <v>-0.5</v>
      </c>
      <c r="E108" s="180">
        <v>-1</v>
      </c>
      <c r="F108" s="180">
        <v>-0.55102040816326525</v>
      </c>
      <c r="G108" s="179">
        <v>0.13138686131386867</v>
      </c>
      <c r="H108" s="179">
        <v>6.6666666666666652E-2</v>
      </c>
      <c r="I108" s="179">
        <v>0.10572687224669597</v>
      </c>
      <c r="J108" s="180">
        <v>-4.7599077374711696E-2</v>
      </c>
      <c r="K108" s="180">
        <v>9.4727547931382494E-2</v>
      </c>
      <c r="L108" s="180">
        <v>4.1269591242025783E-2</v>
      </c>
      <c r="M108" s="179">
        <v>-3.8963569062926195E-2</v>
      </c>
      <c r="N108" s="179">
        <v>9.3430297054110767E-2</v>
      </c>
      <c r="O108" s="179">
        <v>4.2125924807489001E-2</v>
      </c>
    </row>
    <row r="109" spans="2:15" hidden="1" outlineLevel="1">
      <c r="B109" s="63" t="s">
        <v>80</v>
      </c>
      <c r="C109" s="179">
        <v>5.555555555555558E-2</v>
      </c>
      <c r="D109" s="180">
        <v>-0.26086956521739135</v>
      </c>
      <c r="E109" s="180">
        <v>0.39999999999999991</v>
      </c>
      <c r="F109" s="180">
        <v>-0.1428571428571429</v>
      </c>
      <c r="G109" s="179">
        <v>0.45299145299145294</v>
      </c>
      <c r="H109" s="179">
        <v>-0.26630434782608692</v>
      </c>
      <c r="I109" s="179">
        <v>0.13636363636363646</v>
      </c>
      <c r="J109" s="180">
        <v>4.6271431522412643E-2</v>
      </c>
      <c r="K109" s="180">
        <v>-7.4024503243076301E-2</v>
      </c>
      <c r="L109" s="180">
        <v>-3.401126837982682E-2</v>
      </c>
      <c r="M109" s="179">
        <v>6.3498246980911555E-2</v>
      </c>
      <c r="N109" s="179">
        <v>-7.7358109472833725E-2</v>
      </c>
      <c r="O109" s="179">
        <v>-2.9263101888800214E-2</v>
      </c>
    </row>
    <row r="110" spans="2:15" hidden="1" outlineLevel="1">
      <c r="B110" s="63" t="s">
        <v>79</v>
      </c>
      <c r="C110" s="179">
        <v>0.59459459459459452</v>
      </c>
      <c r="D110" s="180">
        <v>0.35714285714285721</v>
      </c>
      <c r="E110" s="180">
        <v>-1</v>
      </c>
      <c r="F110" s="180">
        <v>-0.3214285714285714</v>
      </c>
      <c r="G110" s="179">
        <v>0.22077922077922074</v>
      </c>
      <c r="H110" s="179">
        <v>-0.22368421052631582</v>
      </c>
      <c r="I110" s="179">
        <v>4.4386422976501416E-2</v>
      </c>
      <c r="J110" s="180">
        <v>2.4615384615384706E-2</v>
      </c>
      <c r="K110" s="180">
        <v>-0.11408575872028437</v>
      </c>
      <c r="L110" s="180">
        <v>-6.7517709563164163E-2</v>
      </c>
      <c r="M110" s="179">
        <v>3.9321192052980125E-2</v>
      </c>
      <c r="N110" s="179">
        <v>-0.11725567190226871</v>
      </c>
      <c r="O110" s="179">
        <v>-6.3214285714285667E-2</v>
      </c>
    </row>
    <row r="111" spans="2:15" collapsed="1">
      <c r="B111" s="173">
        <v>2004</v>
      </c>
      <c r="C111" s="184">
        <v>0.3246187363834423</v>
      </c>
      <c r="D111" s="184">
        <v>-0.22362869198312241</v>
      </c>
      <c r="E111" s="184">
        <v>-0.7415730337078652</v>
      </c>
      <c r="F111" s="184">
        <v>-0.36503067484662577</v>
      </c>
      <c r="G111" s="184">
        <v>0.11581108829568798</v>
      </c>
      <c r="H111" s="184">
        <v>-0.27817745803357319</v>
      </c>
      <c r="I111" s="184">
        <v>-6.5929203539823011E-2</v>
      </c>
      <c r="J111" s="184">
        <v>9.6850861556743828E-2</v>
      </c>
      <c r="K111" s="184">
        <v>-0.11853687030434867</v>
      </c>
      <c r="L111" s="184">
        <v>-4.4346293251995461E-2</v>
      </c>
      <c r="M111" s="184">
        <v>9.820266165196001E-2</v>
      </c>
      <c r="N111" s="184">
        <v>-0.12236370087121062</v>
      </c>
      <c r="O111" s="184">
        <v>-4.4555150154364287E-2</v>
      </c>
    </row>
    <row r="112" spans="2:15" hidden="1" outlineLevel="1">
      <c r="B112" s="63" t="s">
        <v>90</v>
      </c>
      <c r="C112" s="179">
        <v>0.21666666666666656</v>
      </c>
      <c r="D112" s="180">
        <v>0.79411764705882359</v>
      </c>
      <c r="E112" s="180">
        <v>0.32258064516129026</v>
      </c>
      <c r="F112" s="180">
        <v>0.56923076923076921</v>
      </c>
      <c r="G112" s="179">
        <v>-0.1149825783972126</v>
      </c>
      <c r="H112" s="179">
        <v>-0.21532846715328469</v>
      </c>
      <c r="I112" s="179">
        <v>-0.16399286987522277</v>
      </c>
      <c r="J112" s="180">
        <v>-9.9529586531319603E-2</v>
      </c>
      <c r="K112" s="180">
        <v>-8.7861983980283442E-2</v>
      </c>
      <c r="L112" s="180">
        <v>-9.1739345071581324E-2</v>
      </c>
      <c r="M112" s="179">
        <v>-8.9366515837104088E-2</v>
      </c>
      <c r="N112" s="179">
        <v>-9.0498812351543889E-2</v>
      </c>
      <c r="O112" s="179">
        <v>-9.0109034267912724E-2</v>
      </c>
    </row>
    <row r="113" spans="2:15" hidden="1" outlineLevel="1">
      <c r="B113" s="63" t="s">
        <v>89</v>
      </c>
      <c r="C113" s="179">
        <v>-0.15384615384615385</v>
      </c>
      <c r="D113" s="180">
        <v>0.77272727272727271</v>
      </c>
      <c r="E113" s="180" t="s">
        <v>143</v>
      </c>
      <c r="F113" s="180">
        <v>0.77272727272727271</v>
      </c>
      <c r="G113" s="179">
        <v>-0.12234042553191493</v>
      </c>
      <c r="H113" s="179">
        <v>-0.4285714285714286</v>
      </c>
      <c r="I113" s="179">
        <v>-0.29342723004694837</v>
      </c>
      <c r="J113" s="180">
        <v>-0.25992949471210336</v>
      </c>
      <c r="K113" s="180">
        <v>-0.27536048570705796</v>
      </c>
      <c r="L113" s="180">
        <v>-0.26996135186251136</v>
      </c>
      <c r="M113" s="179">
        <v>-0.24795218065087443</v>
      </c>
      <c r="N113" s="179">
        <v>-0.27983791748526521</v>
      </c>
      <c r="O113" s="179">
        <v>-0.26846220677671595</v>
      </c>
    </row>
    <row r="114" spans="2:15" hidden="1" outlineLevel="1">
      <c r="B114" s="63" t="s">
        <v>88</v>
      </c>
      <c r="C114" s="179">
        <v>1.4117647058823528</v>
      </c>
      <c r="D114" s="180">
        <v>1.6</v>
      </c>
      <c r="E114" s="180" t="s">
        <v>143</v>
      </c>
      <c r="F114" s="180">
        <v>1.6</v>
      </c>
      <c r="G114" s="179">
        <v>0.26428571428571423</v>
      </c>
      <c r="H114" s="179">
        <v>-0.48404255319148937</v>
      </c>
      <c r="I114" s="179">
        <v>-0.16463414634146345</v>
      </c>
      <c r="J114" s="180">
        <v>8.2061855670103157E-2</v>
      </c>
      <c r="K114" s="180">
        <v>9.6950742767787368E-2</v>
      </c>
      <c r="L114" s="180">
        <v>9.1719191480112983E-2</v>
      </c>
      <c r="M114" s="179">
        <v>9.3176376695929708E-2</v>
      </c>
      <c r="N114" s="179">
        <v>8.5001640958319635E-2</v>
      </c>
      <c r="O114" s="179">
        <v>8.7896559033420418E-2</v>
      </c>
    </row>
    <row r="115" spans="2:15" hidden="1" outlineLevel="1">
      <c r="B115" s="63" t="s">
        <v>87</v>
      </c>
      <c r="C115" s="179">
        <v>0.76190476190476186</v>
      </c>
      <c r="D115" s="180">
        <v>-0.11111111111111116</v>
      </c>
      <c r="E115" s="180" t="s">
        <v>143</v>
      </c>
      <c r="F115" s="180">
        <v>-0.11111111111111116</v>
      </c>
      <c r="G115" s="179">
        <v>-0.39552238805970152</v>
      </c>
      <c r="H115" s="179">
        <v>-0.17741935483870963</v>
      </c>
      <c r="I115" s="179">
        <v>-0.30616740088105732</v>
      </c>
      <c r="J115" s="180">
        <v>-8.7719298245614086E-2</v>
      </c>
      <c r="K115" s="180">
        <v>5.7539395691773798E-2</v>
      </c>
      <c r="L115" s="180">
        <v>5.3738534235152624E-3</v>
      </c>
      <c r="M115" s="179">
        <v>-0.10325826545280303</v>
      </c>
      <c r="N115" s="179">
        <v>5.1386737998029064E-2</v>
      </c>
      <c r="O115" s="179">
        <v>-5.8526203777600205E-3</v>
      </c>
    </row>
    <row r="116" spans="2:15" hidden="1" outlineLevel="1">
      <c r="B116" s="63" t="s">
        <v>86</v>
      </c>
      <c r="C116" s="179">
        <v>0.5714285714285714</v>
      </c>
      <c r="D116" s="180" t="s">
        <v>143</v>
      </c>
      <c r="E116" s="180">
        <v>-1</v>
      </c>
      <c r="F116" s="180">
        <v>-0.4285714285714286</v>
      </c>
      <c r="G116" s="179">
        <v>5.741626794258381E-2</v>
      </c>
      <c r="H116" s="179">
        <v>0.13131313131313127</v>
      </c>
      <c r="I116" s="179">
        <v>9.3366093366093361E-2</v>
      </c>
      <c r="J116" s="180">
        <v>-0.20186915887850465</v>
      </c>
      <c r="K116" s="180">
        <v>-5.3886453544317314E-2</v>
      </c>
      <c r="L116" s="180">
        <v>-0.10034475170542068</v>
      </c>
      <c r="M116" s="179">
        <v>-0.18476571174772372</v>
      </c>
      <c r="N116" s="179">
        <v>-5.2131216046803153E-2</v>
      </c>
      <c r="O116" s="179">
        <v>-9.4564831261101268E-2</v>
      </c>
    </row>
    <row r="117" spans="2:15" hidden="1" outlineLevel="1">
      <c r="B117" s="63" t="s">
        <v>85</v>
      </c>
      <c r="C117" s="179">
        <v>-0.5357142857142857</v>
      </c>
      <c r="D117" s="180">
        <v>0.39999999999999991</v>
      </c>
      <c r="E117" s="180">
        <v>1.4</v>
      </c>
      <c r="F117" s="180">
        <v>1.0666666666666669</v>
      </c>
      <c r="G117" s="179">
        <v>0.21739130434782616</v>
      </c>
      <c r="H117" s="179">
        <v>-6.2111801242236031E-2</v>
      </c>
      <c r="I117" s="179">
        <v>3.9525691699604737E-2</v>
      </c>
      <c r="J117" s="180">
        <v>-9.8616530684639936E-2</v>
      </c>
      <c r="K117" s="180">
        <v>-0.19349819849328531</v>
      </c>
      <c r="L117" s="180">
        <v>-0.16352941176470592</v>
      </c>
      <c r="M117" s="179">
        <v>-9.0350128095644799E-2</v>
      </c>
      <c r="N117" s="179">
        <v>-0.18885522959183676</v>
      </c>
      <c r="O117" s="179">
        <v>-0.15750856024783955</v>
      </c>
    </row>
    <row r="118" spans="2:15" hidden="1" outlineLevel="1">
      <c r="B118" s="63" t="s">
        <v>84</v>
      </c>
      <c r="C118" s="179">
        <v>0.76190476190476186</v>
      </c>
      <c r="D118" s="180">
        <v>-0.7142857142857143</v>
      </c>
      <c r="E118" s="180" t="s">
        <v>143</v>
      </c>
      <c r="F118" s="180">
        <v>-0.7142857142857143</v>
      </c>
      <c r="G118" s="179">
        <v>-1.098901098901095E-2</v>
      </c>
      <c r="H118" s="179">
        <v>-0.13157894736842102</v>
      </c>
      <c r="I118" s="179">
        <v>-7.8048780487804836E-2</v>
      </c>
      <c r="J118" s="180">
        <v>0.22287010042112088</v>
      </c>
      <c r="K118" s="180">
        <v>0.1049229239184486</v>
      </c>
      <c r="L118" s="180">
        <v>0.14484649122807025</v>
      </c>
      <c r="M118" s="179">
        <v>0.21771678103555825</v>
      </c>
      <c r="N118" s="179">
        <v>0.1005368472425574</v>
      </c>
      <c r="O118" s="179">
        <v>0.14070351758793964</v>
      </c>
    </row>
    <row r="119" spans="2:15" hidden="1" outlineLevel="1">
      <c r="B119" s="63" t="s">
        <v>83</v>
      </c>
      <c r="C119" s="179">
        <v>0</v>
      </c>
      <c r="D119" s="180">
        <v>0.33333333333333326</v>
      </c>
      <c r="E119" s="180" t="s">
        <v>143</v>
      </c>
      <c r="F119" s="180">
        <v>0.33333333333333326</v>
      </c>
      <c r="G119" s="179">
        <v>0.45185185185185195</v>
      </c>
      <c r="H119" s="179">
        <v>0</v>
      </c>
      <c r="I119" s="179">
        <v>0.21708185053380791</v>
      </c>
      <c r="J119" s="180">
        <v>8.6450030656039178E-2</v>
      </c>
      <c r="K119" s="180">
        <v>4.4096031357177878E-2</v>
      </c>
      <c r="L119" s="180">
        <v>5.9967833346097787E-2</v>
      </c>
      <c r="M119" s="179">
        <v>9.5906664030057431E-2</v>
      </c>
      <c r="N119" s="179">
        <v>4.3321299638989119E-2</v>
      </c>
      <c r="O119" s="179">
        <v>6.3215381162564421E-2</v>
      </c>
    </row>
    <row r="120" spans="2:15" hidden="1" outlineLevel="1">
      <c r="B120" s="63" t="s">
        <v>82</v>
      </c>
      <c r="C120" s="179">
        <v>1.0434782608695654</v>
      </c>
      <c r="D120" s="180">
        <v>-0.64285714285714279</v>
      </c>
      <c r="E120" s="180" t="s">
        <v>143</v>
      </c>
      <c r="F120" s="180">
        <v>-0.64285714285714279</v>
      </c>
      <c r="G120" s="179">
        <v>0.39864864864864868</v>
      </c>
      <c r="H120" s="179">
        <v>0.11299435028248594</v>
      </c>
      <c r="I120" s="179">
        <v>0.24307692307692297</v>
      </c>
      <c r="J120" s="180">
        <v>-0.15948051948051944</v>
      </c>
      <c r="K120" s="180">
        <v>2.5096525096525157E-2</v>
      </c>
      <c r="L120" s="180">
        <v>-5.0700419540638531E-2</v>
      </c>
      <c r="M120" s="179">
        <v>-0.14328757951121529</v>
      </c>
      <c r="N120" s="179">
        <v>2.6934435912581156E-2</v>
      </c>
      <c r="O120" s="179">
        <v>-4.3493316711683661E-2</v>
      </c>
    </row>
    <row r="121" spans="2:15" hidden="1" outlineLevel="1">
      <c r="B121" s="63" t="s">
        <v>81</v>
      </c>
      <c r="C121" s="179">
        <v>6.9767441860465018E-2</v>
      </c>
      <c r="D121" s="180">
        <v>-0.18518518518518523</v>
      </c>
      <c r="E121" s="180">
        <v>-0.2857142857142857</v>
      </c>
      <c r="F121" s="180">
        <v>-0.19672131147540983</v>
      </c>
      <c r="G121" s="179">
        <v>-0.15170278637770895</v>
      </c>
      <c r="H121" s="179">
        <v>0.16883116883116878</v>
      </c>
      <c r="I121" s="179">
        <v>-4.8218029350104774E-2</v>
      </c>
      <c r="J121" s="180">
        <v>-1.1606217616580317E-2</v>
      </c>
      <c r="K121" s="180">
        <v>-0.10700608245100252</v>
      </c>
      <c r="L121" s="180">
        <v>-7.3414580748741187E-2</v>
      </c>
      <c r="M121" s="179">
        <v>-2.1353670162059135E-2</v>
      </c>
      <c r="N121" s="179">
        <v>-0.10244496072574405</v>
      </c>
      <c r="O121" s="179">
        <v>-7.2668720246429563E-2</v>
      </c>
    </row>
    <row r="122" spans="2:15" hidden="1" outlineLevel="1">
      <c r="B122" s="63" t="s">
        <v>80</v>
      </c>
      <c r="C122" s="179">
        <v>-9.9999999999999978E-2</v>
      </c>
      <c r="D122" s="180">
        <v>0.27777777777777768</v>
      </c>
      <c r="E122" s="180" t="s">
        <v>143</v>
      </c>
      <c r="F122" s="180">
        <v>0.55555555555555558</v>
      </c>
      <c r="G122" s="179">
        <v>8.6206896551723755E-3</v>
      </c>
      <c r="H122" s="179">
        <v>-0.28682170542635654</v>
      </c>
      <c r="I122" s="179">
        <v>-0.14693877551020407</v>
      </c>
      <c r="J122" s="180">
        <v>-5.35679374389052E-2</v>
      </c>
      <c r="K122" s="180">
        <v>0.25848665457372366</v>
      </c>
      <c r="L122" s="180">
        <v>0.13410737941245232</v>
      </c>
      <c r="M122" s="179">
        <v>-5.013876040703058E-2</v>
      </c>
      <c r="N122" s="179">
        <v>0.24147442326980939</v>
      </c>
      <c r="O122" s="179">
        <v>0.12368283386891865</v>
      </c>
    </row>
    <row r="123" spans="2:15" hidden="1" outlineLevel="1">
      <c r="B123" s="63" t="s">
        <v>79</v>
      </c>
      <c r="C123" s="179">
        <v>-0.75657894736842102</v>
      </c>
      <c r="D123" s="180">
        <v>-0.30000000000000004</v>
      </c>
      <c r="E123" s="180">
        <v>3.666666666666667</v>
      </c>
      <c r="F123" s="180">
        <v>0.21739130434782616</v>
      </c>
      <c r="G123" s="179">
        <v>6.944444444444442E-2</v>
      </c>
      <c r="H123" s="179">
        <v>0.13432835820895517</v>
      </c>
      <c r="I123" s="179">
        <v>9.4285714285714306E-2</v>
      </c>
      <c r="J123" s="180">
        <v>-5.2470485351989726E-3</v>
      </c>
      <c r="K123" s="180">
        <v>0.49883449883449882</v>
      </c>
      <c r="L123" s="180">
        <v>0.28090737240075625</v>
      </c>
      <c r="M123" s="179">
        <v>-2.6199113260781948E-2</v>
      </c>
      <c r="N123" s="179">
        <v>0.49243040859514897</v>
      </c>
      <c r="O123" s="179">
        <v>0.26069338135974784</v>
      </c>
    </row>
    <row r="124" spans="2:15" collapsed="1">
      <c r="B124" s="173">
        <v>2003</v>
      </c>
      <c r="C124" s="184">
        <v>-7.6458752515090489E-2</v>
      </c>
      <c r="D124" s="184">
        <v>0.15609756097560967</v>
      </c>
      <c r="E124" s="184">
        <v>0.23611111111111116</v>
      </c>
      <c r="F124" s="184">
        <v>0.17689530685920585</v>
      </c>
      <c r="G124" s="184">
        <v>5.7827344072696185E-3</v>
      </c>
      <c r="H124" s="184">
        <v>-0.12724989535370446</v>
      </c>
      <c r="I124" s="184">
        <v>-6.0291060291060239E-2</v>
      </c>
      <c r="J124" s="184">
        <v>-5.4956798956654063E-2</v>
      </c>
      <c r="K124" s="184">
        <v>7.621038531402613E-3</v>
      </c>
      <c r="L124" s="184">
        <v>-1.4848780487804913E-2</v>
      </c>
      <c r="M124" s="184">
        <v>-5.18772501285788E-2</v>
      </c>
      <c r="N124" s="184">
        <v>4.5938774701992369E-3</v>
      </c>
      <c r="O124" s="184">
        <v>-1.6079430629997393E-2</v>
      </c>
    </row>
    <row r="125" spans="2:15" hidden="1" outlineLevel="1">
      <c r="B125" s="63" t="s">
        <v>90</v>
      </c>
      <c r="C125" s="179">
        <v>-0.36170212765957444</v>
      </c>
      <c r="D125" s="180">
        <v>-0.44262295081967218</v>
      </c>
      <c r="E125" s="180">
        <v>2.875</v>
      </c>
      <c r="F125" s="180">
        <v>-5.7971014492753659E-2</v>
      </c>
      <c r="G125" s="179">
        <v>0.45685279187817263</v>
      </c>
      <c r="H125" s="179">
        <v>-0.13291139240506333</v>
      </c>
      <c r="I125" s="179">
        <v>9.3567251461988299E-2</v>
      </c>
      <c r="J125" s="180">
        <v>-6.6774491682070281E-2</v>
      </c>
      <c r="K125" s="180">
        <v>0.14975913856616607</v>
      </c>
      <c r="L125" s="180">
        <v>6.745125592833312E-2</v>
      </c>
      <c r="M125" s="179">
        <v>-5.555555555555558E-2</v>
      </c>
      <c r="N125" s="179">
        <v>0.14061230018965043</v>
      </c>
      <c r="O125" s="179">
        <v>6.4500082904990874E-2</v>
      </c>
    </row>
    <row r="126" spans="2:15" hidden="1" outlineLevel="1">
      <c r="B126" s="63" t="s">
        <v>89</v>
      </c>
      <c r="C126" s="179">
        <v>-0.53982300884955747</v>
      </c>
      <c r="D126" s="180">
        <v>-0.18518518518518523</v>
      </c>
      <c r="E126" s="180">
        <v>-1</v>
      </c>
      <c r="F126" s="180">
        <v>-0.29032258064516125</v>
      </c>
      <c r="G126" s="179">
        <v>-0.23886639676113364</v>
      </c>
      <c r="H126" s="179">
        <v>7.6923076923076872E-2</v>
      </c>
      <c r="I126" s="179">
        <v>-8.9743589743589758E-2</v>
      </c>
      <c r="J126" s="180">
        <v>-0.17586674414100334</v>
      </c>
      <c r="K126" s="180">
        <v>0.13363923143102951</v>
      </c>
      <c r="L126" s="180">
        <v>1.9774244047128242E-3</v>
      </c>
      <c r="M126" s="179">
        <v>-0.17842851946162241</v>
      </c>
      <c r="N126" s="179">
        <v>0.13126823169884716</v>
      </c>
      <c r="O126" s="179">
        <v>-2.8353154288414117E-3</v>
      </c>
    </row>
    <row r="127" spans="2:15" hidden="1" outlineLevel="1">
      <c r="B127" s="63" t="s">
        <v>88</v>
      </c>
      <c r="C127" s="179">
        <v>-0.45161290322580649</v>
      </c>
      <c r="D127" s="180">
        <v>1.5</v>
      </c>
      <c r="E127" s="180" t="s">
        <v>143</v>
      </c>
      <c r="F127" s="180">
        <v>1.5</v>
      </c>
      <c r="G127" s="179">
        <v>-0.29648241206030146</v>
      </c>
      <c r="H127" s="179">
        <v>-0.1454545454545455</v>
      </c>
      <c r="I127" s="179">
        <v>-0.21718377088305485</v>
      </c>
      <c r="J127" s="180">
        <v>-0.24372368626227969</v>
      </c>
      <c r="K127" s="180">
        <v>1.6231555051078317E-2</v>
      </c>
      <c r="L127" s="180">
        <v>-9.3279905406293162E-2</v>
      </c>
      <c r="M127" s="179">
        <v>-0.2457486832204665</v>
      </c>
      <c r="N127" s="179">
        <v>1.2292358803986714E-2</v>
      </c>
      <c r="O127" s="179">
        <v>-9.7097288676236015E-2</v>
      </c>
    </row>
    <row r="128" spans="2:15" hidden="1" outlineLevel="1">
      <c r="B128" s="63" t="s">
        <v>87</v>
      </c>
      <c r="C128" s="179">
        <v>-0.52272727272727271</v>
      </c>
      <c r="D128" s="180">
        <v>3.5</v>
      </c>
      <c r="E128" s="180" t="s">
        <v>143</v>
      </c>
      <c r="F128" s="180">
        <v>3.5</v>
      </c>
      <c r="G128" s="179">
        <v>0.97058823529411775</v>
      </c>
      <c r="H128" s="179">
        <v>-0.3007518796992481</v>
      </c>
      <c r="I128" s="179">
        <v>0.12935323383084585</v>
      </c>
      <c r="J128" s="180">
        <v>-0.10257003936096321</v>
      </c>
      <c r="K128" s="180">
        <v>-2.1917420814479671E-2</v>
      </c>
      <c r="L128" s="180">
        <v>-5.2497585813361392E-2</v>
      </c>
      <c r="M128" s="179">
        <v>-7.2650522106198601E-2</v>
      </c>
      <c r="N128" s="179">
        <v>-3.2025074952303112E-2</v>
      </c>
      <c r="O128" s="179">
        <v>-4.7470225525804599E-2</v>
      </c>
    </row>
    <row r="129" spans="2:15" hidden="1" outlineLevel="1">
      <c r="B129" s="63" t="s">
        <v>86</v>
      </c>
      <c r="C129" s="179">
        <v>-0.125</v>
      </c>
      <c r="D129" s="180">
        <v>-1</v>
      </c>
      <c r="E129" s="180">
        <v>2</v>
      </c>
      <c r="F129" s="180">
        <v>1.1000000000000001</v>
      </c>
      <c r="G129" s="179">
        <v>-3.686635944700456E-2</v>
      </c>
      <c r="H129" s="179">
        <v>-0.49360613810741683</v>
      </c>
      <c r="I129" s="179">
        <v>-0.33059210526315785</v>
      </c>
      <c r="J129" s="180">
        <v>-8.5274631331481054E-2</v>
      </c>
      <c r="K129" s="180">
        <v>-1.0055038103302327E-2</v>
      </c>
      <c r="L129" s="180">
        <v>-3.4968500035393202E-2</v>
      </c>
      <c r="M129" s="179">
        <v>-8.3825025432349931E-2</v>
      </c>
      <c r="N129" s="179">
        <v>-2.7828559821247212E-2</v>
      </c>
      <c r="O129" s="179">
        <v>-4.6473816137118096E-2</v>
      </c>
    </row>
    <row r="130" spans="2:15" hidden="1" outlineLevel="1">
      <c r="B130" s="63" t="s">
        <v>85</v>
      </c>
      <c r="C130" s="179">
        <v>-0.55555555555555558</v>
      </c>
      <c r="D130" s="180">
        <v>-0.2857142857142857</v>
      </c>
      <c r="E130" s="180">
        <v>-0.375</v>
      </c>
      <c r="F130" s="180">
        <v>-0.34782608695652173</v>
      </c>
      <c r="G130" s="179">
        <v>-0.14814814814814814</v>
      </c>
      <c r="H130" s="179">
        <v>-0.34285714285714286</v>
      </c>
      <c r="I130" s="179">
        <v>-0.28328611898016998</v>
      </c>
      <c r="J130" s="180">
        <v>0.11511075949367089</v>
      </c>
      <c r="K130" s="180">
        <v>0.36112349531876942</v>
      </c>
      <c r="L130" s="180">
        <v>0.27245508982035926</v>
      </c>
      <c r="M130" s="179">
        <v>9.6031448895544713E-2</v>
      </c>
      <c r="N130" s="179">
        <v>0.32348596750369274</v>
      </c>
      <c r="O130" s="179">
        <v>0.24149797570850207</v>
      </c>
    </row>
    <row r="131" spans="2:15" hidden="1" outlineLevel="1">
      <c r="B131" s="63" t="s">
        <v>84</v>
      </c>
      <c r="C131" s="179">
        <v>5.0000000000000044E-2</v>
      </c>
      <c r="D131" s="180">
        <v>-0.30000000000000004</v>
      </c>
      <c r="E131" s="180" t="s">
        <v>143</v>
      </c>
      <c r="F131" s="180">
        <v>-0.30000000000000004</v>
      </c>
      <c r="G131" s="179">
        <v>-0.35</v>
      </c>
      <c r="H131" s="179">
        <v>-0.36312849162011174</v>
      </c>
      <c r="I131" s="179">
        <v>-0.35736677115987459</v>
      </c>
      <c r="J131" s="180">
        <v>-0.21088957055214719</v>
      </c>
      <c r="K131" s="180">
        <v>-0.1076763792338411</v>
      </c>
      <c r="L131" s="180">
        <v>-0.14550735500796397</v>
      </c>
      <c r="M131" s="179">
        <v>-0.21460068593826553</v>
      </c>
      <c r="N131" s="179">
        <v>-0.11426512968299707</v>
      </c>
      <c r="O131" s="179">
        <v>-0.15142442387951371</v>
      </c>
    </row>
    <row r="132" spans="2:15" hidden="1" outlineLevel="1">
      <c r="B132" s="63" t="s">
        <v>83</v>
      </c>
      <c r="C132" s="179">
        <v>-0.16129032258064513</v>
      </c>
      <c r="D132" s="180">
        <v>-0.76923076923076916</v>
      </c>
      <c r="E132" s="180" t="s">
        <v>143</v>
      </c>
      <c r="F132" s="180">
        <v>-0.76923076923076916</v>
      </c>
      <c r="G132" s="179">
        <v>-0.11184210526315785</v>
      </c>
      <c r="H132" s="179">
        <v>-0.24742268041237114</v>
      </c>
      <c r="I132" s="179">
        <v>-0.18786127167630062</v>
      </c>
      <c r="J132" s="180">
        <v>0.13949697251979498</v>
      </c>
      <c r="K132" s="180">
        <v>0.12637969094922741</v>
      </c>
      <c r="L132" s="180">
        <v>0.13125974701091669</v>
      </c>
      <c r="M132" s="179">
        <v>0.12628062360801784</v>
      </c>
      <c r="N132" s="179">
        <v>0.11663531308787967</v>
      </c>
      <c r="O132" s="179">
        <v>0.12026483405967148</v>
      </c>
    </row>
    <row r="133" spans="2:15" hidden="1" outlineLevel="1">
      <c r="B133" s="63" t="s">
        <v>82</v>
      </c>
      <c r="C133" s="179">
        <v>-0.57407407407407407</v>
      </c>
      <c r="D133" s="180">
        <v>1.1538461538461537</v>
      </c>
      <c r="E133" s="180" t="s">
        <v>143</v>
      </c>
      <c r="F133" s="180">
        <v>1.1538461538461537</v>
      </c>
      <c r="G133" s="179">
        <v>-0.3179723502304147</v>
      </c>
      <c r="H133" s="179">
        <v>-0.2168141592920354</v>
      </c>
      <c r="I133" s="179">
        <v>-0.26636568848758468</v>
      </c>
      <c r="J133" s="180">
        <v>0.2913685152057246</v>
      </c>
      <c r="K133" s="180">
        <v>6.9557362240288967E-2</v>
      </c>
      <c r="L133" s="180">
        <v>0.15072416332542349</v>
      </c>
      <c r="M133" s="179">
        <v>0.25609756097560976</v>
      </c>
      <c r="N133" s="179">
        <v>6.1442006269592397E-2</v>
      </c>
      <c r="O133" s="179">
        <v>0.13416071007776287</v>
      </c>
    </row>
    <row r="134" spans="2:15" hidden="1" outlineLevel="1">
      <c r="B134" s="63" t="s">
        <v>81</v>
      </c>
      <c r="C134" s="179">
        <v>-0.41891891891891897</v>
      </c>
      <c r="D134" s="180">
        <v>8.0000000000000071E-2</v>
      </c>
      <c r="E134" s="180" t="s">
        <v>143</v>
      </c>
      <c r="F134" s="180">
        <v>0.21999999999999997</v>
      </c>
      <c r="G134" s="179">
        <v>0.34024896265560156</v>
      </c>
      <c r="H134" s="179">
        <v>-0.51875000000000004</v>
      </c>
      <c r="I134" s="179">
        <v>-0.14973262032085566</v>
      </c>
      <c r="J134" s="180">
        <v>-0.19138595609183839</v>
      </c>
      <c r="K134" s="180">
        <v>-0.12815476775017187</v>
      </c>
      <c r="L134" s="180">
        <v>-0.15151702786377708</v>
      </c>
      <c r="M134" s="179">
        <v>-0.1716677195198989</v>
      </c>
      <c r="N134" s="179">
        <v>-0.1393887460725507</v>
      </c>
      <c r="O134" s="179">
        <v>-0.1515295515295515</v>
      </c>
    </row>
    <row r="135" spans="2:15" hidden="1" outlineLevel="1">
      <c r="B135" s="63" t="s">
        <v>80</v>
      </c>
      <c r="C135" s="179">
        <v>-0.2857142857142857</v>
      </c>
      <c r="D135" s="180">
        <v>-0.21739130434782605</v>
      </c>
      <c r="E135" s="180" t="s">
        <v>143</v>
      </c>
      <c r="F135" s="180">
        <v>-0.21739130434782605</v>
      </c>
      <c r="G135" s="179">
        <v>0.14285714285714279</v>
      </c>
      <c r="H135" s="179">
        <v>0.26470588235294112</v>
      </c>
      <c r="I135" s="179">
        <v>0.20393120393120401</v>
      </c>
      <c r="J135" s="180">
        <v>-5.3654024051803861E-2</v>
      </c>
      <c r="K135" s="180">
        <v>0.10131278538812793</v>
      </c>
      <c r="L135" s="180">
        <v>3.3835495045516861E-2</v>
      </c>
      <c r="M135" s="179">
        <v>-4.9586776859504078E-2</v>
      </c>
      <c r="N135" s="179">
        <v>0.10593455352190784</v>
      </c>
      <c r="O135" s="179">
        <v>3.7367237770369766E-2</v>
      </c>
    </row>
    <row r="136" spans="2:15" hidden="1" outlineLevel="1">
      <c r="B136" s="63" t="s">
        <v>79</v>
      </c>
      <c r="C136" s="179">
        <v>1.5333333333333332</v>
      </c>
      <c r="D136" s="180">
        <v>-0.375</v>
      </c>
      <c r="E136" s="180" t="s">
        <v>143</v>
      </c>
      <c r="F136" s="180">
        <v>-0.28125</v>
      </c>
      <c r="G136" s="179">
        <v>-0.1074380165289256</v>
      </c>
      <c r="H136" s="179">
        <v>-0.50915750915750912</v>
      </c>
      <c r="I136" s="179">
        <v>-0.32038834951456308</v>
      </c>
      <c r="J136" s="180">
        <v>4.4769301050707977E-2</v>
      </c>
      <c r="K136" s="180">
        <v>-0.19759519038076157</v>
      </c>
      <c r="L136" s="180">
        <v>-0.10815139509398974</v>
      </c>
      <c r="M136" s="179">
        <v>5.3056027164685826E-2</v>
      </c>
      <c r="N136" s="179">
        <v>-0.20817220933230218</v>
      </c>
      <c r="O136" s="179">
        <v>-0.1094627105052125</v>
      </c>
    </row>
    <row r="137" spans="2:15" collapsed="1">
      <c r="B137" s="173">
        <v>2002</v>
      </c>
      <c r="C137" s="184">
        <v>-0.24237804878048785</v>
      </c>
      <c r="D137" s="184">
        <v>-0.15637860082304522</v>
      </c>
      <c r="E137" s="184">
        <v>1.0571428571428569</v>
      </c>
      <c r="F137" s="184">
        <v>-3.597122302158251E-3</v>
      </c>
      <c r="G137" s="184">
        <v>5.8163689239718597E-3</v>
      </c>
      <c r="H137" s="184">
        <v>-0.27606060606060601</v>
      </c>
      <c r="I137" s="184">
        <v>-0.15717539863325736</v>
      </c>
      <c r="J137" s="184">
        <v>-5.4447984105778779E-2</v>
      </c>
      <c r="K137" s="184">
        <v>3.9834121222353636E-2</v>
      </c>
      <c r="L137" s="184">
        <v>3.891507894015156E-3</v>
      </c>
      <c r="M137" s="184">
        <v>-5.3698896820246644E-2</v>
      </c>
      <c r="N137" s="184">
        <v>2.957096113268709E-2</v>
      </c>
      <c r="O137" s="184">
        <v>-2.5603625823980014E-3</v>
      </c>
    </row>
    <row r="138" spans="2:15" hidden="1" outlineLevel="1">
      <c r="B138" s="63" t="s">
        <v>90</v>
      </c>
      <c r="C138" s="179">
        <v>0.11904761904761907</v>
      </c>
      <c r="D138" s="180">
        <v>3.3898305084745672E-2</v>
      </c>
      <c r="E138" s="180">
        <v>0.33333333333333326</v>
      </c>
      <c r="F138" s="180">
        <v>6.1538461538461542E-2</v>
      </c>
      <c r="G138" s="179">
        <v>-0.1652542372881356</v>
      </c>
      <c r="H138" s="179">
        <v>0.34468085106382973</v>
      </c>
      <c r="I138" s="179">
        <v>8.9171974522292974E-2</v>
      </c>
      <c r="J138" s="180">
        <v>7.8226208271051423E-2</v>
      </c>
      <c r="K138" s="180">
        <v>-0.14861278648974663</v>
      </c>
      <c r="L138" s="180">
        <v>-7.4609882964889462E-2</v>
      </c>
      <c r="M138" s="179">
        <v>6.5331208741179259E-2</v>
      </c>
      <c r="N138" s="179">
        <v>-0.13468526550228577</v>
      </c>
      <c r="O138" s="179">
        <v>-6.669761683689257E-2</v>
      </c>
    </row>
    <row r="139" spans="2:15" hidden="1" outlineLevel="1">
      <c r="B139" s="63" t="s">
        <v>89</v>
      </c>
      <c r="C139" s="179">
        <v>1.6904761904761907</v>
      </c>
      <c r="D139" s="180">
        <v>0.35000000000000009</v>
      </c>
      <c r="E139" s="180">
        <v>-0.19999999999999996</v>
      </c>
      <c r="F139" s="180">
        <v>0.24</v>
      </c>
      <c r="G139" s="179">
        <v>-0.1333333333333333</v>
      </c>
      <c r="H139" s="179">
        <v>0.14507772020725396</v>
      </c>
      <c r="I139" s="179">
        <v>-2.0920502092050208E-2</v>
      </c>
      <c r="J139" s="180">
        <v>5.9729064039408808E-2</v>
      </c>
      <c r="K139" s="180">
        <v>-5.1801495581237256E-2</v>
      </c>
      <c r="L139" s="180">
        <v>-7.3607589760366077E-3</v>
      </c>
      <c r="M139" s="179">
        <v>5.345851695727144E-2</v>
      </c>
      <c r="N139" s="179">
        <v>-4.6868793856745694E-2</v>
      </c>
      <c r="O139" s="179">
        <v>-5.8722204823050683E-3</v>
      </c>
    </row>
    <row r="140" spans="2:15" hidden="1" outlineLevel="1">
      <c r="B140" s="63" t="s">
        <v>88</v>
      </c>
      <c r="C140" s="179">
        <v>-0.39215686274509809</v>
      </c>
      <c r="D140" s="180">
        <v>-0.95348837209302328</v>
      </c>
      <c r="E140" s="180" t="s">
        <v>143</v>
      </c>
      <c r="F140" s="180">
        <v>-0.95348837209302328</v>
      </c>
      <c r="G140" s="179">
        <v>-0.16033755274261607</v>
      </c>
      <c r="H140" s="179">
        <v>-5.1724137931034475E-2</v>
      </c>
      <c r="I140" s="179">
        <v>-0.10660980810234544</v>
      </c>
      <c r="J140" s="180">
        <v>-0.12390710382513659</v>
      </c>
      <c r="K140" s="180">
        <v>-0.12067072562131953</v>
      </c>
      <c r="L140" s="180">
        <v>-0.12203702635676794</v>
      </c>
      <c r="M140" s="179">
        <v>-0.13148608025094755</v>
      </c>
      <c r="N140" s="179">
        <v>-0.11911033069944399</v>
      </c>
      <c r="O140" s="179">
        <v>-0.12439950843481173</v>
      </c>
    </row>
    <row r="141" spans="2:15" hidden="1" outlineLevel="1">
      <c r="B141" s="63" t="s">
        <v>87</v>
      </c>
      <c r="C141" s="179">
        <v>-0.12</v>
      </c>
      <c r="D141" s="180">
        <v>-0.9</v>
      </c>
      <c r="E141" s="180">
        <v>-1</v>
      </c>
      <c r="F141" s="180">
        <v>-0.9375</v>
      </c>
      <c r="G141" s="179">
        <v>-0.31658291457286436</v>
      </c>
      <c r="H141" s="179">
        <v>-0.18654434250764529</v>
      </c>
      <c r="I141" s="179">
        <v>-0.23574144486692017</v>
      </c>
      <c r="J141" s="180">
        <v>-5.3058539793904846E-2</v>
      </c>
      <c r="K141" s="180">
        <v>-8.901197990467602E-2</v>
      </c>
      <c r="L141" s="180">
        <v>-7.5705939629990282E-2</v>
      </c>
      <c r="M141" s="179">
        <v>-6.8115942028985521E-2</v>
      </c>
      <c r="N141" s="179">
        <v>-9.4297704270550509E-2</v>
      </c>
      <c r="O141" s="179">
        <v>-8.4519022579647385E-2</v>
      </c>
    </row>
    <row r="142" spans="2:15" hidden="1" outlineLevel="1">
      <c r="B142" s="63" t="s">
        <v>86</v>
      </c>
      <c r="C142" s="179">
        <v>-0.44827586206896552</v>
      </c>
      <c r="D142" s="180">
        <v>-0.75</v>
      </c>
      <c r="E142" s="180">
        <v>0.16666666666666674</v>
      </c>
      <c r="F142" s="180">
        <v>-0.44444444444444442</v>
      </c>
      <c r="G142" s="179">
        <v>0.528169014084507</v>
      </c>
      <c r="H142" s="179">
        <v>0.45353159851301106</v>
      </c>
      <c r="I142" s="179">
        <v>0.47931873479318732</v>
      </c>
      <c r="J142" s="180">
        <v>-2.5411372630701923E-2</v>
      </c>
      <c r="K142" s="180">
        <v>0.27762001352265053</v>
      </c>
      <c r="L142" s="180">
        <v>0.15833060019678591</v>
      </c>
      <c r="M142" s="179">
        <v>-1.3844301765650102E-2</v>
      </c>
      <c r="N142" s="179">
        <v>0.2837027379400261</v>
      </c>
      <c r="O142" s="179">
        <v>0.16650861387703486</v>
      </c>
    </row>
    <row r="143" spans="2:15" hidden="1" outlineLevel="1">
      <c r="B143" s="63" t="s">
        <v>85</v>
      </c>
      <c r="C143" s="179">
        <v>1.625</v>
      </c>
      <c r="D143" s="180">
        <v>-0.7407407407407407</v>
      </c>
      <c r="E143" s="180">
        <v>7</v>
      </c>
      <c r="F143" s="180">
        <v>-0.2068965517241379</v>
      </c>
      <c r="G143" s="179">
        <v>0.22727272727272729</v>
      </c>
      <c r="H143" s="179">
        <v>0.101123595505618</v>
      </c>
      <c r="I143" s="179">
        <v>0.13687600644122377</v>
      </c>
      <c r="J143" s="180">
        <v>-0.20050600885515502</v>
      </c>
      <c r="K143" s="180">
        <v>-0.11097899326198968</v>
      </c>
      <c r="L143" s="180">
        <v>-0.14546783625730997</v>
      </c>
      <c r="M143" s="179">
        <v>-0.18455197679743551</v>
      </c>
      <c r="N143" s="179">
        <v>-0.1006736882057121</v>
      </c>
      <c r="O143" s="179">
        <v>-0.13282621416032769</v>
      </c>
    </row>
    <row r="144" spans="2:15" hidden="1" outlineLevel="1">
      <c r="B144" s="63" t="s">
        <v>84</v>
      </c>
      <c r="C144" s="179">
        <v>-0.39393939393939392</v>
      </c>
      <c r="D144" s="180">
        <v>0.4285714285714286</v>
      </c>
      <c r="E144" s="180" t="s">
        <v>143</v>
      </c>
      <c r="F144" s="180">
        <v>0.4285714285714286</v>
      </c>
      <c r="G144" s="179">
        <v>4.4776119402984982E-2</v>
      </c>
      <c r="H144" s="179">
        <v>7.8313253012048278E-2</v>
      </c>
      <c r="I144" s="179">
        <v>6.3333333333333242E-2</v>
      </c>
      <c r="J144" s="180">
        <v>-3.4789045151739417E-2</v>
      </c>
      <c r="K144" s="180">
        <v>7.9169992019153979E-2</v>
      </c>
      <c r="L144" s="180">
        <v>3.4405892614847833E-2</v>
      </c>
      <c r="M144" s="179">
        <v>-3.4303288384196828E-2</v>
      </c>
      <c r="N144" s="179">
        <v>7.9147877468511929E-2</v>
      </c>
      <c r="O144" s="179">
        <v>3.4152749108650848E-2</v>
      </c>
    </row>
    <row r="145" spans="2:15" hidden="1" outlineLevel="1">
      <c r="B145" s="63" t="s">
        <v>83</v>
      </c>
      <c r="C145" s="179">
        <v>-0.55714285714285716</v>
      </c>
      <c r="D145" s="180">
        <v>-7.1428571428571397E-2</v>
      </c>
      <c r="E145" s="180" t="s">
        <v>143</v>
      </c>
      <c r="F145" s="180">
        <v>-7.1428571428571397E-2</v>
      </c>
      <c r="G145" s="179">
        <v>-4.4025157232704393E-2</v>
      </c>
      <c r="H145" s="179">
        <v>-0.10599078341013823</v>
      </c>
      <c r="I145" s="179">
        <v>-7.9787234042553168E-2</v>
      </c>
      <c r="J145" s="180">
        <v>-5.6678383128295207E-2</v>
      </c>
      <c r="K145" s="180">
        <v>-2.4363979001211455E-2</v>
      </c>
      <c r="L145" s="180">
        <v>-3.6641348802270213E-2</v>
      </c>
      <c r="M145" s="179">
        <v>-6.3607924921793568E-2</v>
      </c>
      <c r="N145" s="179">
        <v>-2.6680617316243826E-2</v>
      </c>
      <c r="O145" s="179">
        <v>-4.0913109878627174E-2</v>
      </c>
    </row>
    <row r="146" spans="2:15" hidden="1" outlineLevel="1">
      <c r="B146" s="63" t="s">
        <v>82</v>
      </c>
      <c r="C146" s="179">
        <v>0.28571428571428581</v>
      </c>
      <c r="D146" s="180">
        <v>-0.40909090909090906</v>
      </c>
      <c r="E146" s="180" t="s">
        <v>143</v>
      </c>
      <c r="F146" s="180">
        <v>-0.40909090909090906</v>
      </c>
      <c r="G146" s="179">
        <v>0.39102564102564097</v>
      </c>
      <c r="H146" s="179">
        <v>-1.7391304347826098E-2</v>
      </c>
      <c r="I146" s="179">
        <v>0.1476683937823835</v>
      </c>
      <c r="J146" s="180">
        <v>-9.1241617557407007E-2</v>
      </c>
      <c r="K146" s="180">
        <v>-6.87417377719024E-2</v>
      </c>
      <c r="L146" s="180">
        <v>-7.7103156622866598E-2</v>
      </c>
      <c r="M146" s="179">
        <v>-7.4888154055631206E-2</v>
      </c>
      <c r="N146" s="179">
        <v>-6.7360542626593412E-2</v>
      </c>
      <c r="O146" s="179">
        <v>-7.0186970493718914E-2</v>
      </c>
    </row>
    <row r="147" spans="2:15" hidden="1" outlineLevel="1">
      <c r="B147" s="63" t="s">
        <v>81</v>
      </c>
      <c r="C147" s="179">
        <v>-0.10843373493975905</v>
      </c>
      <c r="D147" s="180">
        <v>0.72413793103448265</v>
      </c>
      <c r="E147" s="180" t="s">
        <v>143</v>
      </c>
      <c r="F147" s="180">
        <v>0.72413793103448265</v>
      </c>
      <c r="G147" s="179">
        <v>-0.43294117647058827</v>
      </c>
      <c r="H147" s="179">
        <v>-0.14209115281501339</v>
      </c>
      <c r="I147" s="179">
        <v>-0.29699248120300747</v>
      </c>
      <c r="J147" s="180">
        <v>3.9909376089229731E-2</v>
      </c>
      <c r="K147" s="180">
        <v>0.23775373769296215</v>
      </c>
      <c r="L147" s="180">
        <v>0.15646258503401356</v>
      </c>
      <c r="M147" s="179">
        <v>9.0836653386454635E-3</v>
      </c>
      <c r="N147" s="179">
        <v>0.22127906976744183</v>
      </c>
      <c r="O147" s="179">
        <v>0.13176470588235301</v>
      </c>
    </row>
    <row r="148" spans="2:15" hidden="1" outlineLevel="1">
      <c r="B148" s="63" t="s">
        <v>80</v>
      </c>
      <c r="C148" s="179">
        <v>-1.7543859649122862E-2</v>
      </c>
      <c r="D148" s="180">
        <v>-0.5106382978723405</v>
      </c>
      <c r="E148" s="180">
        <v>-1</v>
      </c>
      <c r="F148" s="180">
        <v>-0.58181818181818179</v>
      </c>
      <c r="G148" s="179">
        <v>-0.19444444444444442</v>
      </c>
      <c r="H148" s="179">
        <v>-0.34824281150159742</v>
      </c>
      <c r="I148" s="179">
        <v>-0.27964601769911501</v>
      </c>
      <c r="J148" s="180">
        <v>0.19026646113190937</v>
      </c>
      <c r="K148" s="180">
        <v>-9.7837281153450029E-2</v>
      </c>
      <c r="L148" s="180">
        <v>8.4491022828825368E-3</v>
      </c>
      <c r="M148" s="179">
        <v>0.16132325913824785</v>
      </c>
      <c r="N148" s="179">
        <v>-0.10841884040054395</v>
      </c>
      <c r="O148" s="179">
        <v>-6.699522562759852E-3</v>
      </c>
    </row>
    <row r="149" spans="2:15" hidden="1" outlineLevel="1">
      <c r="B149" s="63" t="s">
        <v>79</v>
      </c>
      <c r="C149" s="179">
        <v>-0.1428571428571429</v>
      </c>
      <c r="D149" s="180">
        <v>-0.52941176470588236</v>
      </c>
      <c r="E149" s="180">
        <v>-1</v>
      </c>
      <c r="F149" s="180">
        <v>-0.55555555555555558</v>
      </c>
      <c r="G149" s="179">
        <v>-8.1967213114754189E-3</v>
      </c>
      <c r="H149" s="179">
        <v>0.25229357798165131</v>
      </c>
      <c r="I149" s="179">
        <v>0.11471861471861478</v>
      </c>
      <c r="J149" s="180">
        <v>0.27489807804309851</v>
      </c>
      <c r="K149" s="180">
        <v>2.6467361492046093E-2</v>
      </c>
      <c r="L149" s="180">
        <v>0.10600410218161471</v>
      </c>
      <c r="M149" s="179">
        <v>0.23480083857442358</v>
      </c>
      <c r="N149" s="179">
        <v>3.2472717593824862E-2</v>
      </c>
      <c r="O149" s="179">
        <v>0.10061782877316849</v>
      </c>
    </row>
    <row r="150" spans="2:15" collapsed="1">
      <c r="B150" s="173">
        <v>2001</v>
      </c>
      <c r="C150" s="184">
        <v>3.3070866141732269E-2</v>
      </c>
      <c r="D150" s="184">
        <v>-0.33967391304347827</v>
      </c>
      <c r="E150" s="184">
        <v>-0.18604651162790697</v>
      </c>
      <c r="F150" s="184">
        <v>-0.32360097323600978</v>
      </c>
      <c r="G150" s="184">
        <v>-8.9981096408317529E-2</v>
      </c>
      <c r="H150" s="184">
        <v>2.5481665630826544E-2</v>
      </c>
      <c r="I150" s="184">
        <v>-2.6607538802660757E-2</v>
      </c>
      <c r="J150" s="184">
        <v>-1.2599144272885665E-2</v>
      </c>
      <c r="K150" s="184">
        <v>-1.5049472021285482E-2</v>
      </c>
      <c r="L150" s="184">
        <v>-1.4116783716454084E-2</v>
      </c>
      <c r="M150" s="184">
        <v>-1.8143009605122717E-2</v>
      </c>
      <c r="N150" s="184">
        <v>-1.3812238004764943E-2</v>
      </c>
      <c r="O150" s="184">
        <v>-1.5487871018637245E-2</v>
      </c>
    </row>
    <row r="151" spans="2:15" hidden="1" outlineLevel="1">
      <c r="B151" s="63" t="s">
        <v>90</v>
      </c>
      <c r="C151" s="179">
        <v>0.39999999999999991</v>
      </c>
      <c r="D151" s="180">
        <v>0.31111111111111112</v>
      </c>
      <c r="E151" s="180" t="s">
        <v>143</v>
      </c>
      <c r="F151" s="180">
        <v>0.44444444444444442</v>
      </c>
      <c r="G151" s="179">
        <v>0.17999999999999994</v>
      </c>
      <c r="H151" s="179">
        <v>-0.1607142857142857</v>
      </c>
      <c r="I151" s="179">
        <v>-1.8750000000000044E-2</v>
      </c>
      <c r="J151" s="180">
        <v>0.26226415094339628</v>
      </c>
      <c r="K151" s="180">
        <v>0.39868398852707942</v>
      </c>
      <c r="L151" s="180">
        <v>0.35104864390029644</v>
      </c>
      <c r="M151" s="179">
        <v>0.26054519368723095</v>
      </c>
      <c r="N151" s="179">
        <v>0.37441598195585635</v>
      </c>
      <c r="O151" s="179">
        <v>0.33347090383821709</v>
      </c>
    </row>
    <row r="152" spans="2:15" hidden="1" outlineLevel="1">
      <c r="B152" s="63" t="s">
        <v>89</v>
      </c>
      <c r="C152" s="179">
        <v>-0.43243243243243246</v>
      </c>
      <c r="D152" s="180">
        <v>-0.53488372093023262</v>
      </c>
      <c r="E152" s="180">
        <v>0.25</v>
      </c>
      <c r="F152" s="180">
        <v>-0.46808510638297873</v>
      </c>
      <c r="G152" s="179">
        <v>-0.21487603305785119</v>
      </c>
      <c r="H152" s="179">
        <v>-0.36092715231788075</v>
      </c>
      <c r="I152" s="179">
        <v>-0.28120300751879701</v>
      </c>
      <c r="J152" s="180">
        <v>-0.11962414166967839</v>
      </c>
      <c r="K152" s="180">
        <v>6.5633149811648694E-2</v>
      </c>
      <c r="L152" s="180">
        <v>-1.6806046960437415E-2</v>
      </c>
      <c r="M152" s="179">
        <v>-0.13219155304289987</v>
      </c>
      <c r="N152" s="179">
        <v>4.7863485016648166E-2</v>
      </c>
      <c r="O152" s="179">
        <v>-3.4034185448494902E-2</v>
      </c>
    </row>
    <row r="153" spans="2:15" hidden="1" outlineLevel="1">
      <c r="B153" s="63" t="s">
        <v>88</v>
      </c>
      <c r="C153" s="179">
        <v>0.27499999999999991</v>
      </c>
      <c r="D153" s="180">
        <v>0.10256410256410264</v>
      </c>
      <c r="E153" s="180">
        <v>-1</v>
      </c>
      <c r="F153" s="180">
        <v>-0.20370370370370372</v>
      </c>
      <c r="G153" s="179">
        <v>0.1732673267326732</v>
      </c>
      <c r="H153" s="179">
        <v>-0.27950310559006208</v>
      </c>
      <c r="I153" s="179">
        <v>-0.10496183206106868</v>
      </c>
      <c r="J153" s="180">
        <v>8.460512668543485E-2</v>
      </c>
      <c r="K153" s="180">
        <v>3.1610378912685366E-2</v>
      </c>
      <c r="L153" s="180">
        <v>5.333819330538847E-2</v>
      </c>
      <c r="M153" s="179">
        <v>8.8335704125177772E-2</v>
      </c>
      <c r="N153" s="179">
        <v>2.0101502637078328E-2</v>
      </c>
      <c r="O153" s="179">
        <v>4.8187833011300363E-2</v>
      </c>
    </row>
    <row r="154" spans="2:15" hidden="1" outlineLevel="1">
      <c r="B154" s="63" t="s">
        <v>87</v>
      </c>
      <c r="C154" s="179">
        <v>0.5625</v>
      </c>
      <c r="D154" s="180">
        <v>4</v>
      </c>
      <c r="E154" s="180">
        <v>0.5</v>
      </c>
      <c r="F154" s="180">
        <v>1.6666666666666665</v>
      </c>
      <c r="G154" s="179">
        <v>-7.0093457943925186E-2</v>
      </c>
      <c r="H154" s="179">
        <v>0.17204301075268824</v>
      </c>
      <c r="I154" s="179">
        <v>6.6937119675456458E-2</v>
      </c>
      <c r="J154" s="180">
        <v>5.2133794694348312E-2</v>
      </c>
      <c r="K154" s="180">
        <v>0.10489610019925988</v>
      </c>
      <c r="L154" s="180">
        <v>8.4763665170319413E-2</v>
      </c>
      <c r="M154" s="179">
        <v>5.3435114503816772E-2</v>
      </c>
      <c r="N154" s="179">
        <v>0.10789005879939828</v>
      </c>
      <c r="O154" s="179">
        <v>8.6905362245755624E-2</v>
      </c>
    </row>
    <row r="155" spans="2:15" hidden="1" outlineLevel="1">
      <c r="B155" s="63" t="s">
        <v>86</v>
      </c>
      <c r="C155" s="179">
        <v>0.15999999999999992</v>
      </c>
      <c r="D155" s="180">
        <v>0.33333333333333326</v>
      </c>
      <c r="E155" s="180">
        <v>0.5</v>
      </c>
      <c r="F155" s="180">
        <v>0.38461538461538458</v>
      </c>
      <c r="G155" s="179">
        <v>2.8985507246376718E-2</v>
      </c>
      <c r="H155" s="179">
        <v>-0.25895316804407709</v>
      </c>
      <c r="I155" s="179">
        <v>-0.17964071856287422</v>
      </c>
      <c r="J155" s="180">
        <v>9.6740273396425103E-3</v>
      </c>
      <c r="K155" s="180">
        <v>-0.24540816326530612</v>
      </c>
      <c r="L155" s="180">
        <v>-0.16207488835451733</v>
      </c>
      <c r="M155" s="179">
        <v>1.1568906028008863E-2</v>
      </c>
      <c r="N155" s="179">
        <v>-0.24559850496705027</v>
      </c>
      <c r="O155" s="179">
        <v>-0.16165363720683712</v>
      </c>
    </row>
    <row r="156" spans="2:15" hidden="1" outlineLevel="1">
      <c r="B156" s="63" t="s">
        <v>85</v>
      </c>
      <c r="C156" s="179">
        <v>-0.4</v>
      </c>
      <c r="D156" s="180">
        <v>2.375</v>
      </c>
      <c r="E156" s="180">
        <v>-0.5</v>
      </c>
      <c r="F156" s="180">
        <v>1.4166666666666665</v>
      </c>
      <c r="G156" s="179">
        <v>0.51724137931034475</v>
      </c>
      <c r="H156" s="179">
        <v>6.7873303167420573E-3</v>
      </c>
      <c r="I156" s="179">
        <v>0.11290322580645151</v>
      </c>
      <c r="J156" s="180">
        <v>0.31832395247029388</v>
      </c>
      <c r="K156" s="180">
        <v>-0.16130640737970581</v>
      </c>
      <c r="L156" s="180">
        <v>-2.4598930481283476E-2</v>
      </c>
      <c r="M156" s="179">
        <v>0.32049989921386812</v>
      </c>
      <c r="N156" s="179">
        <v>-0.15546117477361965</v>
      </c>
      <c r="O156" s="179">
        <v>-2.006880733944949E-2</v>
      </c>
    </row>
    <row r="157" spans="2:15" hidden="1" outlineLevel="1">
      <c r="B157" s="63" t="s">
        <v>84</v>
      </c>
      <c r="C157" s="179">
        <v>6.4516129032258007E-2</v>
      </c>
      <c r="D157" s="180">
        <v>0.16666666666666674</v>
      </c>
      <c r="E157" s="180" t="s">
        <v>143</v>
      </c>
      <c r="F157" s="180">
        <v>0.16666666666666674</v>
      </c>
      <c r="G157" s="179">
        <v>0.44086021505376349</v>
      </c>
      <c r="H157" s="179">
        <v>0.5660377358490567</v>
      </c>
      <c r="I157" s="179">
        <v>0.50753768844221114</v>
      </c>
      <c r="J157" s="180">
        <v>0.11285008237232286</v>
      </c>
      <c r="K157" s="180">
        <v>1.3098318240621021E-2</v>
      </c>
      <c r="L157" s="180">
        <v>5.0071239568491688E-2</v>
      </c>
      <c r="M157" s="179">
        <v>0.12062566277836684</v>
      </c>
      <c r="N157" s="179">
        <v>2.2416534181240122E-2</v>
      </c>
      <c r="O157" s="179">
        <v>5.9232756907175554E-2</v>
      </c>
    </row>
    <row r="158" spans="2:15" hidden="1" outlineLevel="1">
      <c r="B158" s="63" t="s">
        <v>83</v>
      </c>
      <c r="C158" s="179">
        <v>2.1818181818181817</v>
      </c>
      <c r="D158" s="180">
        <v>-0.46153846153846156</v>
      </c>
      <c r="E158" s="180">
        <v>-1</v>
      </c>
      <c r="F158" s="180">
        <v>-0.53333333333333333</v>
      </c>
      <c r="G158" s="179">
        <v>7.4324324324324342E-2</v>
      </c>
      <c r="H158" s="179">
        <v>0.4370860927152318</v>
      </c>
      <c r="I158" s="179">
        <v>0.25752508361204018</v>
      </c>
      <c r="J158" s="180">
        <v>-6.8549212195621045E-2</v>
      </c>
      <c r="K158" s="180">
        <v>3.1375815632375348E-2</v>
      </c>
      <c r="L158" s="180">
        <v>-9.0157154673283779E-3</v>
      </c>
      <c r="M158" s="179">
        <v>-5.665945307889042E-2</v>
      </c>
      <c r="N158" s="179">
        <v>3.9141070943191192E-2</v>
      </c>
      <c r="O158" s="179">
        <v>0</v>
      </c>
    </row>
    <row r="159" spans="2:15" hidden="1" outlineLevel="1">
      <c r="B159" s="63" t="s">
        <v>82</v>
      </c>
      <c r="C159" s="179">
        <v>-0.1428571428571429</v>
      </c>
      <c r="D159" s="180">
        <v>-0.15384615384615385</v>
      </c>
      <c r="E159" s="180" t="s">
        <v>143</v>
      </c>
      <c r="F159" s="180">
        <v>-0.15384615384615385</v>
      </c>
      <c r="G159" s="179">
        <v>-0.38582677165354329</v>
      </c>
      <c r="H159" s="179">
        <v>-0.12878787878787878</v>
      </c>
      <c r="I159" s="179">
        <v>-0.25482625482625487</v>
      </c>
      <c r="J159" s="180">
        <v>-8.9715131335553089E-2</v>
      </c>
      <c r="K159" s="180">
        <v>-1.7939336716629284E-2</v>
      </c>
      <c r="L159" s="180">
        <v>-4.5896678435045746E-2</v>
      </c>
      <c r="M159" s="179">
        <v>-0.10357454228421969</v>
      </c>
      <c r="N159" s="179">
        <v>-2.1288771889664604E-2</v>
      </c>
      <c r="O159" s="179">
        <v>-5.3897180762852437E-2</v>
      </c>
    </row>
    <row r="160" spans="2:15" hidden="1" outlineLevel="1">
      <c r="B160" s="63" t="s">
        <v>81</v>
      </c>
      <c r="C160" s="179">
        <v>0.13698630136986312</v>
      </c>
      <c r="D160" s="180">
        <v>0.26086956521739135</v>
      </c>
      <c r="E160" s="180" t="s">
        <v>143</v>
      </c>
      <c r="F160" s="180">
        <v>0.26086956521739135</v>
      </c>
      <c r="G160" s="179">
        <v>1.0935960591133007</v>
      </c>
      <c r="H160" s="179">
        <v>0.84653465346534662</v>
      </c>
      <c r="I160" s="179">
        <v>0.97037037037037033</v>
      </c>
      <c r="J160" s="180">
        <v>0.20622240908135381</v>
      </c>
      <c r="K160" s="180">
        <v>0.13805505602434631</v>
      </c>
      <c r="L160" s="180">
        <v>0.1651092941765393</v>
      </c>
      <c r="M160" s="179">
        <v>0.24109968354430378</v>
      </c>
      <c r="N160" s="179">
        <v>0.15731395505315571</v>
      </c>
      <c r="O160" s="179">
        <v>0.19123888844398174</v>
      </c>
    </row>
    <row r="161" spans="2:15" hidden="1" outlineLevel="1">
      <c r="B161" s="63" t="s">
        <v>80</v>
      </c>
      <c r="C161" s="179">
        <v>7.547169811320753E-2</v>
      </c>
      <c r="D161" s="180">
        <v>-6.0000000000000053E-2</v>
      </c>
      <c r="E161" s="180">
        <v>0</v>
      </c>
      <c r="F161" s="180">
        <v>-5.1724137931034475E-2</v>
      </c>
      <c r="G161" s="179">
        <v>0.15596330275229353</v>
      </c>
      <c r="H161" s="179">
        <v>0.15073529411764697</v>
      </c>
      <c r="I161" s="179">
        <v>0.15306122448979598</v>
      </c>
      <c r="J161" s="180">
        <v>-3.9145154464663601E-2</v>
      </c>
      <c r="K161" s="180">
        <v>-8.1470970793425579E-2</v>
      </c>
      <c r="L161" s="180">
        <v>-6.6297504361677917E-2</v>
      </c>
      <c r="M161" s="179">
        <v>-2.972062611452353E-2</v>
      </c>
      <c r="N161" s="179">
        <v>-7.4167334325283329E-2</v>
      </c>
      <c r="O161" s="179">
        <v>-5.7893209518282029E-2</v>
      </c>
    </row>
    <row r="162" spans="2:15" hidden="1" outlineLevel="1">
      <c r="B162" s="63" t="s">
        <v>79</v>
      </c>
      <c r="C162" s="179">
        <v>-0.31372549019607843</v>
      </c>
      <c r="D162" s="180">
        <v>1.6153846153846154</v>
      </c>
      <c r="E162" s="180" t="s">
        <v>143</v>
      </c>
      <c r="F162" s="180">
        <v>1.7692307692307692</v>
      </c>
      <c r="G162" s="179">
        <v>1.6666666666666607E-2</v>
      </c>
      <c r="H162" s="179">
        <v>-6.8376068376068355E-2</v>
      </c>
      <c r="I162" s="179">
        <v>-2.5316455696202556E-2</v>
      </c>
      <c r="J162" s="180">
        <v>-0.26842778014486579</v>
      </c>
      <c r="K162" s="180">
        <v>-5.2002080083203284E-2</v>
      </c>
      <c r="L162" s="180">
        <v>-0.1340222832229937</v>
      </c>
      <c r="M162" s="179">
        <v>-0.24614776768075863</v>
      </c>
      <c r="N162" s="179">
        <v>-5.1980822609134503E-2</v>
      </c>
      <c r="O162" s="179">
        <v>-0.12765629812134283</v>
      </c>
    </row>
    <row r="163" spans="2:15" collapsed="1">
      <c r="B163" s="173">
        <v>2000</v>
      </c>
      <c r="C163" s="184">
        <v>5.6572379367720416E-2</v>
      </c>
      <c r="D163" s="184">
        <v>0.20655737704918042</v>
      </c>
      <c r="E163" s="184">
        <v>-8.5106382978723416E-2</v>
      </c>
      <c r="F163" s="184">
        <v>0.16761363636363646</v>
      </c>
      <c r="G163" s="184">
        <v>0.10715780661364582</v>
      </c>
      <c r="H163" s="184">
        <v>3.1084861672359132E-4</v>
      </c>
      <c r="I163" s="184">
        <v>4.584373885123072E-2</v>
      </c>
      <c r="J163" s="184">
        <v>2.9045282099474434E-2</v>
      </c>
      <c r="K163" s="184">
        <v>-4.366812227074246E-3</v>
      </c>
      <c r="L163" s="184">
        <v>8.0921479558728748E-3</v>
      </c>
      <c r="M163" s="184">
        <v>3.3280115871422211E-2</v>
      </c>
      <c r="N163" s="184">
        <v>-4.2541690857039738E-3</v>
      </c>
      <c r="O163" s="184">
        <v>9.9403083549629567E-3</v>
      </c>
    </row>
    <row r="164" spans="2:15" hidden="1" outlineLevel="1">
      <c r="B164" s="63" t="s">
        <v>90</v>
      </c>
      <c r="C164" s="179">
        <v>-0.57446808510638303</v>
      </c>
      <c r="D164" s="180">
        <v>-0.61538461538461542</v>
      </c>
      <c r="E164" s="180" t="s">
        <v>143</v>
      </c>
      <c r="F164" s="180">
        <v>-0.61538461538461542</v>
      </c>
      <c r="G164" s="179">
        <v>-0.1266375545851528</v>
      </c>
      <c r="H164" s="179">
        <v>0.22270742358078599</v>
      </c>
      <c r="I164" s="179">
        <v>4.8034934497816595E-2</v>
      </c>
      <c r="J164" s="180">
        <v>-0.21924871102381538</v>
      </c>
      <c r="K164" s="180">
        <v>-0.22815470764422452</v>
      </c>
      <c r="L164" s="180">
        <v>-0.22506807351940095</v>
      </c>
      <c r="M164" s="179">
        <v>-0.23574561403508776</v>
      </c>
      <c r="N164" s="179">
        <v>-0.21509863429438547</v>
      </c>
      <c r="O164" s="179">
        <v>-0.22264998395893487</v>
      </c>
    </row>
    <row r="165" spans="2:15" hidden="1" outlineLevel="1">
      <c r="B165" s="63" t="s">
        <v>89</v>
      </c>
      <c r="C165" s="179">
        <v>0.42307692307692313</v>
      </c>
      <c r="D165" s="180">
        <v>0.10256410256410264</v>
      </c>
      <c r="E165" s="180">
        <v>-0.5</v>
      </c>
      <c r="F165" s="180">
        <v>0</v>
      </c>
      <c r="G165" s="179">
        <v>0.90052356020942415</v>
      </c>
      <c r="H165" s="179">
        <v>-0.25980392156862742</v>
      </c>
      <c r="I165" s="179">
        <v>0.11018363939899833</v>
      </c>
      <c r="J165" s="180">
        <v>0.12365482233502534</v>
      </c>
      <c r="K165" s="180">
        <v>-5.3223593964334737E-2</v>
      </c>
      <c r="L165" s="180">
        <v>1.8092509209987728E-2</v>
      </c>
      <c r="M165" s="179">
        <v>0.15498367582101014</v>
      </c>
      <c r="N165" s="179">
        <v>-6.4624967557747159E-2</v>
      </c>
      <c r="O165" s="179">
        <v>2.3929373499574025E-2</v>
      </c>
    </row>
    <row r="166" spans="2:15" hidden="1" outlineLevel="1">
      <c r="B166" s="63" t="s">
        <v>88</v>
      </c>
      <c r="C166" s="179">
        <v>-0.32203389830508478</v>
      </c>
      <c r="D166" s="180">
        <v>-0.49350649350649356</v>
      </c>
      <c r="E166" s="180" t="s">
        <v>143</v>
      </c>
      <c r="F166" s="180">
        <v>-0.29870129870129869</v>
      </c>
      <c r="G166" s="179">
        <v>6.315789473684208E-2</v>
      </c>
      <c r="H166" s="179">
        <v>0.2432432432432432</v>
      </c>
      <c r="I166" s="179">
        <v>0.1670378619153674</v>
      </c>
      <c r="J166" s="180">
        <v>4.2155651636812896E-2</v>
      </c>
      <c r="K166" s="180">
        <v>0.16786916786916795</v>
      </c>
      <c r="L166" s="180">
        <v>0.11283126014061651</v>
      </c>
      <c r="M166" s="179">
        <v>3.3519553072625774E-2</v>
      </c>
      <c r="N166" s="179">
        <v>0.17189504373177833</v>
      </c>
      <c r="O166" s="179">
        <v>0.11068478897054046</v>
      </c>
    </row>
    <row r="167" spans="2:15" hidden="1" outlineLevel="1">
      <c r="B167" s="63" t="s">
        <v>87</v>
      </c>
      <c r="C167" s="179">
        <v>0.23076923076923084</v>
      </c>
      <c r="D167" s="180">
        <v>1</v>
      </c>
      <c r="E167" s="180" t="s">
        <v>143</v>
      </c>
      <c r="F167" s="180">
        <v>5</v>
      </c>
      <c r="G167" s="179">
        <v>-3.6036036036036001E-2</v>
      </c>
      <c r="H167" s="179">
        <v>0.61271676300578037</v>
      </c>
      <c r="I167" s="179">
        <v>0.2481012658227848</v>
      </c>
      <c r="J167" s="180">
        <v>0.16626311541565775</v>
      </c>
      <c r="K167" s="180">
        <v>0.15597235932872655</v>
      </c>
      <c r="L167" s="180">
        <v>0.15987748851454819</v>
      </c>
      <c r="M167" s="179">
        <v>0.15578522813208973</v>
      </c>
      <c r="N167" s="179">
        <v>0.16989281714925619</v>
      </c>
      <c r="O167" s="179">
        <v>0.16441573693482092</v>
      </c>
    </row>
    <row r="168" spans="2:15" hidden="1" outlineLevel="1">
      <c r="B168" s="63" t="s">
        <v>86</v>
      </c>
      <c r="C168" s="179">
        <v>-0.16666666666666663</v>
      </c>
      <c r="D168" s="180">
        <v>0</v>
      </c>
      <c r="E168" s="180" t="s">
        <v>143</v>
      </c>
      <c r="F168" s="180">
        <v>0.44444444444444442</v>
      </c>
      <c r="G168" s="179">
        <v>-6.7567567567567544E-2</v>
      </c>
      <c r="H168" s="179">
        <v>0.83333333333333326</v>
      </c>
      <c r="I168" s="179">
        <v>0.44797687861271673</v>
      </c>
      <c r="J168" s="180">
        <v>0.10658599022573889</v>
      </c>
      <c r="K168" s="180">
        <v>-5.084745762711862E-2</v>
      </c>
      <c r="L168" s="180">
        <v>-4.5821365066338604E-3</v>
      </c>
      <c r="M168" s="179">
        <v>9.8795718108831476E-2</v>
      </c>
      <c r="N168" s="179">
        <v>-3.3830656656846925E-2</v>
      </c>
      <c r="O168" s="179">
        <v>5.7972945958553179E-3</v>
      </c>
    </row>
    <row r="169" spans="2:15" hidden="1" outlineLevel="1">
      <c r="B169" s="63" t="s">
        <v>85</v>
      </c>
      <c r="C169" s="179">
        <v>0.4285714285714286</v>
      </c>
      <c r="D169" s="180">
        <v>-0.33333333333333337</v>
      </c>
      <c r="E169" s="180" t="s">
        <v>143</v>
      </c>
      <c r="F169" s="180">
        <v>0</v>
      </c>
      <c r="G169" s="179">
        <v>0.36470588235294121</v>
      </c>
      <c r="H169" s="179">
        <v>0.86497890295358659</v>
      </c>
      <c r="I169" s="179">
        <v>0.73291925465838514</v>
      </c>
      <c r="J169" s="180">
        <v>0.39043478260869557</v>
      </c>
      <c r="K169" s="180">
        <v>0.19636110558759201</v>
      </c>
      <c r="L169" s="180">
        <v>0.24592833876221509</v>
      </c>
      <c r="M169" s="179">
        <v>0.38769230769230778</v>
      </c>
      <c r="N169" s="179">
        <v>0.21214181641573582</v>
      </c>
      <c r="O169" s="179">
        <v>0.25739005046863728</v>
      </c>
    </row>
    <row r="170" spans="2:15" hidden="1" outlineLevel="1">
      <c r="B170" s="63" t="s">
        <v>84</v>
      </c>
      <c r="C170" s="179">
        <v>0.29166666666666674</v>
      </c>
      <c r="D170" s="180">
        <v>-0.64705882352941169</v>
      </c>
      <c r="E170" s="180" t="s">
        <v>143</v>
      </c>
      <c r="F170" s="180">
        <v>-0.64705882352941169</v>
      </c>
      <c r="G170" s="179">
        <v>-0.27906976744186052</v>
      </c>
      <c r="H170" s="179">
        <v>1.2553191489361701</v>
      </c>
      <c r="I170" s="179">
        <v>0.13068181818181812</v>
      </c>
      <c r="J170" s="180">
        <v>0.35289747399702831</v>
      </c>
      <c r="K170" s="180">
        <v>0.24752874722614493</v>
      </c>
      <c r="L170" s="180">
        <v>0.28461236762975561</v>
      </c>
      <c r="M170" s="179">
        <v>0.31795946890286508</v>
      </c>
      <c r="N170" s="179">
        <v>0.25699440447641897</v>
      </c>
      <c r="O170" s="179">
        <v>0.2791762013729977</v>
      </c>
    </row>
    <row r="171" spans="2:15" hidden="1" outlineLevel="1">
      <c r="B171" s="63" t="s">
        <v>83</v>
      </c>
      <c r="C171" s="179">
        <v>-0.5</v>
      </c>
      <c r="D171" s="180">
        <v>0.625</v>
      </c>
      <c r="E171" s="180" t="s">
        <v>143</v>
      </c>
      <c r="F171" s="180">
        <v>0.875</v>
      </c>
      <c r="G171" s="179">
        <v>-0.30188679245283023</v>
      </c>
      <c r="H171" s="179">
        <v>8.6330935251798468E-2</v>
      </c>
      <c r="I171" s="179">
        <v>-0.14814814814814814</v>
      </c>
      <c r="J171" s="180">
        <v>0.32546786004882011</v>
      </c>
      <c r="K171" s="180">
        <v>0.17696078431372553</v>
      </c>
      <c r="L171" s="180">
        <v>0.23279290302844902</v>
      </c>
      <c r="M171" s="179">
        <v>0.28391007830260162</v>
      </c>
      <c r="N171" s="179">
        <v>0.1755871544975236</v>
      </c>
      <c r="O171" s="179">
        <v>0.21755725190839703</v>
      </c>
    </row>
    <row r="172" spans="2:15" hidden="1" outlineLevel="1">
      <c r="B172" s="63" t="s">
        <v>82</v>
      </c>
      <c r="C172" s="179">
        <v>0.53125</v>
      </c>
      <c r="D172" s="180">
        <v>-3.703703703703709E-2</v>
      </c>
      <c r="E172" s="180" t="s">
        <v>143</v>
      </c>
      <c r="F172" s="180">
        <v>-3.703703703703709E-2</v>
      </c>
      <c r="G172" s="179">
        <v>0.35828877005347604</v>
      </c>
      <c r="H172" s="179">
        <v>0.84615384615384626</v>
      </c>
      <c r="I172" s="179">
        <v>0.56969696969696959</v>
      </c>
      <c r="J172" s="180">
        <v>0.39979285344381155</v>
      </c>
      <c r="K172" s="180">
        <v>0.25433012583271641</v>
      </c>
      <c r="L172" s="180">
        <v>0.30724310068757643</v>
      </c>
      <c r="M172" s="179">
        <v>0.39605647517039921</v>
      </c>
      <c r="N172" s="179">
        <v>0.26659901420701648</v>
      </c>
      <c r="O172" s="179">
        <v>0.31491913501726332</v>
      </c>
    </row>
    <row r="173" spans="2:15" hidden="1" outlineLevel="1">
      <c r="B173" s="63" t="s">
        <v>81</v>
      </c>
      <c r="C173" s="179">
        <v>0.87179487179487181</v>
      </c>
      <c r="D173" s="180">
        <v>-0.5490196078431373</v>
      </c>
      <c r="E173" s="180">
        <v>-1</v>
      </c>
      <c r="F173" s="180">
        <v>-0.59649122807017552</v>
      </c>
      <c r="G173" s="179">
        <v>-0.10176991150442483</v>
      </c>
      <c r="H173" s="179">
        <v>-2.4154589371980673E-2</v>
      </c>
      <c r="I173" s="179">
        <v>-6.4665127020785196E-2</v>
      </c>
      <c r="J173" s="180">
        <v>0.21693527756459452</v>
      </c>
      <c r="K173" s="180">
        <v>9.1005131300935682E-2</v>
      </c>
      <c r="L173" s="180">
        <v>0.13773137161841476</v>
      </c>
      <c r="M173" s="179">
        <v>0.19668639053254444</v>
      </c>
      <c r="N173" s="179">
        <v>8.6562362918555236E-2</v>
      </c>
      <c r="O173" s="179">
        <v>0.12861532899493855</v>
      </c>
    </row>
    <row r="174" spans="2:15" hidden="1" outlineLevel="1">
      <c r="B174" s="63" t="s">
        <v>80</v>
      </c>
      <c r="C174" s="179">
        <v>0.60606060606060597</v>
      </c>
      <c r="D174" s="180">
        <v>-0.29577464788732399</v>
      </c>
      <c r="E174" s="180">
        <v>1</v>
      </c>
      <c r="F174" s="180">
        <v>-0.22666666666666668</v>
      </c>
      <c r="G174" s="179">
        <v>-9.1666666666666674E-2</v>
      </c>
      <c r="H174" s="179">
        <v>0.95683453237410077</v>
      </c>
      <c r="I174" s="179">
        <v>0.29287598944591031</v>
      </c>
      <c r="J174" s="180">
        <v>0.23233376792698834</v>
      </c>
      <c r="K174" s="180">
        <v>0.25979442872039327</v>
      </c>
      <c r="L174" s="180">
        <v>0.24981039059537347</v>
      </c>
      <c r="M174" s="179">
        <v>0.20770519262981568</v>
      </c>
      <c r="N174" s="179">
        <v>0.27435822637106178</v>
      </c>
      <c r="O174" s="179">
        <v>0.24911644766651553</v>
      </c>
    </row>
    <row r="175" spans="2:15" hidden="1" outlineLevel="1">
      <c r="B175" s="63" t="s">
        <v>79</v>
      </c>
      <c r="C175" s="179">
        <v>2.5172413793103448</v>
      </c>
      <c r="D175" s="180">
        <v>0.52941176470588225</v>
      </c>
      <c r="E175" s="180" t="s">
        <v>143</v>
      </c>
      <c r="F175" s="180">
        <v>0.52941176470588225</v>
      </c>
      <c r="G175" s="179">
        <v>0.12149532710280364</v>
      </c>
      <c r="H175" s="179">
        <v>0.29281767955801108</v>
      </c>
      <c r="I175" s="179">
        <v>0.19999999999999996</v>
      </c>
      <c r="J175" s="180">
        <v>0.23299185710533221</v>
      </c>
      <c r="K175" s="180">
        <v>0.20018723669839278</v>
      </c>
      <c r="L175" s="180">
        <v>0.21241190289741585</v>
      </c>
      <c r="M175" s="179">
        <v>0.24465207769854924</v>
      </c>
      <c r="N175" s="179">
        <v>0.20273141122913496</v>
      </c>
      <c r="O175" s="179">
        <v>0.21872947358543682</v>
      </c>
    </row>
    <row r="176" spans="2:15" collapsed="1">
      <c r="B176" s="173">
        <v>1999</v>
      </c>
      <c r="C176" s="184">
        <v>0.11918063314711369</v>
      </c>
      <c r="D176" s="184">
        <v>-0.32967032967032972</v>
      </c>
      <c r="E176" s="184">
        <v>1.6111111111111112</v>
      </c>
      <c r="F176" s="184">
        <v>-0.2558139534883721</v>
      </c>
      <c r="G176" s="184">
        <v>5.103387593488784E-2</v>
      </c>
      <c r="H176" s="184">
        <v>0.36313559322033906</v>
      </c>
      <c r="I176" s="184">
        <v>0.21001510900064746</v>
      </c>
      <c r="J176" s="184">
        <v>0.17919146316437518</v>
      </c>
      <c r="K176" s="184">
        <v>0.10663490827474065</v>
      </c>
      <c r="L176" s="184">
        <v>0.13262186158640565</v>
      </c>
      <c r="M176" s="184">
        <v>0.16851620348110385</v>
      </c>
      <c r="N176" s="184">
        <v>0.11368500847230889</v>
      </c>
      <c r="O176" s="184">
        <v>0.13380475515000101</v>
      </c>
    </row>
    <row r="177" spans="2:15" hidden="1" outlineLevel="1">
      <c r="B177" s="63" t="s">
        <v>90</v>
      </c>
      <c r="C177" s="179">
        <v>1.7647058823529411</v>
      </c>
      <c r="D177" s="180">
        <v>0.31460674157303381</v>
      </c>
      <c r="E177" s="180" t="s">
        <v>143</v>
      </c>
      <c r="F177" s="180">
        <v>0.31460674157303381</v>
      </c>
      <c r="G177" s="179">
        <v>0.50657894736842102</v>
      </c>
      <c r="H177" s="179">
        <v>0.52666666666666662</v>
      </c>
      <c r="I177" s="179">
        <v>0.51655629139072845</v>
      </c>
      <c r="J177" s="180">
        <v>0.19233021077283374</v>
      </c>
      <c r="K177" s="180">
        <v>0.15577965081276335</v>
      </c>
      <c r="L177" s="180">
        <v>0.16819085487077534</v>
      </c>
      <c r="M177" s="179">
        <v>0.22977346278317157</v>
      </c>
      <c r="N177" s="179">
        <v>0.16396820724168393</v>
      </c>
      <c r="O177" s="179">
        <v>0.18720243763092737</v>
      </c>
    </row>
    <row r="178" spans="2:15" hidden="1" outlineLevel="1">
      <c r="B178" s="63" t="s">
        <v>89</v>
      </c>
      <c r="C178" s="179">
        <v>0.13043478260869557</v>
      </c>
      <c r="D178" s="180">
        <v>-0.390625</v>
      </c>
      <c r="E178" s="180" t="s">
        <v>143</v>
      </c>
      <c r="F178" s="180">
        <v>-0.265625</v>
      </c>
      <c r="G178" s="179">
        <v>-9.0476190476190488E-2</v>
      </c>
      <c r="H178" s="179">
        <v>1.2054054054054055</v>
      </c>
      <c r="I178" s="179">
        <v>0.51645569620253173</v>
      </c>
      <c r="J178" s="180">
        <v>0.48388068695390185</v>
      </c>
      <c r="K178" s="180">
        <v>0.2680466168029223</v>
      </c>
      <c r="L178" s="180">
        <v>0.3470445522717247</v>
      </c>
      <c r="M178" s="179">
        <v>0.43088760648529822</v>
      </c>
      <c r="N178" s="179">
        <v>0.29861813279406801</v>
      </c>
      <c r="O178" s="179">
        <v>0.34889794212890424</v>
      </c>
    </row>
    <row r="179" spans="2:15" hidden="1" outlineLevel="1">
      <c r="B179" s="63" t="s">
        <v>88</v>
      </c>
      <c r="C179" s="179">
        <v>0.90322580645161299</v>
      </c>
      <c r="D179" s="180">
        <v>0.35087719298245612</v>
      </c>
      <c r="E179" s="180" t="s">
        <v>143</v>
      </c>
      <c r="F179" s="180">
        <v>0.35087719298245612</v>
      </c>
      <c r="G179" s="179">
        <v>-0.11214953271028039</v>
      </c>
      <c r="H179" s="179">
        <v>0.1212121212121211</v>
      </c>
      <c r="I179" s="179">
        <v>8.9887640449437534E-3</v>
      </c>
      <c r="J179" s="180">
        <v>0.61455996010969827</v>
      </c>
      <c r="K179" s="180">
        <v>8.7485288348371881E-2</v>
      </c>
      <c r="L179" s="180">
        <v>0.26882827243094876</v>
      </c>
      <c r="M179" s="179">
        <v>0.5770925110132159</v>
      </c>
      <c r="N179" s="179">
        <v>8.8474232038588507E-2</v>
      </c>
      <c r="O179" s="179">
        <v>0.26134033303256499</v>
      </c>
    </row>
    <row r="180" spans="2:15" hidden="1" outlineLevel="1">
      <c r="B180" s="63" t="s">
        <v>87</v>
      </c>
      <c r="C180" s="179">
        <v>2.25</v>
      </c>
      <c r="D180" s="180">
        <v>-0.7142857142857143</v>
      </c>
      <c r="E180" s="180" t="s">
        <v>143</v>
      </c>
      <c r="F180" s="180">
        <v>-0.7142857142857143</v>
      </c>
      <c r="G180" s="179">
        <v>0.4701986754966887</v>
      </c>
      <c r="H180" s="179">
        <v>0.24460431654676262</v>
      </c>
      <c r="I180" s="179">
        <v>0.36206896551724133</v>
      </c>
      <c r="J180" s="180">
        <v>0.10789865871833082</v>
      </c>
      <c r="K180" s="180">
        <v>3.4729315628192037E-2</v>
      </c>
      <c r="L180" s="180">
        <v>6.1328421280745449E-2</v>
      </c>
      <c r="M180" s="179">
        <v>0.12666856006816252</v>
      </c>
      <c r="N180" s="179">
        <v>3.9580908032595952E-2</v>
      </c>
      <c r="O180" s="179">
        <v>7.1743234738829376E-2</v>
      </c>
    </row>
    <row r="181" spans="2:15" hidden="1" outlineLevel="1">
      <c r="B181" s="63" t="s">
        <v>86</v>
      </c>
      <c r="C181" s="179">
        <v>0.25</v>
      </c>
      <c r="D181" s="180">
        <v>3.5</v>
      </c>
      <c r="E181" s="180" t="s">
        <v>143</v>
      </c>
      <c r="F181" s="180">
        <v>3.5</v>
      </c>
      <c r="G181" s="179">
        <v>0.3214285714285714</v>
      </c>
      <c r="H181" s="179">
        <v>0.48872180451127822</v>
      </c>
      <c r="I181" s="179">
        <v>0.41224489795918373</v>
      </c>
      <c r="J181" s="180">
        <v>0.75602778912954638</v>
      </c>
      <c r="K181" s="180">
        <v>0.59410220781225886</v>
      </c>
      <c r="L181" s="180">
        <v>0.63850291349170774</v>
      </c>
      <c r="M181" s="179">
        <v>0.73462282398452605</v>
      </c>
      <c r="N181" s="179">
        <v>0.59198184568835099</v>
      </c>
      <c r="O181" s="179">
        <v>0.63208265361609572</v>
      </c>
    </row>
    <row r="182" spans="2:15" hidden="1" outlineLevel="1">
      <c r="B182" s="63" t="s">
        <v>85</v>
      </c>
      <c r="C182" s="179">
        <v>0.16666666666666674</v>
      </c>
      <c r="D182" s="180">
        <v>9.0909090909090828E-2</v>
      </c>
      <c r="E182" s="180">
        <v>-1</v>
      </c>
      <c r="F182" s="180">
        <v>-0.25</v>
      </c>
      <c r="G182" s="179">
        <v>-0.38405797101449279</v>
      </c>
      <c r="H182" s="179">
        <v>-0.1189591078066915</v>
      </c>
      <c r="I182" s="179">
        <v>-0.20884520884520885</v>
      </c>
      <c r="J182" s="180">
        <v>0.43690129112869647</v>
      </c>
      <c r="K182" s="180">
        <v>0.16533426022477116</v>
      </c>
      <c r="L182" s="180">
        <v>0.22443799854967361</v>
      </c>
      <c r="M182" s="179">
        <v>0.38888888888888884</v>
      </c>
      <c r="N182" s="179">
        <v>0.15609208309938238</v>
      </c>
      <c r="O182" s="179">
        <v>0.20829340534889806</v>
      </c>
    </row>
    <row r="183" spans="2:15" hidden="1" outlineLevel="1">
      <c r="B183" s="63" t="s">
        <v>84</v>
      </c>
      <c r="C183" s="179">
        <v>1</v>
      </c>
      <c r="D183" s="180">
        <v>-0.41379310344827591</v>
      </c>
      <c r="E183" s="180" t="s">
        <v>143</v>
      </c>
      <c r="F183" s="180">
        <v>-0.41379310344827591</v>
      </c>
      <c r="G183" s="179">
        <v>-0.1283783783783784</v>
      </c>
      <c r="H183" s="179">
        <v>-0.55238095238095242</v>
      </c>
      <c r="I183" s="179">
        <v>-0.30434782608695654</v>
      </c>
      <c r="J183" s="180">
        <v>-6.8189685012114865E-2</v>
      </c>
      <c r="K183" s="180">
        <v>-5.3284950343773896E-2</v>
      </c>
      <c r="L183" s="180">
        <v>-5.8584615384615346E-2</v>
      </c>
      <c r="M183" s="179">
        <v>-7.0175438596491224E-2</v>
      </c>
      <c r="N183" s="179">
        <v>-6.3096798352368477E-2</v>
      </c>
      <c r="O183" s="179">
        <v>-6.5684760660410957E-2</v>
      </c>
    </row>
    <row r="184" spans="2:15" hidden="1" outlineLevel="1">
      <c r="B184" s="63" t="s">
        <v>83</v>
      </c>
      <c r="C184" s="179">
        <v>1</v>
      </c>
      <c r="D184" s="180">
        <v>-0.6097560975609756</v>
      </c>
      <c r="E184" s="180">
        <v>-1</v>
      </c>
      <c r="F184" s="180">
        <v>-0.65957446808510634</v>
      </c>
      <c r="G184" s="179">
        <v>0.59398496240601495</v>
      </c>
      <c r="H184" s="179">
        <v>0.1120000000000001</v>
      </c>
      <c r="I184" s="179">
        <v>0.36046511627906974</v>
      </c>
      <c r="J184" s="180">
        <v>0.15182755388940961</v>
      </c>
      <c r="K184" s="180">
        <v>0.13881652400446587</v>
      </c>
      <c r="L184" s="180">
        <v>0.14367346938775505</v>
      </c>
      <c r="M184" s="179">
        <v>0.16544009420076544</v>
      </c>
      <c r="N184" s="179">
        <v>0.13696639418710266</v>
      </c>
      <c r="O184" s="179">
        <v>0.1478319478768817</v>
      </c>
    </row>
    <row r="185" spans="2:15" hidden="1" outlineLevel="1">
      <c r="B185" s="63" t="s">
        <v>82</v>
      </c>
      <c r="C185" s="179">
        <v>-0.37254901960784315</v>
      </c>
      <c r="D185" s="180">
        <v>-0.4375</v>
      </c>
      <c r="E185" s="180">
        <v>-1</v>
      </c>
      <c r="F185" s="180">
        <v>-0.48076923076923073</v>
      </c>
      <c r="G185" s="179">
        <v>0.55833333333333335</v>
      </c>
      <c r="H185" s="179">
        <v>-0.22282608695652173</v>
      </c>
      <c r="I185" s="179">
        <v>8.5526315789473673E-2</v>
      </c>
      <c r="J185" s="180">
        <v>0.16150375939849626</v>
      </c>
      <c r="K185" s="180">
        <v>0.15945760384483343</v>
      </c>
      <c r="L185" s="180">
        <v>0.16020107092121072</v>
      </c>
      <c r="M185" s="179">
        <v>0.15914221218961622</v>
      </c>
      <c r="N185" s="179">
        <v>0.14699035583638187</v>
      </c>
      <c r="O185" s="179">
        <v>0.15149612889725894</v>
      </c>
    </row>
    <row r="186" spans="2:15" hidden="1" outlineLevel="1">
      <c r="B186" s="63" t="s">
        <v>81</v>
      </c>
      <c r="C186" s="179">
        <v>0.25806451612903225</v>
      </c>
      <c r="D186" s="180">
        <v>0.24390243902439024</v>
      </c>
      <c r="E186" s="180">
        <v>-0.25</v>
      </c>
      <c r="F186" s="180">
        <v>0.16326530612244894</v>
      </c>
      <c r="G186" s="179">
        <v>0.29885057471264376</v>
      </c>
      <c r="H186" s="179">
        <v>0.19653179190751446</v>
      </c>
      <c r="I186" s="179">
        <v>0.24783861671469731</v>
      </c>
      <c r="J186" s="180">
        <v>-8.1100141043723539E-2</v>
      </c>
      <c r="K186" s="180">
        <v>6.3904945407835534E-2</v>
      </c>
      <c r="L186" s="180">
        <v>5.0562869681358702E-3</v>
      </c>
      <c r="M186" s="179">
        <v>-6.1111111111111116E-2</v>
      </c>
      <c r="N186" s="179">
        <v>6.7093150257450551E-2</v>
      </c>
      <c r="O186" s="179">
        <v>1.4208451737097727E-2</v>
      </c>
    </row>
    <row r="187" spans="2:15" hidden="1" outlineLevel="1">
      <c r="B187" s="63" t="s">
        <v>80</v>
      </c>
      <c r="C187" s="179">
        <v>-0.13157894736842102</v>
      </c>
      <c r="D187" s="180">
        <v>3.1764705882352944</v>
      </c>
      <c r="E187" s="180">
        <v>-0.66666666666666674</v>
      </c>
      <c r="F187" s="180">
        <v>1.5862068965517242</v>
      </c>
      <c r="G187" s="179">
        <v>0.518987341772152</v>
      </c>
      <c r="H187" s="179">
        <v>-0.30845771144278611</v>
      </c>
      <c r="I187" s="179">
        <v>5.5710306406685284E-2</v>
      </c>
      <c r="J187" s="180">
        <v>0.1099855282199711</v>
      </c>
      <c r="K187" s="180">
        <v>1.4918693122483173E-3</v>
      </c>
      <c r="L187" s="180">
        <v>3.8393384524512797E-2</v>
      </c>
      <c r="M187" s="179">
        <v>0.13931297709923673</v>
      </c>
      <c r="N187" s="179">
        <v>-8.6755349913244517E-3</v>
      </c>
      <c r="O187" s="179">
        <v>4.2611489040060402E-2</v>
      </c>
    </row>
    <row r="188" spans="2:15" hidden="1" outlineLevel="1">
      <c r="B188" s="63" t="s">
        <v>79</v>
      </c>
      <c r="C188" s="179">
        <v>-0.25641025641025639</v>
      </c>
      <c r="D188" s="180">
        <v>-0.43333333333333335</v>
      </c>
      <c r="E188" s="180">
        <v>-1</v>
      </c>
      <c r="F188" s="180">
        <v>-0.5</v>
      </c>
      <c r="G188" s="179">
        <v>0.33749999999999991</v>
      </c>
      <c r="H188" s="179">
        <v>-0.16972477064220182</v>
      </c>
      <c r="I188" s="179">
        <v>4.4973544973544888E-2</v>
      </c>
      <c r="J188" s="180">
        <v>0.2852802160702228</v>
      </c>
      <c r="K188" s="180">
        <v>9.3312862504264737E-2</v>
      </c>
      <c r="L188" s="180">
        <v>0.15775158658204891</v>
      </c>
      <c r="M188" s="179">
        <v>0.27452209338765288</v>
      </c>
      <c r="N188" s="179">
        <v>8.3168967784352343E-2</v>
      </c>
      <c r="O188" s="179">
        <v>0.14900269541778965</v>
      </c>
    </row>
    <row r="189" spans="2:15" collapsed="1">
      <c r="B189" s="173">
        <v>1998</v>
      </c>
      <c r="C189" s="184">
        <v>0.42440318302387259</v>
      </c>
      <c r="D189" s="184">
        <v>4.3577981651376163E-2</v>
      </c>
      <c r="E189" s="184">
        <v>-0.53846153846153844</v>
      </c>
      <c r="F189" s="184">
        <v>-4.2105263157894424E-3</v>
      </c>
      <c r="G189" s="184">
        <v>0.21550802139037439</v>
      </c>
      <c r="H189" s="184">
        <v>0.1168954093705632</v>
      </c>
      <c r="I189" s="184">
        <v>0.16319357268390666</v>
      </c>
      <c r="J189" s="184">
        <v>0.24836685026258487</v>
      </c>
      <c r="K189" s="184">
        <v>0.14524399680004207</v>
      </c>
      <c r="L189" s="184">
        <v>0.18016064396370757</v>
      </c>
      <c r="M189" s="184">
        <v>0.24634450357159987</v>
      </c>
      <c r="N189" s="184">
        <v>0.14413989260615034</v>
      </c>
      <c r="O189" s="184">
        <v>0.17963553416971223</v>
      </c>
    </row>
    <row r="190" spans="2:15" hidden="1" outlineLevel="1">
      <c r="B190" s="63" t="s">
        <v>90</v>
      </c>
      <c r="C190" s="179">
        <v>-0.2153846153846154</v>
      </c>
      <c r="D190" s="180">
        <v>-4.3010752688172005E-2</v>
      </c>
      <c r="E190" s="180" t="s">
        <v>143</v>
      </c>
      <c r="F190" s="180">
        <v>-4.3010752688172005E-2</v>
      </c>
      <c r="G190" s="179">
        <v>-7.878787878787874E-2</v>
      </c>
      <c r="H190" s="179">
        <v>-0.40239043824701193</v>
      </c>
      <c r="I190" s="179">
        <v>-0.27403846153846156</v>
      </c>
      <c r="J190" s="180">
        <v>0.28759894459102897</v>
      </c>
      <c r="K190" s="180">
        <v>5.2931854199683048E-2</v>
      </c>
      <c r="L190" s="180">
        <v>0.12239205623117266</v>
      </c>
      <c r="M190" s="179">
        <v>0.24596774193548376</v>
      </c>
      <c r="N190" s="179">
        <v>3.5512879134278252E-2</v>
      </c>
      <c r="O190" s="179">
        <v>0.10118485897032614</v>
      </c>
    </row>
    <row r="191" spans="2:15" hidden="1" outlineLevel="1">
      <c r="B191" s="63" t="s">
        <v>89</v>
      </c>
      <c r="C191" s="179">
        <v>-0.47727272727272729</v>
      </c>
      <c r="D191" s="180">
        <v>7</v>
      </c>
      <c r="E191" s="180">
        <v>-1</v>
      </c>
      <c r="F191" s="180">
        <v>4.333333333333333</v>
      </c>
      <c r="G191" s="179">
        <v>-0.39306358381502893</v>
      </c>
      <c r="H191" s="179">
        <v>0.30281690140845074</v>
      </c>
      <c r="I191" s="179">
        <v>-0.19057377049180324</v>
      </c>
      <c r="J191" s="180">
        <v>6.2760166506564241E-2</v>
      </c>
      <c r="K191" s="180">
        <v>-4.1673612268711469E-2</v>
      </c>
      <c r="L191" s="180">
        <v>-5.9197544398158497E-3</v>
      </c>
      <c r="M191" s="179">
        <v>2.0757363253856909E-2</v>
      </c>
      <c r="N191" s="179">
        <v>-3.4336859235150508E-2</v>
      </c>
      <c r="O191" s="179">
        <v>-1.4109165808444901E-2</v>
      </c>
    </row>
    <row r="192" spans="2:15" hidden="1" outlineLevel="1">
      <c r="B192" s="63" t="s">
        <v>88</v>
      </c>
      <c r="C192" s="179">
        <v>-6.0606060606060552E-2</v>
      </c>
      <c r="D192" s="180">
        <v>2.8</v>
      </c>
      <c r="E192" s="180">
        <v>-1</v>
      </c>
      <c r="F192" s="180">
        <v>1.4782608695652173</v>
      </c>
      <c r="G192" s="179">
        <v>-0.10460251046025104</v>
      </c>
      <c r="H192" s="179">
        <v>1.0810810810810811</v>
      </c>
      <c r="I192" s="179">
        <v>0.27142857142857135</v>
      </c>
      <c r="J192" s="180">
        <v>0.35415259959486822</v>
      </c>
      <c r="K192" s="180">
        <v>0.26271466314398939</v>
      </c>
      <c r="L192" s="180">
        <v>0.29274783765801726</v>
      </c>
      <c r="M192" s="179">
        <v>0.32748538011695905</v>
      </c>
      <c r="N192" s="179">
        <v>0.27578947368421058</v>
      </c>
      <c r="O192" s="179">
        <v>0.29361205432937187</v>
      </c>
    </row>
    <row r="193" spans="2:15" hidden="1" outlineLevel="1">
      <c r="B193" s="63" t="s">
        <v>87</v>
      </c>
      <c r="C193" s="179">
        <v>-0.77777777777777779</v>
      </c>
      <c r="D193" s="180">
        <v>-0.46153846153846156</v>
      </c>
      <c r="E193" s="180">
        <v>-1</v>
      </c>
      <c r="F193" s="180">
        <v>-0.61111111111111116</v>
      </c>
      <c r="G193" s="179">
        <v>-0.33185840707964598</v>
      </c>
      <c r="H193" s="179">
        <v>0.10317460317460325</v>
      </c>
      <c r="I193" s="179">
        <v>-0.17613636363636365</v>
      </c>
      <c r="J193" s="180">
        <v>0.22311337951148369</v>
      </c>
      <c r="K193" s="180">
        <v>0.20492307692307699</v>
      </c>
      <c r="L193" s="180">
        <v>0.21147282751378316</v>
      </c>
      <c r="M193" s="179">
        <v>0.16666666666666674</v>
      </c>
      <c r="N193" s="179">
        <v>0.20115860966839794</v>
      </c>
      <c r="O193" s="179">
        <v>0.18818544366899292</v>
      </c>
    </row>
    <row r="194" spans="2:15" hidden="1" outlineLevel="1">
      <c r="B194" s="63" t="s">
        <v>86</v>
      </c>
      <c r="C194" s="179">
        <v>-0.36842105263157898</v>
      </c>
      <c r="D194" s="180">
        <v>-0.8666666666666667</v>
      </c>
      <c r="E194" s="180">
        <v>-1</v>
      </c>
      <c r="F194" s="180">
        <v>-0.90476190476190477</v>
      </c>
      <c r="G194" s="179">
        <v>-7.4380165289256173E-2</v>
      </c>
      <c r="H194" s="179">
        <v>0.16666666666666674</v>
      </c>
      <c r="I194" s="179">
        <v>4.2553191489361764E-2</v>
      </c>
      <c r="J194" s="180">
        <v>0.19540791402051783</v>
      </c>
      <c r="K194" s="180">
        <v>0.22577592732778196</v>
      </c>
      <c r="L194" s="180">
        <v>0.21729641249488463</v>
      </c>
      <c r="M194" s="179">
        <v>0.16389013957676712</v>
      </c>
      <c r="N194" s="179">
        <v>0.2231680236861584</v>
      </c>
      <c r="O194" s="179">
        <v>0.20590163934426231</v>
      </c>
    </row>
    <row r="195" spans="2:15" hidden="1" outlineLevel="1">
      <c r="B195" s="63" t="s">
        <v>85</v>
      </c>
      <c r="C195" s="179">
        <v>-0.25</v>
      </c>
      <c r="D195" s="180">
        <v>-0.15384615384615385</v>
      </c>
      <c r="E195" s="180">
        <v>-0.5</v>
      </c>
      <c r="F195" s="180">
        <v>-0.30434782608695654</v>
      </c>
      <c r="G195" s="179">
        <v>-0.33009708737864074</v>
      </c>
      <c r="H195" s="179">
        <v>0.54597701149425282</v>
      </c>
      <c r="I195" s="179">
        <v>7.1052631578947478E-2</v>
      </c>
      <c r="J195" s="180">
        <v>-0.19429530201342282</v>
      </c>
      <c r="K195" s="180">
        <v>0.25743006993007</v>
      </c>
      <c r="L195" s="180">
        <v>0.12068264932954076</v>
      </c>
      <c r="M195" s="179">
        <v>-0.20334261838440115</v>
      </c>
      <c r="N195" s="179">
        <v>0.26347900113507383</v>
      </c>
      <c r="O195" s="179">
        <v>0.1167428738204106</v>
      </c>
    </row>
    <row r="196" spans="2:15" hidden="1" outlineLevel="1">
      <c r="B196" s="63" t="s">
        <v>84</v>
      </c>
      <c r="C196" s="179">
        <v>-0.19999999999999996</v>
      </c>
      <c r="D196" s="180">
        <v>1.0714285714285716</v>
      </c>
      <c r="E196" s="180">
        <v>-1</v>
      </c>
      <c r="F196" s="180">
        <v>0.8125</v>
      </c>
      <c r="G196" s="179">
        <v>-3.2679738562091498E-2</v>
      </c>
      <c r="H196" s="179">
        <v>-0.22222222222222221</v>
      </c>
      <c r="I196" s="179">
        <v>-0.12152777777777779</v>
      </c>
      <c r="J196" s="180">
        <v>0.56415809420682184</v>
      </c>
      <c r="K196" s="180">
        <v>0.57948717948717943</v>
      </c>
      <c r="L196" s="180">
        <v>0.5740023246803565</v>
      </c>
      <c r="M196" s="179">
        <v>0.5170034499753573</v>
      </c>
      <c r="N196" s="179">
        <v>0.54721900347624564</v>
      </c>
      <c r="O196" s="179">
        <v>0.53603357051632905</v>
      </c>
    </row>
    <row r="197" spans="2:15" hidden="1" outlineLevel="1">
      <c r="B197" s="63" t="s">
        <v>83</v>
      </c>
      <c r="C197" s="179">
        <v>0.22222222222222232</v>
      </c>
      <c r="D197" s="180">
        <v>0.70833333333333326</v>
      </c>
      <c r="E197" s="180">
        <v>-0.53846153846153844</v>
      </c>
      <c r="F197" s="180">
        <v>0.27027027027027017</v>
      </c>
      <c r="G197" s="179">
        <v>-0.2528089887640449</v>
      </c>
      <c r="H197" s="179">
        <v>0.10619469026548667</v>
      </c>
      <c r="I197" s="179">
        <v>-0.11340206185567014</v>
      </c>
      <c r="J197" s="180">
        <v>0.31134780827529696</v>
      </c>
      <c r="K197" s="180">
        <v>0.31780284453163321</v>
      </c>
      <c r="L197" s="180">
        <v>0.31538579536738753</v>
      </c>
      <c r="M197" s="179">
        <v>0.36043251902282747</v>
      </c>
      <c r="N197" s="179">
        <v>0.23513574153017736</v>
      </c>
      <c r="O197" s="179">
        <v>0.280126545872879</v>
      </c>
    </row>
    <row r="198" spans="2:15" hidden="1" outlineLevel="1">
      <c r="B198" s="63" t="s">
        <v>82</v>
      </c>
      <c r="C198" s="179">
        <v>1.8333333333333335</v>
      </c>
      <c r="D198" s="180">
        <v>1</v>
      </c>
      <c r="E198" s="180">
        <v>-0.69230769230769229</v>
      </c>
      <c r="F198" s="180">
        <v>0.40540540540540548</v>
      </c>
      <c r="G198" s="179">
        <v>-0.3258426966292135</v>
      </c>
      <c r="H198" s="179">
        <v>0.62831858407079655</v>
      </c>
      <c r="I198" s="179">
        <v>4.4673539518900407E-2</v>
      </c>
      <c r="J198" s="180">
        <v>0.3621466612044244</v>
      </c>
      <c r="K198" s="180">
        <v>0.42864149092692494</v>
      </c>
      <c r="L198" s="180">
        <v>0.40374290535358193</v>
      </c>
      <c r="M198" s="179">
        <v>0.33183013904547165</v>
      </c>
      <c r="N198" s="179">
        <v>0.43054234062797336</v>
      </c>
      <c r="O198" s="179">
        <v>0.39227967953386744</v>
      </c>
    </row>
    <row r="199" spans="2:15" hidden="1" outlineLevel="1">
      <c r="B199" s="63" t="s">
        <v>81</v>
      </c>
      <c r="C199" s="179">
        <v>-0.16216216216216217</v>
      </c>
      <c r="D199" s="180">
        <v>2.4166666666666665</v>
      </c>
      <c r="E199" s="180">
        <v>1</v>
      </c>
      <c r="F199" s="180">
        <v>2.0625</v>
      </c>
      <c r="G199" s="179">
        <v>-0.37184115523465699</v>
      </c>
      <c r="H199" s="179">
        <v>7.4534161490683148E-2</v>
      </c>
      <c r="I199" s="179">
        <v>-0.20776255707762559</v>
      </c>
      <c r="J199" s="180">
        <v>0.34237929946355328</v>
      </c>
      <c r="K199" s="180">
        <v>5.9544062606328607E-2</v>
      </c>
      <c r="L199" s="180">
        <v>0.15861611583950475</v>
      </c>
      <c r="M199" s="179">
        <v>0.28755364806866957</v>
      </c>
      <c r="N199" s="179">
        <v>6.0565944067516142E-2</v>
      </c>
      <c r="O199" s="179">
        <v>0.14374082616900807</v>
      </c>
    </row>
    <row r="200" spans="2:15" hidden="1" outlineLevel="1">
      <c r="B200" s="63" t="s">
        <v>80</v>
      </c>
      <c r="C200" s="179">
        <v>5.555555555555558E-2</v>
      </c>
      <c r="D200" s="180">
        <v>0.21428571428571419</v>
      </c>
      <c r="E200" s="180">
        <v>-0.33333333333333337</v>
      </c>
      <c r="F200" s="180">
        <v>-9.375E-2</v>
      </c>
      <c r="G200" s="179">
        <v>-0.18556701030927836</v>
      </c>
      <c r="H200" s="179">
        <v>0.20359281437125754</v>
      </c>
      <c r="I200" s="179">
        <v>-5.5401662049860967E-3</v>
      </c>
      <c r="J200" s="180">
        <v>0.30920803334596436</v>
      </c>
      <c r="K200" s="180">
        <v>0.38548987184787098</v>
      </c>
      <c r="L200" s="180">
        <v>0.35856626989434259</v>
      </c>
      <c r="M200" s="179">
        <v>0.27228581338883107</v>
      </c>
      <c r="N200" s="179">
        <v>0.37686641449333069</v>
      </c>
      <c r="O200" s="179">
        <v>0.33873007842145197</v>
      </c>
    </row>
    <row r="201" spans="2:15" hidden="1" outlineLevel="1">
      <c r="B201" s="63" t="s">
        <v>79</v>
      </c>
      <c r="C201" s="179">
        <v>0.11428571428571432</v>
      </c>
      <c r="D201" s="180">
        <v>0</v>
      </c>
      <c r="E201" s="180">
        <v>-0.5</v>
      </c>
      <c r="F201" s="180">
        <v>-0.10526315789473684</v>
      </c>
      <c r="G201" s="179">
        <v>-0.32773109243697474</v>
      </c>
      <c r="H201" s="179">
        <v>-0.90707587382779198</v>
      </c>
      <c r="I201" s="179">
        <v>-0.85371517027863775</v>
      </c>
      <c r="J201" s="180">
        <v>0.26257459505541347</v>
      </c>
      <c r="K201" s="180">
        <v>5.6216216216216308E-2</v>
      </c>
      <c r="L201" s="180">
        <v>0.11752786220871325</v>
      </c>
      <c r="M201" s="179">
        <v>0.20460551151377881</v>
      </c>
      <c r="N201" s="179">
        <v>6.4939611412567766E-2</v>
      </c>
      <c r="O201" s="179">
        <v>0.10918440564458254</v>
      </c>
    </row>
    <row r="202" spans="2:15" collapsed="1">
      <c r="B202" s="173">
        <v>1997</v>
      </c>
      <c r="C202" s="184">
        <v>-0.16407982261640797</v>
      </c>
      <c r="D202" s="184">
        <v>0.58545454545454545</v>
      </c>
      <c r="E202" s="184">
        <v>-0.5714285714285714</v>
      </c>
      <c r="F202" s="184">
        <v>0.29781420765027322</v>
      </c>
      <c r="G202" s="184">
        <v>-0.25823086076953594</v>
      </c>
      <c r="H202" s="184">
        <v>-0.46546926385024034</v>
      </c>
      <c r="I202" s="184">
        <v>-0.38476984862527031</v>
      </c>
      <c r="J202" s="184">
        <v>0.24350928610111189</v>
      </c>
      <c r="K202" s="184">
        <v>0.20793663366336634</v>
      </c>
      <c r="L202" s="184">
        <v>0.21975115324389516</v>
      </c>
      <c r="M202" s="184">
        <v>0.21012937286070654</v>
      </c>
      <c r="N202" s="184">
        <v>0.20192853091321616</v>
      </c>
      <c r="O202" s="184">
        <v>0.20476405395917952</v>
      </c>
    </row>
    <row r="203" spans="2:15" hidden="1" outlineLevel="1">
      <c r="B203" s="63" t="s">
        <v>90</v>
      </c>
      <c r="C203" s="179">
        <v>0.38297872340425543</v>
      </c>
      <c r="D203" s="180">
        <v>1.5135135135135136</v>
      </c>
      <c r="E203" s="180">
        <v>-1</v>
      </c>
      <c r="F203" s="180">
        <v>1.1627906976744184</v>
      </c>
      <c r="G203" s="179">
        <v>-8.8397790055248615E-2</v>
      </c>
      <c r="H203" s="179">
        <v>0.14090909090909087</v>
      </c>
      <c r="I203" s="179">
        <v>3.7406483790523692E-2</v>
      </c>
      <c r="J203" s="180">
        <v>0.14156626506024095</v>
      </c>
      <c r="K203" s="180">
        <v>9.7009735744089109E-2</v>
      </c>
      <c r="L203" s="180">
        <v>0.10983159980188217</v>
      </c>
      <c r="M203" s="179">
        <v>0.1597817614964927</v>
      </c>
      <c r="N203" s="179">
        <v>9.7524255603880894E-2</v>
      </c>
      <c r="O203" s="179">
        <v>0.11622191011235961</v>
      </c>
    </row>
    <row r="204" spans="2:15" hidden="1" outlineLevel="1">
      <c r="B204" s="63" t="s">
        <v>89</v>
      </c>
      <c r="C204" s="179">
        <v>1.3157894736842106</v>
      </c>
      <c r="D204" s="180">
        <v>-0.33333333333333337</v>
      </c>
      <c r="E204" s="180">
        <v>0</v>
      </c>
      <c r="F204" s="180">
        <v>-0.25</v>
      </c>
      <c r="G204" s="179">
        <v>0.44166666666666665</v>
      </c>
      <c r="H204" s="179">
        <v>-0.35746606334841624</v>
      </c>
      <c r="I204" s="179">
        <v>5.8568329718004408E-2</v>
      </c>
      <c r="J204" s="180">
        <v>0.26745129870129869</v>
      </c>
      <c r="K204" s="180">
        <v>0.12678437265214115</v>
      </c>
      <c r="L204" s="180">
        <v>0.1712891628145865</v>
      </c>
      <c r="M204" s="179">
        <v>0.29448075526506901</v>
      </c>
      <c r="N204" s="179">
        <v>0.10740673995314465</v>
      </c>
      <c r="O204" s="179">
        <v>0.16945682283511987</v>
      </c>
    </row>
    <row r="205" spans="2:15" hidden="1" outlineLevel="1">
      <c r="B205" s="63" t="s">
        <v>88</v>
      </c>
      <c r="C205" s="179">
        <v>6.4516129032258007E-2</v>
      </c>
      <c r="D205" s="180">
        <v>0</v>
      </c>
      <c r="E205" s="180" t="s">
        <v>143</v>
      </c>
      <c r="F205" s="180">
        <v>0.53333333333333344</v>
      </c>
      <c r="G205" s="179">
        <v>-0.58578856152512992</v>
      </c>
      <c r="H205" s="179">
        <v>-0.11904761904761907</v>
      </c>
      <c r="I205" s="179">
        <v>-0.50213371266002849</v>
      </c>
      <c r="J205" s="180">
        <v>-1.985440105890135E-2</v>
      </c>
      <c r="K205" s="180">
        <v>7.6430856736580122E-2</v>
      </c>
      <c r="L205" s="180">
        <v>4.278445883441262E-2</v>
      </c>
      <c r="M205" s="179">
        <v>-0.10864197530864195</v>
      </c>
      <c r="N205" s="179">
        <v>7.3539638386648232E-2</v>
      </c>
      <c r="O205" s="179">
        <v>2.8732574225815988E-3</v>
      </c>
    </row>
    <row r="206" spans="2:15" hidden="1" outlineLevel="1">
      <c r="B206" s="63" t="s">
        <v>87</v>
      </c>
      <c r="C206" s="179">
        <v>0.5</v>
      </c>
      <c r="D206" s="180">
        <v>12</v>
      </c>
      <c r="E206" s="180" t="s">
        <v>143</v>
      </c>
      <c r="F206" s="180">
        <v>17</v>
      </c>
      <c r="G206" s="179">
        <v>0.28409090909090917</v>
      </c>
      <c r="H206" s="179">
        <v>4.1322314049586861E-2</v>
      </c>
      <c r="I206" s="179">
        <v>0.18518518518518512</v>
      </c>
      <c r="J206" s="180">
        <v>0.23391812865497075</v>
      </c>
      <c r="K206" s="180">
        <v>-4.9892808419411461E-2</v>
      </c>
      <c r="L206" s="180">
        <v>3.5898830568398044E-2</v>
      </c>
      <c r="M206" s="179">
        <v>0.24504950495049505</v>
      </c>
      <c r="N206" s="179">
        <v>-4.6839299314546889E-2</v>
      </c>
      <c r="O206" s="179">
        <v>4.5336112558624242E-2</v>
      </c>
    </row>
    <row r="207" spans="2:15" hidden="1" outlineLevel="1">
      <c r="B207" s="63" t="s">
        <v>86</v>
      </c>
      <c r="C207" s="179">
        <v>1</v>
      </c>
      <c r="D207" s="180">
        <v>0.5</v>
      </c>
      <c r="E207" s="180">
        <v>0.5</v>
      </c>
      <c r="F207" s="180">
        <v>0.5</v>
      </c>
      <c r="G207" s="179">
        <v>-0.3045977011494253</v>
      </c>
      <c r="H207" s="179">
        <v>-0.36312849162011174</v>
      </c>
      <c r="I207" s="179">
        <v>-0.33427762039660058</v>
      </c>
      <c r="J207" s="180">
        <v>5.5698813821557502E-2</v>
      </c>
      <c r="K207" s="180">
        <v>-1.820884429580083E-2</v>
      </c>
      <c r="L207" s="180">
        <v>1.3659336156262025E-3</v>
      </c>
      <c r="M207" s="179">
        <v>3.6881419234360502E-2</v>
      </c>
      <c r="N207" s="179">
        <v>-2.8930817610062887E-2</v>
      </c>
      <c r="O207" s="179">
        <v>-1.0639678214610093E-2</v>
      </c>
    </row>
    <row r="208" spans="2:15" hidden="1" outlineLevel="1">
      <c r="B208" s="63" t="s">
        <v>85</v>
      </c>
      <c r="C208" s="179">
        <v>0.14285714285714279</v>
      </c>
      <c r="D208" s="180">
        <v>0.18181818181818188</v>
      </c>
      <c r="E208" s="180" t="s">
        <v>143</v>
      </c>
      <c r="F208" s="180">
        <v>1.0909090909090908</v>
      </c>
      <c r="G208" s="179">
        <v>0.17714285714285705</v>
      </c>
      <c r="H208" s="179">
        <v>-0.43137254901960786</v>
      </c>
      <c r="I208" s="179">
        <v>-0.20997920997920994</v>
      </c>
      <c r="J208" s="180">
        <v>8.9579524680073019E-2</v>
      </c>
      <c r="K208" s="180">
        <v>-0.12493625701172872</v>
      </c>
      <c r="L208" s="180">
        <v>-6.9477266282257255E-2</v>
      </c>
      <c r="M208" s="179">
        <v>9.5625635808748832E-2</v>
      </c>
      <c r="N208" s="179">
        <v>-0.13521472392638034</v>
      </c>
      <c r="O208" s="179">
        <v>-7.3880529777457404E-2</v>
      </c>
    </row>
    <row r="209" spans="2:15" hidden="1" outlineLevel="1">
      <c r="B209" s="63" t="s">
        <v>84</v>
      </c>
      <c r="C209" s="179">
        <v>-0.55882352941176472</v>
      </c>
      <c r="D209" s="180">
        <v>0.75</v>
      </c>
      <c r="E209" s="180">
        <v>-0.8</v>
      </c>
      <c r="F209" s="180">
        <v>-0.11111111111111116</v>
      </c>
      <c r="G209" s="179">
        <v>-0.14525139664804465</v>
      </c>
      <c r="H209" s="179">
        <v>7.1428571428571397E-2</v>
      </c>
      <c r="I209" s="179">
        <v>-5.573770491803276E-2</v>
      </c>
      <c r="J209" s="180">
        <v>-0.20146995244271504</v>
      </c>
      <c r="K209" s="180">
        <v>-0.35530921820303385</v>
      </c>
      <c r="L209" s="180">
        <v>-0.30757880617035549</v>
      </c>
      <c r="M209" s="179">
        <v>-0.19928966061562747</v>
      </c>
      <c r="N209" s="179">
        <v>-0.34596438044713906</v>
      </c>
      <c r="O209" s="179">
        <v>-0.29838709677419351</v>
      </c>
    </row>
    <row r="210" spans="2:15" hidden="1" outlineLevel="1">
      <c r="B210" s="63" t="s">
        <v>83</v>
      </c>
      <c r="C210" s="179">
        <v>-0.33333333333333337</v>
      </c>
      <c r="D210" s="180">
        <v>0.71428571428571419</v>
      </c>
      <c r="E210" s="180" t="s">
        <v>143</v>
      </c>
      <c r="F210" s="180">
        <v>1.6428571428571428</v>
      </c>
      <c r="G210" s="179">
        <v>-0.40666666666666662</v>
      </c>
      <c r="H210" s="179">
        <v>-0.13740458015267176</v>
      </c>
      <c r="I210" s="179">
        <v>-0.32482598607888635</v>
      </c>
      <c r="J210" s="180">
        <v>9.5601436265709161E-2</v>
      </c>
      <c r="K210" s="180">
        <v>-2.7658559847401065E-2</v>
      </c>
      <c r="L210" s="180">
        <v>1.5104328869510963E-2</v>
      </c>
      <c r="M210" s="179">
        <v>-2.8026469443363178E-2</v>
      </c>
      <c r="N210" s="179">
        <v>3.0520231213872817E-2</v>
      </c>
      <c r="O210" s="179">
        <v>8.7032201914707397E-3</v>
      </c>
    </row>
    <row r="211" spans="2:15" hidden="1" outlineLevel="1">
      <c r="B211" s="63" t="s">
        <v>82</v>
      </c>
      <c r="C211" s="179">
        <v>-0.47058823529411764</v>
      </c>
      <c r="D211" s="180">
        <v>2</v>
      </c>
      <c r="E211" s="180">
        <v>1.6</v>
      </c>
      <c r="F211" s="180">
        <v>1.8461538461538463</v>
      </c>
      <c r="G211" s="179">
        <v>1.7142857142857126E-2</v>
      </c>
      <c r="H211" s="179">
        <v>-2.5862068965517238E-2</v>
      </c>
      <c r="I211" s="179">
        <v>0</v>
      </c>
      <c r="J211" s="180">
        <v>0.15087223008015083</v>
      </c>
      <c r="K211" s="180">
        <v>-0.41525666762259827</v>
      </c>
      <c r="L211" s="180">
        <v>-0.28323254535459041</v>
      </c>
      <c r="M211" s="179">
        <v>0.13815226689478188</v>
      </c>
      <c r="N211" s="179">
        <v>-0.40747004933051445</v>
      </c>
      <c r="O211" s="179">
        <v>-0.27223576804834093</v>
      </c>
    </row>
    <row r="212" spans="2:15" hidden="1" outlineLevel="1">
      <c r="B212" s="63" t="s">
        <v>81</v>
      </c>
      <c r="C212" s="179">
        <v>0</v>
      </c>
      <c r="D212" s="180">
        <v>-0.69230769230769229</v>
      </c>
      <c r="E212" s="180">
        <v>-0.85185185185185186</v>
      </c>
      <c r="F212" s="180">
        <v>-0.75757575757575757</v>
      </c>
      <c r="G212" s="179">
        <v>-0.42291666666666672</v>
      </c>
      <c r="H212" s="179">
        <v>-0.22222222222222221</v>
      </c>
      <c r="I212" s="179">
        <v>-0.36244541484716153</v>
      </c>
      <c r="J212" s="180">
        <v>0.11899717514124286</v>
      </c>
      <c r="K212" s="180">
        <v>-0.21637115051326494</v>
      </c>
      <c r="L212" s="180">
        <v>-0.12445562760089035</v>
      </c>
      <c r="M212" s="179">
        <v>3.1582054309327035E-2</v>
      </c>
      <c r="N212" s="179">
        <v>-0.21874595992243051</v>
      </c>
      <c r="O212" s="179">
        <v>-0.14249752764541945</v>
      </c>
    </row>
    <row r="213" spans="2:15" hidden="1" outlineLevel="1">
      <c r="B213" s="63" t="s">
        <v>80</v>
      </c>
      <c r="C213" s="179">
        <v>-0.19999999999999996</v>
      </c>
      <c r="D213" s="180">
        <v>-0.69565217391304346</v>
      </c>
      <c r="E213" s="180">
        <v>1.5714285714285716</v>
      </c>
      <c r="F213" s="180">
        <v>-0.39622641509433965</v>
      </c>
      <c r="G213" s="179">
        <v>-0.26235741444866922</v>
      </c>
      <c r="H213" s="179">
        <v>0.46491228070175428</v>
      </c>
      <c r="I213" s="179">
        <v>-4.2440318302387259E-2</v>
      </c>
      <c r="J213" s="180">
        <v>5.8988764044943798E-2</v>
      </c>
      <c r="K213" s="180">
        <v>-0.32627767720373202</v>
      </c>
      <c r="L213" s="180">
        <v>-0.22702367414452596</v>
      </c>
      <c r="M213" s="179">
        <v>1.3000702740688652E-2</v>
      </c>
      <c r="N213" s="179">
        <v>-0.31210627225417698</v>
      </c>
      <c r="O213" s="179">
        <v>-0.22093023255813948</v>
      </c>
    </row>
    <row r="214" spans="2:15" hidden="1" outlineLevel="1">
      <c r="B214" s="63" t="s">
        <v>79</v>
      </c>
      <c r="C214" s="179">
        <v>2.9411764705882248E-2</v>
      </c>
      <c r="D214" s="180">
        <v>-0.36170212765957444</v>
      </c>
      <c r="E214" s="180" t="s">
        <v>143</v>
      </c>
      <c r="F214" s="180">
        <v>-0.19148936170212771</v>
      </c>
      <c r="G214" s="179">
        <v>0.22051282051282062</v>
      </c>
      <c r="H214" s="179">
        <v>11.890109890109891</v>
      </c>
      <c r="I214" s="179">
        <v>5.8541114058355435</v>
      </c>
      <c r="J214" s="180">
        <v>-1.0961214165261413E-2</v>
      </c>
      <c r="K214" s="180">
        <v>-0.2685819715340011</v>
      </c>
      <c r="L214" s="180">
        <v>-0.20722891566265056</v>
      </c>
      <c r="M214" s="179">
        <v>3.7764350453173279E-4</v>
      </c>
      <c r="N214" s="179">
        <v>-0.26473616473616468</v>
      </c>
      <c r="O214" s="179">
        <v>-0.19735073910539447</v>
      </c>
    </row>
    <row r="215" spans="2:15" collapsed="1">
      <c r="B215" s="173">
        <v>1996</v>
      </c>
      <c r="C215" s="184">
        <v>0.13316582914572872</v>
      </c>
      <c r="D215" s="184">
        <v>0.1088709677419355</v>
      </c>
      <c r="E215" s="184">
        <v>0.44444444444444442</v>
      </c>
      <c r="F215" s="184">
        <v>0.17684887459807075</v>
      </c>
      <c r="G215" s="184">
        <v>-0.19069020866773678</v>
      </c>
      <c r="H215" s="184">
        <v>0.92923377257198636</v>
      </c>
      <c r="I215" s="184">
        <v>0.25367931835786206</v>
      </c>
      <c r="J215" s="184">
        <v>8.0027524514020287E-2</v>
      </c>
      <c r="K215" s="184">
        <v>-0.14277760425861297</v>
      </c>
      <c r="L215" s="184">
        <v>-7.9724256114659608E-2</v>
      </c>
      <c r="M215" s="184">
        <v>5.0940462762552263E-2</v>
      </c>
      <c r="N215" s="184">
        <v>-0.13887605444152551</v>
      </c>
      <c r="O215" s="184">
        <v>-8.1517032997402206E-2</v>
      </c>
    </row>
    <row r="216" spans="2:15" hidden="1" outlineLevel="1">
      <c r="B216" s="63" t="s">
        <v>90</v>
      </c>
      <c r="C216" s="179">
        <v>0.11904761904761907</v>
      </c>
      <c r="D216" s="180">
        <v>-7.4999999999999956E-2</v>
      </c>
      <c r="E216" s="180">
        <v>1</v>
      </c>
      <c r="F216" s="180">
        <v>0</v>
      </c>
      <c r="G216" s="179">
        <v>-0.37800687285223367</v>
      </c>
      <c r="H216" s="179">
        <v>4.2654028436019065E-2</v>
      </c>
      <c r="I216" s="179">
        <v>-0.20119521912350602</v>
      </c>
      <c r="J216" s="180">
        <v>4.779080252479706E-2</v>
      </c>
      <c r="K216" s="180">
        <v>0.35277516462841008</v>
      </c>
      <c r="L216" s="180">
        <v>0.24822256568778989</v>
      </c>
      <c r="M216" s="179">
        <v>-9.6487842531840506E-3</v>
      </c>
      <c r="N216" s="179">
        <v>0.33855799373040751</v>
      </c>
      <c r="O216" s="179">
        <v>0.21071276746492851</v>
      </c>
    </row>
    <row r="217" spans="2:15" hidden="1" outlineLevel="1">
      <c r="B217" s="63" t="s">
        <v>89</v>
      </c>
      <c r="C217" s="179">
        <v>0.58333333333333326</v>
      </c>
      <c r="D217" s="180">
        <v>-0.19999999999999996</v>
      </c>
      <c r="E217" s="180" t="s">
        <v>143</v>
      </c>
      <c r="F217" s="180">
        <v>6.6666666666666652E-2</v>
      </c>
      <c r="G217" s="179">
        <v>-0.20529801324503316</v>
      </c>
      <c r="H217" s="179">
        <v>0.54545454545454541</v>
      </c>
      <c r="I217" s="179">
        <v>3.5955056179775235E-2</v>
      </c>
      <c r="J217" s="180">
        <v>-0.15990453460620524</v>
      </c>
      <c r="K217" s="180">
        <v>0.26101373756513491</v>
      </c>
      <c r="L217" s="180">
        <v>8.8469601677148901E-2</v>
      </c>
      <c r="M217" s="179">
        <v>-0.15882712278558342</v>
      </c>
      <c r="N217" s="179">
        <v>0.27124856815578458</v>
      </c>
      <c r="O217" s="179">
        <v>8.6922372038224838E-2</v>
      </c>
    </row>
    <row r="218" spans="2:15" hidden="1" outlineLevel="1">
      <c r="B218" s="63" t="s">
        <v>88</v>
      </c>
      <c r="C218" s="179">
        <v>-0.46551724137931039</v>
      </c>
      <c r="D218" s="180">
        <v>0.25</v>
      </c>
      <c r="E218" s="180">
        <v>-1</v>
      </c>
      <c r="F218" s="180">
        <v>-0.21052631578947367</v>
      </c>
      <c r="G218" s="179">
        <v>1.1291512915129149</v>
      </c>
      <c r="H218" s="179">
        <v>-0.24096385542168675</v>
      </c>
      <c r="I218" s="179">
        <v>0.60869565217391308</v>
      </c>
      <c r="J218" s="180">
        <v>-5.2666227781434927E-3</v>
      </c>
      <c r="K218" s="180">
        <v>-5.2861952861952832E-2</v>
      </c>
      <c r="L218" s="180">
        <v>-3.6756515927823585E-2</v>
      </c>
      <c r="M218" s="179">
        <v>7.8721515241195528E-2</v>
      </c>
      <c r="N218" s="179">
        <v>-5.9054474071650542E-2</v>
      </c>
      <c r="O218" s="179">
        <v>-1.000842815002112E-2</v>
      </c>
    </row>
    <row r="219" spans="2:15" hidden="1" outlineLevel="1">
      <c r="B219" s="63" t="s">
        <v>87</v>
      </c>
      <c r="C219" s="179">
        <v>0.60000000000000009</v>
      </c>
      <c r="D219" s="180">
        <v>-0.91666666666666663</v>
      </c>
      <c r="E219" s="180">
        <v>-1</v>
      </c>
      <c r="F219" s="180">
        <v>-0.92307692307692313</v>
      </c>
      <c r="G219" s="179">
        <v>-0.2573839662447257</v>
      </c>
      <c r="H219" s="179">
        <v>-0.44239631336405527</v>
      </c>
      <c r="I219" s="179">
        <v>-0.3458149779735683</v>
      </c>
      <c r="J219" s="180">
        <v>-0.21670190274841439</v>
      </c>
      <c r="K219" s="180">
        <v>2.2926634768740017E-2</v>
      </c>
      <c r="L219" s="180">
        <v>-6.3661828367710727E-2</v>
      </c>
      <c r="M219" s="179">
        <v>-0.21856866537717601</v>
      </c>
      <c r="N219" s="179">
        <v>3.4390523500191783E-3</v>
      </c>
      <c r="O219" s="179">
        <v>-7.9174664107485637E-2</v>
      </c>
    </row>
    <row r="220" spans="2:15" hidden="1" outlineLevel="1">
      <c r="B220" s="63" t="s">
        <v>86</v>
      </c>
      <c r="C220" s="179">
        <v>5.555555555555558E-2</v>
      </c>
      <c r="D220" s="180">
        <v>0.66666666666666674</v>
      </c>
      <c r="E220" s="180">
        <v>0.33333333333333326</v>
      </c>
      <c r="F220" s="180">
        <v>0.55555555555555558</v>
      </c>
      <c r="G220" s="179">
        <v>-0.18309859154929575</v>
      </c>
      <c r="H220" s="179">
        <v>5.2941176470588269E-2</v>
      </c>
      <c r="I220" s="179">
        <v>-7.8328981723237545E-2</v>
      </c>
      <c r="J220" s="180">
        <v>-0.36551047120418845</v>
      </c>
      <c r="K220" s="180">
        <v>-0.13319375100660336</v>
      </c>
      <c r="L220" s="180">
        <v>-0.20982191041554232</v>
      </c>
      <c r="M220" s="179">
        <v>-0.34952930458548437</v>
      </c>
      <c r="N220" s="179">
        <v>-0.12801629583202756</v>
      </c>
      <c r="O220" s="179">
        <v>-0.20341085271317827</v>
      </c>
    </row>
    <row r="221" spans="2:15" hidden="1" outlineLevel="1">
      <c r="B221" s="63" t="s">
        <v>85</v>
      </c>
      <c r="C221" s="179">
        <v>0.21739130434782616</v>
      </c>
      <c r="D221" s="180">
        <v>0.10000000000000009</v>
      </c>
      <c r="E221" s="180" t="s">
        <v>143</v>
      </c>
      <c r="F221" s="180">
        <v>0.10000000000000009</v>
      </c>
      <c r="G221" s="179">
        <v>-0.647887323943662</v>
      </c>
      <c r="H221" s="179">
        <v>0.2803347280334727</v>
      </c>
      <c r="I221" s="179">
        <v>-0.34646739130434778</v>
      </c>
      <c r="J221" s="180">
        <v>-0.22433352240499149</v>
      </c>
      <c r="K221" s="180">
        <v>2.9801759222791047E-2</v>
      </c>
      <c r="L221" s="180">
        <v>-5.0614735708516601E-2</v>
      </c>
      <c r="M221" s="179">
        <v>-0.27292899408284022</v>
      </c>
      <c r="N221" s="179">
        <v>3.7423625254582538E-2</v>
      </c>
      <c r="O221" s="179">
        <v>-6.8250503693754183E-2</v>
      </c>
    </row>
    <row r="222" spans="2:15" hidden="1" outlineLevel="1">
      <c r="B222" s="63" t="s">
        <v>84</v>
      </c>
      <c r="C222" s="179">
        <v>1.8333333333333335</v>
      </c>
      <c r="D222" s="180">
        <v>-0.11111111111111116</v>
      </c>
      <c r="E222" s="180">
        <v>9</v>
      </c>
      <c r="F222" s="180">
        <v>0.8</v>
      </c>
      <c r="G222" s="179">
        <v>-0.21145374449339205</v>
      </c>
      <c r="H222" s="179">
        <v>-7.3529411764705843E-2</v>
      </c>
      <c r="I222" s="179">
        <v>-0.15977961432506882</v>
      </c>
      <c r="J222" s="180">
        <v>3.074866310160429E-2</v>
      </c>
      <c r="K222" s="180">
        <v>0.2280869357535229</v>
      </c>
      <c r="L222" s="180">
        <v>0.1592287358109159</v>
      </c>
      <c r="M222" s="179">
        <v>1.6853932584269593E-2</v>
      </c>
      <c r="N222" s="179">
        <v>0.22062904717853837</v>
      </c>
      <c r="O222" s="179">
        <v>0.14612676056338025</v>
      </c>
    </row>
    <row r="223" spans="2:15" hidden="1" outlineLevel="1">
      <c r="B223" s="63" t="s">
        <v>83</v>
      </c>
      <c r="C223" s="179">
        <v>0.17391304347826098</v>
      </c>
      <c r="D223" s="180">
        <v>0</v>
      </c>
      <c r="E223" s="180" t="s">
        <v>143</v>
      </c>
      <c r="F223" s="180">
        <v>0</v>
      </c>
      <c r="G223" s="179">
        <v>2.7397260273972712E-2</v>
      </c>
      <c r="H223" s="179">
        <v>-0.29189189189189191</v>
      </c>
      <c r="I223" s="179">
        <v>-9.6436058700209659E-2</v>
      </c>
      <c r="J223" s="180">
        <v>-0.16209101165851825</v>
      </c>
      <c r="K223" s="180">
        <v>-6.9860279441117723E-2</v>
      </c>
      <c r="L223" s="180">
        <v>-0.1040736607142857</v>
      </c>
      <c r="M223" s="179">
        <v>-0.14022757697456489</v>
      </c>
      <c r="N223" s="179">
        <v>-7.8610992756710685E-2</v>
      </c>
      <c r="O223" s="179">
        <v>-0.10257745378807603</v>
      </c>
    </row>
    <row r="224" spans="2:15" hidden="1" outlineLevel="1">
      <c r="B224" s="63" t="s">
        <v>82</v>
      </c>
      <c r="C224" s="179">
        <v>1.4285714285714284</v>
      </c>
      <c r="D224" s="180">
        <v>0</v>
      </c>
      <c r="E224" s="180">
        <v>-0.2857142857142857</v>
      </c>
      <c r="F224" s="180">
        <v>-0.1333333333333333</v>
      </c>
      <c r="G224" s="179">
        <v>-0.14215686274509809</v>
      </c>
      <c r="H224" s="179">
        <v>-0.348314606741573</v>
      </c>
      <c r="I224" s="179">
        <v>-0.23821989528795806</v>
      </c>
      <c r="J224" s="180">
        <v>-0.44994813278008294</v>
      </c>
      <c r="K224" s="180">
        <v>0.73785198106155003</v>
      </c>
      <c r="L224" s="180">
        <v>0.15580124539331552</v>
      </c>
      <c r="M224" s="179">
        <v>-0.42724154826065652</v>
      </c>
      <c r="N224" s="179">
        <v>0.69009051929490228</v>
      </c>
      <c r="O224" s="179">
        <v>0.13925120772946853</v>
      </c>
    </row>
    <row r="225" spans="2:15" hidden="1" outlineLevel="1">
      <c r="B225" s="63" t="s">
        <v>81</v>
      </c>
      <c r="C225" s="179">
        <v>8.8235294117646967E-2</v>
      </c>
      <c r="D225" s="180">
        <v>1.2941176470588234</v>
      </c>
      <c r="E225" s="180">
        <v>2.8571428571428572</v>
      </c>
      <c r="F225" s="180">
        <v>1.75</v>
      </c>
      <c r="G225" s="179">
        <v>0.4814814814814814</v>
      </c>
      <c r="H225" s="179">
        <v>-9.210526315789469E-2</v>
      </c>
      <c r="I225" s="179">
        <v>0.24456521739130443</v>
      </c>
      <c r="J225" s="180">
        <v>-0.23397349202055717</v>
      </c>
      <c r="K225" s="180">
        <v>0.36456248863016194</v>
      </c>
      <c r="L225" s="180">
        <v>0.12388514248422888</v>
      </c>
      <c r="M225" s="179">
        <v>-0.16797642436149307</v>
      </c>
      <c r="N225" s="179">
        <v>0.34944173063503148</v>
      </c>
      <c r="O225" s="179">
        <v>0.13453692370461034</v>
      </c>
    </row>
    <row r="226" spans="2:15" hidden="1" outlineLevel="1">
      <c r="B226" s="63" t="s">
        <v>80</v>
      </c>
      <c r="C226" s="179">
        <v>0.73076923076923084</v>
      </c>
      <c r="D226" s="180">
        <v>0.4375</v>
      </c>
      <c r="E226" s="180">
        <v>0</v>
      </c>
      <c r="F226" s="180">
        <v>0.35897435897435903</v>
      </c>
      <c r="G226" s="179">
        <v>-0.14610389610389607</v>
      </c>
      <c r="H226" s="179">
        <v>-0.54216867469879526</v>
      </c>
      <c r="I226" s="179">
        <v>-0.3231597845601436</v>
      </c>
      <c r="J226" s="180">
        <v>-0.28901569186875886</v>
      </c>
      <c r="K226" s="180">
        <v>0.22521753966899838</v>
      </c>
      <c r="L226" s="180">
        <v>3.2778133674994603E-2</v>
      </c>
      <c r="M226" s="179">
        <v>-0.26478946008783255</v>
      </c>
      <c r="N226" s="179">
        <v>0.19372241294752324</v>
      </c>
      <c r="O226" s="179">
        <v>1.6019223067681221E-2</v>
      </c>
    </row>
    <row r="227" spans="2:15" hidden="1" outlineLevel="1">
      <c r="B227" s="63" t="s">
        <v>79</v>
      </c>
      <c r="C227" s="179">
        <v>-0.15000000000000002</v>
      </c>
      <c r="D227" s="180">
        <v>2.9166666666666665</v>
      </c>
      <c r="E227" s="180">
        <v>-1</v>
      </c>
      <c r="F227" s="180">
        <v>2.3571428571428572</v>
      </c>
      <c r="G227" s="179">
        <v>-0.44759206798866857</v>
      </c>
      <c r="H227" s="179">
        <v>-0.15740740740740744</v>
      </c>
      <c r="I227" s="179">
        <v>-0.3374340949033392</v>
      </c>
      <c r="J227" s="180">
        <v>-0.17952265652023525</v>
      </c>
      <c r="K227" s="180">
        <v>0.38542997991601236</v>
      </c>
      <c r="L227" s="180">
        <v>0.19024856596558326</v>
      </c>
      <c r="M227" s="179">
        <v>-0.19660194174757284</v>
      </c>
      <c r="N227" s="179">
        <v>0.36435469710272161</v>
      </c>
      <c r="O227" s="179">
        <v>0.15871426982538095</v>
      </c>
    </row>
    <row r="228" spans="2:15" collapsed="1">
      <c r="B228" s="173">
        <v>1995</v>
      </c>
      <c r="C228" s="184">
        <v>0.20972644376899696</v>
      </c>
      <c r="D228" s="184">
        <v>0.3262032085561497</v>
      </c>
      <c r="E228" s="184">
        <v>0.65789473684210531</v>
      </c>
      <c r="F228" s="184">
        <v>0.38222222222222224</v>
      </c>
      <c r="G228" s="184">
        <v>-0.11480534242682583</v>
      </c>
      <c r="H228" s="184">
        <v>-0.12360992301112061</v>
      </c>
      <c r="I228" s="184">
        <v>-0.11831995902339076</v>
      </c>
      <c r="J228" s="184">
        <v>-0.20284687748553254</v>
      </c>
      <c r="K228" s="184">
        <v>0.17259554140127387</v>
      </c>
      <c r="L228" s="184">
        <v>3.4686331993431407E-2</v>
      </c>
      <c r="M228" s="184">
        <v>-0.18996937969182137</v>
      </c>
      <c r="N228" s="184">
        <v>0.16225297655578741</v>
      </c>
      <c r="O228" s="184">
        <v>2.7273071390718551E-2</v>
      </c>
    </row>
    <row r="229" spans="2:15" hidden="1" outlineLevel="1">
      <c r="B229" s="63" t="s">
        <v>90</v>
      </c>
      <c r="C229" s="179">
        <v>0.44827586206896552</v>
      </c>
      <c r="D229" s="180">
        <v>0.66666666666666674</v>
      </c>
      <c r="E229" s="180">
        <v>2</v>
      </c>
      <c r="F229" s="180">
        <v>0.72</v>
      </c>
      <c r="G229" s="179">
        <v>6.2043795620438047E-2</v>
      </c>
      <c r="H229" s="179">
        <v>0.14054054054054044</v>
      </c>
      <c r="I229" s="179">
        <v>9.3681917211329013E-2</v>
      </c>
      <c r="J229" s="180">
        <v>-0.16710476905745397</v>
      </c>
      <c r="K229" s="180">
        <v>-8.6267195150384612E-3</v>
      </c>
      <c r="L229" s="180">
        <v>-6.9332566168009202E-2</v>
      </c>
      <c r="M229" s="179">
        <v>-0.13344481605351166</v>
      </c>
      <c r="N229" s="179">
        <v>-2.0111731843575065E-3</v>
      </c>
      <c r="O229" s="179">
        <v>-5.4655056932350954E-2</v>
      </c>
    </row>
    <row r="230" spans="2:15" hidden="1" outlineLevel="1">
      <c r="B230" s="63" t="s">
        <v>89</v>
      </c>
      <c r="C230" s="179">
        <v>-4.0000000000000036E-2</v>
      </c>
      <c r="D230" s="180">
        <v>-0.69387755102040816</v>
      </c>
      <c r="E230" s="180">
        <v>-1</v>
      </c>
      <c r="F230" s="180">
        <v>-0.71153846153846156</v>
      </c>
      <c r="G230" s="179">
        <v>-0.14204545454545459</v>
      </c>
      <c r="H230" s="179">
        <v>-0.42105263157894735</v>
      </c>
      <c r="I230" s="179">
        <v>-0.25709515859766274</v>
      </c>
      <c r="J230" s="180">
        <v>-0.13327423167848695</v>
      </c>
      <c r="K230" s="180">
        <v>1.6125150421179235E-2</v>
      </c>
      <c r="L230" s="180">
        <v>-5.0935137286112209E-2</v>
      </c>
      <c r="M230" s="179">
        <v>-0.14068241469816278</v>
      </c>
      <c r="N230" s="179">
        <v>-9.0805902383654935E-3</v>
      </c>
      <c r="O230" s="179">
        <v>-7.0115642118076638E-2</v>
      </c>
    </row>
    <row r="231" spans="2:15" hidden="1" outlineLevel="1">
      <c r="B231" s="63" t="s">
        <v>88</v>
      </c>
      <c r="C231" s="179">
        <v>1.9</v>
      </c>
      <c r="D231" s="180">
        <v>0.71428571428571419</v>
      </c>
      <c r="E231" s="180">
        <v>1.3333333333333335</v>
      </c>
      <c r="F231" s="180">
        <v>0.89999999999999991</v>
      </c>
      <c r="G231" s="179">
        <v>0.23181818181818192</v>
      </c>
      <c r="H231" s="179">
        <v>0.12925170068027203</v>
      </c>
      <c r="I231" s="179">
        <v>0.19073569482288821</v>
      </c>
      <c r="J231" s="180">
        <v>-0.1067333137312555</v>
      </c>
      <c r="K231" s="180">
        <v>0.32088058705803868</v>
      </c>
      <c r="L231" s="180">
        <v>0.13674347936186382</v>
      </c>
      <c r="M231" s="179">
        <v>-7.3739035087719285E-2</v>
      </c>
      <c r="N231" s="179">
        <v>0.31547234775123734</v>
      </c>
      <c r="O231" s="179">
        <v>0.14430379746835453</v>
      </c>
    </row>
    <row r="232" spans="2:15" hidden="1" outlineLevel="1">
      <c r="B232" s="63" t="s">
        <v>87</v>
      </c>
      <c r="C232" s="179">
        <v>-0.16666666666666663</v>
      </c>
      <c r="D232" s="180">
        <v>9.0909090909090828E-2</v>
      </c>
      <c r="E232" s="180">
        <v>-0.66666666666666674</v>
      </c>
      <c r="F232" s="180">
        <v>-7.1428571428571397E-2</v>
      </c>
      <c r="G232" s="179">
        <v>-0.44496487119437944</v>
      </c>
      <c r="H232" s="179">
        <v>0.26900584795321647</v>
      </c>
      <c r="I232" s="179">
        <v>-0.24080267558528423</v>
      </c>
      <c r="J232" s="180">
        <v>0.40286702916460704</v>
      </c>
      <c r="K232" s="180">
        <v>0.23334152938283736</v>
      </c>
      <c r="L232" s="180">
        <v>0.28965517241379302</v>
      </c>
      <c r="M232" s="179">
        <v>0.2513110125050424</v>
      </c>
      <c r="N232" s="179">
        <v>0.23414289082763506</v>
      </c>
      <c r="O232" s="179">
        <v>0.24047619047619051</v>
      </c>
    </row>
    <row r="233" spans="2:15" hidden="1" outlineLevel="1">
      <c r="B233" s="63" t="s">
        <v>86</v>
      </c>
      <c r="C233" s="179">
        <v>-0.18181818181818177</v>
      </c>
      <c r="D233" s="180" t="s">
        <v>143</v>
      </c>
      <c r="E233" s="180" t="s">
        <v>143</v>
      </c>
      <c r="F233" s="180" t="s">
        <v>143</v>
      </c>
      <c r="G233" s="179">
        <v>0.8362068965517242</v>
      </c>
      <c r="H233" s="179">
        <v>0.29770992366412208</v>
      </c>
      <c r="I233" s="179">
        <v>0.5506072874493928</v>
      </c>
      <c r="J233" s="180">
        <v>-7.4699577784994586E-3</v>
      </c>
      <c r="K233" s="180">
        <v>0.534981458590853</v>
      </c>
      <c r="L233" s="180">
        <v>0.30053340819764185</v>
      </c>
      <c r="M233" s="179">
        <v>2.3624494870997825E-2</v>
      </c>
      <c r="N233" s="179">
        <v>0.52825670498084287</v>
      </c>
      <c r="O233" s="179">
        <v>0.3086703638577033</v>
      </c>
    </row>
    <row r="234" spans="2:15" hidden="1" outlineLevel="1">
      <c r="B234" s="63" t="s">
        <v>85</v>
      </c>
      <c r="C234" s="179">
        <v>1.0909090909090908</v>
      </c>
      <c r="D234" s="180">
        <v>9</v>
      </c>
      <c r="E234" s="180" t="s">
        <v>143</v>
      </c>
      <c r="F234" s="180">
        <v>9</v>
      </c>
      <c r="G234" s="179">
        <v>1.21875</v>
      </c>
      <c r="H234" s="179">
        <v>0.71942446043165464</v>
      </c>
      <c r="I234" s="179">
        <v>1.0275482093663912</v>
      </c>
      <c r="J234" s="180">
        <v>0.26018584703359537</v>
      </c>
      <c r="K234" s="180">
        <v>0.31146694214876036</v>
      </c>
      <c r="L234" s="180">
        <v>0.29479432953753193</v>
      </c>
      <c r="M234" s="179">
        <v>0.33684904416611738</v>
      </c>
      <c r="N234" s="179">
        <v>0.32100218597612251</v>
      </c>
      <c r="O234" s="179">
        <v>0.32635563968377679</v>
      </c>
    </row>
    <row r="235" spans="2:15" hidden="1" outlineLevel="1">
      <c r="B235" s="63" t="s">
        <v>84</v>
      </c>
      <c r="C235" s="179">
        <v>-0.33333333333333337</v>
      </c>
      <c r="D235" s="180">
        <v>3.5</v>
      </c>
      <c r="E235" s="180" t="s">
        <v>143</v>
      </c>
      <c r="F235" s="180">
        <v>4</v>
      </c>
      <c r="G235" s="179">
        <v>0.84552845528455278</v>
      </c>
      <c r="H235" s="179">
        <v>-0.60806916426512969</v>
      </c>
      <c r="I235" s="179">
        <v>-0.22765957446808516</v>
      </c>
      <c r="J235" s="180">
        <v>0.29262672811059898</v>
      </c>
      <c r="K235" s="180">
        <v>0.55361781076066796</v>
      </c>
      <c r="L235" s="180">
        <v>0.45136538027533279</v>
      </c>
      <c r="M235" s="179">
        <v>0.32623736029803085</v>
      </c>
      <c r="N235" s="179">
        <v>0.42143326758711375</v>
      </c>
      <c r="O235" s="179">
        <v>0.38508433245275353</v>
      </c>
    </row>
    <row r="236" spans="2:15" hidden="1" outlineLevel="1">
      <c r="B236" s="63" t="s">
        <v>83</v>
      </c>
      <c r="C236" s="179">
        <v>-0.14814814814814814</v>
      </c>
      <c r="D236" s="180">
        <v>0.27272727272727271</v>
      </c>
      <c r="E236" s="180" t="s">
        <v>143</v>
      </c>
      <c r="F236" s="180">
        <v>0.27272727272727271</v>
      </c>
      <c r="G236" s="179">
        <v>0.76969696969696977</v>
      </c>
      <c r="H236" s="179">
        <v>1.6056338028169015</v>
      </c>
      <c r="I236" s="179">
        <v>1.0211864406779663</v>
      </c>
      <c r="J236" s="180">
        <v>0.38996340825927867</v>
      </c>
      <c r="K236" s="180">
        <v>0.69766566265060237</v>
      </c>
      <c r="L236" s="180">
        <v>0.56883344276646963</v>
      </c>
      <c r="M236" s="179">
        <v>0.41209829867674852</v>
      </c>
      <c r="N236" s="179">
        <v>0.72130546387972139</v>
      </c>
      <c r="O236" s="179">
        <v>0.5862068965517242</v>
      </c>
    </row>
    <row r="237" spans="2:15" hidden="1" outlineLevel="1">
      <c r="B237" s="63" t="s">
        <v>82</v>
      </c>
      <c r="C237" s="179">
        <v>-0.22222222222222221</v>
      </c>
      <c r="D237" s="180">
        <v>3</v>
      </c>
      <c r="E237" s="180" t="s">
        <v>143</v>
      </c>
      <c r="F237" s="180">
        <v>6.5</v>
      </c>
      <c r="G237" s="179">
        <v>0.35099337748344372</v>
      </c>
      <c r="H237" s="179">
        <v>0.3484848484848484</v>
      </c>
      <c r="I237" s="179">
        <v>0.34982332155477036</v>
      </c>
      <c r="J237" s="180">
        <v>1.1140350877192984</v>
      </c>
      <c r="K237" s="180">
        <v>0.23135931267259902</v>
      </c>
      <c r="L237" s="180">
        <v>0.54810151485343295</v>
      </c>
      <c r="M237" s="179">
        <v>1.0461152882205513</v>
      </c>
      <c r="N237" s="179">
        <v>0.23798289590091426</v>
      </c>
      <c r="O237" s="179">
        <v>0.53731897512068327</v>
      </c>
    </row>
    <row r="238" spans="2:15" hidden="1" outlineLevel="1">
      <c r="B238" s="63" t="s">
        <v>81</v>
      </c>
      <c r="C238" s="179">
        <v>-2.8571428571428581E-2</v>
      </c>
      <c r="D238" s="180">
        <v>1.125</v>
      </c>
      <c r="E238" s="180" t="s">
        <v>143</v>
      </c>
      <c r="F238" s="180">
        <v>2</v>
      </c>
      <c r="G238" s="179">
        <v>0.87283236994219648</v>
      </c>
      <c r="H238" s="179">
        <v>0.12315270935960587</v>
      </c>
      <c r="I238" s="179">
        <v>0.46808510638297873</v>
      </c>
      <c r="J238" s="180">
        <v>0.36069193963930801</v>
      </c>
      <c r="K238" s="180">
        <v>0.29280338664158045</v>
      </c>
      <c r="L238" s="180">
        <v>0.31927105754053664</v>
      </c>
      <c r="M238" s="179">
        <v>0.38833958404364122</v>
      </c>
      <c r="N238" s="179">
        <v>0.2866442199775534</v>
      </c>
      <c r="O238" s="179">
        <v>0.3270167839740119</v>
      </c>
    </row>
    <row r="239" spans="2:15" hidden="1" outlineLevel="1">
      <c r="B239" s="63" t="s">
        <v>80</v>
      </c>
      <c r="C239" s="179">
        <v>-0.27777777777777779</v>
      </c>
      <c r="D239" s="180">
        <v>1.2857142857142856</v>
      </c>
      <c r="E239" s="180" t="s">
        <v>143</v>
      </c>
      <c r="F239" s="180">
        <v>1.7857142857142856</v>
      </c>
      <c r="G239" s="179">
        <v>0.40639269406392686</v>
      </c>
      <c r="H239" s="179">
        <v>0.29015544041450769</v>
      </c>
      <c r="I239" s="179">
        <v>0.35194174757281549</v>
      </c>
      <c r="J239" s="180">
        <v>0.29718726868985934</v>
      </c>
      <c r="K239" s="180">
        <v>0.45002474022761008</v>
      </c>
      <c r="L239" s="180">
        <v>0.38879003558718872</v>
      </c>
      <c r="M239" s="179">
        <v>0.30292830696735096</v>
      </c>
      <c r="N239" s="179">
        <v>0.4443919716646989</v>
      </c>
      <c r="O239" s="179">
        <v>0.38606716625034698</v>
      </c>
    </row>
    <row r="240" spans="2:15" hidden="1" outlineLevel="1">
      <c r="B240" s="63" t="s">
        <v>79</v>
      </c>
      <c r="C240" s="179">
        <v>0.21212121212121215</v>
      </c>
      <c r="D240" s="180">
        <v>9.0909090909090828E-2</v>
      </c>
      <c r="E240" s="180" t="s">
        <v>143</v>
      </c>
      <c r="F240" s="180">
        <v>0.27272727272727271</v>
      </c>
      <c r="G240" s="179">
        <v>0.26523297491039433</v>
      </c>
      <c r="H240" s="179">
        <v>6.4039408866995107E-2</v>
      </c>
      <c r="I240" s="179">
        <v>0.18049792531120334</v>
      </c>
      <c r="J240" s="180">
        <v>0.38856868395773292</v>
      </c>
      <c r="K240" s="180">
        <v>0.5117306099917196</v>
      </c>
      <c r="L240" s="180">
        <v>0.46678352322524108</v>
      </c>
      <c r="M240" s="179">
        <v>0.37047817047817055</v>
      </c>
      <c r="N240" s="179">
        <v>0.48849973863042351</v>
      </c>
      <c r="O240" s="179">
        <v>0.44294655753490608</v>
      </c>
    </row>
    <row r="241" spans="2:15" collapsed="1">
      <c r="B241" s="173">
        <v>1994</v>
      </c>
      <c r="C241" s="184">
        <v>0.12671232876712324</v>
      </c>
      <c r="D241" s="184">
        <v>0.33571428571428563</v>
      </c>
      <c r="E241" s="184">
        <v>2.8</v>
      </c>
      <c r="F241" s="184">
        <v>0.5</v>
      </c>
      <c r="G241" s="184">
        <v>0.29232464193903773</v>
      </c>
      <c r="H241" s="184">
        <v>7.791609036422309E-2</v>
      </c>
      <c r="I241" s="184">
        <v>0.19726083401471795</v>
      </c>
      <c r="J241" s="184">
        <v>0.20246025987731686</v>
      </c>
      <c r="K241" s="184">
        <v>0.32523001603781543</v>
      </c>
      <c r="L241" s="184">
        <v>0.27732595547548589</v>
      </c>
      <c r="M241" s="184">
        <v>0.20966633808286295</v>
      </c>
      <c r="N241" s="184">
        <v>0.31490709544656736</v>
      </c>
      <c r="O241" s="184">
        <v>0.27248205770434941</v>
      </c>
    </row>
    <row r="242" spans="2:15" hidden="1" outlineLevel="1">
      <c r="B242" s="63" t="s">
        <v>90</v>
      </c>
      <c r="C242" s="179">
        <v>0.61111111111111116</v>
      </c>
      <c r="D242" s="180">
        <v>0.26315789473684204</v>
      </c>
      <c r="E242" s="180" t="s">
        <v>143</v>
      </c>
      <c r="F242" s="180">
        <v>0.31578947368421062</v>
      </c>
      <c r="G242" s="179">
        <v>8.3003952569169925E-2</v>
      </c>
      <c r="H242" s="179">
        <v>-0.11904761904761907</v>
      </c>
      <c r="I242" s="179">
        <v>-8.6393088552916275E-3</v>
      </c>
      <c r="J242" s="180">
        <v>9.8144329896907134E-2</v>
      </c>
      <c r="K242" s="180">
        <v>5.1999018886436099E-2</v>
      </c>
      <c r="L242" s="180">
        <v>6.9209474007997596E-2</v>
      </c>
      <c r="M242" s="179">
        <v>0.10128913443830578</v>
      </c>
      <c r="N242" s="179">
        <v>4.3853510613482527E-2</v>
      </c>
      <c r="O242" s="179">
        <v>6.6123964581548123E-2</v>
      </c>
    </row>
    <row r="243" spans="2:15" hidden="1" outlineLevel="1">
      <c r="B243" s="63" t="s">
        <v>89</v>
      </c>
      <c r="C243" s="179">
        <v>0</v>
      </c>
      <c r="D243" s="180">
        <v>2.5</v>
      </c>
      <c r="E243" s="180" t="s">
        <v>143</v>
      </c>
      <c r="F243" s="180">
        <v>2.7142857142857144</v>
      </c>
      <c r="G243" s="179">
        <v>0.70873786407766981</v>
      </c>
      <c r="H243" s="179">
        <v>0.72727272727272729</v>
      </c>
      <c r="I243" s="179">
        <v>0.7163323782234956</v>
      </c>
      <c r="J243" s="180">
        <v>0.29407265774378577</v>
      </c>
      <c r="K243" s="180">
        <v>0.54690990320178701</v>
      </c>
      <c r="L243" s="180">
        <v>0.42218449349179399</v>
      </c>
      <c r="M243" s="179">
        <v>0.33216783216783208</v>
      </c>
      <c r="N243" s="179">
        <v>0.55708731000353473</v>
      </c>
      <c r="O243" s="179">
        <v>0.44401476533661444</v>
      </c>
    </row>
    <row r="244" spans="2:15" hidden="1" outlineLevel="1">
      <c r="B244" s="63" t="s">
        <v>88</v>
      </c>
      <c r="C244" s="179">
        <v>-0.2592592592592593</v>
      </c>
      <c r="D244" s="180">
        <v>-0.46153846153846156</v>
      </c>
      <c r="E244" s="180">
        <v>2</v>
      </c>
      <c r="F244" s="180">
        <v>-0.2857142857142857</v>
      </c>
      <c r="G244" s="179">
        <v>0.6058394160583942</v>
      </c>
      <c r="H244" s="179">
        <v>-0.671875</v>
      </c>
      <c r="I244" s="179">
        <v>-0.37264957264957266</v>
      </c>
      <c r="J244" s="180">
        <v>-0.17571497818710613</v>
      </c>
      <c r="K244" s="180">
        <v>-0.18191740949608881</v>
      </c>
      <c r="L244" s="180">
        <v>-0.17925802764210741</v>
      </c>
      <c r="M244" s="179">
        <v>-0.15221938182663253</v>
      </c>
      <c r="N244" s="179">
        <v>-0.21846619576185666</v>
      </c>
      <c r="O244" s="179">
        <v>-0.19065274660942533</v>
      </c>
    </row>
    <row r="245" spans="2:15" hidden="1" outlineLevel="1">
      <c r="B245" s="63" t="s">
        <v>87</v>
      </c>
      <c r="C245" s="179">
        <v>1.25</v>
      </c>
      <c r="D245" s="180">
        <v>-8.333333333333337E-2</v>
      </c>
      <c r="E245" s="180">
        <v>2</v>
      </c>
      <c r="F245" s="180">
        <v>7.6923076923076872E-2</v>
      </c>
      <c r="G245" s="179">
        <v>1.6358024691358026</v>
      </c>
      <c r="H245" s="179">
        <v>0.34645669291338588</v>
      </c>
      <c r="I245" s="179">
        <v>1.0692041522491351</v>
      </c>
      <c r="J245" s="180">
        <v>8.4137191854233739E-2</v>
      </c>
      <c r="K245" s="180">
        <v>1.3961605584642323E-2</v>
      </c>
      <c r="L245" s="180">
        <v>3.6242981112812656E-2</v>
      </c>
      <c r="M245" s="179">
        <v>0.21044921875</v>
      </c>
      <c r="N245" s="179">
        <v>2.464363372795364E-2</v>
      </c>
      <c r="O245" s="179">
        <v>8.6148375626313278E-2</v>
      </c>
    </row>
    <row r="246" spans="2:15" hidden="1" outlineLevel="1">
      <c r="B246" s="63" t="s">
        <v>86</v>
      </c>
      <c r="C246" s="179">
        <v>0.5714285714285714</v>
      </c>
      <c r="D246" s="180">
        <v>-1</v>
      </c>
      <c r="E246" s="180">
        <v>-1</v>
      </c>
      <c r="F246" s="180">
        <v>-1</v>
      </c>
      <c r="G246" s="179">
        <v>0.38095238095238093</v>
      </c>
      <c r="H246" s="179">
        <v>-5.7553956834532349E-2</v>
      </c>
      <c r="I246" s="179">
        <v>0.10762331838565031</v>
      </c>
      <c r="J246" s="180">
        <v>0.23258606885508404</v>
      </c>
      <c r="K246" s="180">
        <v>-0.38841850619897189</v>
      </c>
      <c r="L246" s="180">
        <v>-0.2181738366988587</v>
      </c>
      <c r="M246" s="179">
        <v>0.23778376298576376</v>
      </c>
      <c r="N246" s="179">
        <v>-0.3816997334912644</v>
      </c>
      <c r="O246" s="179">
        <v>-0.2095584304501229</v>
      </c>
    </row>
    <row r="247" spans="2:15" hidden="1" outlineLevel="1">
      <c r="B247" s="63" t="s">
        <v>85</v>
      </c>
      <c r="C247" s="179">
        <v>0.5714285714285714</v>
      </c>
      <c r="D247" s="180">
        <v>-0.90909090909090906</v>
      </c>
      <c r="E247" s="180" t="s">
        <v>143</v>
      </c>
      <c r="F247" s="180">
        <v>-0.90909090909090906</v>
      </c>
      <c r="G247" s="179">
        <v>0.94782608695652182</v>
      </c>
      <c r="H247" s="179">
        <v>-0.19186046511627908</v>
      </c>
      <c r="I247" s="179">
        <v>0.26480836236933802</v>
      </c>
      <c r="J247" s="180">
        <v>-2.7459158846020126E-2</v>
      </c>
      <c r="K247" s="180">
        <v>-0.33501259445843834</v>
      </c>
      <c r="L247" s="180">
        <v>-0.25880630436654894</v>
      </c>
      <c r="M247" s="179">
        <v>7.9734219269103068E-3</v>
      </c>
      <c r="N247" s="179">
        <v>-0.33224792274870873</v>
      </c>
      <c r="O247" s="179">
        <v>-0.24630748573346761</v>
      </c>
    </row>
    <row r="248" spans="2:15" hidden="1" outlineLevel="1">
      <c r="B248" s="63" t="s">
        <v>84</v>
      </c>
      <c r="C248" s="179">
        <v>-0.66666666666666674</v>
      </c>
      <c r="D248" s="180">
        <v>-0.93548387096774199</v>
      </c>
      <c r="E248" s="180" t="s">
        <v>143</v>
      </c>
      <c r="F248" s="180">
        <v>-0.93548387096774199</v>
      </c>
      <c r="G248" s="179">
        <v>0.29473684210526319</v>
      </c>
      <c r="H248" s="179">
        <v>2.2129629629629628</v>
      </c>
      <c r="I248" s="179">
        <v>1.3152709359605912</v>
      </c>
      <c r="J248" s="180">
        <v>-6.3646170442286931E-2</v>
      </c>
      <c r="K248" s="180">
        <v>-0.1591263650546022</v>
      </c>
      <c r="L248" s="180">
        <v>-0.12413520458588656</v>
      </c>
      <c r="M248" s="179">
        <v>-7.6204523107177957E-2</v>
      </c>
      <c r="N248" s="179">
        <v>-8.1798973739812819E-2</v>
      </c>
      <c r="O248" s="179">
        <v>-7.9670843463624408E-2</v>
      </c>
    </row>
    <row r="249" spans="2:15" hidden="1" outlineLevel="1">
      <c r="B249" s="63" t="s">
        <v>83</v>
      </c>
      <c r="C249" s="179">
        <v>1.4545454545454546</v>
      </c>
      <c r="D249" s="180">
        <v>0.10000000000000009</v>
      </c>
      <c r="E249" s="180" t="s">
        <v>143</v>
      </c>
      <c r="F249" s="180">
        <v>0.10000000000000009</v>
      </c>
      <c r="G249" s="179">
        <v>3.125E-2</v>
      </c>
      <c r="H249" s="179">
        <v>-0.61621621621621614</v>
      </c>
      <c r="I249" s="179">
        <v>-0.31594202898550727</v>
      </c>
      <c r="J249" s="180">
        <v>-1.0346611484738699E-2</v>
      </c>
      <c r="K249" s="180">
        <v>8.5854456255110456E-2</v>
      </c>
      <c r="L249" s="180">
        <v>4.3388901575702299E-2</v>
      </c>
      <c r="M249" s="179">
        <v>9.4607379375588607E-4</v>
      </c>
      <c r="N249" s="179">
        <v>3.6488027366020415E-2</v>
      </c>
      <c r="O249" s="179">
        <v>2.0653319283456373E-2</v>
      </c>
    </row>
    <row r="250" spans="2:15" hidden="1" outlineLevel="1">
      <c r="B250" s="63" t="s">
        <v>82</v>
      </c>
      <c r="C250" s="179">
        <v>-0.3571428571428571</v>
      </c>
      <c r="D250" s="180">
        <v>-0.89473684210526316</v>
      </c>
      <c r="E250" s="180" t="s">
        <v>143</v>
      </c>
      <c r="F250" s="180">
        <v>-0.89473684210526316</v>
      </c>
      <c r="G250" s="179">
        <v>9.4202898550724612E-2</v>
      </c>
      <c r="H250" s="179">
        <v>8.1967213114754189E-2</v>
      </c>
      <c r="I250" s="179">
        <v>8.8461538461538369E-2</v>
      </c>
      <c r="J250" s="180">
        <v>-0.15594632114761686</v>
      </c>
      <c r="K250" s="180">
        <v>1.0542635658914667E-2</v>
      </c>
      <c r="L250" s="180">
        <v>-5.6256962495358387E-2</v>
      </c>
      <c r="M250" s="179">
        <v>-0.14961636828644498</v>
      </c>
      <c r="N250" s="179">
        <v>1.3146100985957476E-2</v>
      </c>
      <c r="O250" s="179">
        <v>-5.3925873880203756E-2</v>
      </c>
    </row>
    <row r="251" spans="2:15" hidden="1" outlineLevel="1">
      <c r="B251" s="63" t="s">
        <v>81</v>
      </c>
      <c r="C251" s="179">
        <v>0.52173913043478271</v>
      </c>
      <c r="D251" s="180">
        <v>-0.81395348837209303</v>
      </c>
      <c r="E251" s="180" t="s">
        <v>143</v>
      </c>
      <c r="F251" s="180">
        <v>-0.81395348837209303</v>
      </c>
      <c r="G251" s="179">
        <v>-0.1262626262626263</v>
      </c>
      <c r="H251" s="179">
        <v>3.0456852791878264E-2</v>
      </c>
      <c r="I251" s="179">
        <v>-4.8101265822784844E-2</v>
      </c>
      <c r="J251" s="180">
        <v>-3.652482269503543E-2</v>
      </c>
      <c r="K251" s="180">
        <v>0.12605932203389836</v>
      </c>
      <c r="L251" s="180">
        <v>5.6549423893268669E-2</v>
      </c>
      <c r="M251" s="179">
        <v>-4.8962386511024691E-2</v>
      </c>
      <c r="N251" s="179">
        <v>0.12131890259249944</v>
      </c>
      <c r="O251" s="179">
        <v>4.6903783477398431E-2</v>
      </c>
    </row>
    <row r="252" spans="2:15" hidden="1" outlineLevel="1">
      <c r="B252" s="63" t="s">
        <v>80</v>
      </c>
      <c r="C252" s="179">
        <v>2.6</v>
      </c>
      <c r="D252" s="180">
        <v>0.27272727272727271</v>
      </c>
      <c r="E252" s="180">
        <v>-1</v>
      </c>
      <c r="F252" s="180">
        <v>-0.48148148148148151</v>
      </c>
      <c r="G252" s="179">
        <v>-0.15444015444015446</v>
      </c>
      <c r="H252" s="179">
        <v>0.15568862275449091</v>
      </c>
      <c r="I252" s="179">
        <v>-3.2863849765258246E-2</v>
      </c>
      <c r="J252" s="180">
        <v>0.27392739273927402</v>
      </c>
      <c r="K252" s="180">
        <v>-2.8598894496515315E-2</v>
      </c>
      <c r="L252" s="180">
        <v>7.3543457497612152E-2</v>
      </c>
      <c r="M252" s="179">
        <v>0.23740108288213246</v>
      </c>
      <c r="N252" s="179">
        <v>-2.5092081031307556E-2</v>
      </c>
      <c r="O252" s="179">
        <v>6.8346923647146118E-2</v>
      </c>
    </row>
    <row r="253" spans="2:15" hidden="1" outlineLevel="1">
      <c r="B253" s="63" t="s">
        <v>79</v>
      </c>
      <c r="C253" s="179">
        <v>0.1785714285714286</v>
      </c>
      <c r="D253" s="180">
        <v>0</v>
      </c>
      <c r="E253" s="180">
        <v>-1</v>
      </c>
      <c r="F253" s="180">
        <v>-0.38888888888888884</v>
      </c>
      <c r="G253" s="179">
        <v>-0.31280788177339902</v>
      </c>
      <c r="H253" s="179">
        <v>-0.24535315985130113</v>
      </c>
      <c r="I253" s="179">
        <v>-0.28592592592592592</v>
      </c>
      <c r="J253" s="180">
        <v>-0.17609814008705971</v>
      </c>
      <c r="K253" s="180">
        <v>-0.13034085453672584</v>
      </c>
      <c r="L253" s="180">
        <v>-0.14761691319288806</v>
      </c>
      <c r="M253" s="179">
        <v>-0.19078061911170929</v>
      </c>
      <c r="N253" s="179">
        <v>-0.13867627194957222</v>
      </c>
      <c r="O253" s="179">
        <v>-0.15956298893984355</v>
      </c>
    </row>
    <row r="254" spans="2:15" collapsed="1">
      <c r="B254" s="173">
        <v>1993</v>
      </c>
      <c r="C254" s="184">
        <v>0.1541501976284585</v>
      </c>
      <c r="D254" s="184">
        <v>-0.28934010152284262</v>
      </c>
      <c r="E254" s="184">
        <v>-0.61538461538461542</v>
      </c>
      <c r="F254" s="184">
        <v>-0.32735426008968604</v>
      </c>
      <c r="G254" s="184">
        <v>0.2304563940352462</v>
      </c>
      <c r="H254" s="184">
        <v>-5.1595977262789638E-2</v>
      </c>
      <c r="I254" s="184">
        <v>8.7111111111111139E-2</v>
      </c>
      <c r="J254" s="184">
        <v>1.6732052442745449E-2</v>
      </c>
      <c r="K254" s="184">
        <v>-9.9053195939009075E-2</v>
      </c>
      <c r="L254" s="184">
        <v>-5.715776319141963E-2</v>
      </c>
      <c r="M254" s="184">
        <v>3.0505448500892651E-2</v>
      </c>
      <c r="N254" s="184">
        <v>-9.7321119629946606E-2</v>
      </c>
      <c r="O254" s="184">
        <v>-4.980720162019292E-2</v>
      </c>
    </row>
    <row r="255" spans="2:15" hidden="1" outlineLevel="1">
      <c r="B255" s="63" t="s">
        <v>90</v>
      </c>
      <c r="C255" s="179">
        <v>0</v>
      </c>
      <c r="D255" s="180" t="s">
        <v>143</v>
      </c>
      <c r="E255" s="180">
        <v>-1</v>
      </c>
      <c r="F255" s="180">
        <v>2.8</v>
      </c>
      <c r="G255" s="179">
        <v>-0.21183800623052962</v>
      </c>
      <c r="H255" s="179">
        <v>-0.16000000000000003</v>
      </c>
      <c r="I255" s="179">
        <v>-0.18914185639229419</v>
      </c>
      <c r="J255" s="180">
        <v>0.11802674043337946</v>
      </c>
      <c r="K255" s="180">
        <v>-7.6766304347826053E-2</v>
      </c>
      <c r="L255" s="180">
        <v>-1.2604403948367482E-2</v>
      </c>
      <c r="M255" s="179">
        <v>0.10141987829614596</v>
      </c>
      <c r="N255" s="179">
        <v>7.6054216867469826E-2</v>
      </c>
      <c r="O255" s="179">
        <v>8.5749728640099221E-2</v>
      </c>
    </row>
    <row r="256" spans="2:15" hidden="1" outlineLevel="1">
      <c r="B256" s="63" t="s">
        <v>89</v>
      </c>
      <c r="C256" s="179">
        <v>-3.8461538461538436E-2</v>
      </c>
      <c r="D256" s="180">
        <v>-0.41666666666666663</v>
      </c>
      <c r="E256" s="180" t="s">
        <v>143</v>
      </c>
      <c r="F256" s="180">
        <v>-0.41666666666666663</v>
      </c>
      <c r="G256" s="179">
        <v>-3.2863849765258246E-2</v>
      </c>
      <c r="H256" s="179">
        <v>0.1171875</v>
      </c>
      <c r="I256" s="179">
        <v>2.346041055718473E-2</v>
      </c>
      <c r="J256" s="180">
        <v>0.18755676657584019</v>
      </c>
      <c r="K256" s="180">
        <v>-0.30342323651452285</v>
      </c>
      <c r="L256" s="180">
        <v>-0.12495873225486964</v>
      </c>
      <c r="M256" s="179">
        <v>0.14035087719298245</v>
      </c>
      <c r="N256" s="179">
        <v>-0.39434810533076425</v>
      </c>
      <c r="O256" s="179">
        <v>-0.20754979802200868</v>
      </c>
    </row>
    <row r="257" spans="2:15" hidden="1" outlineLevel="1">
      <c r="B257" s="63" t="s">
        <v>88</v>
      </c>
      <c r="C257" s="179">
        <v>-0.12903225806451613</v>
      </c>
      <c r="D257" s="180">
        <v>2.25</v>
      </c>
      <c r="E257" s="180" t="s">
        <v>143</v>
      </c>
      <c r="F257" s="180">
        <v>2.5</v>
      </c>
      <c r="G257" s="179">
        <v>-0.23463687150837986</v>
      </c>
      <c r="H257" s="179">
        <v>1.56</v>
      </c>
      <c r="I257" s="179">
        <v>0.65254237288135597</v>
      </c>
      <c r="J257" s="180">
        <v>0.80568927789934364</v>
      </c>
      <c r="K257" s="180">
        <v>0.27068885806749887</v>
      </c>
      <c r="L257" s="180">
        <v>0.45560429587051887</v>
      </c>
      <c r="M257" s="179">
        <v>0.72188875550220089</v>
      </c>
      <c r="N257" s="179">
        <v>0.32103976894023556</v>
      </c>
      <c r="O257" s="179">
        <v>0.46414285714285719</v>
      </c>
    </row>
    <row r="258" spans="2:15" hidden="1" outlineLevel="1">
      <c r="B258" s="63" t="s">
        <v>87</v>
      </c>
      <c r="C258" s="179">
        <v>-0.63636363636363635</v>
      </c>
      <c r="D258" s="180" t="s">
        <v>143</v>
      </c>
      <c r="E258" s="180">
        <v>0</v>
      </c>
      <c r="F258" s="180">
        <v>12</v>
      </c>
      <c r="G258" s="179">
        <v>-0.25345622119815669</v>
      </c>
      <c r="H258" s="179">
        <v>9.4827586206896575E-2</v>
      </c>
      <c r="I258" s="179">
        <v>-0.13213213213213215</v>
      </c>
      <c r="J258" s="180">
        <v>-0.30007501875468867</v>
      </c>
      <c r="K258" s="180">
        <v>-0.23497997329773035</v>
      </c>
      <c r="L258" s="180">
        <v>-0.25692249336199269</v>
      </c>
      <c r="M258" s="179">
        <v>-0.2950086058519793</v>
      </c>
      <c r="N258" s="179">
        <v>-0.22779850746268659</v>
      </c>
      <c r="O258" s="179">
        <v>-0.25142165759225654</v>
      </c>
    </row>
    <row r="259" spans="2:15" hidden="1" outlineLevel="1">
      <c r="B259" s="63" t="s">
        <v>86</v>
      </c>
      <c r="C259" s="179">
        <v>0.27272727272727271</v>
      </c>
      <c r="D259" s="180" t="s">
        <v>143</v>
      </c>
      <c r="E259" s="180" t="s">
        <v>143</v>
      </c>
      <c r="F259" s="180" t="s">
        <v>143</v>
      </c>
      <c r="G259" s="179">
        <v>-0.41258741258741261</v>
      </c>
      <c r="H259" s="179">
        <v>-0.66097560975609748</v>
      </c>
      <c r="I259" s="179">
        <v>-0.59674502712477395</v>
      </c>
      <c r="J259" s="180">
        <v>-6.7910447761194037E-2</v>
      </c>
      <c r="K259" s="180">
        <v>0.22255083179297608</v>
      </c>
      <c r="L259" s="180">
        <v>0.12632880098887522</v>
      </c>
      <c r="M259" s="179">
        <v>-8.2921665490472862E-2</v>
      </c>
      <c r="N259" s="179">
        <v>0.16048109965635748</v>
      </c>
      <c r="O259" s="179">
        <v>8.0771897388490776E-2</v>
      </c>
    </row>
    <row r="260" spans="2:15" hidden="1" outlineLevel="1">
      <c r="B260" s="63" t="s">
        <v>85</v>
      </c>
      <c r="C260" s="179">
        <v>0.39999999999999991</v>
      </c>
      <c r="D260" s="180">
        <v>1.2000000000000002</v>
      </c>
      <c r="E260" s="180" t="s">
        <v>143</v>
      </c>
      <c r="F260" s="180">
        <v>1.2000000000000002</v>
      </c>
      <c r="G260" s="179">
        <v>-0.12213740458015265</v>
      </c>
      <c r="H260" s="179">
        <v>0.54954954954954949</v>
      </c>
      <c r="I260" s="179">
        <v>0.18595041322314043</v>
      </c>
      <c r="J260" s="180">
        <v>2.7867095391211238E-2</v>
      </c>
      <c r="K260" s="180">
        <v>0.68968852776165601</v>
      </c>
      <c r="L260" s="180">
        <v>0.45720381526104426</v>
      </c>
      <c r="M260" s="179">
        <v>2.3809523809523725E-2</v>
      </c>
      <c r="N260" s="179">
        <v>0.68674242424242427</v>
      </c>
      <c r="O260" s="179">
        <v>0.44963503649635039</v>
      </c>
    </row>
    <row r="261" spans="2:15" hidden="1" outlineLevel="1">
      <c r="B261" s="63" t="s">
        <v>84</v>
      </c>
      <c r="C261" s="179">
        <v>2.6</v>
      </c>
      <c r="D261" s="180">
        <v>9.3333333333333339</v>
      </c>
      <c r="E261" s="180" t="s">
        <v>143</v>
      </c>
      <c r="F261" s="180">
        <v>9.3333333333333339</v>
      </c>
      <c r="G261" s="179">
        <v>0.55737704918032782</v>
      </c>
      <c r="H261" s="179">
        <v>9.3457943925232545E-3</v>
      </c>
      <c r="I261" s="179">
        <v>0.20833333333333326</v>
      </c>
      <c r="J261" s="180">
        <v>-0.10908217203267656</v>
      </c>
      <c r="K261" s="180">
        <v>-0.12479519388312399</v>
      </c>
      <c r="L261" s="180">
        <v>-0.11910151488768939</v>
      </c>
      <c r="M261" s="179">
        <v>-5.8333333333333348E-2</v>
      </c>
      <c r="N261" s="179">
        <v>-0.12098699920403289</v>
      </c>
      <c r="O261" s="179">
        <v>-9.8161578681059236E-2</v>
      </c>
    </row>
    <row r="262" spans="2:15" hidden="1" outlineLevel="1">
      <c r="B262" s="63" t="s">
        <v>83</v>
      </c>
      <c r="C262" s="179">
        <v>-0.3529411764705882</v>
      </c>
      <c r="D262" s="180">
        <v>4</v>
      </c>
      <c r="E262" s="180" t="s">
        <v>143</v>
      </c>
      <c r="F262" s="180">
        <v>4</v>
      </c>
      <c r="G262" s="179">
        <v>-0.19191919191919193</v>
      </c>
      <c r="H262" s="179">
        <v>-2.1164021164021163E-2</v>
      </c>
      <c r="I262" s="179">
        <v>-0.10852713178294571</v>
      </c>
      <c r="J262" s="180">
        <v>-0.16788635385277662</v>
      </c>
      <c r="K262" s="180">
        <v>-0.20247799152266055</v>
      </c>
      <c r="L262" s="180">
        <v>-0.18756957328385904</v>
      </c>
      <c r="M262" s="179">
        <v>-0.16771653543307086</v>
      </c>
      <c r="N262" s="179">
        <v>-0.19195331695331697</v>
      </c>
      <c r="O262" s="179">
        <v>-0.18133195307108352</v>
      </c>
    </row>
    <row r="263" spans="2:15" hidden="1" outlineLevel="1">
      <c r="B263" s="63" t="s">
        <v>82</v>
      </c>
      <c r="C263" s="179">
        <v>-0.22222222222222221</v>
      </c>
      <c r="D263" s="180">
        <v>0.1875</v>
      </c>
      <c r="E263" s="180" t="s">
        <v>143</v>
      </c>
      <c r="F263" s="180">
        <v>0.1875</v>
      </c>
      <c r="G263" s="179">
        <v>-0.16867469879518071</v>
      </c>
      <c r="H263" s="179">
        <v>-0.22292993630573243</v>
      </c>
      <c r="I263" s="179">
        <v>-0.195046439628483</v>
      </c>
      <c r="J263" s="180">
        <v>-0.15816127775613553</v>
      </c>
      <c r="K263" s="180">
        <v>0.11746361746361744</v>
      </c>
      <c r="L263" s="180">
        <v>-1.2286814597469276E-2</v>
      </c>
      <c r="M263" s="179">
        <v>-0.15763016157989229</v>
      </c>
      <c r="N263" s="179">
        <v>9.9901413079198198E-2</v>
      </c>
      <c r="O263" s="179">
        <v>-2.3164035689773543E-2</v>
      </c>
    </row>
    <row r="264" spans="2:15" hidden="1" outlineLevel="1">
      <c r="B264" s="63" t="s">
        <v>81</v>
      </c>
      <c r="C264" s="179">
        <v>0.64285714285714279</v>
      </c>
      <c r="D264" s="180">
        <v>5.1428571428571432</v>
      </c>
      <c r="E264" s="180" t="s">
        <v>143</v>
      </c>
      <c r="F264" s="180">
        <v>5.1428571428571432</v>
      </c>
      <c r="G264" s="179">
        <v>0.25316455696202533</v>
      </c>
      <c r="H264" s="179">
        <v>-8.3720930232558111E-2</v>
      </c>
      <c r="I264" s="179">
        <v>5.8981233243967868E-2</v>
      </c>
      <c r="J264" s="180">
        <v>4.9107142857142794E-2</v>
      </c>
      <c r="K264" s="180">
        <v>0.11255156157925761</v>
      </c>
      <c r="L264" s="180">
        <v>8.4511673791515918E-2</v>
      </c>
      <c r="M264" s="179">
        <v>7.5688873386815514E-2</v>
      </c>
      <c r="N264" s="179">
        <v>0.10085896370185643</v>
      </c>
      <c r="O264" s="179">
        <v>8.9715873996293993E-2</v>
      </c>
    </row>
    <row r="265" spans="2:15" hidden="1" outlineLevel="1">
      <c r="B265" s="63" t="s">
        <v>80</v>
      </c>
      <c r="C265" s="179">
        <v>-0.77777777777777779</v>
      </c>
      <c r="D265" s="180">
        <v>0.10000000000000009</v>
      </c>
      <c r="E265" s="180" t="s">
        <v>143</v>
      </c>
      <c r="F265" s="180">
        <v>1.7000000000000002</v>
      </c>
      <c r="G265" s="179">
        <v>0.77397260273972601</v>
      </c>
      <c r="H265" s="179">
        <v>-0.3971119133574007</v>
      </c>
      <c r="I265" s="179">
        <v>7.0921985815601829E-3</v>
      </c>
      <c r="J265" s="180">
        <v>9.3862815884476536E-2</v>
      </c>
      <c r="K265" s="180">
        <v>0.22743362831858405</v>
      </c>
      <c r="L265" s="180">
        <v>0.17883280165134163</v>
      </c>
      <c r="M265" s="179">
        <v>0.12196261682242993</v>
      </c>
      <c r="N265" s="179">
        <v>0.18461958003817824</v>
      </c>
      <c r="O265" s="179">
        <v>0.16152918890993639</v>
      </c>
    </row>
    <row r="266" spans="2:15" hidden="1" outlineLevel="1">
      <c r="B266" s="63" t="s">
        <v>79</v>
      </c>
      <c r="C266" s="179">
        <v>0.39999999999999991</v>
      </c>
      <c r="D266" s="180">
        <v>0.10000000000000009</v>
      </c>
      <c r="E266" s="180">
        <v>1.3333333333333335</v>
      </c>
      <c r="F266" s="180">
        <v>0.38461538461538458</v>
      </c>
      <c r="G266" s="179">
        <v>1.475609756097561</v>
      </c>
      <c r="H266" s="179">
        <v>0.88111888111888104</v>
      </c>
      <c r="I266" s="179">
        <v>1.1986970684039089</v>
      </c>
      <c r="J266" s="180">
        <v>0.35495978552278817</v>
      </c>
      <c r="K266" s="180">
        <v>0.23254437869822486</v>
      </c>
      <c r="L266" s="180">
        <v>0.27607244995233549</v>
      </c>
      <c r="M266" s="179">
        <v>0.44341913550267109</v>
      </c>
      <c r="N266" s="179">
        <v>0.25978445830969932</v>
      </c>
      <c r="O266" s="179">
        <v>0.32748433303491487</v>
      </c>
    </row>
    <row r="267" spans="2:15" collapsed="1">
      <c r="B267" s="173">
        <v>1992</v>
      </c>
      <c r="C267" s="184">
        <v>-2.6923076923076938E-2</v>
      </c>
      <c r="D267" s="184">
        <v>1.4320987654320989</v>
      </c>
      <c r="E267" s="184">
        <v>1.8888888888888888</v>
      </c>
      <c r="F267" s="184">
        <v>1.4777777777777779</v>
      </c>
      <c r="G267" s="184">
        <v>5.531711969480213E-2</v>
      </c>
      <c r="H267" s="184">
        <v>3.9508340649692109E-3</v>
      </c>
      <c r="I267" s="184">
        <v>2.857142857142847E-2</v>
      </c>
      <c r="J267" s="184">
        <v>5.5158505519388612E-2</v>
      </c>
      <c r="K267" s="184">
        <v>9.1267453681611599E-2</v>
      </c>
      <c r="L267" s="184">
        <v>7.7920039757791271E-2</v>
      </c>
      <c r="M267" s="184">
        <v>5.8106963715718773E-2</v>
      </c>
      <c r="N267" s="184">
        <v>8.7648060848552145E-2</v>
      </c>
      <c r="O267" s="184">
        <v>7.6476819234369664E-2</v>
      </c>
    </row>
    <row r="268" spans="2:15" hidden="1" outlineLevel="1">
      <c r="B268" s="63" t="s">
        <v>90</v>
      </c>
      <c r="C268" s="179">
        <v>-0.3571428571428571</v>
      </c>
      <c r="D268" s="180">
        <v>-1</v>
      </c>
      <c r="E268" s="180">
        <v>0.66666666666666674</v>
      </c>
      <c r="F268" s="180">
        <v>-0.77272727272727271</v>
      </c>
      <c r="G268" s="179">
        <v>0.40789473684210531</v>
      </c>
      <c r="H268" s="179">
        <v>0.32978723404255317</v>
      </c>
      <c r="I268" s="179">
        <v>0.37259615384615374</v>
      </c>
      <c r="J268" s="180">
        <v>-6.4683053040103466E-2</v>
      </c>
      <c r="K268" s="180">
        <v>0.33012048192771082</v>
      </c>
      <c r="L268" s="180">
        <v>0.16776024117751365</v>
      </c>
      <c r="M268" s="179">
        <v>-4.9730146491904437E-2</v>
      </c>
      <c r="N268" s="179">
        <v>0.13471945314725153</v>
      </c>
      <c r="O268" s="179">
        <v>5.6347256347256458E-2</v>
      </c>
    </row>
    <row r="269" spans="2:15" hidden="1" outlineLevel="1">
      <c r="B269" s="63" t="s">
        <v>89</v>
      </c>
      <c r="C269" s="179">
        <v>0.30000000000000004</v>
      </c>
      <c r="D269" s="180">
        <v>1.4</v>
      </c>
      <c r="E269" s="180" t="s">
        <v>143</v>
      </c>
      <c r="F269" s="180">
        <v>1.4</v>
      </c>
      <c r="G269" s="179">
        <v>-4.6728971962616273E-3</v>
      </c>
      <c r="H269" s="179">
        <v>-0.17419354838709677</v>
      </c>
      <c r="I269" s="179">
        <v>-7.5880758807588045E-2</v>
      </c>
      <c r="J269" s="180">
        <v>-1.6525234479678463E-2</v>
      </c>
      <c r="K269" s="180">
        <v>0.31290432414027913</v>
      </c>
      <c r="L269" s="180">
        <v>0.17040185471406488</v>
      </c>
      <c r="M269" s="179">
        <v>1.0068465565847839E-2</v>
      </c>
      <c r="N269" s="179">
        <v>0.510672703751617</v>
      </c>
      <c r="O269" s="179">
        <v>0.28771300448430503</v>
      </c>
    </row>
    <row r="270" spans="2:15" hidden="1" outlineLevel="1">
      <c r="B270" s="63" t="s">
        <v>88</v>
      </c>
      <c r="C270" s="179">
        <v>0.82352941176470584</v>
      </c>
      <c r="D270" s="180">
        <v>3</v>
      </c>
      <c r="E270" s="180" t="s">
        <v>143</v>
      </c>
      <c r="F270" s="180">
        <v>3</v>
      </c>
      <c r="G270" s="179">
        <v>0.75490196078431371</v>
      </c>
      <c r="H270" s="179">
        <v>0.92307692307692313</v>
      </c>
      <c r="I270" s="179">
        <v>0.83419689119170992</v>
      </c>
      <c r="J270" s="180">
        <v>0.13062840178129642</v>
      </c>
      <c r="K270" s="180">
        <v>0.53513129879347066</v>
      </c>
      <c r="L270" s="180">
        <v>0.36619136185162215</v>
      </c>
      <c r="M270" s="179">
        <v>0.16721158337225606</v>
      </c>
      <c r="N270" s="179">
        <v>0.54726710209694063</v>
      </c>
      <c r="O270" s="179">
        <v>0.38613861386138604</v>
      </c>
    </row>
    <row r="271" spans="2:15" hidden="1" outlineLevel="1">
      <c r="B271" s="63" t="s">
        <v>87</v>
      </c>
      <c r="C271" s="179">
        <v>0.46666666666666656</v>
      </c>
      <c r="D271" s="180">
        <v>-1</v>
      </c>
      <c r="E271" s="180" t="s">
        <v>143</v>
      </c>
      <c r="F271" s="180">
        <v>-0.66666666666666674</v>
      </c>
      <c r="G271" s="179">
        <v>1.2371134020618557</v>
      </c>
      <c r="H271" s="179">
        <v>-0.36612021857923494</v>
      </c>
      <c r="I271" s="179">
        <v>0.18928571428571428</v>
      </c>
      <c r="J271" s="180">
        <v>0.53483016695451924</v>
      </c>
      <c r="K271" s="180">
        <v>0.70393240168995774</v>
      </c>
      <c r="L271" s="180">
        <v>0.64291649356044878</v>
      </c>
      <c r="M271" s="179">
        <v>0.56857451403887693</v>
      </c>
      <c r="N271" s="179">
        <v>0.64417177914110435</v>
      </c>
      <c r="O271" s="179">
        <v>0.61678403755868549</v>
      </c>
    </row>
    <row r="272" spans="2:15" hidden="1" outlineLevel="1">
      <c r="B272" s="63" t="s">
        <v>86</v>
      </c>
      <c r="C272" s="179">
        <v>0.83333333333333326</v>
      </c>
      <c r="D272" s="180">
        <v>-1</v>
      </c>
      <c r="E272" s="180" t="s">
        <v>143</v>
      </c>
      <c r="F272" s="180">
        <v>-1</v>
      </c>
      <c r="G272" s="179">
        <v>0.5714285714285714</v>
      </c>
      <c r="H272" s="179">
        <v>3.4565217391304346</v>
      </c>
      <c r="I272" s="179">
        <v>2.0218579234972678</v>
      </c>
      <c r="J272" s="180">
        <v>0.19589468987059355</v>
      </c>
      <c r="K272" s="180">
        <v>9.2506938020342488E-4</v>
      </c>
      <c r="L272" s="180">
        <v>5.8069578864765825E-2</v>
      </c>
      <c r="M272" s="179">
        <v>0.21162890123984601</v>
      </c>
      <c r="N272" s="179">
        <v>5.8759323267236763E-2</v>
      </c>
      <c r="O272" s="179">
        <v>0.10438999489535483</v>
      </c>
    </row>
    <row r="273" spans="2:15" hidden="1" outlineLevel="1">
      <c r="B273" s="63" t="s">
        <v>85</v>
      </c>
      <c r="C273" s="179">
        <v>-0.78260869565217395</v>
      </c>
      <c r="D273" s="180">
        <v>0.66666666666666674</v>
      </c>
      <c r="E273" s="180" t="s">
        <v>143</v>
      </c>
      <c r="F273" s="180">
        <v>0.66666666666666674</v>
      </c>
      <c r="G273" s="179">
        <v>0.59756097560975618</v>
      </c>
      <c r="H273" s="179">
        <v>-0.20714285714285718</v>
      </c>
      <c r="I273" s="179">
        <v>9.0090090090090058E-2</v>
      </c>
      <c r="J273" s="180">
        <v>0.20180334907685693</v>
      </c>
      <c r="K273" s="180">
        <v>2.3159144893111661E-2</v>
      </c>
      <c r="L273" s="180">
        <v>7.9528519170844136E-2</v>
      </c>
      <c r="M273" s="179">
        <v>0.20640131308986454</v>
      </c>
      <c r="N273" s="179">
        <v>1.6949152542372836E-2</v>
      </c>
      <c r="O273" s="179">
        <v>7.7467558002359382E-2</v>
      </c>
    </row>
    <row r="274" spans="2:15" hidden="1" outlineLevel="1">
      <c r="B274" s="63" t="s">
        <v>84</v>
      </c>
      <c r="C274" s="179">
        <v>0.36363636363636354</v>
      </c>
      <c r="D274" s="180" t="s">
        <v>143</v>
      </c>
      <c r="E274" s="180" t="s">
        <v>143</v>
      </c>
      <c r="F274" s="180" t="s">
        <v>143</v>
      </c>
      <c r="G274" s="179">
        <v>0.17307692307692313</v>
      </c>
      <c r="H274" s="179">
        <v>-0.26712328767123283</v>
      </c>
      <c r="I274" s="179">
        <v>-0.15151515151515149</v>
      </c>
      <c r="J274" s="180">
        <v>0.20567786790266518</v>
      </c>
      <c r="K274" s="180">
        <v>0.48439400081070128</v>
      </c>
      <c r="L274" s="180">
        <v>0.36966372525637969</v>
      </c>
      <c r="M274" s="179">
        <v>0.20737842370039128</v>
      </c>
      <c r="N274" s="179">
        <v>0.44240336777650202</v>
      </c>
      <c r="O274" s="179">
        <v>0.34688777828259876</v>
      </c>
    </row>
    <row r="275" spans="2:15" hidden="1" outlineLevel="1">
      <c r="B275" s="63" t="s">
        <v>83</v>
      </c>
      <c r="C275" s="179">
        <v>-0.15000000000000002</v>
      </c>
      <c r="D275" s="180" t="s">
        <v>143</v>
      </c>
      <c r="E275" s="180" t="s">
        <v>143</v>
      </c>
      <c r="F275" s="180" t="s">
        <v>143</v>
      </c>
      <c r="G275" s="179">
        <v>0.83333333333333326</v>
      </c>
      <c r="H275" s="179">
        <v>0.53658536585365857</v>
      </c>
      <c r="I275" s="179">
        <v>0.67532467532467533</v>
      </c>
      <c r="J275" s="180">
        <v>0.85543130990415328</v>
      </c>
      <c r="K275" s="180">
        <v>1.6124361158432707</v>
      </c>
      <c r="L275" s="180">
        <v>1.2217642209398187</v>
      </c>
      <c r="M275" s="179">
        <v>0.84057971014492749</v>
      </c>
      <c r="N275" s="179">
        <v>1.5104086353122592</v>
      </c>
      <c r="O275" s="179">
        <v>1.1651101979828167</v>
      </c>
    </row>
    <row r="276" spans="2:15" hidden="1" outlineLevel="1">
      <c r="B276" s="63" t="s">
        <v>82</v>
      </c>
      <c r="C276" s="179">
        <v>5</v>
      </c>
      <c r="D276" s="180">
        <v>15</v>
      </c>
      <c r="E276" s="180" t="s">
        <v>143</v>
      </c>
      <c r="F276" s="180">
        <v>15</v>
      </c>
      <c r="G276" s="179">
        <v>0.16083916083916083</v>
      </c>
      <c r="H276" s="179">
        <v>0.14598540145985406</v>
      </c>
      <c r="I276" s="179">
        <v>0.15357142857142847</v>
      </c>
      <c r="J276" s="180">
        <v>0.79636109167249836</v>
      </c>
      <c r="K276" s="180">
        <v>0.12295719844357977</v>
      </c>
      <c r="L276" s="180">
        <v>0.36359089772443109</v>
      </c>
      <c r="M276" s="179">
        <v>0.76377454084863827</v>
      </c>
      <c r="N276" s="179">
        <v>0.1241226449944588</v>
      </c>
      <c r="O276" s="179">
        <v>0.35977601493233791</v>
      </c>
    </row>
    <row r="277" spans="2:15" hidden="1" outlineLevel="1">
      <c r="B277" s="63" t="s">
        <v>81</v>
      </c>
      <c r="C277" s="179">
        <v>-0.5</v>
      </c>
      <c r="D277" s="180">
        <v>2.5</v>
      </c>
      <c r="E277" s="180" t="s">
        <v>143</v>
      </c>
      <c r="F277" s="180">
        <v>2.5</v>
      </c>
      <c r="G277" s="179">
        <v>-0.23671497584541068</v>
      </c>
      <c r="H277" s="179">
        <v>0.22857142857142865</v>
      </c>
      <c r="I277" s="179">
        <v>-2.3560209424083767E-2</v>
      </c>
      <c r="J277" s="180">
        <v>0.20592193808882908</v>
      </c>
      <c r="K277" s="180">
        <v>-0.19668639053254433</v>
      </c>
      <c r="L277" s="180">
        <v>-5.7638673690734388E-2</v>
      </c>
      <c r="M277" s="179">
        <v>0.16261151662611506</v>
      </c>
      <c r="N277" s="179">
        <v>-0.17977272727272731</v>
      </c>
      <c r="O277" s="179">
        <v>-5.6801631226332638E-2</v>
      </c>
    </row>
    <row r="278" spans="2:15" hidden="1" outlineLevel="1">
      <c r="B278" s="63" t="s">
        <v>80</v>
      </c>
      <c r="C278" s="179">
        <v>1.6470588235294117</v>
      </c>
      <c r="D278" s="180">
        <v>4</v>
      </c>
      <c r="E278" s="180" t="s">
        <v>143</v>
      </c>
      <c r="F278" s="180">
        <v>4</v>
      </c>
      <c r="G278" s="179">
        <v>-0.11515151515151512</v>
      </c>
      <c r="H278" s="179">
        <v>0.68902439024390238</v>
      </c>
      <c r="I278" s="179">
        <v>0.28571428571428581</v>
      </c>
      <c r="J278" s="180">
        <v>-0.11299176578225067</v>
      </c>
      <c r="K278" s="180">
        <v>0.14411069861626724</v>
      </c>
      <c r="L278" s="180">
        <v>3.4958244319285292E-2</v>
      </c>
      <c r="M278" s="179">
        <v>-9.7046413502109741E-2</v>
      </c>
      <c r="N278" s="179">
        <v>0.1726894787336104</v>
      </c>
      <c r="O278" s="179">
        <v>5.639439694378745E-2</v>
      </c>
    </row>
    <row r="279" spans="2:15" hidden="1" outlineLevel="1">
      <c r="B279" s="63" t="s">
        <v>79</v>
      </c>
      <c r="C279" s="179">
        <v>-4.7619047619047672E-2</v>
      </c>
      <c r="D279" s="180">
        <v>0</v>
      </c>
      <c r="E279" s="180">
        <v>2</v>
      </c>
      <c r="F279" s="180">
        <v>0.18181818181818188</v>
      </c>
      <c r="G279" s="179">
        <v>8.6092715231788075E-2</v>
      </c>
      <c r="H279" s="179">
        <v>-0.32863849765258213</v>
      </c>
      <c r="I279" s="179">
        <v>-0.15659340659340659</v>
      </c>
      <c r="J279" s="180">
        <v>0.35439360929557018</v>
      </c>
      <c r="K279" s="180">
        <v>0.34340222575516699</v>
      </c>
      <c r="L279" s="180">
        <v>0.34729000770613916</v>
      </c>
      <c r="M279" s="179">
        <v>0.32071840923669015</v>
      </c>
      <c r="N279" s="179">
        <v>0.29157509157509165</v>
      </c>
      <c r="O279" s="179">
        <v>0.3021683376078339</v>
      </c>
    </row>
    <row r="280" spans="2:15" collapsed="1">
      <c r="B280" s="173">
        <v>1991</v>
      </c>
      <c r="C280" s="184">
        <v>0.22641509433962259</v>
      </c>
      <c r="D280" s="184">
        <v>0.55769230769230771</v>
      </c>
      <c r="E280" s="184">
        <v>1.25</v>
      </c>
      <c r="F280" s="184">
        <v>0.60714285714285721</v>
      </c>
      <c r="G280" s="184">
        <v>0.27865853658536577</v>
      </c>
      <c r="H280" s="184">
        <v>0.2606530160486995</v>
      </c>
      <c r="I280" s="184">
        <v>0.26921961125616467</v>
      </c>
      <c r="J280" s="184">
        <v>0.22434481264890627</v>
      </c>
      <c r="K280" s="184">
        <v>0.25114214515626632</v>
      </c>
      <c r="L280" s="184">
        <v>0.24110113782077303</v>
      </c>
      <c r="M280" s="184">
        <v>0.22862059306094684</v>
      </c>
      <c r="N280" s="184">
        <v>0.25166728647576542</v>
      </c>
      <c r="O280" s="184">
        <v>0.24285101953340282</v>
      </c>
    </row>
    <row r="281" spans="2:15" hidden="1" outlineLevel="1">
      <c r="B281" s="63" t="s">
        <v>90</v>
      </c>
      <c r="C281" s="179">
        <v>0.55555555555555558</v>
      </c>
      <c r="D281" s="180" t="s">
        <v>143</v>
      </c>
      <c r="E281" s="180" t="s">
        <v>143</v>
      </c>
      <c r="F281" s="180" t="s">
        <v>143</v>
      </c>
      <c r="G281" s="179">
        <v>0.18134715025906734</v>
      </c>
      <c r="H281" s="179">
        <v>-0.1132075471698113</v>
      </c>
      <c r="I281" s="179">
        <v>2.716049382716057E-2</v>
      </c>
      <c r="J281" s="180">
        <v>0.86414790996784574</v>
      </c>
      <c r="K281" s="180">
        <v>0.34249898908208642</v>
      </c>
      <c r="L281" s="180">
        <v>0.51708366962604257</v>
      </c>
      <c r="M281" s="179">
        <v>0.78281786941580767</v>
      </c>
      <c r="N281" s="179">
        <v>0.30763500931098697</v>
      </c>
      <c r="O281" s="179">
        <v>0.4746376811594204</v>
      </c>
    </row>
    <row r="282" spans="2:15" hidden="1" outlineLevel="1">
      <c r="B282" s="63" t="s">
        <v>89</v>
      </c>
      <c r="C282" s="179">
        <v>-4.7619047619047672E-2</v>
      </c>
      <c r="D282" s="180" t="s">
        <v>143</v>
      </c>
      <c r="E282" s="180" t="s">
        <v>143</v>
      </c>
      <c r="F282" s="180" t="s">
        <v>143</v>
      </c>
      <c r="G282" s="179">
        <v>6.4676616915422924E-2</v>
      </c>
      <c r="H282" s="179">
        <v>0.8674698795180722</v>
      </c>
      <c r="I282" s="179">
        <v>0.29929577464788726</v>
      </c>
      <c r="J282" s="180">
        <v>1.1886608015640272</v>
      </c>
      <c r="K282" s="180">
        <v>0.68696151636990233</v>
      </c>
      <c r="L282" s="180">
        <v>0.87264833574529677</v>
      </c>
      <c r="M282" s="179">
        <v>0.99437751004016062</v>
      </c>
      <c r="N282" s="179">
        <v>0.69517543859649122</v>
      </c>
      <c r="O282" s="179">
        <v>0.81655262300423592</v>
      </c>
    </row>
    <row r="283" spans="2:15" hidden="1" outlineLevel="1">
      <c r="B283" s="63" t="s">
        <v>88</v>
      </c>
      <c r="C283" s="179">
        <v>-0.19047619047619047</v>
      </c>
      <c r="D283" s="180" t="s">
        <v>143</v>
      </c>
      <c r="E283" s="180" t="s">
        <v>143</v>
      </c>
      <c r="F283" s="180" t="s">
        <v>143</v>
      </c>
      <c r="G283" s="179">
        <v>-0.66112956810631229</v>
      </c>
      <c r="H283" s="179">
        <v>-0.33576642335766427</v>
      </c>
      <c r="I283" s="179">
        <v>-0.55936073059360725</v>
      </c>
      <c r="J283" s="180">
        <v>0.76970227670753055</v>
      </c>
      <c r="K283" s="180">
        <v>0.69861362266425564</v>
      </c>
      <c r="L283" s="180">
        <v>0.72759728668332735</v>
      </c>
      <c r="M283" s="179">
        <v>0.46243169398907114</v>
      </c>
      <c r="N283" s="179">
        <v>0.61971046770601346</v>
      </c>
      <c r="O283" s="179">
        <v>0.54907975460122693</v>
      </c>
    </row>
    <row r="284" spans="2:15" hidden="1" outlineLevel="1">
      <c r="B284" s="63" t="s">
        <v>87</v>
      </c>
      <c r="C284" s="179">
        <v>0.25</v>
      </c>
      <c r="D284" s="180">
        <v>0</v>
      </c>
      <c r="E284" s="180" t="s">
        <v>143</v>
      </c>
      <c r="F284" s="180">
        <v>0</v>
      </c>
      <c r="G284" s="179">
        <v>-0.33103448275862069</v>
      </c>
      <c r="H284" s="179">
        <v>-0.11165048543689315</v>
      </c>
      <c r="I284" s="179">
        <v>-0.20227920227920226</v>
      </c>
      <c r="J284" s="180">
        <v>0.11417575368826172</v>
      </c>
      <c r="K284" s="180">
        <v>0.34425513324595891</v>
      </c>
      <c r="L284" s="180">
        <v>0.25103950103950101</v>
      </c>
      <c r="M284" s="179">
        <v>7.7370564281558973E-2</v>
      </c>
      <c r="N284" s="179">
        <v>0.30661322645290578</v>
      </c>
      <c r="O284" s="179">
        <v>0.2130991931656383</v>
      </c>
    </row>
    <row r="285" spans="2:15" hidden="1" outlineLevel="1">
      <c r="B285" s="63" t="s">
        <v>86</v>
      </c>
      <c r="C285" s="179">
        <v>-0.5</v>
      </c>
      <c r="D285" s="180" t="s">
        <v>143</v>
      </c>
      <c r="E285" s="180" t="s">
        <v>143</v>
      </c>
      <c r="F285" s="180" t="s">
        <v>143</v>
      </c>
      <c r="G285" s="179">
        <v>-0.15740740740740744</v>
      </c>
      <c r="H285" s="179">
        <v>-0.40259740259740262</v>
      </c>
      <c r="I285" s="179">
        <v>-0.30152671755725191</v>
      </c>
      <c r="J285" s="180">
        <v>0.77857142857142847</v>
      </c>
      <c r="K285" s="180">
        <v>1.1838383838383839</v>
      </c>
      <c r="L285" s="180">
        <v>1.0471218206157964</v>
      </c>
      <c r="M285" s="179">
        <v>0.69492753623188408</v>
      </c>
      <c r="N285" s="179">
        <v>1.0909090909090908</v>
      </c>
      <c r="O285" s="179">
        <v>0.95460214517335995</v>
      </c>
    </row>
    <row r="286" spans="2:15" hidden="1" outlineLevel="1">
      <c r="B286" s="63" t="s">
        <v>85</v>
      </c>
      <c r="C286" s="179">
        <v>4.75</v>
      </c>
      <c r="D286" s="180" t="s">
        <v>143</v>
      </c>
      <c r="E286" s="180" t="s">
        <v>143</v>
      </c>
      <c r="F286" s="180" t="s">
        <v>143</v>
      </c>
      <c r="G286" s="179">
        <v>-4.6511627906976716E-2</v>
      </c>
      <c r="H286" s="179">
        <v>0.55555555555555558</v>
      </c>
      <c r="I286" s="179">
        <v>0.26136363636363646</v>
      </c>
      <c r="J286" s="180">
        <v>0.60509993108201243</v>
      </c>
      <c r="K286" s="180">
        <v>0.70101010101010108</v>
      </c>
      <c r="L286" s="180">
        <v>0.66953178014023984</v>
      </c>
      <c r="M286" s="179">
        <v>0.58144062297209609</v>
      </c>
      <c r="N286" s="179">
        <v>0.69673202614379082</v>
      </c>
      <c r="O286" s="179">
        <v>0.65811780047815693</v>
      </c>
    </row>
    <row r="287" spans="2:15" hidden="1" outlineLevel="1">
      <c r="B287" s="63" t="s">
        <v>84</v>
      </c>
      <c r="C287" s="179">
        <v>-0.57692307692307687</v>
      </c>
      <c r="D287" s="180">
        <v>-1</v>
      </c>
      <c r="E287" s="180" t="s">
        <v>143</v>
      </c>
      <c r="F287" s="180">
        <v>-1</v>
      </c>
      <c r="G287" s="179">
        <v>-0.76576576576576572</v>
      </c>
      <c r="H287" s="179">
        <v>2.0979020979021046E-2</v>
      </c>
      <c r="I287" s="179">
        <v>-0.45753424657534247</v>
      </c>
      <c r="J287" s="180">
        <v>0.48537005163511182</v>
      </c>
      <c r="K287" s="180">
        <v>0.13373161764705888</v>
      </c>
      <c r="L287" s="180">
        <v>0.25614140203714797</v>
      </c>
      <c r="M287" s="179">
        <v>0.25985915492957745</v>
      </c>
      <c r="N287" s="179">
        <v>0.12677878395860276</v>
      </c>
      <c r="O287" s="179">
        <v>0.17732013907461885</v>
      </c>
    </row>
    <row r="288" spans="2:15" hidden="1" outlineLevel="1">
      <c r="B288" s="63" t="s">
        <v>83</v>
      </c>
      <c r="C288" s="179">
        <v>-0.19999999999999996</v>
      </c>
      <c r="D288" s="180">
        <v>-1</v>
      </c>
      <c r="E288" s="180" t="s">
        <v>143</v>
      </c>
      <c r="F288" s="180">
        <v>-1</v>
      </c>
      <c r="G288" s="179">
        <v>-0.36842105263157898</v>
      </c>
      <c r="H288" s="179">
        <v>0.19417475728155331</v>
      </c>
      <c r="I288" s="179">
        <v>-0.15693430656934304</v>
      </c>
      <c r="J288" s="180">
        <v>0.46948356807511726</v>
      </c>
      <c r="K288" s="180">
        <v>-0.20081688223281147</v>
      </c>
      <c r="L288" s="180">
        <v>4.5239121068505028E-2</v>
      </c>
      <c r="M288" s="179">
        <v>0.31303520456707901</v>
      </c>
      <c r="N288" s="179">
        <v>-0.1749363867684478</v>
      </c>
      <c r="O288" s="179">
        <v>2.0587113991612727E-2</v>
      </c>
    </row>
    <row r="289" spans="2:15" hidden="1" outlineLevel="1">
      <c r="B289" s="63" t="s">
        <v>82</v>
      </c>
      <c r="C289" s="179">
        <v>-0.8</v>
      </c>
      <c r="D289" s="180" t="s">
        <v>143</v>
      </c>
      <c r="E289" s="180" t="s">
        <v>143</v>
      </c>
      <c r="F289" s="180" t="s">
        <v>143</v>
      </c>
      <c r="G289" s="179">
        <v>-0.39148936170212767</v>
      </c>
      <c r="H289" s="179">
        <v>-9.8684210526315819E-2</v>
      </c>
      <c r="I289" s="179">
        <v>-0.27648578811369506</v>
      </c>
      <c r="J289" s="180">
        <v>0.25903083700440521</v>
      </c>
      <c r="K289" s="180">
        <v>0.39522258414766553</v>
      </c>
      <c r="L289" s="180">
        <v>0.34329862277460532</v>
      </c>
      <c r="M289" s="179">
        <v>0.12785714285714289</v>
      </c>
      <c r="N289" s="179">
        <v>0.35757271815446345</v>
      </c>
      <c r="O289" s="179">
        <v>0.26281673541543893</v>
      </c>
    </row>
    <row r="290" spans="2:15" hidden="1" outlineLevel="1">
      <c r="B290" s="63" t="s">
        <v>81</v>
      </c>
      <c r="C290" s="179">
        <v>-0.17647058823529416</v>
      </c>
      <c r="D290" s="180">
        <v>-0.75</v>
      </c>
      <c r="E290" s="180" t="s">
        <v>143</v>
      </c>
      <c r="F290" s="180">
        <v>-0.75</v>
      </c>
      <c r="G290" s="179">
        <v>-0.38938053097345138</v>
      </c>
      <c r="H290" s="179">
        <v>-0.41275167785234901</v>
      </c>
      <c r="I290" s="179">
        <v>-0.40031397174254313</v>
      </c>
      <c r="J290" s="180">
        <v>0.35831809872029252</v>
      </c>
      <c r="K290" s="180">
        <v>0.38843246795925079</v>
      </c>
      <c r="L290" s="180">
        <v>0.37788215200683184</v>
      </c>
      <c r="M290" s="179">
        <v>0.21958456973293772</v>
      </c>
      <c r="N290" s="179">
        <v>0.31697096677641423</v>
      </c>
      <c r="O290" s="179">
        <v>0.28025358940891287</v>
      </c>
    </row>
    <row r="291" spans="2:15" hidden="1" outlineLevel="1">
      <c r="B291" s="63" t="s">
        <v>80</v>
      </c>
      <c r="C291" s="179">
        <v>1.8333333333333335</v>
      </c>
      <c r="D291" s="180">
        <v>-0.66666666666666674</v>
      </c>
      <c r="E291" s="180">
        <v>-1</v>
      </c>
      <c r="F291" s="180">
        <v>-0.875</v>
      </c>
      <c r="G291" s="179">
        <v>-0.36538461538461542</v>
      </c>
      <c r="H291" s="179">
        <v>-0.29004329004328999</v>
      </c>
      <c r="I291" s="179">
        <v>-0.32993890020366601</v>
      </c>
      <c r="J291" s="180">
        <v>0.16214779372674104</v>
      </c>
      <c r="K291" s="180">
        <v>0.1619607843137254</v>
      </c>
      <c r="L291" s="180">
        <v>0.16204017151884442</v>
      </c>
      <c r="M291" s="179">
        <v>0.10078959591267989</v>
      </c>
      <c r="N291" s="179">
        <v>0.12038695807954136</v>
      </c>
      <c r="O291" s="179">
        <v>0.11185275080906143</v>
      </c>
    </row>
    <row r="292" spans="2:15" hidden="1" outlineLevel="1">
      <c r="B292" s="63" t="s">
        <v>79</v>
      </c>
      <c r="C292" s="179">
        <v>0.61538461538461542</v>
      </c>
      <c r="D292" s="180" t="s">
        <v>143</v>
      </c>
      <c r="E292" s="180" t="s">
        <v>143</v>
      </c>
      <c r="F292" s="180" t="s">
        <v>143</v>
      </c>
      <c r="G292" s="179">
        <v>-0.48639455782312924</v>
      </c>
      <c r="H292" s="179">
        <v>-0.45524296675191811</v>
      </c>
      <c r="I292" s="179">
        <v>-0.46861313868613141</v>
      </c>
      <c r="J292" s="180">
        <v>-0.14789603960396036</v>
      </c>
      <c r="K292" s="180">
        <v>-0.15057393652937201</v>
      </c>
      <c r="L292" s="180">
        <v>-0.14962865880297072</v>
      </c>
      <c r="M292" s="179">
        <v>-0.18928757150286013</v>
      </c>
      <c r="N292" s="179">
        <v>-0.18580375782880998</v>
      </c>
      <c r="O292" s="179">
        <v>-0.18707354056103109</v>
      </c>
    </row>
    <row r="293" spans="2:15" collapsed="1">
      <c r="B293" s="173">
        <v>1990</v>
      </c>
      <c r="C293" s="184">
        <v>-4.5045045045045029E-2</v>
      </c>
      <c r="D293" s="184">
        <v>0.73333333333333339</v>
      </c>
      <c r="E293" s="184">
        <v>-0.6</v>
      </c>
      <c r="F293" s="184">
        <v>0.39999999999999991</v>
      </c>
      <c r="G293" s="184">
        <v>-0.35812133072407049</v>
      </c>
      <c r="H293" s="184">
        <v>-0.17863636363636359</v>
      </c>
      <c r="I293" s="184">
        <v>-0.2750788643533123</v>
      </c>
      <c r="J293" s="184">
        <v>0.44588500563697853</v>
      </c>
      <c r="K293" s="184">
        <v>0.39332344750262216</v>
      </c>
      <c r="L293" s="184">
        <v>0.41256448469563223</v>
      </c>
      <c r="M293" s="184">
        <v>0.33111383369733138</v>
      </c>
      <c r="N293" s="184">
        <v>0.35084899025419469</v>
      </c>
      <c r="O293" s="184">
        <v>0.34323079453857552</v>
      </c>
    </row>
    <row r="294" spans="2:15" hidden="1" outlineLevel="1">
      <c r="B294" s="63" t="s">
        <v>90</v>
      </c>
      <c r="C294" s="179">
        <v>0</v>
      </c>
      <c r="D294" s="180" t="s">
        <v>143</v>
      </c>
      <c r="E294" s="180" t="s">
        <v>143</v>
      </c>
      <c r="F294" s="180" t="s">
        <v>143</v>
      </c>
      <c r="G294" s="179">
        <v>-0.3774193548387097</v>
      </c>
      <c r="H294" s="179">
        <v>-0.29333333333333333</v>
      </c>
      <c r="I294" s="179">
        <v>-0.33606557377049184</v>
      </c>
      <c r="J294" s="180">
        <v>-0.20256410256410251</v>
      </c>
      <c r="K294" s="180">
        <v>7.3319755600813608E-3</v>
      </c>
      <c r="L294" s="180">
        <v>-7.4221668742216695E-2</v>
      </c>
      <c r="M294" s="179">
        <v>-0.22934322033898302</v>
      </c>
      <c r="N294" s="179">
        <v>-2.5408348457350294E-2</v>
      </c>
      <c r="O294" s="179">
        <v>-0.10833512814990309</v>
      </c>
    </row>
    <row r="295" spans="2:15" hidden="1" outlineLevel="1">
      <c r="B295" s="63" t="s">
        <v>89</v>
      </c>
      <c r="C295" s="179">
        <v>-8.6956521739130488E-2</v>
      </c>
      <c r="D295" s="180" t="s">
        <v>143</v>
      </c>
      <c r="E295" s="180" t="s">
        <v>143</v>
      </c>
      <c r="F295" s="180" t="s">
        <v>143</v>
      </c>
      <c r="G295" s="179">
        <v>-0.48984771573604058</v>
      </c>
      <c r="H295" s="179">
        <v>-0.71959459459459452</v>
      </c>
      <c r="I295" s="179">
        <v>-0.58840579710144936</v>
      </c>
      <c r="J295" s="180">
        <v>-0.37697929354445803</v>
      </c>
      <c r="K295" s="180">
        <v>-0.23740692071835301</v>
      </c>
      <c r="L295" s="180">
        <v>-0.295796178343949</v>
      </c>
      <c r="M295" s="179">
        <v>-0.39533754249635744</v>
      </c>
      <c r="N295" s="179">
        <v>-0.2927491275688251</v>
      </c>
      <c r="O295" s="179">
        <v>-0.33829236739974122</v>
      </c>
    </row>
    <row r="296" spans="2:15" hidden="1" outlineLevel="1">
      <c r="B296" s="63" t="s">
        <v>88</v>
      </c>
      <c r="C296" s="179">
        <v>-0.36363636363636365</v>
      </c>
      <c r="D296" s="180" t="s">
        <v>143</v>
      </c>
      <c r="E296" s="180" t="s">
        <v>143</v>
      </c>
      <c r="F296" s="180" t="s">
        <v>143</v>
      </c>
      <c r="G296" s="179">
        <v>-6.5217391304347783E-2</v>
      </c>
      <c r="H296" s="179">
        <v>-0.50181818181818183</v>
      </c>
      <c r="I296" s="179">
        <v>-0.26633165829145733</v>
      </c>
      <c r="J296" s="180">
        <v>-0.21132596685082872</v>
      </c>
      <c r="K296" s="180">
        <v>-0.14174857734092083</v>
      </c>
      <c r="L296" s="180">
        <v>-0.17154687962141379</v>
      </c>
      <c r="M296" s="179">
        <v>-0.18801996672212984</v>
      </c>
      <c r="N296" s="179">
        <v>-0.18659420289855078</v>
      </c>
      <c r="O296" s="179">
        <v>-0.18723510346547001</v>
      </c>
    </row>
    <row r="297" spans="2:15" hidden="1" outlineLevel="1">
      <c r="B297" s="63" t="s">
        <v>87</v>
      </c>
      <c r="C297" s="179">
        <v>0.33333333333333326</v>
      </c>
      <c r="D297" s="180">
        <v>-0.5</v>
      </c>
      <c r="E297" s="180" t="s">
        <v>143</v>
      </c>
      <c r="F297" s="180">
        <v>-0.5</v>
      </c>
      <c r="G297" s="179">
        <v>-0.49477351916376311</v>
      </c>
      <c r="H297" s="179">
        <v>-0.41477272727272729</v>
      </c>
      <c r="I297" s="179">
        <v>-0.45070422535211263</v>
      </c>
      <c r="J297" s="180">
        <v>-0.10761305094447626</v>
      </c>
      <c r="K297" s="180">
        <v>0.2346278317152104</v>
      </c>
      <c r="L297" s="180">
        <v>6.8592057761732939E-2</v>
      </c>
      <c r="M297" s="179">
        <v>-0.16105417276720346</v>
      </c>
      <c r="N297" s="179">
        <v>0.13100634632819586</v>
      </c>
      <c r="O297" s="179">
        <v>-9.6357226792009865E-3</v>
      </c>
    </row>
    <row r="298" spans="2:15" hidden="1" outlineLevel="1">
      <c r="B298" s="63" t="s">
        <v>86</v>
      </c>
      <c r="C298" s="179">
        <v>-0.5</v>
      </c>
      <c r="D298" s="180">
        <v>-1</v>
      </c>
      <c r="E298" s="180" t="s">
        <v>143</v>
      </c>
      <c r="F298" s="180">
        <v>-1</v>
      </c>
      <c r="G298" s="179">
        <v>-0.32919254658385089</v>
      </c>
      <c r="H298" s="179">
        <v>-0.43999999999999995</v>
      </c>
      <c r="I298" s="179">
        <v>-0.3990825688073395</v>
      </c>
      <c r="J298" s="180">
        <v>-0.11016949152542377</v>
      </c>
      <c r="K298" s="180">
        <v>0.47673031026252977</v>
      </c>
      <c r="L298" s="180">
        <v>0.20795601552393284</v>
      </c>
      <c r="M298" s="179">
        <v>-0.18197984588026084</v>
      </c>
      <c r="N298" s="179">
        <v>0.34751409533572519</v>
      </c>
      <c r="O298" s="179">
        <v>0.1019791094007696</v>
      </c>
    </row>
    <row r="299" spans="2:15" hidden="1" outlineLevel="1">
      <c r="B299" s="63" t="s">
        <v>85</v>
      </c>
      <c r="C299" s="179">
        <v>-0.55555555555555558</v>
      </c>
      <c r="D299" s="180" t="s">
        <v>143</v>
      </c>
      <c r="E299" s="180" t="s">
        <v>143</v>
      </c>
      <c r="F299" s="180" t="s">
        <v>143</v>
      </c>
      <c r="G299" s="179">
        <v>-0.66666666666666674</v>
      </c>
      <c r="H299" s="179">
        <v>-0.71875</v>
      </c>
      <c r="I299" s="179">
        <v>-0.69550173010380623</v>
      </c>
      <c r="J299" s="180">
        <v>0.1256788207913111</v>
      </c>
      <c r="K299" s="180">
        <v>0.13272311212814647</v>
      </c>
      <c r="L299" s="180">
        <v>0.13040143185885955</v>
      </c>
      <c r="M299" s="179">
        <v>-9.6401028277635081E-3</v>
      </c>
      <c r="N299" s="179">
        <v>4.0108769544527467E-2</v>
      </c>
      <c r="O299" s="179">
        <v>2.2899066251667488E-2</v>
      </c>
    </row>
    <row r="300" spans="2:15" hidden="1" outlineLevel="1">
      <c r="B300" s="63" t="s">
        <v>84</v>
      </c>
      <c r="C300" s="179">
        <v>2.25</v>
      </c>
      <c r="D300" s="180">
        <v>9</v>
      </c>
      <c r="E300" s="180" t="s">
        <v>143</v>
      </c>
      <c r="F300" s="180">
        <v>9</v>
      </c>
      <c r="G300" s="179">
        <v>-0.12598425196850394</v>
      </c>
      <c r="H300" s="179">
        <v>-0.6333333333333333</v>
      </c>
      <c r="I300" s="179">
        <v>-0.43322981366459623</v>
      </c>
      <c r="J300" s="180">
        <v>0.51302083333333326</v>
      </c>
      <c r="K300" s="180">
        <v>1.5660377358490565</v>
      </c>
      <c r="L300" s="180">
        <v>1.0655940594059405</v>
      </c>
      <c r="M300" s="179">
        <v>0.37730358874878767</v>
      </c>
      <c r="N300" s="179">
        <v>0.87318255250403887</v>
      </c>
      <c r="O300" s="179">
        <v>0.64786249449096522</v>
      </c>
    </row>
    <row r="301" spans="2:15" hidden="1" outlineLevel="1">
      <c r="B301" s="63" t="s">
        <v>83</v>
      </c>
      <c r="C301" s="179">
        <v>0.78571428571428581</v>
      </c>
      <c r="D301" s="180">
        <v>2</v>
      </c>
      <c r="E301" s="180" t="s">
        <v>143</v>
      </c>
      <c r="F301" s="180">
        <v>2</v>
      </c>
      <c r="G301" s="179">
        <v>-0.49557522123893805</v>
      </c>
      <c r="H301" s="179">
        <v>-0.65666666666666673</v>
      </c>
      <c r="I301" s="179">
        <v>-0.57120500782472616</v>
      </c>
      <c r="J301" s="180">
        <v>-6.2706270627062688E-2</v>
      </c>
      <c r="K301" s="180">
        <v>0.65988700564971747</v>
      </c>
      <c r="L301" s="180">
        <v>0.29375696767001114</v>
      </c>
      <c r="M301" s="179">
        <v>-0.16785431512272364</v>
      </c>
      <c r="N301" s="179">
        <v>0.32658227848101262</v>
      </c>
      <c r="O301" s="179">
        <v>7.1486928104575131E-2</v>
      </c>
    </row>
    <row r="302" spans="2:15" hidden="1" outlineLevel="1">
      <c r="B302" s="63" t="s">
        <v>82</v>
      </c>
      <c r="C302" s="179">
        <v>2.3333333333333335</v>
      </c>
      <c r="D302" s="180">
        <v>-1</v>
      </c>
      <c r="E302" s="180" t="s">
        <v>143</v>
      </c>
      <c r="F302" s="180">
        <v>-1</v>
      </c>
      <c r="G302" s="179">
        <v>-0.28353658536585369</v>
      </c>
      <c r="H302" s="179">
        <v>-0.47038327526132406</v>
      </c>
      <c r="I302" s="179">
        <v>-0.37073170731707317</v>
      </c>
      <c r="J302" s="180">
        <v>-0.16112342941611235</v>
      </c>
      <c r="K302" s="180">
        <v>0.10630630630630633</v>
      </c>
      <c r="L302" s="180">
        <v>-1.3585155732273035E-2</v>
      </c>
      <c r="M302" s="179">
        <v>-0.17550058892815079</v>
      </c>
      <c r="N302" s="179">
        <v>2.1516393442623016E-2</v>
      </c>
      <c r="O302" s="179">
        <v>-7.0136986301369886E-2</v>
      </c>
    </row>
    <row r="303" spans="2:15" hidden="1" outlineLevel="1">
      <c r="B303" s="63" t="s">
        <v>81</v>
      </c>
      <c r="C303" s="179">
        <v>1.125</v>
      </c>
      <c r="D303" s="180">
        <v>7</v>
      </c>
      <c r="E303" s="180" t="s">
        <v>143</v>
      </c>
      <c r="F303" s="180">
        <v>7</v>
      </c>
      <c r="G303" s="179">
        <v>-0.29813664596273293</v>
      </c>
      <c r="H303" s="179">
        <v>-4.4871794871794823E-2</v>
      </c>
      <c r="I303" s="179">
        <v>-0.19874213836477983</v>
      </c>
      <c r="J303" s="180">
        <v>0.21286031042128606</v>
      </c>
      <c r="K303" s="180">
        <v>1.0588633288227336</v>
      </c>
      <c r="L303" s="180">
        <v>0.65453903214411868</v>
      </c>
      <c r="M303" s="179">
        <v>9.120345385860773E-2</v>
      </c>
      <c r="N303" s="179">
        <v>0.86648044692737436</v>
      </c>
      <c r="O303" s="179">
        <v>0.47213834751578365</v>
      </c>
    </row>
    <row r="304" spans="2:15" hidden="1" outlineLevel="1">
      <c r="B304" s="63" t="s">
        <v>80</v>
      </c>
      <c r="C304" s="179">
        <v>-0.77777777777777779</v>
      </c>
      <c r="D304" s="180">
        <v>2</v>
      </c>
      <c r="E304" s="180">
        <v>1.5</v>
      </c>
      <c r="F304" s="180">
        <v>1.6666666666666665</v>
      </c>
      <c r="G304" s="179">
        <v>-0.4921875</v>
      </c>
      <c r="H304" s="179">
        <v>-0.4773755656108597</v>
      </c>
      <c r="I304" s="179">
        <v>-0.4853249475890985</v>
      </c>
      <c r="J304" s="180">
        <v>0.24240422721268162</v>
      </c>
      <c r="K304" s="180">
        <v>0.65799739921976585</v>
      </c>
      <c r="L304" s="180">
        <v>0.451834862385321</v>
      </c>
      <c r="M304" s="179">
        <v>4.7688564476885631E-2</v>
      </c>
      <c r="N304" s="179">
        <v>0.4067540322580645</v>
      </c>
      <c r="O304" s="179">
        <v>0.22406536271354294</v>
      </c>
    </row>
    <row r="305" spans="2:15" hidden="1" outlineLevel="1">
      <c r="B305" s="63" t="s">
        <v>79</v>
      </c>
      <c r="C305" s="179">
        <v>-0.23529411764705888</v>
      </c>
      <c r="D305" s="180">
        <v>-1</v>
      </c>
      <c r="E305" s="180" t="s">
        <v>143</v>
      </c>
      <c r="F305" s="180">
        <v>-1</v>
      </c>
      <c r="G305" s="179">
        <v>-0.54629629629629628</v>
      </c>
      <c r="H305" s="179">
        <v>-0.18541666666666667</v>
      </c>
      <c r="I305" s="179">
        <v>-0.39273049645390068</v>
      </c>
      <c r="J305" s="180">
        <v>-8.9064261555806046E-2</v>
      </c>
      <c r="K305" s="180">
        <v>0.43856240893637688</v>
      </c>
      <c r="L305" s="180">
        <v>0.19436472736759725</v>
      </c>
      <c r="M305" s="179">
        <v>-0.21188524590163937</v>
      </c>
      <c r="N305" s="179">
        <v>0.32059866089011413</v>
      </c>
      <c r="O305" s="179">
        <v>5.9650532235388631E-2</v>
      </c>
    </row>
    <row r="306" spans="2:15" collapsed="1">
      <c r="B306" s="173">
        <v>1989</v>
      </c>
      <c r="C306" s="184">
        <v>7.2463768115942129E-2</v>
      </c>
      <c r="D306" s="184">
        <v>-0.71698113207547176</v>
      </c>
      <c r="E306" s="184">
        <v>1.5</v>
      </c>
      <c r="F306" s="184">
        <v>-0.63636363636363635</v>
      </c>
      <c r="G306" s="184">
        <v>-0.40526070763500932</v>
      </c>
      <c r="H306" s="184">
        <v>-0.45395879870935718</v>
      </c>
      <c r="I306" s="184">
        <v>-0.42882882882882878</v>
      </c>
      <c r="J306" s="184">
        <v>-4.8113038812377051E-2</v>
      </c>
      <c r="K306" s="184">
        <v>0.29831893313298274</v>
      </c>
      <c r="L306" s="184">
        <v>0.14568283905539947</v>
      </c>
      <c r="M306" s="184">
        <v>-0.12201852025067816</v>
      </c>
      <c r="N306" s="184">
        <v>0.17884638161790822</v>
      </c>
      <c r="O306" s="184">
        <v>4.1125216758365335E-2</v>
      </c>
    </row>
    <row r="307" spans="2:15" hidden="1" outlineLevel="1">
      <c r="B307" s="63" t="s">
        <v>90</v>
      </c>
      <c r="C307" s="179">
        <v>0.19999999999999996</v>
      </c>
      <c r="D307" s="180" t="s">
        <v>143</v>
      </c>
      <c r="E307" s="180" t="s">
        <v>143</v>
      </c>
      <c r="F307" s="180" t="s">
        <v>143</v>
      </c>
      <c r="G307" s="179">
        <v>-0.19480519480519476</v>
      </c>
      <c r="H307" s="179">
        <v>2.7397260273972712E-2</v>
      </c>
      <c r="I307" s="179">
        <v>-9.8966026587887779E-2</v>
      </c>
      <c r="J307" s="180">
        <v>0.58375634517766506</v>
      </c>
      <c r="K307" s="180">
        <v>0.15042174320524837</v>
      </c>
      <c r="L307" s="180">
        <v>0.28727156139788401</v>
      </c>
      <c r="M307" s="179">
        <v>0.36317689530685926</v>
      </c>
      <c r="N307" s="179">
        <v>0.13561417971970324</v>
      </c>
      <c r="O307" s="179">
        <v>0.21831540278142225</v>
      </c>
    </row>
    <row r="308" spans="2:15" hidden="1" outlineLevel="1">
      <c r="B308" s="63" t="s">
        <v>89</v>
      </c>
      <c r="C308" s="179">
        <v>0.21052631578947367</v>
      </c>
      <c r="D308" s="180">
        <v>-1</v>
      </c>
      <c r="E308" s="180" t="s">
        <v>143</v>
      </c>
      <c r="F308" s="180">
        <v>-1</v>
      </c>
      <c r="G308" s="179">
        <v>-7.9439252336448551E-2</v>
      </c>
      <c r="H308" s="179">
        <v>0.48743718592964824</v>
      </c>
      <c r="I308" s="179">
        <v>0.1004784688995215</v>
      </c>
      <c r="J308" s="180">
        <v>0.97355769230769229</v>
      </c>
      <c r="K308" s="180">
        <v>0.36298507462686569</v>
      </c>
      <c r="L308" s="180">
        <v>0.56561627443159157</v>
      </c>
      <c r="M308" s="179">
        <v>0.60859375000000004</v>
      </c>
      <c r="N308" s="179">
        <v>0.37620064034151546</v>
      </c>
      <c r="O308" s="179">
        <v>0.4705136334812936</v>
      </c>
    </row>
    <row r="309" spans="2:15" hidden="1" outlineLevel="1">
      <c r="B309" s="63" t="s">
        <v>88</v>
      </c>
      <c r="C309" s="179">
        <v>4.5</v>
      </c>
      <c r="D309" s="180">
        <v>-1</v>
      </c>
      <c r="E309" s="180" t="s">
        <v>143</v>
      </c>
      <c r="F309" s="180">
        <v>-1</v>
      </c>
      <c r="G309" s="179">
        <v>-0.37475728155339805</v>
      </c>
      <c r="H309" s="179">
        <v>0.29107981220657275</v>
      </c>
      <c r="I309" s="179">
        <v>-0.17994505494505497</v>
      </c>
      <c r="J309" s="180">
        <v>-0.14014251781472686</v>
      </c>
      <c r="K309" s="180">
        <v>-5.1466803911477399E-3</v>
      </c>
      <c r="L309" s="180">
        <v>-6.7824648469809734E-2</v>
      </c>
      <c r="M309" s="179">
        <v>-0.18342391304347827</v>
      </c>
      <c r="N309" s="179">
        <v>2.4118738404452778E-2</v>
      </c>
      <c r="O309" s="179">
        <v>-8.0889092575618715E-2</v>
      </c>
    </row>
    <row r="310" spans="2:15" hidden="1" outlineLevel="1">
      <c r="B310" s="63" t="s">
        <v>87</v>
      </c>
      <c r="C310" s="179">
        <v>1.25</v>
      </c>
      <c r="D310" s="180" t="s">
        <v>143</v>
      </c>
      <c r="E310" s="180" t="s">
        <v>143</v>
      </c>
      <c r="F310" s="180" t="s">
        <v>143</v>
      </c>
      <c r="G310" s="179">
        <v>-0.18696883852691215</v>
      </c>
      <c r="H310" s="179">
        <v>0.41365461847389562</v>
      </c>
      <c r="I310" s="179">
        <v>6.1461794019933569E-2</v>
      </c>
      <c r="J310" s="180">
        <v>0.34799382716049387</v>
      </c>
      <c r="K310" s="180">
        <v>0.56060606060606055</v>
      </c>
      <c r="L310" s="180">
        <v>0.44967793880837359</v>
      </c>
      <c r="M310" s="179">
        <v>0.23956442831215963</v>
      </c>
      <c r="N310" s="179">
        <v>0.53514265831593599</v>
      </c>
      <c r="O310" s="179">
        <v>0.37702265372168275</v>
      </c>
    </row>
    <row r="311" spans="2:15" hidden="1" outlineLevel="1">
      <c r="B311" s="63" t="s">
        <v>86</v>
      </c>
      <c r="C311" s="179">
        <v>3</v>
      </c>
      <c r="D311" s="180" t="s">
        <v>143</v>
      </c>
      <c r="E311" s="180" t="s">
        <v>143</v>
      </c>
      <c r="F311" s="180" t="s">
        <v>143</v>
      </c>
      <c r="G311" s="179">
        <v>-0.38783269961977185</v>
      </c>
      <c r="H311" s="179">
        <v>0.49456521739130443</v>
      </c>
      <c r="I311" s="179">
        <v>-2.4608501118568271E-2</v>
      </c>
      <c r="J311" s="180">
        <v>-6.2872270019854404E-2</v>
      </c>
      <c r="K311" s="180">
        <v>7.2296865003198985E-2</v>
      </c>
      <c r="L311" s="180">
        <v>5.8555627846454961E-3</v>
      </c>
      <c r="M311" s="179">
        <v>-5.2247191011235983E-2</v>
      </c>
      <c r="N311" s="179">
        <v>0.11677160847166568</v>
      </c>
      <c r="O311" s="179">
        <v>3.1471505528777977E-2</v>
      </c>
    </row>
    <row r="312" spans="2:15" hidden="1" outlineLevel="1">
      <c r="B312" s="63" t="s">
        <v>85</v>
      </c>
      <c r="C312" s="179">
        <v>3.5</v>
      </c>
      <c r="D312" s="180">
        <v>-1</v>
      </c>
      <c r="E312" s="180" t="s">
        <v>143</v>
      </c>
      <c r="F312" s="180">
        <v>-1</v>
      </c>
      <c r="G312" s="179">
        <v>-0.24781341107871724</v>
      </c>
      <c r="H312" s="179">
        <v>0.10726643598615926</v>
      </c>
      <c r="I312" s="179">
        <v>-8.5443037974683556E-2</v>
      </c>
      <c r="J312" s="180">
        <v>-0.2738028169014084</v>
      </c>
      <c r="K312" s="180">
        <v>0.30577689243027883</v>
      </c>
      <c r="L312" s="180">
        <v>3.3835580227332906E-2</v>
      </c>
      <c r="M312" s="179">
        <v>-0.2663837812352664</v>
      </c>
      <c r="N312" s="179">
        <v>0.28080104484109714</v>
      </c>
      <c r="O312" s="179">
        <v>1.8107741059302906E-2</v>
      </c>
    </row>
    <row r="313" spans="2:15" hidden="1" outlineLevel="1">
      <c r="B313" s="63" t="s">
        <v>84</v>
      </c>
      <c r="C313" s="179">
        <v>0.14285714285714279</v>
      </c>
      <c r="D313" s="180">
        <v>-0.66666666666666674</v>
      </c>
      <c r="E313" s="180" t="s">
        <v>143</v>
      </c>
      <c r="F313" s="180">
        <v>-0.66666666666666674</v>
      </c>
      <c r="G313" s="179">
        <v>-0.21362229102167185</v>
      </c>
      <c r="H313" s="179">
        <v>0.56626506024096379</v>
      </c>
      <c r="I313" s="179">
        <v>0.12587412587412583</v>
      </c>
      <c r="J313" s="180">
        <v>-0.30685920577617332</v>
      </c>
      <c r="K313" s="180">
        <v>-0.33123028391167197</v>
      </c>
      <c r="L313" s="180">
        <v>-0.31986531986531985</v>
      </c>
      <c r="M313" s="179">
        <v>-0.28452463566967379</v>
      </c>
      <c r="N313" s="179">
        <v>-0.18391562294001318</v>
      </c>
      <c r="O313" s="179">
        <v>-0.23292765382014879</v>
      </c>
    </row>
    <row r="314" spans="2:15" hidden="1" outlineLevel="1">
      <c r="B314" s="63" t="s">
        <v>83</v>
      </c>
      <c r="C314" s="179">
        <v>-6.6666666666666652E-2</v>
      </c>
      <c r="D314" s="180">
        <v>-0.75</v>
      </c>
      <c r="E314" s="180" t="s">
        <v>143</v>
      </c>
      <c r="F314" s="180">
        <v>-0.75</v>
      </c>
      <c r="G314" s="179">
        <v>-0.31237322515212984</v>
      </c>
      <c r="H314" s="179">
        <v>0.40845070422535201</v>
      </c>
      <c r="I314" s="179">
        <v>-9.4900849858356895E-2</v>
      </c>
      <c r="J314" s="180">
        <v>-0.26929260450160775</v>
      </c>
      <c r="K314" s="180">
        <v>-0.17289719626168221</v>
      </c>
      <c r="L314" s="180">
        <v>-0.2247191011235955</v>
      </c>
      <c r="M314" s="179">
        <v>-0.28075170842824604</v>
      </c>
      <c r="N314" s="179">
        <v>-7.6383476227591562E-2</v>
      </c>
      <c r="O314" s="179">
        <v>-0.19447186574531095</v>
      </c>
    </row>
    <row r="315" spans="2:15" hidden="1" outlineLevel="1">
      <c r="B315" s="63" t="s">
        <v>82</v>
      </c>
      <c r="C315" s="179">
        <v>-0.18181818181818177</v>
      </c>
      <c r="D315" s="180">
        <v>1.6666666666666665</v>
      </c>
      <c r="E315" s="180" t="s">
        <v>143</v>
      </c>
      <c r="F315" s="180">
        <v>1.6666666666666665</v>
      </c>
      <c r="G315" s="179">
        <v>-0.27111111111111108</v>
      </c>
      <c r="H315" s="179">
        <v>0.61235955056179781</v>
      </c>
      <c r="I315" s="179">
        <v>-2.070063694267521E-2</v>
      </c>
      <c r="J315" s="180">
        <v>0.45640473627556521</v>
      </c>
      <c r="K315" s="180">
        <v>1.2026458208058699E-3</v>
      </c>
      <c r="L315" s="180">
        <v>0.16435185185185186</v>
      </c>
      <c r="M315" s="179">
        <v>0.21895190236898787</v>
      </c>
      <c r="N315" s="179">
        <v>6.0293318848452016E-2</v>
      </c>
      <c r="O315" s="179">
        <v>0.12863327149041437</v>
      </c>
    </row>
    <row r="316" spans="2:15" hidden="1" outlineLevel="1">
      <c r="B316" s="63" t="s">
        <v>81</v>
      </c>
      <c r="C316" s="179">
        <v>-0.51515151515151514</v>
      </c>
      <c r="D316" s="180">
        <v>0</v>
      </c>
      <c r="E316" s="180" t="s">
        <v>143</v>
      </c>
      <c r="F316" s="180">
        <v>0</v>
      </c>
      <c r="G316" s="179">
        <v>-0.23454833597464342</v>
      </c>
      <c r="H316" s="179">
        <v>0.11428571428571432</v>
      </c>
      <c r="I316" s="179">
        <v>-0.12733260153677273</v>
      </c>
      <c r="J316" s="180">
        <v>-1.1687363038714427E-2</v>
      </c>
      <c r="K316" s="180">
        <v>-9.2694904849600968E-2</v>
      </c>
      <c r="L316" s="180">
        <v>-5.5703802535023383E-2</v>
      </c>
      <c r="M316" s="179">
        <v>-8.8987217305801392E-2</v>
      </c>
      <c r="N316" s="179">
        <v>-6.2336301728653787E-2</v>
      </c>
      <c r="O316" s="179">
        <v>-7.6084199847831546E-2</v>
      </c>
    </row>
    <row r="317" spans="2:15" hidden="1" outlineLevel="1">
      <c r="B317" s="63" t="s">
        <v>80</v>
      </c>
      <c r="C317" s="179">
        <v>0.8</v>
      </c>
      <c r="D317" s="180">
        <v>-0.75</v>
      </c>
      <c r="E317" s="180" t="s">
        <v>143</v>
      </c>
      <c r="F317" s="180">
        <v>-0.25</v>
      </c>
      <c r="G317" s="179">
        <v>-5.8823529411764719E-2</v>
      </c>
      <c r="H317" s="179">
        <v>0.91341991341991347</v>
      </c>
      <c r="I317" s="179">
        <v>0.23096774193548386</v>
      </c>
      <c r="J317" s="180">
        <v>-4.6022353714660902E-3</v>
      </c>
      <c r="K317" s="180">
        <v>-0.22283981808994446</v>
      </c>
      <c r="L317" s="180">
        <v>-0.128</v>
      </c>
      <c r="M317" s="179">
        <v>-1.5804597701149392E-2</v>
      </c>
      <c r="N317" s="179">
        <v>-0.102262443438914</v>
      </c>
      <c r="O317" s="179">
        <v>-6.0260586319218268E-2</v>
      </c>
    </row>
    <row r="318" spans="2:15" hidden="1" outlineLevel="1">
      <c r="B318" s="63" t="s">
        <v>79</v>
      </c>
      <c r="C318" s="179">
        <v>0</v>
      </c>
      <c r="D318" s="180">
        <v>-0.75</v>
      </c>
      <c r="E318" s="180" t="s">
        <v>143</v>
      </c>
      <c r="F318" s="180">
        <v>-0.75</v>
      </c>
      <c r="G318" s="179">
        <v>-0.1074380165289256</v>
      </c>
      <c r="H318" s="179">
        <v>0.36363636363636354</v>
      </c>
      <c r="I318" s="179">
        <v>4.6382189239332128E-2</v>
      </c>
      <c r="J318" s="180">
        <v>0.14970836033700574</v>
      </c>
      <c r="K318" s="180">
        <v>-0.16470588235294115</v>
      </c>
      <c r="L318" s="180">
        <v>-4.3662674650698619E-2</v>
      </c>
      <c r="M318" s="179">
        <v>6.5502183406113579E-2</v>
      </c>
      <c r="N318" s="179">
        <v>-9.8686545970890993E-2</v>
      </c>
      <c r="O318" s="179">
        <v>-2.5063638143724254E-2</v>
      </c>
    </row>
    <row r="319" spans="2:15" collapsed="1">
      <c r="B319" s="173">
        <v>1988</v>
      </c>
      <c r="C319" s="184">
        <v>0.37999999999999989</v>
      </c>
      <c r="D319" s="184">
        <v>2.7857142857142856</v>
      </c>
      <c r="E319" s="184" t="s">
        <v>143</v>
      </c>
      <c r="F319" s="184">
        <v>2.9285714285714284</v>
      </c>
      <c r="G319" s="184">
        <v>-0.2123212321232123</v>
      </c>
      <c r="H319" s="184">
        <v>0.37555479685899629</v>
      </c>
      <c r="I319" s="184">
        <v>-6.9187641655731325E-3</v>
      </c>
      <c r="J319" s="184">
        <v>6.1783883015762431E-2</v>
      </c>
      <c r="K319" s="184">
        <v>3.4539713383531678E-2</v>
      </c>
      <c r="L319" s="184">
        <v>4.6369083612775475E-2</v>
      </c>
      <c r="M319" s="184">
        <v>-2.1932894675439352E-3</v>
      </c>
      <c r="N319" s="184">
        <v>7.7188058178106589E-2</v>
      </c>
      <c r="O319" s="184">
        <v>3.9338717931602263E-2</v>
      </c>
    </row>
    <row r="320" spans="2:15" hidden="1" outlineLevel="1">
      <c r="B320" s="63" t="s">
        <v>90</v>
      </c>
      <c r="C320" s="179">
        <v>7.1428571428571397E-2</v>
      </c>
      <c r="D320" s="180" t="s">
        <v>143</v>
      </c>
      <c r="E320" s="180" t="s">
        <v>143</v>
      </c>
      <c r="F320" s="180" t="s">
        <v>143</v>
      </c>
      <c r="G320" s="179">
        <v>-0.36885245901639341</v>
      </c>
      <c r="H320" s="179">
        <v>1.0380622837370179E-2</v>
      </c>
      <c r="I320" s="179">
        <v>-0.24694104560622909</v>
      </c>
      <c r="J320" s="180">
        <v>1.2332990750256956E-2</v>
      </c>
      <c r="K320" s="180">
        <v>0.26197516262566523</v>
      </c>
      <c r="L320" s="180">
        <v>0.17079579579579574</v>
      </c>
      <c r="M320" s="179">
        <v>-0.13274890419536634</v>
      </c>
      <c r="N320" s="179">
        <v>0.22525252525252526</v>
      </c>
      <c r="O320" s="179">
        <v>6.5417948001118331E-2</v>
      </c>
    </row>
    <row r="321" spans="2:15" hidden="1" outlineLevel="1">
      <c r="B321" s="63" t="s">
        <v>89</v>
      </c>
      <c r="C321" s="179">
        <v>-5.0000000000000044E-2</v>
      </c>
      <c r="D321" s="180" t="s">
        <v>143</v>
      </c>
      <c r="E321" s="180" t="s">
        <v>143</v>
      </c>
      <c r="F321" s="180" t="s">
        <v>143</v>
      </c>
      <c r="G321" s="179">
        <v>-0.17533718689788058</v>
      </c>
      <c r="H321" s="179">
        <v>-9.9547511312217174E-2</v>
      </c>
      <c r="I321" s="179">
        <v>-0.1527027027027027</v>
      </c>
      <c r="J321" s="180">
        <v>-0.14491264131551906</v>
      </c>
      <c r="K321" s="180">
        <v>0.34754625905068393</v>
      </c>
      <c r="L321" s="180">
        <v>0.13131768953068601</v>
      </c>
      <c r="M321" s="179">
        <v>-0.15343915343915349</v>
      </c>
      <c r="N321" s="179">
        <v>0.28005464480874309</v>
      </c>
      <c r="O321" s="179">
        <v>5.981182795698925E-2</v>
      </c>
    </row>
    <row r="322" spans="2:15" hidden="1" outlineLevel="1">
      <c r="B322" s="63" t="s">
        <v>88</v>
      </c>
      <c r="C322" s="179">
        <v>-0.7142857142857143</v>
      </c>
      <c r="D322" s="180" t="s">
        <v>143</v>
      </c>
      <c r="E322" s="180" t="s">
        <v>143</v>
      </c>
      <c r="F322" s="180" t="s">
        <v>143</v>
      </c>
      <c r="G322" s="179">
        <v>4.0404040404040442E-2</v>
      </c>
      <c r="H322" s="179">
        <v>-6.5789473684210509E-2</v>
      </c>
      <c r="I322" s="179">
        <v>6.9156293222683018E-3</v>
      </c>
      <c r="J322" s="180">
        <v>1.0119474313022701</v>
      </c>
      <c r="K322" s="180">
        <v>0.12572421784472776</v>
      </c>
      <c r="L322" s="180">
        <v>0.41513850955911047</v>
      </c>
      <c r="M322" s="179">
        <v>0.63192904656319282</v>
      </c>
      <c r="N322" s="179">
        <v>0.1033776867963152</v>
      </c>
      <c r="O322" s="179">
        <v>0.31962503779860896</v>
      </c>
    </row>
    <row r="323" spans="2:15" hidden="1" outlineLevel="1">
      <c r="B323" s="63" t="s">
        <v>87</v>
      </c>
      <c r="C323" s="179">
        <v>-0.66666666666666674</v>
      </c>
      <c r="D323" s="180" t="s">
        <v>143</v>
      </c>
      <c r="E323" s="180" t="s">
        <v>143</v>
      </c>
      <c r="F323" s="180" t="s">
        <v>143</v>
      </c>
      <c r="G323" s="179">
        <v>-0.19221967963386732</v>
      </c>
      <c r="H323" s="179">
        <v>0.24500000000000011</v>
      </c>
      <c r="I323" s="179">
        <v>-5.4945054945054972E-2</v>
      </c>
      <c r="J323" s="180">
        <v>1.7991360691144709</v>
      </c>
      <c r="K323" s="180">
        <v>-0.13411078717201164</v>
      </c>
      <c r="L323" s="180">
        <v>0.35367847411444142</v>
      </c>
      <c r="M323" s="179">
        <v>0.8125</v>
      </c>
      <c r="N323" s="179">
        <v>-8.5877862595419852E-2</v>
      </c>
      <c r="O323" s="179">
        <v>0.2439613526570048</v>
      </c>
    </row>
    <row r="324" spans="2:15" hidden="1" outlineLevel="1">
      <c r="B324" s="63" t="s">
        <v>86</v>
      </c>
      <c r="C324" s="179">
        <v>0</v>
      </c>
      <c r="D324" s="180">
        <v>-1</v>
      </c>
      <c r="E324" s="180" t="s">
        <v>143</v>
      </c>
      <c r="F324" s="180">
        <v>-1</v>
      </c>
      <c r="G324" s="179">
        <v>-0.29866666666666664</v>
      </c>
      <c r="H324" s="179">
        <v>0.33333333333333326</v>
      </c>
      <c r="I324" s="179">
        <v>-0.12865497076023391</v>
      </c>
      <c r="J324" s="180">
        <v>1.6416083916083917</v>
      </c>
      <c r="K324" s="180">
        <v>0.323454699407282</v>
      </c>
      <c r="L324" s="180">
        <v>0.75356531660011417</v>
      </c>
      <c r="M324" s="179">
        <v>0.85803757828810023</v>
      </c>
      <c r="N324" s="179">
        <v>0.32448824867323722</v>
      </c>
      <c r="O324" s="179">
        <v>0.54896794027228801</v>
      </c>
    </row>
    <row r="325" spans="2:15" hidden="1" outlineLevel="1">
      <c r="B325" s="63" t="s">
        <v>85</v>
      </c>
      <c r="C325" s="179">
        <v>-0.66666666666666674</v>
      </c>
      <c r="D325" s="180" t="s">
        <v>143</v>
      </c>
      <c r="E325" s="180" t="s">
        <v>143</v>
      </c>
      <c r="F325" s="180" t="s">
        <v>143</v>
      </c>
      <c r="G325" s="179">
        <v>0.40573770491803285</v>
      </c>
      <c r="H325" s="179">
        <v>0.39613526570048307</v>
      </c>
      <c r="I325" s="179">
        <v>0.40133037694013307</v>
      </c>
      <c r="J325" s="180">
        <v>1.2756410256410255</v>
      </c>
      <c r="K325" s="180">
        <v>0.20023909145248053</v>
      </c>
      <c r="L325" s="180">
        <v>0.54219323277619247</v>
      </c>
      <c r="M325" s="179">
        <v>1.0592233009708738</v>
      </c>
      <c r="N325" s="179">
        <v>0.22180851063829787</v>
      </c>
      <c r="O325" s="179">
        <v>0.51821305841924392</v>
      </c>
    </row>
    <row r="326" spans="2:15" hidden="1" outlineLevel="1">
      <c r="B326" s="63" t="s">
        <v>84</v>
      </c>
      <c r="C326" s="179">
        <v>0.16666666666666674</v>
      </c>
      <c r="D326" s="180" t="s">
        <v>143</v>
      </c>
      <c r="E326" s="180">
        <v>-1</v>
      </c>
      <c r="F326" s="180">
        <v>-0.91176470588235292</v>
      </c>
      <c r="G326" s="179">
        <v>-0.39171374764595102</v>
      </c>
      <c r="H326" s="179">
        <v>1.8295454545454546</v>
      </c>
      <c r="I326" s="179">
        <v>-7.5928917609046853E-2</v>
      </c>
      <c r="J326" s="180">
        <v>1.3624733475479744</v>
      </c>
      <c r="K326" s="180">
        <v>-0.12611991729841487</v>
      </c>
      <c r="L326" s="180">
        <v>0.23750000000000004</v>
      </c>
      <c r="M326" s="179">
        <v>0.43240556660039764</v>
      </c>
      <c r="N326" s="179">
        <v>-3.5600762873490122E-2</v>
      </c>
      <c r="O326" s="179">
        <v>0.14695618456766191</v>
      </c>
    </row>
    <row r="327" spans="2:15" hidden="1" outlineLevel="1">
      <c r="B327" s="63" t="s">
        <v>83</v>
      </c>
      <c r="C327" s="179">
        <v>-0.42307692307692313</v>
      </c>
      <c r="D327" s="180">
        <v>-0.87878787878787878</v>
      </c>
      <c r="E327" s="180">
        <v>-1</v>
      </c>
      <c r="F327" s="180">
        <v>-0.88235294117647056</v>
      </c>
      <c r="G327" s="179">
        <v>-4.2718446601941795E-2</v>
      </c>
      <c r="H327" s="179">
        <v>0.22413793103448265</v>
      </c>
      <c r="I327" s="179">
        <v>2.467343976777947E-2</v>
      </c>
      <c r="J327" s="180">
        <v>1.2056737588652484</v>
      </c>
      <c r="K327" s="180">
        <v>-0.12866449511400646</v>
      </c>
      <c r="L327" s="180">
        <v>0.29129464285714279</v>
      </c>
      <c r="M327" s="179">
        <v>0.54305799648506148</v>
      </c>
      <c r="N327" s="179">
        <v>-8.5531004989308657E-2</v>
      </c>
      <c r="O327" s="179">
        <v>0.19598583234946876</v>
      </c>
    </row>
    <row r="328" spans="2:15" hidden="1" outlineLevel="1">
      <c r="B328" s="63" t="s">
        <v>82</v>
      </c>
      <c r="C328" s="179">
        <v>-0.42105263157894735</v>
      </c>
      <c r="D328" s="180">
        <v>-0.90322580645161288</v>
      </c>
      <c r="E328" s="180" t="s">
        <v>143</v>
      </c>
      <c r="F328" s="180">
        <v>-0.90322580645161288</v>
      </c>
      <c r="G328" s="179">
        <v>2.0408163265306145E-2</v>
      </c>
      <c r="H328" s="179">
        <v>-0.22270742358078599</v>
      </c>
      <c r="I328" s="179">
        <v>-6.2686567164179086E-2</v>
      </c>
      <c r="J328" s="180">
        <v>0.74624060150375948</v>
      </c>
      <c r="K328" s="180">
        <v>0.26463878326996193</v>
      </c>
      <c r="L328" s="180">
        <v>0.40335679480238218</v>
      </c>
      <c r="M328" s="179">
        <v>0.36168132942326481</v>
      </c>
      <c r="N328" s="179">
        <v>0.1915857605177993</v>
      </c>
      <c r="O328" s="179">
        <v>0.25934579439252325</v>
      </c>
    </row>
    <row r="329" spans="2:15" hidden="1" outlineLevel="1">
      <c r="B329" s="63" t="s">
        <v>81</v>
      </c>
      <c r="C329" s="179">
        <v>1.75</v>
      </c>
      <c r="D329" s="180">
        <v>-0.9375</v>
      </c>
      <c r="E329" s="180">
        <v>-1</v>
      </c>
      <c r="F329" s="180">
        <v>-0.94736842105263164</v>
      </c>
      <c r="G329" s="179">
        <v>-4.3939393939393945E-2</v>
      </c>
      <c r="H329" s="179">
        <v>0.5135135135135136</v>
      </c>
      <c r="I329" s="179">
        <v>7.8106508875739555E-2</v>
      </c>
      <c r="J329" s="180">
        <v>0.3461160275319568</v>
      </c>
      <c r="K329" s="180">
        <v>-0.37297921478060048</v>
      </c>
      <c r="L329" s="180">
        <v>-0.17067773167358224</v>
      </c>
      <c r="M329" s="179">
        <v>0.19296187683284449</v>
      </c>
      <c r="N329" s="179">
        <v>-0.31503408683171874</v>
      </c>
      <c r="O329" s="179">
        <v>-0.12221727515583258</v>
      </c>
    </row>
    <row r="330" spans="2:15" hidden="1" outlineLevel="1">
      <c r="B330" s="63" t="s">
        <v>80</v>
      </c>
      <c r="C330" s="179">
        <v>-0.375</v>
      </c>
      <c r="D330" s="180">
        <v>-0.69230769230769229</v>
      </c>
      <c r="E330" s="180">
        <v>-1</v>
      </c>
      <c r="F330" s="180">
        <v>-0.72413793103448276</v>
      </c>
      <c r="G330" s="179">
        <v>-0.19764011799410031</v>
      </c>
      <c r="H330" s="179">
        <v>-0.24013157894736847</v>
      </c>
      <c r="I330" s="179">
        <v>-0.21079429735234212</v>
      </c>
      <c r="J330" s="180">
        <v>0.49263984298331698</v>
      </c>
      <c r="K330" s="180">
        <v>9.700665188470059E-2</v>
      </c>
      <c r="L330" s="180">
        <v>0.23981579879560755</v>
      </c>
      <c r="M330" s="179">
        <v>0.19519175729822558</v>
      </c>
      <c r="N330" s="179">
        <v>4.6897205116058771E-2</v>
      </c>
      <c r="O330" s="179">
        <v>0.11404872991187154</v>
      </c>
    </row>
    <row r="331" spans="2:15" hidden="1" outlineLevel="1">
      <c r="B331" s="63" t="s">
        <v>79</v>
      </c>
      <c r="C331" s="179">
        <v>-0.55263157894736836</v>
      </c>
      <c r="D331" s="180">
        <v>-0.33333333333333337</v>
      </c>
      <c r="E331" s="180">
        <v>-1</v>
      </c>
      <c r="F331" s="180">
        <v>-0.4285714285714286</v>
      </c>
      <c r="G331" s="179">
        <v>0.1016691957511382</v>
      </c>
      <c r="H331" s="179">
        <v>-0.13725490196078427</v>
      </c>
      <c r="I331" s="179">
        <v>1.0309278350515427E-2</v>
      </c>
      <c r="J331" s="180">
        <v>0.55387713997985899</v>
      </c>
      <c r="K331" s="180">
        <v>0.24306606152294497</v>
      </c>
      <c r="L331" s="180">
        <v>0.34677419354838701</v>
      </c>
      <c r="M331" s="179">
        <v>0.35023584905660377</v>
      </c>
      <c r="N331" s="179">
        <v>0.17767558528428085</v>
      </c>
      <c r="O331" s="179">
        <v>0.24926614481409004</v>
      </c>
    </row>
    <row r="332" spans="2:15" collapsed="1">
      <c r="B332" s="173">
        <v>1987</v>
      </c>
      <c r="C332" s="184">
        <v>-0.27184466019417475</v>
      </c>
      <c r="D332" s="184">
        <v>-0.76068376068376065</v>
      </c>
      <c r="E332" s="184">
        <v>-1</v>
      </c>
      <c r="F332" s="184">
        <v>-0.82389937106918243</v>
      </c>
      <c r="G332" s="184">
        <v>-0.11518494484101238</v>
      </c>
      <c r="H332" s="184">
        <v>9.6593036315986591E-2</v>
      </c>
      <c r="I332" s="184">
        <v>-5.1160158460667793E-2</v>
      </c>
      <c r="J332" s="184">
        <v>0.71855961705831151</v>
      </c>
      <c r="K332" s="184">
        <v>6.8518037892551176E-2</v>
      </c>
      <c r="L332" s="184">
        <v>0.2784903538672383</v>
      </c>
      <c r="M332" s="184">
        <v>0.36690693372456473</v>
      </c>
      <c r="N332" s="184">
        <v>6.9790718835304855E-2</v>
      </c>
      <c r="O332" s="184">
        <v>0.19348328332049824</v>
      </c>
    </row>
    <row r="333" spans="2:15" hidden="1" outlineLevel="1">
      <c r="B333" s="63" t="s">
        <v>90</v>
      </c>
      <c r="C333" s="179">
        <v>-0.39130434782608692</v>
      </c>
      <c r="D333" s="180">
        <v>-1</v>
      </c>
      <c r="E333" s="180" t="s">
        <v>143</v>
      </c>
      <c r="F333" s="180">
        <v>-1</v>
      </c>
      <c r="G333" s="179">
        <v>-8.5457271364317799E-2</v>
      </c>
      <c r="H333" s="179">
        <v>0.29596412556053808</v>
      </c>
      <c r="I333" s="179">
        <v>1.0112359550561889E-2</v>
      </c>
      <c r="J333" s="180">
        <v>6.1068702290076438E-2</v>
      </c>
      <c r="K333" s="180">
        <v>-4.1926345609065163E-2</v>
      </c>
      <c r="L333" s="180">
        <v>-6.7114093959731447E-3</v>
      </c>
      <c r="M333" s="179">
        <v>-8.0745341614907318E-3</v>
      </c>
      <c r="N333" s="179">
        <v>-4.0241448692153181E-3</v>
      </c>
      <c r="O333" s="179">
        <v>-5.8365758754863606E-3</v>
      </c>
    </row>
    <row r="334" spans="2:15" hidden="1" outlineLevel="1">
      <c r="B334" s="63" t="s">
        <v>89</v>
      </c>
      <c r="C334" s="179">
        <v>-0.19999999999999996</v>
      </c>
      <c r="D334" s="180" t="s">
        <v>143</v>
      </c>
      <c r="E334" s="180" t="s">
        <v>143</v>
      </c>
      <c r="F334" s="180" t="s">
        <v>143</v>
      </c>
      <c r="G334" s="179">
        <v>-4.06654343807763E-2</v>
      </c>
      <c r="H334" s="179">
        <v>0.13917525773195871</v>
      </c>
      <c r="I334" s="179">
        <v>6.8027210884353817E-3</v>
      </c>
      <c r="J334" s="180">
        <v>0.33470507544581629</v>
      </c>
      <c r="K334" s="180">
        <v>-8.8041085840058653E-2</v>
      </c>
      <c r="L334" s="180">
        <v>5.9273422562141409E-2</v>
      </c>
      <c r="M334" s="179">
        <v>0.16756756756756763</v>
      </c>
      <c r="N334" s="179">
        <v>-5.9730250481695557E-2</v>
      </c>
      <c r="O334" s="179">
        <v>4.3478260869565188E-2</v>
      </c>
    </row>
    <row r="335" spans="2:15" hidden="1" outlineLevel="1">
      <c r="B335" s="63" t="s">
        <v>88</v>
      </c>
      <c r="C335" s="179">
        <v>1.625</v>
      </c>
      <c r="D335" s="180">
        <v>-1</v>
      </c>
      <c r="E335" s="180">
        <v>-1</v>
      </c>
      <c r="F335" s="180">
        <v>-1</v>
      </c>
      <c r="G335" s="179">
        <v>0.18421052631578938</v>
      </c>
      <c r="H335" s="179">
        <v>-2.9787234042553234E-2</v>
      </c>
      <c r="I335" s="179">
        <v>0.10719754977029106</v>
      </c>
      <c r="J335" s="180">
        <v>0.18892045454545459</v>
      </c>
      <c r="K335" s="180">
        <v>0.42174629324546942</v>
      </c>
      <c r="L335" s="180">
        <v>0.33628779979144952</v>
      </c>
      <c r="M335" s="179">
        <v>0.19628647214854111</v>
      </c>
      <c r="N335" s="179">
        <v>0.346657477601654</v>
      </c>
      <c r="O335" s="179">
        <v>0.28079008520526716</v>
      </c>
    </row>
    <row r="336" spans="2:15" hidden="1" outlineLevel="1">
      <c r="B336" s="63" t="s">
        <v>87</v>
      </c>
      <c r="C336" s="179">
        <v>0.5</v>
      </c>
      <c r="D336" s="180">
        <v>-1</v>
      </c>
      <c r="E336" s="180" t="s">
        <v>143</v>
      </c>
      <c r="F336" s="180">
        <v>-1</v>
      </c>
      <c r="G336" s="179">
        <v>0.14999999999999991</v>
      </c>
      <c r="H336" s="179">
        <v>-1.4778325123152691E-2</v>
      </c>
      <c r="I336" s="179">
        <v>9.2624356775300232E-2</v>
      </c>
      <c r="J336" s="180">
        <v>-0.27315541601255888</v>
      </c>
      <c r="K336" s="180">
        <v>0.87688098495212041</v>
      </c>
      <c r="L336" s="180">
        <v>0.34137426900584789</v>
      </c>
      <c r="M336" s="179">
        <v>-0.11111111111111116</v>
      </c>
      <c r="N336" s="179">
        <v>0.68308351177730198</v>
      </c>
      <c r="O336" s="179">
        <v>0.2673469387755103</v>
      </c>
    </row>
    <row r="337" spans="2:15" hidden="1" outlineLevel="1">
      <c r="B337" s="63" t="s">
        <v>86</v>
      </c>
      <c r="C337" s="179">
        <v>0.19999999999999996</v>
      </c>
      <c r="D337" s="180" t="s">
        <v>143</v>
      </c>
      <c r="E337" s="180" t="s">
        <v>143</v>
      </c>
      <c r="F337" s="180" t="s">
        <v>143</v>
      </c>
      <c r="G337" s="179">
        <v>0.17554858934169282</v>
      </c>
      <c r="H337" s="179">
        <v>-0.29591836734693877</v>
      </c>
      <c r="I337" s="179">
        <v>-3.8834951456310218E-3</v>
      </c>
      <c r="J337" s="180">
        <v>-0.21857923497267762</v>
      </c>
      <c r="K337" s="180">
        <v>8.4745762711868622E-4</v>
      </c>
      <c r="L337" s="180">
        <v>-8.3158995815899583E-2</v>
      </c>
      <c r="M337" s="179">
        <v>-9.2803030303030276E-2</v>
      </c>
      <c r="N337" s="179">
        <v>-4.1424418604651181E-2</v>
      </c>
      <c r="O337" s="179">
        <v>-6.3733552631578982E-2</v>
      </c>
    </row>
    <row r="338" spans="2:15" hidden="1" outlineLevel="1">
      <c r="B338" s="63" t="s">
        <v>85</v>
      </c>
      <c r="C338" s="179">
        <v>-0.5714285714285714</v>
      </c>
      <c r="D338" s="180" t="s">
        <v>143</v>
      </c>
      <c r="E338" s="180">
        <v>-1</v>
      </c>
      <c r="F338" s="180">
        <v>-1</v>
      </c>
      <c r="G338" s="179">
        <v>-0.30085959885386815</v>
      </c>
      <c r="H338" s="179">
        <v>-0.11914893617021272</v>
      </c>
      <c r="I338" s="179">
        <v>-0.22773972602739723</v>
      </c>
      <c r="J338" s="180">
        <v>-8.2352941176470629E-2</v>
      </c>
      <c r="K338" s="180">
        <v>0.15220385674931136</v>
      </c>
      <c r="L338" s="180">
        <v>6.5595134665508148E-2</v>
      </c>
      <c r="M338" s="179">
        <v>-0.1508656224237428</v>
      </c>
      <c r="N338" s="179">
        <v>0.11374407582938395</v>
      </c>
      <c r="O338" s="179">
        <v>3.1023784901758056E-3</v>
      </c>
    </row>
    <row r="339" spans="2:15" hidden="1" outlineLevel="1">
      <c r="B339" s="63" t="s">
        <v>84</v>
      </c>
      <c r="C339" s="179">
        <v>-0.7</v>
      </c>
      <c r="D339" s="180">
        <v>-1</v>
      </c>
      <c r="E339" s="180" t="s">
        <v>143</v>
      </c>
      <c r="F339" s="180">
        <v>16</v>
      </c>
      <c r="G339" s="179">
        <v>0.11087866108786604</v>
      </c>
      <c r="H339" s="179">
        <v>-0.6271186440677966</v>
      </c>
      <c r="I339" s="179">
        <v>-0.13305322128851538</v>
      </c>
      <c r="J339" s="180">
        <v>-0.18576388888888884</v>
      </c>
      <c r="K339" s="180">
        <v>0.58233369683751368</v>
      </c>
      <c r="L339" s="180">
        <v>0.28600133958472873</v>
      </c>
      <c r="M339" s="179">
        <v>-6.505576208178443E-2</v>
      </c>
      <c r="N339" s="179">
        <v>0.36426712922810056</v>
      </c>
      <c r="O339" s="179">
        <v>0.15702108568864959</v>
      </c>
    </row>
    <row r="340" spans="2:15" hidden="1" outlineLevel="1">
      <c r="B340" s="63" t="s">
        <v>83</v>
      </c>
      <c r="C340" s="179">
        <v>4.0000000000000036E-2</v>
      </c>
      <c r="D340" s="180">
        <v>7.25</v>
      </c>
      <c r="E340" s="180">
        <v>-0.5</v>
      </c>
      <c r="F340" s="180">
        <v>4.666666666666667</v>
      </c>
      <c r="G340" s="179">
        <v>0.11713665943600859</v>
      </c>
      <c r="H340" s="179">
        <v>-0.36727272727272731</v>
      </c>
      <c r="I340" s="179">
        <v>-6.3858695652173947E-2</v>
      </c>
      <c r="J340" s="180">
        <v>-0.23577235772357719</v>
      </c>
      <c r="K340" s="180">
        <v>0.60732984293193715</v>
      </c>
      <c r="L340" s="180">
        <v>0.19307589880159792</v>
      </c>
      <c r="M340" s="179">
        <v>-7.3289902280130326E-2</v>
      </c>
      <c r="N340" s="179">
        <v>0.34644913627639151</v>
      </c>
      <c r="O340" s="179">
        <v>0.11938325991189425</v>
      </c>
    </row>
    <row r="341" spans="2:15" hidden="1" outlineLevel="1">
      <c r="B341" s="63" t="s">
        <v>82</v>
      </c>
      <c r="C341" s="179">
        <v>-0.29629629629629628</v>
      </c>
      <c r="D341" s="180">
        <v>5.2</v>
      </c>
      <c r="E341" s="180">
        <v>-1</v>
      </c>
      <c r="F341" s="180">
        <v>2.1</v>
      </c>
      <c r="G341" s="179">
        <v>-0.17723880597014929</v>
      </c>
      <c r="H341" s="179">
        <v>6.5116279069767469E-2</v>
      </c>
      <c r="I341" s="179">
        <v>-0.10785619174434091</v>
      </c>
      <c r="J341" s="180">
        <v>-0.36817102137767221</v>
      </c>
      <c r="K341" s="180">
        <v>0.35567010309278357</v>
      </c>
      <c r="L341" s="180">
        <v>1.9315673289183266E-2</v>
      </c>
      <c r="M341" s="179">
        <v>-0.27446808510638299</v>
      </c>
      <c r="N341" s="179">
        <v>0.29722921914357681</v>
      </c>
      <c r="O341" s="179">
        <v>-1.2687427912341454E-2</v>
      </c>
    </row>
    <row r="342" spans="2:15" hidden="1" outlineLevel="1">
      <c r="B342" s="63" t="s">
        <v>81</v>
      </c>
      <c r="C342" s="179">
        <v>-0.63636363636363635</v>
      </c>
      <c r="D342" s="180" t="s">
        <v>143</v>
      </c>
      <c r="E342" s="180">
        <v>0.5</v>
      </c>
      <c r="F342" s="180">
        <v>8.5</v>
      </c>
      <c r="G342" s="179">
        <v>0.13207547169811318</v>
      </c>
      <c r="H342" s="179">
        <v>-0.2857142857142857</v>
      </c>
      <c r="I342" s="179">
        <v>3.5629453681709222E-3</v>
      </c>
      <c r="J342" s="180">
        <v>4.7373841400617955E-2</v>
      </c>
      <c r="K342" s="180">
        <v>1.5722772277227723</v>
      </c>
      <c r="L342" s="180">
        <v>0.82483594144371519</v>
      </c>
      <c r="M342" s="179">
        <v>7.4354127284183891E-2</v>
      </c>
      <c r="N342" s="179">
        <v>1.1927616050354053</v>
      </c>
      <c r="O342" s="179">
        <v>0.57172848145556343</v>
      </c>
    </row>
    <row r="343" spans="2:15" hidden="1" outlineLevel="1">
      <c r="B343" s="63" t="s">
        <v>80</v>
      </c>
      <c r="C343" s="179">
        <v>-4.0000000000000036E-2</v>
      </c>
      <c r="D343" s="180">
        <v>1.3636363636363638</v>
      </c>
      <c r="E343" s="180">
        <v>0</v>
      </c>
      <c r="F343" s="180">
        <v>1.0714285714285716</v>
      </c>
      <c r="G343" s="179">
        <v>0.15502555366269166</v>
      </c>
      <c r="H343" s="179">
        <v>-0.10588235294117643</v>
      </c>
      <c r="I343" s="179">
        <v>5.9331175836030203E-2</v>
      </c>
      <c r="J343" s="180">
        <v>0.12596685082872927</v>
      </c>
      <c r="K343" s="180">
        <v>0.8909853249475892</v>
      </c>
      <c r="L343" s="180">
        <v>0.51855836471221095</v>
      </c>
      <c r="M343" s="179">
        <v>0.14332460732984287</v>
      </c>
      <c r="N343" s="179">
        <v>0.62760215882806469</v>
      </c>
      <c r="O343" s="179">
        <v>0.36566371681415921</v>
      </c>
    </row>
    <row r="344" spans="2:15" hidden="1" outlineLevel="1">
      <c r="B344" s="63" t="s">
        <v>79</v>
      </c>
      <c r="C344" s="179">
        <v>0.26666666666666661</v>
      </c>
      <c r="D344" s="180">
        <v>0.19999999999999996</v>
      </c>
      <c r="E344" s="180" t="s">
        <v>143</v>
      </c>
      <c r="F344" s="180">
        <v>0.39999999999999991</v>
      </c>
      <c r="G344" s="179">
        <v>0.16637168141592928</v>
      </c>
      <c r="H344" s="179">
        <v>9.9009900990099098E-3</v>
      </c>
      <c r="I344" s="179">
        <v>0.10113519091847256</v>
      </c>
      <c r="J344" s="180">
        <v>0.25537294563843238</v>
      </c>
      <c r="K344" s="180">
        <v>0.82596685082872923</v>
      </c>
      <c r="L344" s="180">
        <v>0.58550879062333516</v>
      </c>
      <c r="M344" s="179">
        <v>0.21926671459381741</v>
      </c>
      <c r="N344" s="179">
        <v>0.60536912751677852</v>
      </c>
      <c r="O344" s="179">
        <v>0.4189517528635891</v>
      </c>
    </row>
    <row r="345" spans="2:15" collapsed="1">
      <c r="B345" s="173">
        <v>1986</v>
      </c>
      <c r="C345" s="184">
        <v>-0.15918367346938778</v>
      </c>
      <c r="D345" s="184">
        <v>2.65625</v>
      </c>
      <c r="E345" s="184">
        <v>1.7999999999999998</v>
      </c>
      <c r="F345" s="184">
        <v>2.3829787234042552</v>
      </c>
      <c r="G345" s="184">
        <v>4.7586675730795447E-2</v>
      </c>
      <c r="H345" s="184">
        <v>-0.11409618573797675</v>
      </c>
      <c r="I345" s="184">
        <v>-7.1918193055399149E-3</v>
      </c>
      <c r="J345" s="184">
        <v>-2.1294718909710353E-2</v>
      </c>
      <c r="K345" s="184">
        <v>0.43704311502312398</v>
      </c>
      <c r="L345" s="184">
        <v>0.24822352837968253</v>
      </c>
      <c r="M345" s="184">
        <v>8.1023728377596083E-3</v>
      </c>
      <c r="N345" s="184">
        <v>0.33714563815549337</v>
      </c>
      <c r="O345" s="184">
        <v>0.1771859076557567</v>
      </c>
    </row>
    <row r="346" spans="2:15" hidden="1" outlineLevel="1">
      <c r="B346" s="63" t="s">
        <v>90</v>
      </c>
      <c r="C346" s="179">
        <v>-0.11538461538461542</v>
      </c>
      <c r="D346" s="180" t="s">
        <v>143</v>
      </c>
      <c r="E346" s="180" t="s">
        <v>143</v>
      </c>
      <c r="F346" s="180" t="s">
        <v>143</v>
      </c>
      <c r="G346" s="179">
        <v>0.51936218678815482</v>
      </c>
      <c r="H346" s="179">
        <v>-0.36647727272727271</v>
      </c>
      <c r="I346" s="179">
        <v>0.12515802781289498</v>
      </c>
      <c r="J346" s="180">
        <v>0.39150227617602429</v>
      </c>
      <c r="K346" s="180">
        <v>0.50725875320239111</v>
      </c>
      <c r="L346" s="180">
        <v>0.46557377049180326</v>
      </c>
      <c r="M346" s="179">
        <v>0.43238434163701078</v>
      </c>
      <c r="N346" s="179">
        <v>0.30531845042678918</v>
      </c>
      <c r="O346" s="179">
        <v>0.35927465054778995</v>
      </c>
    </row>
    <row r="347" spans="2:15" hidden="1" outlineLevel="1">
      <c r="B347" s="63" t="s">
        <v>89</v>
      </c>
      <c r="C347" s="179">
        <v>-0.30555555555555558</v>
      </c>
      <c r="D347" s="180" t="s">
        <v>143</v>
      </c>
      <c r="E347" s="180" t="s">
        <v>143</v>
      </c>
      <c r="F347" s="180" t="s">
        <v>143</v>
      </c>
      <c r="G347" s="179">
        <v>-0.244413407821229</v>
      </c>
      <c r="H347" s="179">
        <v>-0.31205673758865249</v>
      </c>
      <c r="I347" s="179">
        <v>-0.26352705410821642</v>
      </c>
      <c r="J347" s="180">
        <v>-0.13931523022432113</v>
      </c>
      <c r="K347" s="180">
        <v>0.54011299435028248</v>
      </c>
      <c r="L347" s="180">
        <v>0.20785219399538102</v>
      </c>
      <c r="M347" s="179">
        <v>-0.19011882426516569</v>
      </c>
      <c r="N347" s="179">
        <v>0.33419023136246784</v>
      </c>
      <c r="O347" s="179">
        <v>3.1091829356471479E-2</v>
      </c>
    </row>
    <row r="348" spans="2:15" hidden="1" outlineLevel="1">
      <c r="B348" s="63" t="s">
        <v>88</v>
      </c>
      <c r="C348" s="179">
        <v>-0.84615384615384615</v>
      </c>
      <c r="D348" s="180" t="s">
        <v>143</v>
      </c>
      <c r="E348" s="180">
        <v>-0.6</v>
      </c>
      <c r="F348" s="180">
        <v>-0.4</v>
      </c>
      <c r="G348" s="179">
        <v>-0.31587561374795414</v>
      </c>
      <c r="H348" s="179">
        <v>-0.24679487179487181</v>
      </c>
      <c r="I348" s="179">
        <v>-0.29252437703141931</v>
      </c>
      <c r="J348" s="180">
        <v>0.33333333333333326</v>
      </c>
      <c r="K348" s="180">
        <v>0.52704402515723281</v>
      </c>
      <c r="L348" s="180">
        <v>0.44973544973544977</v>
      </c>
      <c r="M348" s="179">
        <v>-5.0377833753148638E-2</v>
      </c>
      <c r="N348" s="179">
        <v>0.30485611510791366</v>
      </c>
      <c r="O348" s="179">
        <v>0.12114633087277471</v>
      </c>
    </row>
    <row r="349" spans="2:15" hidden="1" outlineLevel="1">
      <c r="B349" s="63" t="s">
        <v>87</v>
      </c>
      <c r="C349" s="179">
        <v>-0.55555555555555558</v>
      </c>
      <c r="D349" s="180">
        <v>-0.75</v>
      </c>
      <c r="E349" s="180">
        <v>-1</v>
      </c>
      <c r="F349" s="180">
        <v>-0.88888888888888884</v>
      </c>
      <c r="G349" s="179">
        <v>-0.4242424242424242</v>
      </c>
      <c r="H349" s="179">
        <v>-0.22813688212927752</v>
      </c>
      <c r="I349" s="179">
        <v>-0.36836403033586129</v>
      </c>
      <c r="J349" s="180">
        <v>0.16029143897996367</v>
      </c>
      <c r="K349" s="180">
        <v>-2.0107238605898137E-2</v>
      </c>
      <c r="L349" s="180">
        <v>5.6370656370656302E-2</v>
      </c>
      <c r="M349" s="179">
        <v>-0.1665312753858651</v>
      </c>
      <c r="N349" s="179">
        <v>-7.98029556650246E-2</v>
      </c>
      <c r="O349" s="179">
        <v>-0.12733748886910057</v>
      </c>
    </row>
    <row r="350" spans="2:15" hidden="1" outlineLevel="1">
      <c r="B350" s="63" t="s">
        <v>86</v>
      </c>
      <c r="C350" s="179">
        <v>-0.87804878048780488</v>
      </c>
      <c r="D350" s="180" t="s">
        <v>143</v>
      </c>
      <c r="E350" s="180" t="s">
        <v>143</v>
      </c>
      <c r="F350" s="180" t="s">
        <v>143</v>
      </c>
      <c r="G350" s="179">
        <v>-0.19240506329113927</v>
      </c>
      <c r="H350" s="179">
        <v>-0.234375</v>
      </c>
      <c r="I350" s="179">
        <v>-0.2089093701996928</v>
      </c>
      <c r="J350" s="180">
        <v>0.28196147110332759</v>
      </c>
      <c r="K350" s="180">
        <v>0.5108834827144686</v>
      </c>
      <c r="L350" s="180">
        <v>0.41420118343195256</v>
      </c>
      <c r="M350" s="179">
        <v>4.8659384309831077E-2</v>
      </c>
      <c r="N350" s="179">
        <v>0.32690453230472527</v>
      </c>
      <c r="O350" s="179">
        <v>0.18982387475538154</v>
      </c>
    </row>
    <row r="351" spans="2:15" hidden="1" outlineLevel="1">
      <c r="B351" s="63" t="s">
        <v>85</v>
      </c>
      <c r="C351" s="179">
        <v>-0.66666666666666674</v>
      </c>
      <c r="D351" s="180" t="s">
        <v>143</v>
      </c>
      <c r="E351" s="180">
        <v>-0.83333333333333337</v>
      </c>
      <c r="F351" s="180">
        <v>-0.83333333333333337</v>
      </c>
      <c r="G351" s="179">
        <v>-9.3506493506493538E-2</v>
      </c>
      <c r="H351" s="179">
        <v>2.1739130434782705E-2</v>
      </c>
      <c r="I351" s="179">
        <v>-5.0406504065040658E-2</v>
      </c>
      <c r="J351" s="180">
        <v>0.39116202945990186</v>
      </c>
      <c r="K351" s="180">
        <v>0.28952042628774421</v>
      </c>
      <c r="L351" s="180">
        <v>0.32527345998848589</v>
      </c>
      <c r="M351" s="179">
        <v>0.16859344894026984</v>
      </c>
      <c r="N351" s="179">
        <v>0.23935389133627027</v>
      </c>
      <c r="O351" s="179">
        <v>0.20874999999999999</v>
      </c>
    </row>
    <row r="352" spans="2:15" hidden="1" outlineLevel="1">
      <c r="B352" s="63" t="s">
        <v>84</v>
      </c>
      <c r="C352" s="179">
        <v>-0.375</v>
      </c>
      <c r="D352" s="180" t="s">
        <v>143</v>
      </c>
      <c r="E352" s="180" t="s">
        <v>143</v>
      </c>
      <c r="F352" s="180" t="s">
        <v>143</v>
      </c>
      <c r="G352" s="179">
        <v>-8.2533589251439499E-2</v>
      </c>
      <c r="H352" s="179">
        <v>-0.15107913669064743</v>
      </c>
      <c r="I352" s="179">
        <v>-0.1063829787234043</v>
      </c>
      <c r="J352" s="180">
        <v>-0.19888734353268434</v>
      </c>
      <c r="K352" s="180">
        <v>0.43505477308294216</v>
      </c>
      <c r="L352" s="180">
        <v>9.9410898379970636E-2</v>
      </c>
      <c r="M352" s="179">
        <v>-0.15408805031446537</v>
      </c>
      <c r="N352" s="179">
        <v>0.257360959651036</v>
      </c>
      <c r="O352" s="179">
        <v>1.8273184102329809E-2</v>
      </c>
    </row>
    <row r="353" spans="2:15" hidden="1" outlineLevel="1">
      <c r="B353" s="63" t="s">
        <v>83</v>
      </c>
      <c r="C353" s="179">
        <v>1.2727272727272729</v>
      </c>
      <c r="D353" s="180" t="s">
        <v>143</v>
      </c>
      <c r="E353" s="180">
        <v>0</v>
      </c>
      <c r="F353" s="180">
        <v>2</v>
      </c>
      <c r="G353" s="179">
        <v>-0.34794908062234797</v>
      </c>
      <c r="H353" s="179">
        <v>0.52777777777777768</v>
      </c>
      <c r="I353" s="179">
        <v>-0.17023675310033826</v>
      </c>
      <c r="J353" s="180">
        <v>0.83126550868486349</v>
      </c>
      <c r="K353" s="180">
        <v>0.29491525423728815</v>
      </c>
      <c r="L353" s="180">
        <v>0.51258811681772398</v>
      </c>
      <c r="M353" s="179">
        <v>9.5450490633363083E-2</v>
      </c>
      <c r="N353" s="179">
        <v>0.34974093264248696</v>
      </c>
      <c r="O353" s="179">
        <v>0.19915478077126259</v>
      </c>
    </row>
    <row r="354" spans="2:15" hidden="1" outlineLevel="1">
      <c r="B354" s="63" t="s">
        <v>82</v>
      </c>
      <c r="C354" s="179">
        <v>-0.32499999999999996</v>
      </c>
      <c r="D354" s="180">
        <v>-0.375</v>
      </c>
      <c r="E354" s="180">
        <v>-0.16666666666666663</v>
      </c>
      <c r="F354" s="180">
        <v>-0.2857142857142857</v>
      </c>
      <c r="G354" s="179">
        <v>-0.47859922178988323</v>
      </c>
      <c r="H354" s="179">
        <v>-0.18867924528301883</v>
      </c>
      <c r="I354" s="179">
        <v>-0.41918020108275333</v>
      </c>
      <c r="J354" s="180">
        <v>0.51711711711711716</v>
      </c>
      <c r="K354" s="180">
        <v>-0.14912280701754388</v>
      </c>
      <c r="L354" s="180">
        <v>6.9026548672566301E-2</v>
      </c>
      <c r="M354" s="179">
        <v>-0.13549969343960755</v>
      </c>
      <c r="N354" s="179">
        <v>-0.15591778880226792</v>
      </c>
      <c r="O354" s="179">
        <v>-0.1449704142011834</v>
      </c>
    </row>
    <row r="355" spans="2:15" hidden="1" outlineLevel="1">
      <c r="B355" s="63" t="s">
        <v>81</v>
      </c>
      <c r="C355" s="179">
        <v>-8.333333333333337E-2</v>
      </c>
      <c r="D355" s="180">
        <v>-1</v>
      </c>
      <c r="E355" s="180">
        <v>-0.6</v>
      </c>
      <c r="F355" s="180">
        <v>-0.89473684210526316</v>
      </c>
      <c r="G355" s="179">
        <v>-0.44317096466093597</v>
      </c>
      <c r="H355" s="179">
        <v>-0.40046296296296291</v>
      </c>
      <c r="I355" s="179">
        <v>-0.43069641649763357</v>
      </c>
      <c r="J355" s="180">
        <v>0.28950863213811417</v>
      </c>
      <c r="K355" s="180">
        <v>-0.23888470233609649</v>
      </c>
      <c r="L355" s="180">
        <v>-4.7596153846153899E-2</v>
      </c>
      <c r="M355" s="179">
        <v>-0.14216216216216215</v>
      </c>
      <c r="N355" s="179">
        <v>-0.27947845804988658</v>
      </c>
      <c r="O355" s="179">
        <v>-0.20918649695628111</v>
      </c>
    </row>
    <row r="356" spans="2:15" hidden="1" outlineLevel="1">
      <c r="B356" s="63" t="s">
        <v>80</v>
      </c>
      <c r="C356" s="179">
        <v>-0.35897435897435892</v>
      </c>
      <c r="D356" s="180">
        <v>-0.3125</v>
      </c>
      <c r="E356" s="180" t="s">
        <v>143</v>
      </c>
      <c r="F356" s="180">
        <v>-0.125</v>
      </c>
      <c r="G356" s="179">
        <v>-0.13293943870014768</v>
      </c>
      <c r="H356" s="179">
        <v>0.27819548872180455</v>
      </c>
      <c r="I356" s="179">
        <v>-1.6967126193001114E-2</v>
      </c>
      <c r="J356" s="180">
        <v>0.37957317073170738</v>
      </c>
      <c r="K356" s="180">
        <v>-0.16826503923278113</v>
      </c>
      <c r="L356" s="180">
        <v>3.1059345535219052E-2</v>
      </c>
      <c r="M356" s="179">
        <v>0.10086455331412103</v>
      </c>
      <c r="N356" s="179">
        <v>-8.2094833687190394E-2</v>
      </c>
      <c r="O356" s="179">
        <v>8.5683684398429882E-3</v>
      </c>
    </row>
    <row r="357" spans="2:15" hidden="1" outlineLevel="1">
      <c r="B357" s="63" t="s">
        <v>79</v>
      </c>
      <c r="C357" s="179">
        <v>-0.18918918918918914</v>
      </c>
      <c r="D357" s="180">
        <v>-0.61538461538461542</v>
      </c>
      <c r="E357" s="180">
        <v>-1</v>
      </c>
      <c r="F357" s="180">
        <v>-0.66666666666666674</v>
      </c>
      <c r="G357" s="179">
        <v>-0.28208386277001274</v>
      </c>
      <c r="H357" s="179">
        <v>5.2083333333333259E-2</v>
      </c>
      <c r="I357" s="179">
        <v>-0.17250213492741251</v>
      </c>
      <c r="J357" s="180">
        <v>0.42010771992818663</v>
      </c>
      <c r="K357" s="180">
        <v>5.232558139534893E-2</v>
      </c>
      <c r="L357" s="180">
        <v>0.18124606670862176</v>
      </c>
      <c r="M357" s="179">
        <v>-2.8673835125447855E-3</v>
      </c>
      <c r="N357" s="179">
        <v>5.0775740479548581E-2</v>
      </c>
      <c r="O357" s="179">
        <v>2.4173480270174297E-2</v>
      </c>
    </row>
    <row r="358" spans="2:15" collapsed="1">
      <c r="B358" s="173">
        <v>1985</v>
      </c>
      <c r="C358" s="184">
        <v>-0.40389294403892939</v>
      </c>
      <c r="D358" s="184">
        <v>-0.41818181818181821</v>
      </c>
      <c r="E358" s="184">
        <v>-0.5161290322580645</v>
      </c>
      <c r="F358" s="184">
        <v>-0.45348837209302328</v>
      </c>
      <c r="G358" s="184">
        <v>-0.2620092813244701</v>
      </c>
      <c r="H358" s="184">
        <v>-0.13857142857142857</v>
      </c>
      <c r="I358" s="184">
        <v>-0.22435282837967396</v>
      </c>
      <c r="J358" s="184">
        <v>0.2678185745140389</v>
      </c>
      <c r="K358" s="184">
        <v>0.17813516126197371</v>
      </c>
      <c r="L358" s="184">
        <v>0.21349869590674397</v>
      </c>
      <c r="M358" s="184">
        <v>-1.8678614248753722E-2</v>
      </c>
      <c r="N358" s="184">
        <v>0.1024076185366507</v>
      </c>
      <c r="O358" s="184">
        <v>4.0022108069445395E-2</v>
      </c>
    </row>
    <row r="359" spans="2:15" hidden="1" outlineLevel="1">
      <c r="B359" s="63" t="s">
        <v>90</v>
      </c>
      <c r="C359" s="179">
        <v>-0.46938775510204078</v>
      </c>
      <c r="D359" s="180">
        <v>-1</v>
      </c>
      <c r="E359" s="180" t="s">
        <v>143</v>
      </c>
      <c r="F359" s="180">
        <v>-1</v>
      </c>
      <c r="G359" s="179">
        <v>-9.6707818930041101E-2</v>
      </c>
      <c r="H359" s="179">
        <v>-9.9744245524296726E-2</v>
      </c>
      <c r="I359" s="179">
        <v>-9.806157354618017E-2</v>
      </c>
      <c r="J359" s="180">
        <v>-0.30485232067510548</v>
      </c>
      <c r="K359" s="180">
        <v>0.26868905742145177</v>
      </c>
      <c r="L359" s="180">
        <v>-2.1913415285943372E-2</v>
      </c>
      <c r="M359" s="179">
        <v>-0.24411566913248151</v>
      </c>
      <c r="N359" s="179">
        <v>0.15905631659056318</v>
      </c>
      <c r="O359" s="179">
        <v>-5.4980364155658656E-2</v>
      </c>
    </row>
    <row r="360" spans="2:15" hidden="1" outlineLevel="1">
      <c r="B360" s="63" t="s">
        <v>89</v>
      </c>
      <c r="C360" s="179">
        <v>0.33333333333333326</v>
      </c>
      <c r="D360" s="180" t="s">
        <v>143</v>
      </c>
      <c r="E360" s="180" t="s">
        <v>143</v>
      </c>
      <c r="F360" s="180" t="s">
        <v>143</v>
      </c>
      <c r="G360" s="179">
        <v>0.24090121317157709</v>
      </c>
      <c r="H360" s="179">
        <v>0.61142857142857143</v>
      </c>
      <c r="I360" s="179">
        <v>0.3271276595744681</v>
      </c>
      <c r="J360" s="180">
        <v>0.25854383358098065</v>
      </c>
      <c r="K360" s="180">
        <v>9.8014888337468964E-2</v>
      </c>
      <c r="L360" s="180">
        <v>0.17106152805949959</v>
      </c>
      <c r="M360" s="179">
        <v>0.25215348472983545</v>
      </c>
      <c r="N360" s="179">
        <v>0.18960244648318048</v>
      </c>
      <c r="O360" s="179">
        <v>0.22497785651018609</v>
      </c>
    </row>
    <row r="361" spans="2:15" hidden="1" outlineLevel="1">
      <c r="B361" s="63" t="s">
        <v>88</v>
      </c>
      <c r="C361" s="179">
        <v>2.0588235294117645</v>
      </c>
      <c r="D361" s="180" t="s">
        <v>143</v>
      </c>
      <c r="E361" s="180">
        <v>0.66666666666666674</v>
      </c>
      <c r="F361" s="180">
        <v>0.66666666666666674</v>
      </c>
      <c r="G361" s="179">
        <v>0.50122850122850116</v>
      </c>
      <c r="H361" s="179">
        <v>0.89090909090909087</v>
      </c>
      <c r="I361" s="179">
        <v>0.61363636363636354</v>
      </c>
      <c r="J361" s="180">
        <v>-0.39449541284403666</v>
      </c>
      <c r="K361" s="180">
        <v>-7.6655052264808399E-2</v>
      </c>
      <c r="L361" s="180">
        <v>-0.23658395845354874</v>
      </c>
      <c r="M361" s="179">
        <v>-8.101851851851849E-2</v>
      </c>
      <c r="N361" s="179">
        <v>8.0660835762876637E-2</v>
      </c>
      <c r="O361" s="179">
        <v>-9.4623655913979032E-3</v>
      </c>
    </row>
    <row r="362" spans="2:15" hidden="1" outlineLevel="1">
      <c r="B362" s="63" t="s">
        <v>87</v>
      </c>
      <c r="C362" s="179">
        <v>-0.51351351351351349</v>
      </c>
      <c r="D362" s="180">
        <v>0.33333333333333326</v>
      </c>
      <c r="E362" s="180">
        <v>0.66666666666666674</v>
      </c>
      <c r="F362" s="180">
        <v>0.5</v>
      </c>
      <c r="G362" s="179">
        <v>0.4285714285714286</v>
      </c>
      <c r="H362" s="179">
        <v>0.25837320574162681</v>
      </c>
      <c r="I362" s="179">
        <v>0.37555886736214594</v>
      </c>
      <c r="J362" s="180">
        <v>0.1831896551724137</v>
      </c>
      <c r="K362" s="180">
        <v>-9.466019417475724E-2</v>
      </c>
      <c r="L362" s="180">
        <v>5.4347826086955653E-3</v>
      </c>
      <c r="M362" s="179">
        <v>0.27432712215320909</v>
      </c>
      <c r="N362" s="179">
        <v>-2.0270270270270285E-2</v>
      </c>
      <c r="O362" s="179">
        <v>0.12187812187812197</v>
      </c>
    </row>
    <row r="363" spans="2:15" hidden="1" outlineLevel="1">
      <c r="B363" s="63" t="s">
        <v>86</v>
      </c>
      <c r="C363" s="179">
        <v>0.95238095238095233</v>
      </c>
      <c r="D363" s="180">
        <v>-1</v>
      </c>
      <c r="E363" s="180">
        <v>-1</v>
      </c>
      <c r="F363" s="180">
        <v>-1</v>
      </c>
      <c r="G363" s="179">
        <v>0.42086330935251803</v>
      </c>
      <c r="H363" s="179">
        <v>0.29292929292929304</v>
      </c>
      <c r="I363" s="179">
        <v>0.36764705882352944</v>
      </c>
      <c r="J363" s="180">
        <v>-9.5087163232963512E-2</v>
      </c>
      <c r="K363" s="180">
        <v>8.4722222222222143E-2</v>
      </c>
      <c r="L363" s="180">
        <v>7.4019245003698053E-4</v>
      </c>
      <c r="M363" s="179">
        <v>7.5854700854700807E-2</v>
      </c>
      <c r="N363" s="179">
        <v>0.12840043525571265</v>
      </c>
      <c r="O363" s="179">
        <v>0.10188679245283017</v>
      </c>
    </row>
    <row r="364" spans="2:15" hidden="1" outlineLevel="1">
      <c r="B364" s="63" t="s">
        <v>85</v>
      </c>
      <c r="C364" s="179">
        <v>1</v>
      </c>
      <c r="D364" s="180" t="s">
        <v>143</v>
      </c>
      <c r="E364" s="180">
        <v>1</v>
      </c>
      <c r="F364" s="180">
        <v>1</v>
      </c>
      <c r="G364" s="179">
        <v>0.25</v>
      </c>
      <c r="H364" s="179">
        <v>0.20418848167539272</v>
      </c>
      <c r="I364" s="179">
        <v>0.23246492985971945</v>
      </c>
      <c r="J364" s="180">
        <v>0.24693877551020416</v>
      </c>
      <c r="K364" s="180">
        <v>0.11045364891518727</v>
      </c>
      <c r="L364" s="180">
        <v>0.15492021276595747</v>
      </c>
      <c r="M364" s="179">
        <v>0.26739926739926734</v>
      </c>
      <c r="N364" s="179">
        <v>0.1274834437086092</v>
      </c>
      <c r="O364" s="179">
        <v>0.18401578687715836</v>
      </c>
    </row>
    <row r="365" spans="2:15" hidden="1" outlineLevel="1">
      <c r="B365" s="63" t="s">
        <v>84</v>
      </c>
      <c r="C365" s="179">
        <v>1</v>
      </c>
      <c r="D365" s="180" t="s">
        <v>143</v>
      </c>
      <c r="E365" s="180">
        <v>-1</v>
      </c>
      <c r="F365" s="180">
        <v>-1</v>
      </c>
      <c r="G365" s="179">
        <v>0.58358662613981771</v>
      </c>
      <c r="H365" s="179">
        <v>0.10317460317460325</v>
      </c>
      <c r="I365" s="179">
        <v>0.37521514629948371</v>
      </c>
      <c r="J365" s="180">
        <v>1.2681388012618298</v>
      </c>
      <c r="K365" s="180">
        <v>0.81534090909090917</v>
      </c>
      <c r="L365" s="180">
        <v>1.029895366218236</v>
      </c>
      <c r="M365" s="179">
        <v>0.9214501510574018</v>
      </c>
      <c r="N365" s="179">
        <v>0.50822368421052633</v>
      </c>
      <c r="O365" s="179">
        <v>0.7236220472440944</v>
      </c>
    </row>
    <row r="366" spans="2:15" hidden="1" outlineLevel="1">
      <c r="B366" s="63" t="s">
        <v>83</v>
      </c>
      <c r="C366" s="179">
        <v>-0.69444444444444442</v>
      </c>
      <c r="D366" s="180" t="s">
        <v>143</v>
      </c>
      <c r="E366" s="180" t="s">
        <v>143</v>
      </c>
      <c r="F366" s="180" t="s">
        <v>143</v>
      </c>
      <c r="G366" s="179">
        <v>0.65962441314553999</v>
      </c>
      <c r="H366" s="179">
        <v>-0.34065934065934067</v>
      </c>
      <c r="I366" s="179">
        <v>0.26895565092989981</v>
      </c>
      <c r="J366" s="180">
        <v>-0.33167495854063023</v>
      </c>
      <c r="K366" s="180">
        <v>-0.20911528150134051</v>
      </c>
      <c r="L366" s="180">
        <v>-0.26389918458117123</v>
      </c>
      <c r="M366" s="179">
        <v>5.258215962441315E-2</v>
      </c>
      <c r="N366" s="179">
        <v>-0.24239450441609423</v>
      </c>
      <c r="O366" s="179">
        <v>-9.1650671785028837E-2</v>
      </c>
    </row>
    <row r="367" spans="2:15" hidden="1" outlineLevel="1">
      <c r="B367" s="63" t="s">
        <v>82</v>
      </c>
      <c r="C367" s="179">
        <v>-6.9767441860465129E-2</v>
      </c>
      <c r="D367" s="180">
        <v>-0.80487804878048785</v>
      </c>
      <c r="E367" s="180">
        <v>1</v>
      </c>
      <c r="F367" s="180">
        <v>-0.68181818181818188</v>
      </c>
      <c r="G367" s="179">
        <v>0.88278388278388276</v>
      </c>
      <c r="H367" s="179">
        <v>-3.7593984962406291E-3</v>
      </c>
      <c r="I367" s="179">
        <v>0.5923645320197044</v>
      </c>
      <c r="J367" s="180">
        <v>-0.43076923076923079</v>
      </c>
      <c r="K367" s="180">
        <v>7.1428571428571397E-2</v>
      </c>
      <c r="L367" s="180">
        <v>-0.16871015203531148</v>
      </c>
      <c r="M367" s="179">
        <v>1.6199376947040545E-2</v>
      </c>
      <c r="N367" s="179">
        <v>5.851462865716428E-2</v>
      </c>
      <c r="O367" s="179">
        <v>3.539823008849563E-2</v>
      </c>
    </row>
    <row r="368" spans="2:15" hidden="1" outlineLevel="1">
      <c r="B368" s="63" t="s">
        <v>81</v>
      </c>
      <c r="C368" s="179">
        <v>-0.23404255319148937</v>
      </c>
      <c r="D368" s="180">
        <v>0.75</v>
      </c>
      <c r="E368" s="180">
        <v>0.66666666666666674</v>
      </c>
      <c r="F368" s="180">
        <v>0.72727272727272729</v>
      </c>
      <c r="G368" s="179">
        <v>0.12944983818770228</v>
      </c>
      <c r="H368" s="179">
        <v>9.0909090909090828E-2</v>
      </c>
      <c r="I368" s="179">
        <v>0.11791383219954654</v>
      </c>
      <c r="J368" s="180">
        <v>-0.25739644970414199</v>
      </c>
      <c r="K368" s="180">
        <v>0.14693171996542786</v>
      </c>
      <c r="L368" s="180">
        <v>-4.1916167664670656E-2</v>
      </c>
      <c r="M368" s="179">
        <v>-7.3146292585170358E-2</v>
      </c>
      <c r="N368" s="179">
        <v>0.13367609254498714</v>
      </c>
      <c r="O368" s="179">
        <v>1.7454954954954971E-2</v>
      </c>
    </row>
    <row r="369" spans="2:15" hidden="1" outlineLevel="1">
      <c r="B369" s="63" t="s">
        <v>80</v>
      </c>
      <c r="C369" s="179">
        <v>0.30000000000000004</v>
      </c>
      <c r="D369" s="180" t="s">
        <v>143</v>
      </c>
      <c r="E369" s="180" t="s">
        <v>143</v>
      </c>
      <c r="F369" s="180" t="s">
        <v>143</v>
      </c>
      <c r="G369" s="179">
        <v>-0.25027685492801777</v>
      </c>
      <c r="H369" s="179">
        <v>-0.3054830287206266</v>
      </c>
      <c r="I369" s="179">
        <v>-0.26671850699844479</v>
      </c>
      <c r="J369" s="180">
        <v>-0.29538131041890436</v>
      </c>
      <c r="K369" s="180">
        <v>-3.4511784511784493E-2</v>
      </c>
      <c r="L369" s="180">
        <v>-0.14912694667295889</v>
      </c>
      <c r="M369" s="179">
        <v>-0.25536480686695284</v>
      </c>
      <c r="N369" s="179">
        <v>-0.10057288351368554</v>
      </c>
      <c r="O369" s="179">
        <v>-0.18457059679767107</v>
      </c>
    </row>
    <row r="370" spans="2:15" hidden="1" outlineLevel="1">
      <c r="B370" s="63" t="s">
        <v>79</v>
      </c>
      <c r="C370" s="179">
        <v>-0.13953488372093026</v>
      </c>
      <c r="D370" s="180">
        <v>2.25</v>
      </c>
      <c r="E370" s="180">
        <v>-0.5</v>
      </c>
      <c r="F370" s="180">
        <v>0.875</v>
      </c>
      <c r="G370" s="179">
        <v>4.1005291005290934E-2</v>
      </c>
      <c r="H370" s="179">
        <v>-0.27819548872180455</v>
      </c>
      <c r="I370" s="179">
        <v>-9.0838509316770177E-2</v>
      </c>
      <c r="J370" s="180">
        <v>-0.45392156862745103</v>
      </c>
      <c r="K370" s="180">
        <v>-0.20185614849187938</v>
      </c>
      <c r="L370" s="180">
        <v>-0.31301340250756593</v>
      </c>
      <c r="M370" s="179">
        <v>-0.23477783872737246</v>
      </c>
      <c r="N370" s="179">
        <v>-0.22471295790049206</v>
      </c>
      <c r="O370" s="179">
        <v>-0.22973713033954002</v>
      </c>
    </row>
    <row r="371" spans="2:15" collapsed="1">
      <c r="B371" s="173">
        <v>1984</v>
      </c>
      <c r="C371" s="184">
        <v>6.2015503875969102E-2</v>
      </c>
      <c r="D371" s="184">
        <v>-0.16666666666666663</v>
      </c>
      <c r="E371" s="184">
        <v>0.29166666666666674</v>
      </c>
      <c r="F371" s="184">
        <v>-4.4444444444444398E-2</v>
      </c>
      <c r="G371" s="184">
        <v>0.24480874316939882</v>
      </c>
      <c r="H371" s="184">
        <v>2.011075488195857E-2</v>
      </c>
      <c r="I371" s="184">
        <v>0.16642944286295247</v>
      </c>
      <c r="J371" s="184">
        <v>-0.17117923472812713</v>
      </c>
      <c r="K371" s="184">
        <v>3.9367921081476132E-2</v>
      </c>
      <c r="L371" s="184">
        <v>-5.5265010560193062E-2</v>
      </c>
      <c r="M371" s="184">
        <v>3.2286654849329466E-3</v>
      </c>
      <c r="N371" s="184">
        <v>3.5270429771575351E-2</v>
      </c>
      <c r="O371" s="184">
        <v>1.8510546706844488E-2</v>
      </c>
    </row>
    <row r="372" spans="2:15" hidden="1" outlineLevel="1">
      <c r="B372" s="63" t="s">
        <v>90</v>
      </c>
      <c r="C372" s="179">
        <v>0.68965517241379315</v>
      </c>
      <c r="D372" s="180">
        <v>-0.6</v>
      </c>
      <c r="E372" s="180" t="s">
        <v>143</v>
      </c>
      <c r="F372" s="180">
        <v>-0.6</v>
      </c>
      <c r="G372" s="179">
        <v>-5.2631578947368474E-2</v>
      </c>
      <c r="H372" s="179">
        <v>0.29042904290429039</v>
      </c>
      <c r="I372" s="179">
        <v>7.475490196078427E-2</v>
      </c>
      <c r="J372" s="180">
        <v>0.18946047678795486</v>
      </c>
      <c r="K372" s="180">
        <v>-0.17293906810035842</v>
      </c>
      <c r="L372" s="180">
        <v>-2.195504443282803E-2</v>
      </c>
      <c r="M372" s="179">
        <v>0.10229799851742039</v>
      </c>
      <c r="N372" s="179">
        <v>-7.3995771670190225E-2</v>
      </c>
      <c r="O372" s="179">
        <v>1.1921965317919003E-2</v>
      </c>
    </row>
    <row r="373" spans="2:15" hidden="1" outlineLevel="1">
      <c r="B373" s="63" t="s">
        <v>89</v>
      </c>
      <c r="C373" s="179">
        <v>-0.44897959183673475</v>
      </c>
      <c r="D373" s="180" t="s">
        <v>143</v>
      </c>
      <c r="E373" s="180" t="s">
        <v>143</v>
      </c>
      <c r="F373" s="180" t="s">
        <v>143</v>
      </c>
      <c r="G373" s="179">
        <v>0.20208333333333339</v>
      </c>
      <c r="H373" s="179">
        <v>-0.24892703862660948</v>
      </c>
      <c r="I373" s="179">
        <v>5.4698457223001373E-2</v>
      </c>
      <c r="J373" s="180">
        <v>8.5483870967741904E-2</v>
      </c>
      <c r="K373" s="180">
        <v>0.39446366782006925</v>
      </c>
      <c r="L373" s="180">
        <v>0.23455759599332215</v>
      </c>
      <c r="M373" s="179">
        <v>0.11140121845082684</v>
      </c>
      <c r="N373" s="179">
        <v>0.20961775585696674</v>
      </c>
      <c r="O373" s="179">
        <v>0.15204081632653055</v>
      </c>
    </row>
    <row r="374" spans="2:15" hidden="1" outlineLevel="1">
      <c r="B374" s="63" t="s">
        <v>88</v>
      </c>
      <c r="C374" s="179">
        <v>-0.29166666666666663</v>
      </c>
      <c r="D374" s="180" t="s">
        <v>143</v>
      </c>
      <c r="E374" s="180" t="s">
        <v>143</v>
      </c>
      <c r="F374" s="180" t="s">
        <v>143</v>
      </c>
      <c r="G374" s="179">
        <v>-0.32279534109816976</v>
      </c>
      <c r="H374" s="179">
        <v>-0.68330134357005756</v>
      </c>
      <c r="I374" s="179">
        <v>-0.49019607843137258</v>
      </c>
      <c r="J374" s="180">
        <v>0.48551959114139698</v>
      </c>
      <c r="K374" s="180">
        <v>-6.2091503267973858E-2</v>
      </c>
      <c r="L374" s="180">
        <v>0.15149501661129561</v>
      </c>
      <c r="M374" s="179">
        <v>6.9306930693069368E-2</v>
      </c>
      <c r="N374" s="179">
        <v>-0.28492008339124397</v>
      </c>
      <c r="O374" s="179">
        <v>-0.12297246322142585</v>
      </c>
    </row>
    <row r="375" spans="2:15" hidden="1" outlineLevel="1">
      <c r="B375" s="63" t="s">
        <v>87</v>
      </c>
      <c r="C375" s="179">
        <v>5.166666666666667</v>
      </c>
      <c r="D375" s="180" t="s">
        <v>143</v>
      </c>
      <c r="E375" s="180">
        <v>-0.4</v>
      </c>
      <c r="F375" s="180">
        <v>0.19999999999999996</v>
      </c>
      <c r="G375" s="179">
        <v>4.5248868778280604E-2</v>
      </c>
      <c r="H375" s="179">
        <v>-0.33650793650793653</v>
      </c>
      <c r="I375" s="179">
        <v>-0.11360634081902243</v>
      </c>
      <c r="J375" s="180">
        <v>-0.18453427065026362</v>
      </c>
      <c r="K375" s="180">
        <v>0.44055944055944063</v>
      </c>
      <c r="L375" s="180">
        <v>0.12883435582822078</v>
      </c>
      <c r="M375" s="179">
        <v>-5.0147492625368773E-2</v>
      </c>
      <c r="N375" s="179">
        <v>0.16143497757847536</v>
      </c>
      <c r="O375" s="179">
        <v>4.8716605552645342E-2</v>
      </c>
    </row>
    <row r="376" spans="2:15" hidden="1" outlineLevel="1">
      <c r="B376" s="63" t="s">
        <v>86</v>
      </c>
      <c r="C376" s="179">
        <v>0.5</v>
      </c>
      <c r="D376" s="180">
        <v>2</v>
      </c>
      <c r="E376" s="180">
        <v>-0.875</v>
      </c>
      <c r="F376" s="180">
        <v>-0.30000000000000004</v>
      </c>
      <c r="G376" s="179">
        <v>-0.20343839541547282</v>
      </c>
      <c r="H376" s="179">
        <v>5.3191489361702038E-2</v>
      </c>
      <c r="I376" s="179">
        <v>-0.11359404096834269</v>
      </c>
      <c r="J376" s="180">
        <v>9.7391304347826058E-2</v>
      </c>
      <c r="K376" s="180">
        <v>-0.101123595505618</v>
      </c>
      <c r="L376" s="180">
        <v>-1.8168604651162767E-2</v>
      </c>
      <c r="M376" s="179">
        <v>-4.2553191489361764E-3</v>
      </c>
      <c r="N376" s="179">
        <v>-7.8234704112337017E-2</v>
      </c>
      <c r="O376" s="179">
        <v>-4.2333505420753759E-2</v>
      </c>
    </row>
    <row r="377" spans="2:15" hidden="1" outlineLevel="1">
      <c r="B377" s="63" t="s">
        <v>85</v>
      </c>
      <c r="C377" s="179">
        <v>0.3125</v>
      </c>
      <c r="D377" s="180" t="s">
        <v>143</v>
      </c>
      <c r="E377" s="180" t="s">
        <v>143</v>
      </c>
      <c r="F377" s="180" t="s">
        <v>143</v>
      </c>
      <c r="G377" s="179">
        <v>-0.16981132075471694</v>
      </c>
      <c r="H377" s="179">
        <v>-0.43988269794721413</v>
      </c>
      <c r="I377" s="179">
        <v>-0.2991573033707865</v>
      </c>
      <c r="J377" s="180">
        <v>-0.25531914893617025</v>
      </c>
      <c r="K377" s="180">
        <v>-8.7976539589442737E-3</v>
      </c>
      <c r="L377" s="180">
        <v>-0.1052944675788221</v>
      </c>
      <c r="M377" s="179">
        <v>-0.21626794258373205</v>
      </c>
      <c r="N377" s="179">
        <v>-0.11436950146627567</v>
      </c>
      <c r="O377" s="179">
        <v>-0.15857202158572026</v>
      </c>
    </row>
    <row r="378" spans="2:15" hidden="1" outlineLevel="1">
      <c r="B378" s="63" t="s">
        <v>84</v>
      </c>
      <c r="C378" s="179">
        <v>0.33333333333333326</v>
      </c>
      <c r="D378" s="180" t="s">
        <v>143</v>
      </c>
      <c r="E378" s="180" t="s">
        <v>143</v>
      </c>
      <c r="F378" s="180" t="s">
        <v>143</v>
      </c>
      <c r="G378" s="179">
        <v>0.2140221402214022</v>
      </c>
      <c r="H378" s="179">
        <v>0.24752475247524752</v>
      </c>
      <c r="I378" s="179">
        <v>0.22832980972515848</v>
      </c>
      <c r="J378" s="180">
        <v>-0.16797900262467191</v>
      </c>
      <c r="K378" s="180">
        <v>-0.44479495268138802</v>
      </c>
      <c r="L378" s="180">
        <v>-0.34088669950738915</v>
      </c>
      <c r="M378" s="179">
        <v>-3.0120481927711218E-3</v>
      </c>
      <c r="N378" s="179">
        <v>-0.27272727272727271</v>
      </c>
      <c r="O378" s="179">
        <v>-0.15333333333333332</v>
      </c>
    </row>
    <row r="379" spans="2:15" hidden="1" outlineLevel="1">
      <c r="B379" s="63" t="s">
        <v>83</v>
      </c>
      <c r="C379" s="179">
        <v>-0.25</v>
      </c>
      <c r="D379" s="180">
        <v>-1</v>
      </c>
      <c r="E379" s="180" t="s">
        <v>143</v>
      </c>
      <c r="F379" s="180">
        <v>-1</v>
      </c>
      <c r="G379" s="179">
        <v>7.0351758793969932E-2</v>
      </c>
      <c r="H379" s="179">
        <v>0.92253521126760574</v>
      </c>
      <c r="I379" s="179">
        <v>0.29444444444444451</v>
      </c>
      <c r="J379" s="180">
        <v>0.38940092165898621</v>
      </c>
      <c r="K379" s="180">
        <v>0.62882096069868987</v>
      </c>
      <c r="L379" s="180">
        <v>0.5123318385650224</v>
      </c>
      <c r="M379" s="179">
        <v>0.20611551528878813</v>
      </c>
      <c r="N379" s="179">
        <v>0.69833333333333325</v>
      </c>
      <c r="O379" s="179">
        <v>0.40525960890087664</v>
      </c>
    </row>
    <row r="380" spans="2:15" hidden="1" outlineLevel="1">
      <c r="B380" s="63" t="s">
        <v>82</v>
      </c>
      <c r="C380" s="179">
        <v>-8.5106382978723416E-2</v>
      </c>
      <c r="D380" s="180" t="s">
        <v>143</v>
      </c>
      <c r="E380" s="180" t="s">
        <v>143</v>
      </c>
      <c r="F380" s="180" t="s">
        <v>143</v>
      </c>
      <c r="G380" s="179">
        <v>-0.10784313725490191</v>
      </c>
      <c r="H380" s="179">
        <v>4.3137254901960853E-2</v>
      </c>
      <c r="I380" s="179">
        <v>-6.3437139561707045E-2</v>
      </c>
      <c r="J380" s="180">
        <v>0.16766467065868262</v>
      </c>
      <c r="K380" s="180">
        <v>9.0163934426229497E-2</v>
      </c>
      <c r="L380" s="180">
        <v>0.12589729431253449</v>
      </c>
      <c r="M380" s="179">
        <v>7.4297188755020116E-2</v>
      </c>
      <c r="N380" s="179">
        <v>8.2859463850528003E-2</v>
      </c>
      <c r="O380" s="179">
        <v>7.8165137614678804E-2</v>
      </c>
    </row>
    <row r="381" spans="2:15" hidden="1" outlineLevel="1">
      <c r="B381" s="63" t="s">
        <v>81</v>
      </c>
      <c r="C381" s="179">
        <v>0.95833333333333326</v>
      </c>
      <c r="D381" s="180" t="s">
        <v>143</v>
      </c>
      <c r="E381" s="180" t="s">
        <v>143</v>
      </c>
      <c r="F381" s="180" t="s">
        <v>143</v>
      </c>
      <c r="G381" s="179">
        <v>0.13882063882063878</v>
      </c>
      <c r="H381" s="179">
        <v>-0.19018404907975461</v>
      </c>
      <c r="I381" s="179">
        <v>1.534919416730629E-2</v>
      </c>
      <c r="J381" s="180">
        <v>-5.762081784386619E-2</v>
      </c>
      <c r="K381" s="180">
        <v>-7.291666666666663E-2</v>
      </c>
      <c r="L381" s="180">
        <v>-6.5834767641996583E-2</v>
      </c>
      <c r="M381" s="179">
        <v>4.2842215256008398E-2</v>
      </c>
      <c r="N381" s="179">
        <v>-0.10420264824409897</v>
      </c>
      <c r="O381" s="179">
        <v>-2.7115858668857795E-2</v>
      </c>
    </row>
    <row r="382" spans="2:15" hidden="1" outlineLevel="1">
      <c r="B382" s="63" t="s">
        <v>80</v>
      </c>
      <c r="C382" s="179">
        <v>-0.1428571428571429</v>
      </c>
      <c r="D382" s="180" t="s">
        <v>143</v>
      </c>
      <c r="E382" s="180">
        <v>-1</v>
      </c>
      <c r="F382" s="180">
        <v>-1</v>
      </c>
      <c r="G382" s="179">
        <v>-0.11383709519136409</v>
      </c>
      <c r="H382" s="179">
        <v>-0.26628352490421459</v>
      </c>
      <c r="I382" s="179">
        <v>-0.16547696301103176</v>
      </c>
      <c r="J382" s="180">
        <v>-5.1934826883910379E-2</v>
      </c>
      <c r="K382" s="180">
        <v>-0.17671517671517667</v>
      </c>
      <c r="L382" s="180">
        <v>-0.12618556701030925</v>
      </c>
      <c r="M382" s="179">
        <v>-8.4479371316306451E-2</v>
      </c>
      <c r="N382" s="179">
        <v>-0.20415400202634248</v>
      </c>
      <c r="O382" s="179">
        <v>-0.14339152119700749</v>
      </c>
    </row>
    <row r="383" spans="2:15" hidden="1" outlineLevel="1">
      <c r="B383" s="63" t="s">
        <v>79</v>
      </c>
      <c r="C383" s="179">
        <v>0.30303030303030298</v>
      </c>
      <c r="D383" s="180">
        <v>1</v>
      </c>
      <c r="E383" s="180" t="s">
        <v>143</v>
      </c>
      <c r="F383" s="180">
        <v>3</v>
      </c>
      <c r="G383" s="179">
        <v>-0.13895216400911159</v>
      </c>
      <c r="H383" s="179">
        <v>-0.24964739069111419</v>
      </c>
      <c r="I383" s="179">
        <v>-0.18840579710144922</v>
      </c>
      <c r="J383" s="180">
        <v>-8.7656529516994652E-2</v>
      </c>
      <c r="K383" s="180">
        <v>-0.19987623762376239</v>
      </c>
      <c r="L383" s="180">
        <v>-0.15398683247988298</v>
      </c>
      <c r="M383" s="179">
        <v>-0.10241260462826196</v>
      </c>
      <c r="N383" s="179">
        <v>-0.21333333333333337</v>
      </c>
      <c r="O383" s="179">
        <v>-0.16161616161616166</v>
      </c>
    </row>
    <row r="384" spans="2:15" collapsed="1">
      <c r="B384" s="173">
        <v>1983</v>
      </c>
      <c r="C384" s="184">
        <v>0.14836795252225521</v>
      </c>
      <c r="D384" s="184">
        <v>2.8823529411764706</v>
      </c>
      <c r="E384" s="184">
        <v>9.0909090909090828E-2</v>
      </c>
      <c r="F384" s="184">
        <v>1.3076923076923075</v>
      </c>
      <c r="G384" s="184">
        <v>-5.0829875518672241E-2</v>
      </c>
      <c r="H384" s="184">
        <v>-0.18696682464454972</v>
      </c>
      <c r="I384" s="184">
        <v>-0.10320933625091178</v>
      </c>
      <c r="J384" s="184">
        <v>3.5449490268767425E-2</v>
      </c>
      <c r="K384" s="184">
        <v>-3.8214881841342363E-2</v>
      </c>
      <c r="L384" s="184">
        <v>-6.4451661254059101E-3</v>
      </c>
      <c r="M384" s="184">
        <v>3.9405109952967976E-3</v>
      </c>
      <c r="N384" s="184">
        <v>-7.8208000000000055E-2</v>
      </c>
      <c r="O384" s="184">
        <v>-3.6990975477534382E-2</v>
      </c>
    </row>
    <row r="385" spans="2:15" hidden="1" outlineLevel="1">
      <c r="B385" s="63" t="s">
        <v>90</v>
      </c>
      <c r="C385" s="179">
        <v>-0.21621621621621623</v>
      </c>
      <c r="D385" s="180">
        <v>2.3333333333333335</v>
      </c>
      <c r="E385" s="180" t="s">
        <v>143</v>
      </c>
      <c r="F385" s="180">
        <v>2.3333333333333335</v>
      </c>
      <c r="G385" s="179">
        <v>-2.0992366412213692E-2</v>
      </c>
      <c r="H385" s="179">
        <v>-0.58149171270718236</v>
      </c>
      <c r="I385" s="179">
        <v>-0.34615384615384615</v>
      </c>
      <c r="J385" s="180">
        <v>0.32172470978441137</v>
      </c>
      <c r="K385" s="180">
        <v>0.16858638743455501</v>
      </c>
      <c r="L385" s="180">
        <v>0.22785622593068044</v>
      </c>
      <c r="M385" s="179">
        <v>0.15595544130248506</v>
      </c>
      <c r="N385" s="179">
        <v>-0.15485407980941035</v>
      </c>
      <c r="O385" s="179">
        <v>-2.7406886858749147E-2</v>
      </c>
    </row>
    <row r="386" spans="2:15" hidden="1" outlineLevel="1">
      <c r="B386" s="63" t="s">
        <v>89</v>
      </c>
      <c r="C386" s="179">
        <v>-0.19672131147540983</v>
      </c>
      <c r="D386" s="180" t="s">
        <v>143</v>
      </c>
      <c r="E386" s="180">
        <v>-1</v>
      </c>
      <c r="F386" s="180">
        <v>-1</v>
      </c>
      <c r="G386" s="179">
        <v>-0.21696574225122345</v>
      </c>
      <c r="H386" s="179">
        <v>-0.49347826086956526</v>
      </c>
      <c r="I386" s="179">
        <v>-0.33550792171481825</v>
      </c>
      <c r="J386" s="180">
        <v>-0.24019607843137258</v>
      </c>
      <c r="K386" s="180">
        <v>-0.33256351039260967</v>
      </c>
      <c r="L386" s="180">
        <v>-0.28775267538644467</v>
      </c>
      <c r="M386" s="179">
        <v>-0.22885906040268456</v>
      </c>
      <c r="N386" s="179">
        <v>-0.38930722891566261</v>
      </c>
      <c r="O386" s="179">
        <v>-0.30447125621007809</v>
      </c>
    </row>
    <row r="387" spans="2:15" hidden="1" outlineLevel="1">
      <c r="B387" s="63" t="s">
        <v>88</v>
      </c>
      <c r="C387" s="179">
        <v>-0.99211563731931673</v>
      </c>
      <c r="D387" s="180" t="s">
        <v>143</v>
      </c>
      <c r="E387" s="180" t="s">
        <v>143</v>
      </c>
      <c r="F387" s="180" t="s">
        <v>143</v>
      </c>
      <c r="G387" s="179">
        <v>0.49131513647642677</v>
      </c>
      <c r="H387" s="179">
        <v>0.43526170798898067</v>
      </c>
      <c r="I387" s="179">
        <v>0.46475195822454318</v>
      </c>
      <c r="J387" s="180">
        <v>-0.33672316384180789</v>
      </c>
      <c r="K387" s="180">
        <v>-2.3404255319148914E-2</v>
      </c>
      <c r="L387" s="180">
        <v>-0.1753424657534246</v>
      </c>
      <c r="M387" s="179">
        <v>-0.72022160664819945</v>
      </c>
      <c r="N387" s="179">
        <v>0.10437452033768224</v>
      </c>
      <c r="O387" s="179">
        <v>-0.52954747116237799</v>
      </c>
    </row>
    <row r="388" spans="2:15" hidden="1" outlineLevel="1">
      <c r="B388" s="63" t="s">
        <v>87</v>
      </c>
      <c r="C388" s="179">
        <v>-0.7</v>
      </c>
      <c r="D388" s="180" t="s">
        <v>143</v>
      </c>
      <c r="E388" s="180">
        <v>1.5</v>
      </c>
      <c r="F388" s="180">
        <v>1.5</v>
      </c>
      <c r="G388" s="179">
        <v>0.32732732732732739</v>
      </c>
      <c r="H388" s="179">
        <v>-0.41666666666666663</v>
      </c>
      <c r="I388" s="179">
        <v>-0.13287514318442151</v>
      </c>
      <c r="J388" s="180">
        <v>-9.9683544303797444E-2</v>
      </c>
      <c r="K388" s="180">
        <v>-0.60982264665757158</v>
      </c>
      <c r="L388" s="180">
        <v>-0.45614871306005722</v>
      </c>
      <c r="M388" s="179">
        <v>3.2487309644670059E-2</v>
      </c>
      <c r="N388" s="179">
        <v>-0.55577689243027883</v>
      </c>
      <c r="O388" s="179">
        <v>-0.36217841630471104</v>
      </c>
    </row>
    <row r="389" spans="2:15" hidden="1" outlineLevel="1">
      <c r="B389" s="63" t="s">
        <v>86</v>
      </c>
      <c r="C389" s="179">
        <v>-0.17647058823529416</v>
      </c>
      <c r="D389" s="180" t="s">
        <v>143</v>
      </c>
      <c r="E389" s="180">
        <v>-0.69230769230769229</v>
      </c>
      <c r="F389" s="180">
        <v>-0.61538461538461542</v>
      </c>
      <c r="G389" s="179">
        <v>-0.23464912280701755</v>
      </c>
      <c r="H389" s="179">
        <v>-0.42507645259938842</v>
      </c>
      <c r="I389" s="179">
        <v>-0.31417624521072796</v>
      </c>
      <c r="J389" s="180">
        <v>-0.23638778220451528</v>
      </c>
      <c r="K389" s="180">
        <v>-0.27837837837837842</v>
      </c>
      <c r="L389" s="180">
        <v>-0.26140633387010204</v>
      </c>
      <c r="M389" s="179">
        <v>-0.23327895595432302</v>
      </c>
      <c r="N389" s="179">
        <v>-0.31852358168147643</v>
      </c>
      <c r="O389" s="179">
        <v>-0.27965786537746373</v>
      </c>
    </row>
    <row r="390" spans="2:15" hidden="1" outlineLevel="1">
      <c r="B390" s="63" t="s">
        <v>85</v>
      </c>
      <c r="C390" s="179">
        <v>0</v>
      </c>
      <c r="D390" s="180" t="s">
        <v>143</v>
      </c>
      <c r="E390" s="180">
        <v>-1</v>
      </c>
      <c r="F390" s="180">
        <v>-1</v>
      </c>
      <c r="G390" s="179">
        <v>-1.851851851851849E-2</v>
      </c>
      <c r="H390" s="179">
        <v>-0.19002375296912111</v>
      </c>
      <c r="I390" s="179">
        <v>-0.10888610763454321</v>
      </c>
      <c r="J390" s="180">
        <v>-3.8011695906432719E-2</v>
      </c>
      <c r="K390" s="180">
        <v>-0.36380597014925375</v>
      </c>
      <c r="L390" s="180">
        <v>-0.26657940663176261</v>
      </c>
      <c r="M390" s="179">
        <v>-3.0612244897959218E-2</v>
      </c>
      <c r="N390" s="179">
        <v>-0.33495855680156017</v>
      </c>
      <c r="O390" s="179">
        <v>-0.2301054650047939</v>
      </c>
    </row>
    <row r="391" spans="2:15" hidden="1" outlineLevel="1">
      <c r="B391" s="63" t="s">
        <v>84</v>
      </c>
      <c r="C391" s="179">
        <v>0.19999999999999996</v>
      </c>
      <c r="D391" s="180" t="s">
        <v>143</v>
      </c>
      <c r="E391" s="180" t="s">
        <v>143</v>
      </c>
      <c r="F391" s="180" t="s">
        <v>143</v>
      </c>
      <c r="G391" s="179">
        <v>7.1146245059288571E-2</v>
      </c>
      <c r="H391" s="179">
        <v>-8.181818181818179E-2</v>
      </c>
      <c r="I391" s="179">
        <v>0</v>
      </c>
      <c r="J391" s="180">
        <v>-0.255859375</v>
      </c>
      <c r="K391" s="180">
        <v>-0.380859375</v>
      </c>
      <c r="L391" s="180">
        <v>-0.33919270833333337</v>
      </c>
      <c r="M391" s="179">
        <v>-0.14322580645161287</v>
      </c>
      <c r="N391" s="179">
        <v>-0.32797427652733124</v>
      </c>
      <c r="O391" s="179">
        <v>-0.25705794947994054</v>
      </c>
    </row>
    <row r="392" spans="2:15" hidden="1" outlineLevel="1">
      <c r="B392" s="63" t="s">
        <v>83</v>
      </c>
      <c r="C392" s="179">
        <v>5</v>
      </c>
      <c r="D392" s="180" t="s">
        <v>143</v>
      </c>
      <c r="E392" s="180" t="s">
        <v>143</v>
      </c>
      <c r="F392" s="180" t="s">
        <v>143</v>
      </c>
      <c r="G392" s="179">
        <v>7.5675675675675569E-2</v>
      </c>
      <c r="H392" s="179">
        <v>-0.26424870466321249</v>
      </c>
      <c r="I392" s="179">
        <v>-4.0852575488454668E-2</v>
      </c>
      <c r="J392" s="180">
        <v>-0.15891472868217049</v>
      </c>
      <c r="K392" s="180">
        <v>-0.4888392857142857</v>
      </c>
      <c r="L392" s="180">
        <v>-0.36827195467422091</v>
      </c>
      <c r="M392" s="179">
        <v>-1.230425055928408E-2</v>
      </c>
      <c r="N392" s="179">
        <v>-0.44903581267217629</v>
      </c>
      <c r="O392" s="179">
        <v>-0.25214321734745337</v>
      </c>
    </row>
    <row r="393" spans="2:15" hidden="1" outlineLevel="1">
      <c r="B393" s="63" t="s">
        <v>82</v>
      </c>
      <c r="C393" s="179">
        <v>3.2727272727272725</v>
      </c>
      <c r="D393" s="180">
        <v>-1</v>
      </c>
      <c r="E393" s="180" t="s">
        <v>143</v>
      </c>
      <c r="F393" s="180">
        <v>-1</v>
      </c>
      <c r="G393" s="179">
        <v>0.42990654205607481</v>
      </c>
      <c r="H393" s="179">
        <v>1.2173913043478262</v>
      </c>
      <c r="I393" s="179">
        <v>0.59668508287292821</v>
      </c>
      <c r="J393" s="180">
        <v>-8.0396475770925124E-2</v>
      </c>
      <c r="K393" s="180">
        <v>-0.18189438390611901</v>
      </c>
      <c r="L393" s="180">
        <v>-0.13802950975725847</v>
      </c>
      <c r="M393" s="179">
        <v>0.10666666666666669</v>
      </c>
      <c r="N393" s="179">
        <v>-5.8868501529051986E-2</v>
      </c>
      <c r="O393" s="179">
        <v>2.5206922498118844E-2</v>
      </c>
    </row>
    <row r="394" spans="2:15" hidden="1" outlineLevel="1">
      <c r="B394" s="63" t="s">
        <v>81</v>
      </c>
      <c r="C394" s="179">
        <v>0.19999999999999996</v>
      </c>
      <c r="D394" s="180" t="s">
        <v>143</v>
      </c>
      <c r="E394" s="180">
        <v>-1</v>
      </c>
      <c r="F394" s="180">
        <v>-1</v>
      </c>
      <c r="G394" s="179">
        <v>0.44070796460176997</v>
      </c>
      <c r="H394" s="179">
        <v>-7.2106261859582577E-2</v>
      </c>
      <c r="I394" s="179">
        <v>0.1932234432234432</v>
      </c>
      <c r="J394" s="180">
        <v>-9.5037846930193459E-2</v>
      </c>
      <c r="K394" s="180">
        <v>-5.0950570342205292E-2</v>
      </c>
      <c r="L394" s="180">
        <v>-7.1884984025559095E-2</v>
      </c>
      <c r="M394" s="179">
        <v>7.8917700112739464E-2</v>
      </c>
      <c r="N394" s="179">
        <v>-6.0573282855597599E-2</v>
      </c>
      <c r="O394" s="179">
        <v>7.7284018768974949E-3</v>
      </c>
    </row>
    <row r="395" spans="2:15" hidden="1" outlineLevel="1">
      <c r="B395" s="63" t="s">
        <v>80</v>
      </c>
      <c r="C395" s="179">
        <v>0.84210526315789469</v>
      </c>
      <c r="D395" s="180">
        <v>-1</v>
      </c>
      <c r="E395" s="180" t="s">
        <v>143</v>
      </c>
      <c r="F395" s="180">
        <v>8</v>
      </c>
      <c r="G395" s="179">
        <v>0.31653746770025837</v>
      </c>
      <c r="H395" s="179">
        <v>0.52186588921282806</v>
      </c>
      <c r="I395" s="179">
        <v>0.37958818263205019</v>
      </c>
      <c r="J395" s="180">
        <v>-0.2560606060606061</v>
      </c>
      <c r="K395" s="180">
        <v>-5.8708414872798431E-2</v>
      </c>
      <c r="L395" s="180">
        <v>-0.15001752541184721</v>
      </c>
      <c r="M395" s="179">
        <v>-3.6896877956480556E-2</v>
      </c>
      <c r="N395" s="179">
        <v>5.2238805970149294E-2</v>
      </c>
      <c r="O395" s="179">
        <v>5.0125313283209127E-3</v>
      </c>
    </row>
    <row r="396" spans="2:15" hidden="1" outlineLevel="1">
      <c r="B396" s="63" t="s">
        <v>79</v>
      </c>
      <c r="C396" s="179">
        <v>0.22222222222222232</v>
      </c>
      <c r="D396" s="180" t="s">
        <v>143</v>
      </c>
      <c r="E396" s="180">
        <v>-1</v>
      </c>
      <c r="F396" s="180">
        <v>-0.77777777777777779</v>
      </c>
      <c r="G396" s="179">
        <v>-0.12112112112112117</v>
      </c>
      <c r="H396" s="179">
        <v>-0.15795724465558192</v>
      </c>
      <c r="I396" s="179">
        <v>-0.13796849538294409</v>
      </c>
      <c r="J396" s="180">
        <v>-0.23108665749656121</v>
      </c>
      <c r="K396" s="180">
        <v>0.11371467953135772</v>
      </c>
      <c r="L396" s="180">
        <v>-5.8864027538726327E-2</v>
      </c>
      <c r="M396" s="179">
        <v>-0.18104838709677418</v>
      </c>
      <c r="N396" s="179">
        <v>9.9913119026933117E-3</v>
      </c>
      <c r="O396" s="179">
        <v>-8.9084065244667499E-2</v>
      </c>
    </row>
    <row r="397" spans="2:15" collapsed="1">
      <c r="B397" s="173">
        <v>1982</v>
      </c>
      <c r="C397" s="184">
        <v>-0.89756838905775072</v>
      </c>
      <c r="D397" s="184">
        <v>1.4285714285714284</v>
      </c>
      <c r="E397" s="184">
        <v>-0.67647058823529416</v>
      </c>
      <c r="F397" s="184">
        <v>-0.48</v>
      </c>
      <c r="G397" s="184">
        <v>0.10695538057742793</v>
      </c>
      <c r="H397" s="184">
        <v>-0.16847290640394086</v>
      </c>
      <c r="I397" s="184">
        <v>-1.8172052636290403E-2</v>
      </c>
      <c r="J397" s="184">
        <v>-0.15965732087227413</v>
      </c>
      <c r="K397" s="184">
        <v>-0.20714633976457475</v>
      </c>
      <c r="L397" s="184">
        <v>-0.18734012749198103</v>
      </c>
      <c r="M397" s="184">
        <v>-0.19989829646580215</v>
      </c>
      <c r="N397" s="184">
        <v>-0.19871794871794868</v>
      </c>
      <c r="O397" s="184">
        <v>-0.19931060896208352</v>
      </c>
    </row>
    <row r="398" spans="2:15" hidden="1" outlineLevel="1">
      <c r="B398" s="63" t="s">
        <v>90</v>
      </c>
      <c r="C398" s="179">
        <v>0.27586206896551735</v>
      </c>
      <c r="D398" s="180" t="s">
        <v>143</v>
      </c>
      <c r="E398" s="180" t="s">
        <v>143</v>
      </c>
      <c r="F398" s="180" t="s">
        <v>143</v>
      </c>
      <c r="G398" s="179">
        <v>-0.19010819165378667</v>
      </c>
      <c r="H398" s="179">
        <v>1.3894389438943895</v>
      </c>
      <c r="I398" s="179">
        <v>0.31368421052631579</v>
      </c>
      <c r="J398" s="180">
        <v>-0.12608695652173918</v>
      </c>
      <c r="K398" s="180">
        <v>-0.32841068917018279</v>
      </c>
      <c r="L398" s="180">
        <v>-0.26231060606060608</v>
      </c>
      <c r="M398" s="179">
        <v>-0.14568081991215232</v>
      </c>
      <c r="N398" s="179">
        <v>-2.6666666666666616E-2</v>
      </c>
      <c r="O398" s="179">
        <v>-7.9262374636040134E-2</v>
      </c>
    </row>
    <row r="399" spans="2:15" hidden="1" outlineLevel="1">
      <c r="B399" s="63" t="s">
        <v>89</v>
      </c>
      <c r="C399" s="179">
        <v>1.1785714285714284</v>
      </c>
      <c r="D399" s="180" t="s">
        <v>143</v>
      </c>
      <c r="E399" s="180">
        <v>-0.5</v>
      </c>
      <c r="F399" s="180">
        <v>-0.5</v>
      </c>
      <c r="G399" s="179">
        <v>0.15225563909774431</v>
      </c>
      <c r="H399" s="179">
        <v>2.0463576158940397</v>
      </c>
      <c r="I399" s="179">
        <v>0.57101024890190333</v>
      </c>
      <c r="J399" s="180">
        <v>0.54838709677419351</v>
      </c>
      <c r="K399" s="180">
        <v>-0.24234470691163601</v>
      </c>
      <c r="L399" s="180">
        <v>7.1856287425149379E-3</v>
      </c>
      <c r="M399" s="179">
        <v>0.37074517019319231</v>
      </c>
      <c r="N399" s="179">
        <v>2.3112480739599484E-2</v>
      </c>
      <c r="O399" s="179">
        <v>0.18155136268343819</v>
      </c>
    </row>
    <row r="400" spans="2:15" hidden="1" outlineLevel="1">
      <c r="B400" s="63" t="s">
        <v>88</v>
      </c>
      <c r="C400" s="179">
        <v>35.238095238095241</v>
      </c>
      <c r="D400" s="180" t="s">
        <v>143</v>
      </c>
      <c r="E400" s="180">
        <v>-1</v>
      </c>
      <c r="F400" s="180">
        <v>-1</v>
      </c>
      <c r="G400" s="179">
        <v>-0.12008733624454149</v>
      </c>
      <c r="H400" s="179">
        <v>0.890625</v>
      </c>
      <c r="I400" s="179">
        <v>0.17846153846153845</v>
      </c>
      <c r="J400" s="180">
        <v>1.4313186813186811</v>
      </c>
      <c r="K400" s="180">
        <v>0.14077669902912615</v>
      </c>
      <c r="L400" s="180">
        <v>0.53619528619528611</v>
      </c>
      <c r="M400" s="179">
        <v>3.7814569536423841</v>
      </c>
      <c r="N400" s="179">
        <v>0.26874391431353462</v>
      </c>
      <c r="O400" s="179">
        <v>1.9151577858251421</v>
      </c>
    </row>
    <row r="401" spans="2:15" hidden="1" outlineLevel="1">
      <c r="B401" s="63" t="s">
        <v>87</v>
      </c>
      <c r="C401" s="179">
        <v>-4.7619047619047672E-2</v>
      </c>
      <c r="D401" s="180" t="s">
        <v>143</v>
      </c>
      <c r="E401" s="180" t="s">
        <v>143</v>
      </c>
      <c r="F401" s="180" t="s">
        <v>143</v>
      </c>
      <c r="G401" s="179">
        <v>6.7307692307692291E-2</v>
      </c>
      <c r="H401" s="179">
        <v>2.6734693877551021</v>
      </c>
      <c r="I401" s="179">
        <v>0.90196078431372539</v>
      </c>
      <c r="J401" s="180">
        <v>0.87537091988130555</v>
      </c>
      <c r="K401" s="180">
        <v>0.81211372064276888</v>
      </c>
      <c r="L401" s="180">
        <v>0.83071553228621298</v>
      </c>
      <c r="M401" s="179">
        <v>0.4701492537313432</v>
      </c>
      <c r="N401" s="179">
        <v>1.1004184100418408</v>
      </c>
      <c r="O401" s="179">
        <v>0.84071340713407139</v>
      </c>
    </row>
    <row r="402" spans="2:15" hidden="1" outlineLevel="1">
      <c r="B402" s="63" t="s">
        <v>86</v>
      </c>
      <c r="C402" s="179">
        <v>0.30769230769230771</v>
      </c>
      <c r="D402" s="180" t="s">
        <v>143</v>
      </c>
      <c r="E402" s="180" t="s">
        <v>143</v>
      </c>
      <c r="F402" s="180" t="s">
        <v>143</v>
      </c>
      <c r="G402" s="179">
        <v>-0.39602649006622515</v>
      </c>
      <c r="H402" s="179">
        <v>0.5</v>
      </c>
      <c r="I402" s="179">
        <v>-0.1952723535457348</v>
      </c>
      <c r="J402" s="180">
        <v>1.4851485148514851</v>
      </c>
      <c r="K402" s="180">
        <v>0.65178571428571419</v>
      </c>
      <c r="L402" s="180">
        <v>0.91076923076923078</v>
      </c>
      <c r="M402" s="179">
        <v>0.1447245564892623</v>
      </c>
      <c r="N402" s="179">
        <v>0.64382022471910116</v>
      </c>
      <c r="O402" s="179">
        <v>0.37123916369199383</v>
      </c>
    </row>
    <row r="403" spans="2:15" hidden="1" outlineLevel="1">
      <c r="B403" s="63" t="s">
        <v>85</v>
      </c>
      <c r="C403" s="179">
        <v>0.33333333333333326</v>
      </c>
      <c r="D403" s="180" t="s">
        <v>143</v>
      </c>
      <c r="E403" s="180" t="s">
        <v>143</v>
      </c>
      <c r="F403" s="180" t="s">
        <v>143</v>
      </c>
      <c r="G403" s="179">
        <v>-0.3741721854304636</v>
      </c>
      <c r="H403" s="179">
        <v>4.7263681592039752E-2</v>
      </c>
      <c r="I403" s="179">
        <v>-0.20576540755467199</v>
      </c>
      <c r="J403" s="180">
        <v>0.19163763066202089</v>
      </c>
      <c r="K403" s="180">
        <v>0.57184750733137824</v>
      </c>
      <c r="L403" s="180">
        <v>0.43519098309329984</v>
      </c>
      <c r="M403" s="179">
        <v>-9.4117647058823528E-2</v>
      </c>
      <c r="N403" s="179">
        <v>0.43929824561403508</v>
      </c>
      <c r="O403" s="179">
        <v>0.19655831739961749</v>
      </c>
    </row>
    <row r="404" spans="2:15" hidden="1" outlineLevel="1">
      <c r="B404" s="63" t="s">
        <v>84</v>
      </c>
      <c r="C404" s="179">
        <v>-0.41176470588235292</v>
      </c>
      <c r="D404" s="180" t="s">
        <v>143</v>
      </c>
      <c r="E404" s="180" t="s">
        <v>143</v>
      </c>
      <c r="F404" s="180" t="s">
        <v>143</v>
      </c>
      <c r="G404" s="179">
        <v>-1.5564202334630295E-2</v>
      </c>
      <c r="H404" s="179">
        <v>0.18918918918918926</v>
      </c>
      <c r="I404" s="179">
        <v>7.0135746606334815E-2</v>
      </c>
      <c r="J404" s="180">
        <v>1.5989847715736039</v>
      </c>
      <c r="K404" s="180">
        <v>1.752688172043011</v>
      </c>
      <c r="L404" s="180">
        <v>1.6994727592267136</v>
      </c>
      <c r="M404" s="179">
        <v>0.64543524416135889</v>
      </c>
      <c r="N404" s="179">
        <v>1.2333931777378817</v>
      </c>
      <c r="O404" s="179">
        <v>0.96400778210116722</v>
      </c>
    </row>
    <row r="405" spans="2:15" hidden="1" outlineLevel="1">
      <c r="B405" s="63" t="s">
        <v>83</v>
      </c>
      <c r="C405" s="179">
        <v>-0.82608695652173914</v>
      </c>
      <c r="D405" s="180" t="s">
        <v>143</v>
      </c>
      <c r="E405" s="180">
        <v>-1</v>
      </c>
      <c r="F405" s="180">
        <v>-1</v>
      </c>
      <c r="G405" s="179">
        <v>9.7922848664688367E-2</v>
      </c>
      <c r="H405" s="179">
        <v>0.22151898734177222</v>
      </c>
      <c r="I405" s="179">
        <v>0.13737373737373737</v>
      </c>
      <c r="J405" s="180">
        <v>0.32989690721649478</v>
      </c>
      <c r="K405" s="180">
        <v>0.46166394779771625</v>
      </c>
      <c r="L405" s="180">
        <v>0.41058941058941056</v>
      </c>
      <c r="M405" s="179">
        <v>0.15953307392996119</v>
      </c>
      <c r="N405" s="179">
        <v>0.40697674418604657</v>
      </c>
      <c r="O405" s="179">
        <v>0.28349514563106792</v>
      </c>
    </row>
    <row r="406" spans="2:15" hidden="1" outlineLevel="1">
      <c r="B406" s="63" t="s">
        <v>82</v>
      </c>
      <c r="C406" s="179">
        <v>-0.78431372549019607</v>
      </c>
      <c r="D406" s="180" t="s">
        <v>143</v>
      </c>
      <c r="E406" s="180" t="s">
        <v>143</v>
      </c>
      <c r="F406" s="180" t="s">
        <v>143</v>
      </c>
      <c r="G406" s="179">
        <v>-0.30519480519480524</v>
      </c>
      <c r="H406" s="179">
        <v>-0.44444444444444442</v>
      </c>
      <c r="I406" s="179">
        <v>-0.34021871202916165</v>
      </c>
      <c r="J406" s="180">
        <v>0.12515489467162322</v>
      </c>
      <c r="K406" s="180">
        <v>-0.10435435435435436</v>
      </c>
      <c r="L406" s="180">
        <v>-1.7765310892940644E-2</v>
      </c>
      <c r="M406" s="179">
        <v>-8.412483039348706E-2</v>
      </c>
      <c r="N406" s="179">
        <v>-0.15009746588693962</v>
      </c>
      <c r="O406" s="179">
        <v>-0.11782276800531033</v>
      </c>
    </row>
    <row r="407" spans="2:15" hidden="1" outlineLevel="1">
      <c r="B407" s="63" t="s">
        <v>81</v>
      </c>
      <c r="C407" s="179">
        <v>-0.53488372093023262</v>
      </c>
      <c r="D407" s="180">
        <v>-1</v>
      </c>
      <c r="E407" s="180">
        <v>1.3333333333333335</v>
      </c>
      <c r="F407" s="180">
        <v>-0.46153846153846156</v>
      </c>
      <c r="G407" s="179">
        <v>-7.6797385620914982E-2</v>
      </c>
      <c r="H407" s="179">
        <v>-5.8928571428571441E-2</v>
      </c>
      <c r="I407" s="179">
        <v>-6.8259385665529027E-2</v>
      </c>
      <c r="J407" s="180">
        <v>0.35575826681870004</v>
      </c>
      <c r="K407" s="180">
        <v>0.54705882352941182</v>
      </c>
      <c r="L407" s="180">
        <v>0.44991314418066009</v>
      </c>
      <c r="M407" s="179">
        <v>0.15045395590142663</v>
      </c>
      <c r="N407" s="179">
        <v>0.30856334041047417</v>
      </c>
      <c r="O407" s="179">
        <v>0.22605752961082914</v>
      </c>
    </row>
    <row r="408" spans="2:15" hidden="1" outlineLevel="1">
      <c r="B408" s="63" t="s">
        <v>80</v>
      </c>
      <c r="C408" s="179">
        <v>-0.56818181818181812</v>
      </c>
      <c r="D408" s="180" t="s">
        <v>143</v>
      </c>
      <c r="E408" s="180" t="s">
        <v>143</v>
      </c>
      <c r="F408" s="180" t="s">
        <v>143</v>
      </c>
      <c r="G408" s="179">
        <v>-0.34462320067739205</v>
      </c>
      <c r="H408" s="179">
        <v>-0.5175808720112518</v>
      </c>
      <c r="I408" s="179">
        <v>-0.40961945031712477</v>
      </c>
      <c r="J408" s="180">
        <v>0.10738255033557054</v>
      </c>
      <c r="K408" s="180">
        <v>8.1100141043723539E-2</v>
      </c>
      <c r="L408" s="180">
        <v>9.3103448275862144E-2</v>
      </c>
      <c r="M408" s="179">
        <v>-0.12536201903185773</v>
      </c>
      <c r="N408" s="179">
        <v>-0.11883513386566458</v>
      </c>
      <c r="O408" s="179">
        <v>-0.12230532336119671</v>
      </c>
    </row>
    <row r="409" spans="2:15" hidden="1" outlineLevel="1">
      <c r="B409" s="63" t="s">
        <v>79</v>
      </c>
      <c r="C409" s="179">
        <v>-0.3571428571428571</v>
      </c>
      <c r="D409" s="180" t="s">
        <v>143</v>
      </c>
      <c r="E409" s="180">
        <v>3.5</v>
      </c>
      <c r="F409" s="180">
        <v>3.5</v>
      </c>
      <c r="G409" s="179">
        <v>5.0473186119873725E-2</v>
      </c>
      <c r="H409" s="179">
        <v>-0.11554621848739499</v>
      </c>
      <c r="I409" s="179">
        <v>-3.2580136626379375E-2</v>
      </c>
      <c r="J409" s="180">
        <v>0.56512378902045213</v>
      </c>
      <c r="K409" s="180">
        <v>3.6428571428571477E-2</v>
      </c>
      <c r="L409" s="180">
        <v>0.2473164448261056</v>
      </c>
      <c r="M409" s="179">
        <v>0.29032258064516125</v>
      </c>
      <c r="N409" s="179">
        <v>-2.2090059473237056E-2</v>
      </c>
      <c r="O409" s="179">
        <v>0.11833489242282513</v>
      </c>
    </row>
    <row r="410" spans="2:15" collapsed="1">
      <c r="B410" s="173">
        <v>1981</v>
      </c>
      <c r="C410" s="184">
        <v>6.6511627906976747</v>
      </c>
      <c r="D410" s="184">
        <v>-0.30000000000000004</v>
      </c>
      <c r="E410" s="184">
        <v>1.9565217391304346</v>
      </c>
      <c r="F410" s="184">
        <v>1.2727272727272729</v>
      </c>
      <c r="G410" s="184">
        <v>-0.1605618286973286</v>
      </c>
      <c r="H410" s="184">
        <v>0.2123745819397993</v>
      </c>
      <c r="I410" s="184">
        <v>-2.4196366177498208E-2</v>
      </c>
      <c r="J410" s="184">
        <v>0.42964509394572015</v>
      </c>
      <c r="K410" s="184">
        <v>0.20870516922040738</v>
      </c>
      <c r="L410" s="184">
        <v>0.29197922677437971</v>
      </c>
      <c r="M410" s="184">
        <v>0.3209511654463626</v>
      </c>
      <c r="N410" s="184">
        <v>0.21215888605706468</v>
      </c>
      <c r="O410" s="184">
        <v>0.26444760121392141</v>
      </c>
    </row>
    <row r="411" spans="2:15" hidden="1" outlineLevel="1">
      <c r="B411" s="63" t="s">
        <v>90</v>
      </c>
      <c r="C411" s="179">
        <v>-0.36956521739130432</v>
      </c>
      <c r="D411" s="180">
        <v>-1</v>
      </c>
      <c r="E411" s="180">
        <v>-1</v>
      </c>
      <c r="F411" s="180">
        <v>-1</v>
      </c>
      <c r="G411" s="179">
        <v>-0.1902377972465582</v>
      </c>
      <c r="H411" s="179">
        <v>-0.81877990430622005</v>
      </c>
      <c r="I411" s="179">
        <v>-0.61554026709834075</v>
      </c>
      <c r="J411" s="180">
        <v>-0.16363636363636369</v>
      </c>
      <c r="K411" s="180">
        <v>5.4114158636026755E-2</v>
      </c>
      <c r="L411" s="180">
        <v>-2.8518859245630135E-2</v>
      </c>
      <c r="M411" s="179">
        <v>-0.18350268977884043</v>
      </c>
      <c r="N411" s="179">
        <v>-0.42956349206349209</v>
      </c>
      <c r="O411" s="179">
        <v>-0.34192037470726</v>
      </c>
    </row>
    <row r="412" spans="2:15" hidden="1" outlineLevel="1">
      <c r="B412" s="63" t="s">
        <v>89</v>
      </c>
      <c r="C412" s="179">
        <v>0.27272727272727271</v>
      </c>
      <c r="D412" s="180">
        <v>-1</v>
      </c>
      <c r="E412" s="180">
        <v>0</v>
      </c>
      <c r="F412" s="180">
        <v>-0.63636363636363635</v>
      </c>
      <c r="G412" s="179">
        <v>-7.1553228621291431E-2</v>
      </c>
      <c r="H412" s="179">
        <v>-0.63875598086124397</v>
      </c>
      <c r="I412" s="179">
        <v>-0.31079717457114031</v>
      </c>
      <c r="J412" s="180">
        <v>0.9375</v>
      </c>
      <c r="K412" s="180">
        <v>0.17110655737704916</v>
      </c>
      <c r="L412" s="180">
        <v>0.33814102564102555</v>
      </c>
      <c r="M412" s="179">
        <v>0.24370709382151023</v>
      </c>
      <c r="N412" s="179">
        <v>-7.1530758226037161E-2</v>
      </c>
      <c r="O412" s="179">
        <v>4.973591549295775E-2</v>
      </c>
    </row>
    <row r="413" spans="2:15" hidden="1" outlineLevel="1">
      <c r="B413" s="63" t="s">
        <v>88</v>
      </c>
      <c r="C413" s="179">
        <v>1.7999999999999998</v>
      </c>
      <c r="D413" s="180" t="s">
        <v>143</v>
      </c>
      <c r="E413" s="180">
        <v>2.6666666666666665</v>
      </c>
      <c r="F413" s="180">
        <v>2.6666666666666665</v>
      </c>
      <c r="G413" s="179">
        <v>-0.22372881355932206</v>
      </c>
      <c r="H413" s="179">
        <v>2.673796791443861E-2</v>
      </c>
      <c r="I413" s="179">
        <v>-0.16344916344916349</v>
      </c>
      <c r="J413" s="180">
        <v>-0.10344827586206895</v>
      </c>
      <c r="K413" s="180">
        <v>0.19075144508670516</v>
      </c>
      <c r="L413" s="180">
        <v>8.1967213114754189E-2</v>
      </c>
      <c r="M413" s="179">
        <v>-0.11695906432748537</v>
      </c>
      <c r="N413" s="179">
        <v>0.16439909297052147</v>
      </c>
      <c r="O413" s="179">
        <v>1.3102725366876289E-2</v>
      </c>
    </row>
    <row r="414" spans="2:15" hidden="1" outlineLevel="1">
      <c r="B414" s="63" t="s">
        <v>87</v>
      </c>
      <c r="C414" s="179">
        <v>-0.36363636363636365</v>
      </c>
      <c r="D414" s="180" t="s">
        <v>143</v>
      </c>
      <c r="E414" s="180">
        <v>-1</v>
      </c>
      <c r="F414" s="180">
        <v>-1</v>
      </c>
      <c r="G414" s="179">
        <v>-0.54782608695652169</v>
      </c>
      <c r="H414" s="179">
        <v>-0.9212218649517685</v>
      </c>
      <c r="I414" s="179">
        <v>-0.82042253521126762</v>
      </c>
      <c r="J414" s="180">
        <v>-0.22528735632183905</v>
      </c>
      <c r="K414" s="180">
        <v>0.18274853801169599</v>
      </c>
      <c r="L414" s="180">
        <v>2.4128686327077764E-2</v>
      </c>
      <c r="M414" s="179">
        <v>-0.4214162348877375</v>
      </c>
      <c r="N414" s="179">
        <v>-0.62583170254403131</v>
      </c>
      <c r="O414" s="179">
        <v>-0.56207918125504985</v>
      </c>
    </row>
    <row r="415" spans="2:15" hidden="1" outlineLevel="1">
      <c r="B415" s="63" t="s">
        <v>86</v>
      </c>
      <c r="C415" s="179">
        <v>-0.1875</v>
      </c>
      <c r="D415" s="180">
        <v>-1</v>
      </c>
      <c r="E415" s="180">
        <v>-1</v>
      </c>
      <c r="F415" s="180">
        <v>-1</v>
      </c>
      <c r="G415" s="179">
        <v>0.20607028753993606</v>
      </c>
      <c r="H415" s="179">
        <v>-0.5260869565217392</v>
      </c>
      <c r="I415" s="179">
        <v>-0.10405156537753224</v>
      </c>
      <c r="J415" s="180">
        <v>-0.30821917808219179</v>
      </c>
      <c r="K415" s="180">
        <v>-0.17241379310344829</v>
      </c>
      <c r="L415" s="180">
        <v>-0.21999999999999997</v>
      </c>
      <c r="M415" s="179">
        <v>-1.1080332409972304E-2</v>
      </c>
      <c r="N415" s="179">
        <v>-0.30250783699059558</v>
      </c>
      <c r="O415" s="179">
        <v>-0.1687155574395931</v>
      </c>
    </row>
    <row r="416" spans="2:15" hidden="1" outlineLevel="1">
      <c r="B416" s="63" t="s">
        <v>85</v>
      </c>
      <c r="C416" s="179">
        <v>-0.67567567567567566</v>
      </c>
      <c r="D416" s="180" t="s">
        <v>143</v>
      </c>
      <c r="E416" s="180" t="s">
        <v>143</v>
      </c>
      <c r="F416" s="180" t="s">
        <v>143</v>
      </c>
      <c r="G416" s="179">
        <v>3.0716723549488067E-2</v>
      </c>
      <c r="H416" s="179">
        <v>-0.35056542810985458</v>
      </c>
      <c r="I416" s="179">
        <v>-0.1651452282157676</v>
      </c>
      <c r="J416" s="180">
        <v>-0.15088757396449703</v>
      </c>
      <c r="K416" s="180">
        <v>0.95602294455066916</v>
      </c>
      <c r="L416" s="180">
        <v>0.33194328607172641</v>
      </c>
      <c r="M416" s="179">
        <v>-8.391070053887606E-2</v>
      </c>
      <c r="N416" s="179">
        <v>0.24781085814360782</v>
      </c>
      <c r="O416" s="179">
        <v>7.1282261368291744E-2</v>
      </c>
    </row>
    <row r="417" spans="2:15" hidden="1" outlineLevel="1">
      <c r="B417" s="63" t="s">
        <v>84</v>
      </c>
      <c r="C417" s="179">
        <v>-0.60465116279069764</v>
      </c>
      <c r="D417" s="180" t="s">
        <v>143</v>
      </c>
      <c r="E417" s="180">
        <v>-1</v>
      </c>
      <c r="F417" s="180">
        <v>-1</v>
      </c>
      <c r="G417" s="179">
        <v>-0.52583025830258301</v>
      </c>
      <c r="H417" s="179">
        <v>-0.4683908045977011</v>
      </c>
      <c r="I417" s="179">
        <v>-0.50337078651685396</v>
      </c>
      <c r="J417" s="180">
        <v>-0.46321525885558579</v>
      </c>
      <c r="K417" s="180">
        <v>-0.58342665173572228</v>
      </c>
      <c r="L417" s="180">
        <v>-0.54841269841269846</v>
      </c>
      <c r="M417" s="179">
        <v>-0.50525210084033612</v>
      </c>
      <c r="N417" s="179">
        <v>-0.55189058728881735</v>
      </c>
      <c r="O417" s="179">
        <v>-0.53166287015945324</v>
      </c>
    </row>
    <row r="418" spans="2:15" hidden="1" outlineLevel="1">
      <c r="B418" s="63" t="s">
        <v>83</v>
      </c>
      <c r="C418" s="179">
        <v>0.84000000000000008</v>
      </c>
      <c r="D418" s="180">
        <v>-1</v>
      </c>
      <c r="E418" s="180" t="s">
        <v>143</v>
      </c>
      <c r="F418" s="180">
        <v>0.5</v>
      </c>
      <c r="G418" s="179">
        <v>-0.33921568627450982</v>
      </c>
      <c r="H418" s="179">
        <v>-0.54202898550724643</v>
      </c>
      <c r="I418" s="179">
        <v>-0.42105263157894735</v>
      </c>
      <c r="J418" s="180">
        <v>-0.11617312072892938</v>
      </c>
      <c r="K418" s="180">
        <v>-0.40658276863504361</v>
      </c>
      <c r="L418" s="180">
        <v>-0.31997282608695654</v>
      </c>
      <c r="M418" s="179">
        <v>-0.21004098360655743</v>
      </c>
      <c r="N418" s="179">
        <v>-0.43831640058055155</v>
      </c>
      <c r="O418" s="179">
        <v>-0.3436703483432455</v>
      </c>
    </row>
    <row r="419" spans="2:15" hidden="1" outlineLevel="1">
      <c r="B419" s="63" t="s">
        <v>82</v>
      </c>
      <c r="C419" s="179">
        <v>-3.7735849056603765E-2</v>
      </c>
      <c r="D419" s="180">
        <v>-1</v>
      </c>
      <c r="E419" s="180">
        <v>-1</v>
      </c>
      <c r="F419" s="180">
        <v>-1</v>
      </c>
      <c r="G419" s="179">
        <v>-0.16531165311653118</v>
      </c>
      <c r="H419" s="179">
        <v>-0.60115606936416177</v>
      </c>
      <c r="I419" s="179">
        <v>-0.34526650755767696</v>
      </c>
      <c r="J419" s="180">
        <v>0.54007633587786263</v>
      </c>
      <c r="K419" s="180">
        <v>-0.11436170212765961</v>
      </c>
      <c r="L419" s="180">
        <v>5.4733727810650779E-2</v>
      </c>
      <c r="M419" s="179">
        <v>0.12006079027355621</v>
      </c>
      <c r="N419" s="179">
        <v>-0.24074987666502223</v>
      </c>
      <c r="O419" s="179">
        <v>-9.8713730182470871E-2</v>
      </c>
    </row>
    <row r="420" spans="2:15" hidden="1" outlineLevel="1">
      <c r="B420" s="63" t="s">
        <v>81</v>
      </c>
      <c r="C420" s="179">
        <v>-0.27118644067796616</v>
      </c>
      <c r="D420" s="180" t="s">
        <v>143</v>
      </c>
      <c r="E420" s="180" t="s">
        <v>143</v>
      </c>
      <c r="F420" s="180" t="s">
        <v>143</v>
      </c>
      <c r="G420" s="179">
        <v>-0.46921075455333916</v>
      </c>
      <c r="H420" s="179">
        <v>-3.9451114922813058E-2</v>
      </c>
      <c r="I420" s="179">
        <v>-0.32488479262672809</v>
      </c>
      <c r="J420" s="180">
        <v>0.10592686002522078</v>
      </c>
      <c r="K420" s="180">
        <v>-0.55050237969328397</v>
      </c>
      <c r="L420" s="180">
        <v>-0.35655737704918034</v>
      </c>
      <c r="M420" s="179">
        <v>-0.2309226932668329</v>
      </c>
      <c r="N420" s="179">
        <v>-0.42886014551333873</v>
      </c>
      <c r="O420" s="179">
        <v>-0.34025452109845944</v>
      </c>
    </row>
    <row r="421" spans="2:15" hidden="1" outlineLevel="1">
      <c r="B421" s="63" t="s">
        <v>80</v>
      </c>
      <c r="C421" s="179">
        <v>-0.93863319386331934</v>
      </c>
      <c r="D421" s="180">
        <v>-1</v>
      </c>
      <c r="E421" s="180">
        <v>-1</v>
      </c>
      <c r="F421" s="180">
        <v>-1</v>
      </c>
      <c r="G421" s="179">
        <v>-0.20471380471380474</v>
      </c>
      <c r="H421" s="179">
        <v>4.237288135593209E-3</v>
      </c>
      <c r="I421" s="179">
        <v>-0.13725490196078427</v>
      </c>
      <c r="J421" s="180">
        <v>0.38766006984866119</v>
      </c>
      <c r="K421" s="180">
        <v>-0.20471116096466624</v>
      </c>
      <c r="L421" s="180">
        <v>-1.2112036336109022E-2</v>
      </c>
      <c r="M421" s="179">
        <v>-0.21116187989556134</v>
      </c>
      <c r="N421" s="179">
        <v>-0.14805922368947577</v>
      </c>
      <c r="O421" s="179">
        <v>-0.18281502786266401</v>
      </c>
    </row>
    <row r="422" spans="2:15" hidden="1" outlineLevel="1">
      <c r="B422" s="63" t="s">
        <v>79</v>
      </c>
      <c r="C422" s="179">
        <v>-0.92964824120603018</v>
      </c>
      <c r="D422" s="180">
        <v>-1</v>
      </c>
      <c r="E422" s="180">
        <v>-0.8666666666666667</v>
      </c>
      <c r="F422" s="180">
        <v>-0.90909090909090906</v>
      </c>
      <c r="G422" s="179">
        <v>-0.48146128680479827</v>
      </c>
      <c r="H422" s="179">
        <v>-0.20995850622406642</v>
      </c>
      <c r="I422" s="179">
        <v>-0.37380717341230663</v>
      </c>
      <c r="J422" s="180">
        <v>0.12062726176115812</v>
      </c>
      <c r="K422" s="180">
        <v>-0.25093632958801493</v>
      </c>
      <c r="L422" s="180">
        <v>-0.13676797627872495</v>
      </c>
      <c r="M422" s="179">
        <v>-0.4116926844199571</v>
      </c>
      <c r="N422" s="179">
        <v>-0.23794108125606994</v>
      </c>
      <c r="O422" s="179">
        <v>-0.32724984266834489</v>
      </c>
    </row>
    <row r="423" spans="2:15" collapsed="1">
      <c r="B423" s="173">
        <v>1980</v>
      </c>
      <c r="C423" s="184">
        <v>-0.74374255065554229</v>
      </c>
      <c r="D423" s="184">
        <v>-0.61538461538461542</v>
      </c>
      <c r="E423" s="184">
        <v>-0.52083333333333326</v>
      </c>
      <c r="F423" s="184">
        <v>-0.55405405405405406</v>
      </c>
      <c r="G423" s="184">
        <v>-0.28283626308512744</v>
      </c>
      <c r="H423" s="184">
        <v>-0.53124300111982081</v>
      </c>
      <c r="I423" s="184">
        <v>-0.39924433249370272</v>
      </c>
      <c r="J423" s="184">
        <v>4.6918257321870938E-2</v>
      </c>
      <c r="K423" s="184">
        <v>-0.1521164965379399</v>
      </c>
      <c r="L423" s="184">
        <v>-8.6671138367190537E-2</v>
      </c>
      <c r="M423" s="184">
        <v>-0.20360562777510294</v>
      </c>
      <c r="N423" s="184">
        <v>-0.30016966111280285</v>
      </c>
      <c r="O423" s="184">
        <v>-0.2568618042226487</v>
      </c>
    </row>
    <row r="424" spans="2:15" hidden="1" outlineLevel="1">
      <c r="B424" s="63" t="s">
        <v>90</v>
      </c>
      <c r="C424" s="179">
        <v>-0.16363636363636369</v>
      </c>
      <c r="D424" s="180">
        <v>2</v>
      </c>
      <c r="E424" s="180" t="s">
        <v>143</v>
      </c>
      <c r="F424" s="180">
        <v>5</v>
      </c>
      <c r="G424" s="179">
        <v>-0.26018518518518519</v>
      </c>
      <c r="H424" s="179">
        <v>1.1057934508816123</v>
      </c>
      <c r="I424" s="179">
        <v>0.3185699039487726</v>
      </c>
      <c r="J424" s="180">
        <v>0.10589812332439674</v>
      </c>
      <c r="K424" s="180">
        <v>-0.35853542558250118</v>
      </c>
      <c r="L424" s="180">
        <v>-0.23692523692523693</v>
      </c>
      <c r="M424" s="179">
        <v>-0.11105207226354941</v>
      </c>
      <c r="N424" s="179">
        <v>4.3838453572661473E-2</v>
      </c>
      <c r="O424" s="179">
        <v>-1.7158401339192331E-2</v>
      </c>
    </row>
    <row r="425" spans="2:15" hidden="1" outlineLevel="1">
      <c r="B425" s="63" t="s">
        <v>89</v>
      </c>
      <c r="C425" s="179">
        <v>-0.9616724738675958</v>
      </c>
      <c r="D425" s="180">
        <v>0.39999999999999991</v>
      </c>
      <c r="E425" s="180">
        <v>-0.7142857142857143</v>
      </c>
      <c r="F425" s="180">
        <v>-0.42105263157894735</v>
      </c>
      <c r="G425" s="179">
        <v>-0.34213547646383469</v>
      </c>
      <c r="H425" s="179">
        <v>-0.45854922279792742</v>
      </c>
      <c r="I425" s="179">
        <v>-0.39683505782105899</v>
      </c>
      <c r="J425" s="180">
        <v>-0.54666666666666663</v>
      </c>
      <c r="K425" s="180">
        <v>-0.49586776859504134</v>
      </c>
      <c r="L425" s="180">
        <v>-0.50788643533123023</v>
      </c>
      <c r="M425" s="179">
        <v>-0.57365853658536592</v>
      </c>
      <c r="N425" s="179">
        <v>-0.48640705363703163</v>
      </c>
      <c r="O425" s="179">
        <v>-0.5238893545683152</v>
      </c>
    </row>
    <row r="426" spans="2:15" hidden="1" outlineLevel="1">
      <c r="B426" s="63" t="s">
        <v>88</v>
      </c>
      <c r="C426" s="179">
        <v>-0.94402985074626866</v>
      </c>
      <c r="D426" s="180">
        <v>-1</v>
      </c>
      <c r="E426" s="180" t="s">
        <v>143</v>
      </c>
      <c r="F426" s="180">
        <v>-0.83333333333333337</v>
      </c>
      <c r="G426" s="179">
        <v>-0.46265938069216761</v>
      </c>
      <c r="H426" s="179">
        <v>-0.79035874439461884</v>
      </c>
      <c r="I426" s="179">
        <v>-0.60954773869346734</v>
      </c>
      <c r="J426" s="180">
        <v>-0.42655367231638419</v>
      </c>
      <c r="K426" s="180">
        <v>-0.8332530120481928</v>
      </c>
      <c r="L426" s="180">
        <v>-0.77398106216550022</v>
      </c>
      <c r="M426" s="179">
        <v>-0.56525423728813562</v>
      </c>
      <c r="N426" s="179">
        <v>-0.82506941689805635</v>
      </c>
      <c r="O426" s="179">
        <v>-0.74223182923534181</v>
      </c>
    </row>
    <row r="427" spans="2:15" hidden="1" outlineLevel="1">
      <c r="B427" s="63" t="s">
        <v>87</v>
      </c>
      <c r="C427" s="179">
        <v>-5.7142857142857162E-2</v>
      </c>
      <c r="D427" s="180" t="s">
        <v>143</v>
      </c>
      <c r="E427" s="180">
        <v>-0.44444444444444442</v>
      </c>
      <c r="F427" s="180">
        <v>-0.44444444444444442</v>
      </c>
      <c r="G427" s="179">
        <v>-0.58207147183525132</v>
      </c>
      <c r="H427" s="179">
        <v>1.9760765550239237</v>
      </c>
      <c r="I427" s="179">
        <v>0.12203687445127298</v>
      </c>
      <c r="J427" s="180">
        <v>-9.7510373443983389E-2</v>
      </c>
      <c r="K427" s="180">
        <v>-0.7806989419685797</v>
      </c>
      <c r="L427" s="180">
        <v>-0.68925298528186607</v>
      </c>
      <c r="M427" s="179">
        <v>-0.46586715867158668</v>
      </c>
      <c r="N427" s="179">
        <v>-0.31957390146471376</v>
      </c>
      <c r="O427" s="179">
        <v>-0.37312172885362149</v>
      </c>
    </row>
    <row r="428" spans="2:15" hidden="1" outlineLevel="1">
      <c r="B428" s="63" t="s">
        <v>86</v>
      </c>
      <c r="C428" s="179">
        <v>-0.98165137614678899</v>
      </c>
      <c r="D428" s="180">
        <v>0.5</v>
      </c>
      <c r="E428" s="180" t="s">
        <v>143</v>
      </c>
      <c r="F428" s="180">
        <v>2.5</v>
      </c>
      <c r="G428" s="179">
        <v>-0.57385976855003396</v>
      </c>
      <c r="H428" s="179">
        <v>-0.12713472485768496</v>
      </c>
      <c r="I428" s="179">
        <v>-0.45591182364729455</v>
      </c>
      <c r="J428" s="180">
        <v>-0.34918276374442792</v>
      </c>
      <c r="K428" s="180">
        <v>-0.67545963229416461</v>
      </c>
      <c r="L428" s="180">
        <v>-0.60629921259842523</v>
      </c>
      <c r="M428" s="179">
        <v>-0.64091511936339529</v>
      </c>
      <c r="N428" s="179">
        <v>-0.57873885770881484</v>
      </c>
      <c r="O428" s="179">
        <v>-0.60976013234077753</v>
      </c>
    </row>
    <row r="429" spans="2:15" hidden="1" outlineLevel="1">
      <c r="B429" s="63" t="s">
        <v>85</v>
      </c>
      <c r="C429" s="179">
        <v>-0.36206896551724133</v>
      </c>
      <c r="D429" s="180">
        <v>-1</v>
      </c>
      <c r="E429" s="180" t="s">
        <v>143</v>
      </c>
      <c r="F429" s="180">
        <v>-1</v>
      </c>
      <c r="G429" s="179">
        <v>-0.44664778092540136</v>
      </c>
      <c r="H429" s="179">
        <v>-2.3659305993690816E-2</v>
      </c>
      <c r="I429" s="179">
        <v>-0.28824571766095686</v>
      </c>
      <c r="J429" s="180">
        <v>1.0547112462006081</v>
      </c>
      <c r="K429" s="180">
        <v>-0.84489916963226575</v>
      </c>
      <c r="L429" s="180">
        <v>-0.67603350445825461</v>
      </c>
      <c r="M429" s="179">
        <v>-0.10351966873706009</v>
      </c>
      <c r="N429" s="179">
        <v>-0.71492760858711935</v>
      </c>
      <c r="O429" s="179">
        <v>-0.55252062328139329</v>
      </c>
    </row>
    <row r="430" spans="2:15" hidden="1" outlineLevel="1">
      <c r="B430" s="63" t="s">
        <v>84</v>
      </c>
      <c r="C430" s="179">
        <v>0.72</v>
      </c>
      <c r="D430" s="180">
        <v>-1</v>
      </c>
      <c r="E430" s="180">
        <v>0</v>
      </c>
      <c r="F430" s="180">
        <v>-0.7142857142857143</v>
      </c>
      <c r="G430" s="179">
        <v>-7.3260073260073E-3</v>
      </c>
      <c r="H430" s="179">
        <v>0.56053811659192831</v>
      </c>
      <c r="I430" s="179">
        <v>0.15734720416124848</v>
      </c>
      <c r="J430" s="180">
        <v>0.84422110552763829</v>
      </c>
      <c r="K430" s="180">
        <v>-6.4921465968586389E-2</v>
      </c>
      <c r="L430" s="180">
        <v>9.1854419410745125E-2</v>
      </c>
      <c r="M430" s="179">
        <v>0.22838709677419344</v>
      </c>
      <c r="N430" s="179">
        <v>5.3389830508474567E-2</v>
      </c>
      <c r="O430" s="179">
        <v>0.1227621483375958</v>
      </c>
    </row>
    <row r="431" spans="2:15" hidden="1" outlineLevel="1">
      <c r="B431" s="63" t="s">
        <v>83</v>
      </c>
      <c r="C431" s="179">
        <v>-0.56140350877192979</v>
      </c>
      <c r="D431" s="180">
        <v>1</v>
      </c>
      <c r="E431" s="180" t="s">
        <v>143</v>
      </c>
      <c r="F431" s="180">
        <v>1</v>
      </c>
      <c r="G431" s="179">
        <v>-3.4090909090909061E-2</v>
      </c>
      <c r="H431" s="179">
        <v>3.4230769230769234</v>
      </c>
      <c r="I431" s="179">
        <v>0.41089108910891081</v>
      </c>
      <c r="J431" s="180">
        <v>0.46822742474916379</v>
      </c>
      <c r="K431" s="180">
        <v>6.4948453608247414E-2</v>
      </c>
      <c r="L431" s="180">
        <v>0.15996847911741519</v>
      </c>
      <c r="M431" s="179">
        <v>0.10282485875706215</v>
      </c>
      <c r="N431" s="179">
        <v>0.31488549618320616</v>
      </c>
      <c r="O431" s="179">
        <v>0.21779617175375066</v>
      </c>
    </row>
    <row r="432" spans="2:15" hidden="1" outlineLevel="1">
      <c r="B432" s="63" t="s">
        <v>82</v>
      </c>
      <c r="C432" s="179">
        <v>-0.14516129032258063</v>
      </c>
      <c r="D432" s="180">
        <v>-0.66666666666666674</v>
      </c>
      <c r="E432" s="180">
        <v>0.33333333333333326</v>
      </c>
      <c r="F432" s="180">
        <v>-0.16666666666666663</v>
      </c>
      <c r="G432" s="179">
        <v>0.18269230769230771</v>
      </c>
      <c r="H432" s="179">
        <v>1.5072463768115942</v>
      </c>
      <c r="I432" s="179">
        <v>0.5126353790613718</v>
      </c>
      <c r="J432" s="180">
        <v>-0.19754977029096477</v>
      </c>
      <c r="K432" s="180">
        <v>0.32627865961199287</v>
      </c>
      <c r="L432" s="180">
        <v>0.13486289871292678</v>
      </c>
      <c r="M432" s="179">
        <v>-1.9374068554396384E-2</v>
      </c>
      <c r="N432" s="179">
        <v>0.50818452380952372</v>
      </c>
      <c r="O432" s="179">
        <v>0.2446016381236038</v>
      </c>
    </row>
    <row r="433" spans="2:15" hidden="1" outlineLevel="1">
      <c r="B433" s="63" t="s">
        <v>81</v>
      </c>
      <c r="C433" s="179">
        <v>-0.9266169154228856</v>
      </c>
      <c r="D433" s="180">
        <v>-1</v>
      </c>
      <c r="E433" s="180">
        <v>-1</v>
      </c>
      <c r="F433" s="180">
        <v>-1</v>
      </c>
      <c r="G433" s="179">
        <v>8.671065032987757E-2</v>
      </c>
      <c r="H433" s="179">
        <v>0.56720430107526876</v>
      </c>
      <c r="I433" s="179">
        <v>0.21144452198185615</v>
      </c>
      <c r="J433" s="180">
        <v>-0.1635021097046413</v>
      </c>
      <c r="K433" s="180">
        <v>0.17234965902045873</v>
      </c>
      <c r="L433" s="180">
        <v>4.8028114017961698E-2</v>
      </c>
      <c r="M433" s="179">
        <v>-0.28925912796880537</v>
      </c>
      <c r="N433" s="179">
        <v>0.24384112619406739</v>
      </c>
      <c r="O433" s="179">
        <v>-6.8814968814968847E-2</v>
      </c>
    </row>
    <row r="434" spans="2:15" hidden="1" outlineLevel="1">
      <c r="B434" s="63" t="s">
        <v>80</v>
      </c>
      <c r="C434" s="179">
        <v>13.63265306122449</v>
      </c>
      <c r="D434" s="180">
        <v>-0.5714285714285714</v>
      </c>
      <c r="E434" s="180" t="s">
        <v>143</v>
      </c>
      <c r="F434" s="180">
        <v>0.5714285714285714</v>
      </c>
      <c r="G434" s="179">
        <v>8.3941605839416011E-2</v>
      </c>
      <c r="H434" s="179">
        <v>1.1919504643962848</v>
      </c>
      <c r="I434" s="179">
        <v>0.29533372711163608</v>
      </c>
      <c r="J434" s="180">
        <v>-0.26643894107600341</v>
      </c>
      <c r="K434" s="180">
        <v>0.32368225686711205</v>
      </c>
      <c r="L434" s="180">
        <v>4.924543288324057E-2</v>
      </c>
      <c r="M434" s="179">
        <v>0.17982287254524443</v>
      </c>
      <c r="N434" s="179">
        <v>0.49640718562874242</v>
      </c>
      <c r="O434" s="179">
        <v>0.30372627138504815</v>
      </c>
    </row>
    <row r="435" spans="2:15" hidden="1" outlineLevel="1">
      <c r="B435" s="63" t="s">
        <v>79</v>
      </c>
      <c r="C435" s="179">
        <v>3.1172413793103448</v>
      </c>
      <c r="D435" s="180">
        <v>-0.91139240506329111</v>
      </c>
      <c r="E435" s="180" t="s">
        <v>143</v>
      </c>
      <c r="F435" s="180">
        <v>-0.72151898734177222</v>
      </c>
      <c r="G435" s="179">
        <v>0.29794762915782025</v>
      </c>
      <c r="H435" s="179">
        <v>0.22959183673469385</v>
      </c>
      <c r="I435" s="179">
        <v>0.26995403259506889</v>
      </c>
      <c r="J435" s="180">
        <v>-0.2859603789836348</v>
      </c>
      <c r="K435" s="180">
        <v>0.38035450516986713</v>
      </c>
      <c r="L435" s="180">
        <v>7.2763419483101499E-2</v>
      </c>
      <c r="M435" s="179">
        <v>0.16761972837741235</v>
      </c>
      <c r="N435" s="179">
        <v>0.32347900599828616</v>
      </c>
      <c r="O435" s="179">
        <v>0.23850350740452075</v>
      </c>
    </row>
    <row r="436" spans="2:15" collapsed="1">
      <c r="B436" s="173">
        <v>1979</v>
      </c>
      <c r="C436" s="184">
        <v>-0.48716381418092913</v>
      </c>
      <c r="D436" s="184">
        <v>-0.80303030303030298</v>
      </c>
      <c r="E436" s="184">
        <v>0.5</v>
      </c>
      <c r="F436" s="184">
        <v>-0.54878048780487809</v>
      </c>
      <c r="G436" s="184">
        <v>-0.20704776820673454</v>
      </c>
      <c r="H436" s="184">
        <v>0.38901850987711928</v>
      </c>
      <c r="I436" s="184">
        <v>-7.4483045991978747E-3</v>
      </c>
      <c r="J436" s="184">
        <v>-0.13878780273560043</v>
      </c>
      <c r="K436" s="184">
        <v>-0.42948482997352877</v>
      </c>
      <c r="L436" s="184">
        <v>-0.35825851678760301</v>
      </c>
      <c r="M436" s="184">
        <v>-0.22573830924077376</v>
      </c>
      <c r="N436" s="184">
        <v>-0.25886639153985036</v>
      </c>
      <c r="O436" s="184">
        <v>-0.2443662865534183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5.1977124918785745E-3</v>
      </c>
      <c r="D8" s="188"/>
      <c r="E8" s="189">
        <v>5.1977124918785745E-3</v>
      </c>
      <c r="F8" s="189">
        <v>1.5973585579154025E-2</v>
      </c>
      <c r="G8" s="189">
        <v>9.3896713615023476E-3</v>
      </c>
      <c r="H8" s="189">
        <v>1.4341969839352039E-2</v>
      </c>
      <c r="I8" s="189">
        <v>5.0100602154927315E-3</v>
      </c>
      <c r="J8" s="189">
        <v>7.3774025361346314E-3</v>
      </c>
      <c r="K8" s="189">
        <v>5.7426420432378283E-3</v>
      </c>
      <c r="L8" s="189">
        <v>3.1548207132930564E-2</v>
      </c>
      <c r="M8" s="189">
        <v>4.0221763965983641E-2</v>
      </c>
      <c r="N8" s="189">
        <v>3.5247130529250409E-2</v>
      </c>
      <c r="O8" s="189">
        <v>2.5020003682515436E-2</v>
      </c>
      <c r="P8" s="189">
        <v>3.5775409430800861E-2</v>
      </c>
      <c r="Q8" s="189">
        <v>2.9234423268979008E-2</v>
      </c>
    </row>
    <row r="9" spans="2:17">
      <c r="B9" s="46">
        <v>2009</v>
      </c>
      <c r="C9" s="190">
        <v>4.3660767496696293E-3</v>
      </c>
      <c r="D9" s="190"/>
      <c r="E9" s="72">
        <v>4.3660767496696293E-3</v>
      </c>
      <c r="F9" s="57">
        <v>1.3730393271198E-2</v>
      </c>
      <c r="G9" s="57">
        <v>5.004094258939132E-3</v>
      </c>
      <c r="H9" s="57">
        <v>1.0822773297762687E-2</v>
      </c>
      <c r="I9" s="72">
        <v>4.8488255959323644E-3</v>
      </c>
      <c r="J9" s="72">
        <v>5.531176362687136E-3</v>
      </c>
      <c r="K9" s="72">
        <v>5.0747488904461574E-3</v>
      </c>
      <c r="L9" s="57">
        <v>3.3044148245529016E-2</v>
      </c>
      <c r="M9" s="57">
        <v>4.2207937460279912E-2</v>
      </c>
      <c r="N9" s="57">
        <v>3.7124913760730786E-2</v>
      </c>
      <c r="O9" s="72">
        <v>2.5494539786078109E-2</v>
      </c>
      <c r="P9" s="72">
        <v>3.6597850904835721E-2</v>
      </c>
      <c r="Q9" s="72">
        <v>3.0037499612343987E-2</v>
      </c>
    </row>
    <row r="10" spans="2:17">
      <c r="B10" s="46">
        <v>2008</v>
      </c>
      <c r="C10" s="190">
        <v>3.0577825821497561E-3</v>
      </c>
      <c r="D10" s="190"/>
      <c r="E10" s="72">
        <v>3.0577825821497561E-3</v>
      </c>
      <c r="F10" s="57">
        <v>1.2795210841392013E-2</v>
      </c>
      <c r="G10" s="57">
        <v>6.4194495663456941E-3</v>
      </c>
      <c r="H10" s="57">
        <v>1.0722610722610723E-2</v>
      </c>
      <c r="I10" s="72">
        <v>4.2907946303854336E-3</v>
      </c>
      <c r="J10" s="72">
        <v>5.1746882846078557E-3</v>
      </c>
      <c r="K10" s="72">
        <v>4.593147834728196E-3</v>
      </c>
      <c r="L10" s="57">
        <v>3.2888651564380811E-2</v>
      </c>
      <c r="M10" s="57">
        <v>4.4305653620304607E-2</v>
      </c>
      <c r="N10" s="57">
        <v>3.8024991685370435E-2</v>
      </c>
      <c r="O10" s="72">
        <v>2.4562837174948195E-2</v>
      </c>
      <c r="P10" s="72">
        <v>3.7706891889157275E-2</v>
      </c>
      <c r="Q10" s="72">
        <v>2.9963001152423122E-2</v>
      </c>
    </row>
    <row r="11" spans="2:17">
      <c r="B11" s="46">
        <v>2007</v>
      </c>
      <c r="C11" s="190">
        <v>3.1524786976288351E-3</v>
      </c>
      <c r="D11" s="190"/>
      <c r="E11" s="72">
        <v>3.1524786976288351E-3</v>
      </c>
      <c r="F11" s="57">
        <v>1.1234495746477044E-2</v>
      </c>
      <c r="G11" s="57">
        <v>4.2999815054558903E-3</v>
      </c>
      <c r="H11" s="57">
        <v>8.3737077022851252E-3</v>
      </c>
      <c r="I11" s="72">
        <v>4.5601493074369495E-3</v>
      </c>
      <c r="J11" s="72">
        <v>4.5696422708191436E-3</v>
      </c>
      <c r="K11" s="72">
        <v>4.5633802816901405E-3</v>
      </c>
      <c r="L11" s="57">
        <v>3.1982267695976785E-2</v>
      </c>
      <c r="M11" s="57">
        <v>4.0530692777605418E-2</v>
      </c>
      <c r="N11" s="57">
        <v>3.5851021087929799E-2</v>
      </c>
      <c r="O11" s="72">
        <v>2.3740759292217733E-2</v>
      </c>
      <c r="P11" s="72">
        <v>3.4098964622106542E-2</v>
      </c>
      <c r="Q11" s="72">
        <v>2.8022931038663448E-2</v>
      </c>
    </row>
    <row r="12" spans="2:17">
      <c r="B12" s="46">
        <v>2006</v>
      </c>
      <c r="C12" s="190">
        <v>4.3660715751232407E-3</v>
      </c>
      <c r="D12" s="190"/>
      <c r="E12" s="72">
        <v>4.3660715751232407E-3</v>
      </c>
      <c r="F12" s="57">
        <v>1.7819839209976578E-2</v>
      </c>
      <c r="G12" s="57">
        <v>5.2550105914942156E-3</v>
      </c>
      <c r="H12" s="57">
        <v>1.2324790282650898E-2</v>
      </c>
      <c r="I12" s="72">
        <v>5.277124960497463E-3</v>
      </c>
      <c r="J12" s="72">
        <v>4.4696751560555905E-3</v>
      </c>
      <c r="K12" s="72">
        <v>5.0000543878287295E-3</v>
      </c>
      <c r="L12" s="57">
        <v>2.9903341498145577E-2</v>
      </c>
      <c r="M12" s="57">
        <v>4.0706152005435335E-2</v>
      </c>
      <c r="N12" s="57">
        <v>3.4906824437624578E-2</v>
      </c>
      <c r="O12" s="72">
        <v>2.2623299142619381E-2</v>
      </c>
      <c r="P12" s="72">
        <v>3.4380769767782704E-2</v>
      </c>
      <c r="Q12" s="72">
        <v>2.7597622680408211E-2</v>
      </c>
    </row>
    <row r="13" spans="2:17">
      <c r="B13" s="46">
        <v>2005</v>
      </c>
      <c r="C13" s="190">
        <v>4.0623742565634629E-3</v>
      </c>
      <c r="D13" s="190"/>
      <c r="E13" s="72">
        <v>4.0623742565634629E-3</v>
      </c>
      <c r="F13" s="57">
        <v>1.4121914879834165E-2</v>
      </c>
      <c r="G13" s="57">
        <v>2.1817634667469156E-3</v>
      </c>
      <c r="H13" s="57">
        <v>8.5975843224616235E-3</v>
      </c>
      <c r="I13" s="72">
        <v>4.004936598586778E-3</v>
      </c>
      <c r="J13" s="72">
        <v>4.7289832267568381E-3</v>
      </c>
      <c r="K13" s="72">
        <v>4.2594634037261235E-3</v>
      </c>
      <c r="L13" s="57">
        <v>2.8457547248507204E-2</v>
      </c>
      <c r="M13" s="57">
        <v>4.2241129588928096E-2</v>
      </c>
      <c r="N13" s="57">
        <v>3.5132342400386311E-2</v>
      </c>
      <c r="O13" s="72">
        <v>2.1080295902686255E-2</v>
      </c>
      <c r="P13" s="72">
        <v>3.576981019991491E-2</v>
      </c>
      <c r="Q13" s="72">
        <v>2.7546600410072616E-2</v>
      </c>
    </row>
    <row r="14" spans="2:17">
      <c r="B14" s="46">
        <v>2004</v>
      </c>
      <c r="C14" s="190">
        <v>3.4305317324185248E-3</v>
      </c>
      <c r="D14" s="190"/>
      <c r="E14" s="72">
        <v>3.4305317324185248E-3</v>
      </c>
      <c r="F14" s="57">
        <v>6.1489105734527467E-3</v>
      </c>
      <c r="G14" s="57">
        <v>8.0209241499564084E-4</v>
      </c>
      <c r="H14" s="57">
        <v>3.5324834894793428E-3</v>
      </c>
      <c r="I14" s="72">
        <v>4.1152388035060562E-3</v>
      </c>
      <c r="J14" s="72">
        <v>4.348517025672142E-3</v>
      </c>
      <c r="K14" s="72">
        <v>4.1954678612454834E-3</v>
      </c>
      <c r="L14" s="57">
        <v>3.0263367342999462E-2</v>
      </c>
      <c r="M14" s="57">
        <v>4.6483887260481103E-2</v>
      </c>
      <c r="N14" s="57">
        <v>3.8356340071153329E-2</v>
      </c>
      <c r="O14" s="72">
        <v>2.2018853518702339E-2</v>
      </c>
      <c r="P14" s="72">
        <v>3.944439793609221E-2</v>
      </c>
      <c r="Q14" s="72">
        <v>2.9861979032200506E-2</v>
      </c>
    </row>
    <row r="15" spans="2:17">
      <c r="B15" s="46">
        <v>2003</v>
      </c>
      <c r="C15" s="190">
        <v>2.7319965001874899E-3</v>
      </c>
      <c r="D15" s="190"/>
      <c r="E15" s="72">
        <v>2.7319965001874899E-3</v>
      </c>
      <c r="F15" s="57">
        <v>8.5123195172760579E-3</v>
      </c>
      <c r="G15" s="57">
        <v>3.2225360272286189E-3</v>
      </c>
      <c r="H15" s="57">
        <v>5.8781103498016588E-3</v>
      </c>
      <c r="I15" s="72">
        <v>3.7909748332204604E-3</v>
      </c>
      <c r="J15" s="72">
        <v>5.8777263770371183E-3</v>
      </c>
      <c r="K15" s="72">
        <v>4.5334007325654631E-3</v>
      </c>
      <c r="L15" s="57">
        <v>2.9689735351459134E-2</v>
      </c>
      <c r="M15" s="57">
        <v>5.1709807646639752E-2</v>
      </c>
      <c r="N15" s="57">
        <v>4.1187603501301157E-2</v>
      </c>
      <c r="O15" s="72">
        <v>2.1308140430909596E-2</v>
      </c>
      <c r="P15" s="72">
        <v>4.4067415310677711E-2</v>
      </c>
      <c r="Q15" s="72">
        <v>3.2007330334424051E-2</v>
      </c>
    </row>
    <row r="16" spans="2:17">
      <c r="B16" s="46">
        <v>2002</v>
      </c>
      <c r="C16" s="190">
        <v>3.0394021489857448E-3</v>
      </c>
      <c r="D16" s="190"/>
      <c r="E16" s="72">
        <v>3.0394021489857448E-3</v>
      </c>
      <c r="F16" s="57">
        <v>8.4095663945522418E-3</v>
      </c>
      <c r="G16" s="57">
        <v>2.7260336210813267E-3</v>
      </c>
      <c r="H16" s="57">
        <v>5.4539368760952176E-3</v>
      </c>
      <c r="I16" s="72">
        <v>3.865177006267941E-3</v>
      </c>
      <c r="J16" s="72">
        <v>6.6166104896402548E-3</v>
      </c>
      <c r="K16" s="72">
        <v>4.871265911367266E-3</v>
      </c>
      <c r="L16" s="57">
        <v>3.1849169459365438E-2</v>
      </c>
      <c r="M16" s="57">
        <v>5.199623257765032E-2</v>
      </c>
      <c r="N16" s="57">
        <v>4.2371900443809486E-2</v>
      </c>
      <c r="O16" s="72">
        <v>2.2895636640397982E-2</v>
      </c>
      <c r="P16" s="72">
        <v>4.4248221817627442E-2</v>
      </c>
      <c r="Q16" s="72">
        <v>3.2986254519632781E-2</v>
      </c>
    </row>
    <row r="17" spans="2:17">
      <c r="B17" s="46">
        <v>2001</v>
      </c>
      <c r="C17" s="190">
        <v>3.9179383044166396E-3</v>
      </c>
      <c r="D17" s="190"/>
      <c r="E17" s="72">
        <v>3.9179383044166396E-3</v>
      </c>
      <c r="F17" s="57">
        <v>9.4677783838541269E-3</v>
      </c>
      <c r="G17" s="57">
        <v>1.580920547450201E-3</v>
      </c>
      <c r="H17" s="57">
        <v>5.8152912875222259E-3</v>
      </c>
      <c r="I17" s="72">
        <v>3.8466517190074456E-3</v>
      </c>
      <c r="J17" s="72">
        <v>9.1033980502176533E-3</v>
      </c>
      <c r="K17" s="72">
        <v>5.7749071329766723E-3</v>
      </c>
      <c r="L17" s="57">
        <v>3.4357074429147434E-2</v>
      </c>
      <c r="M17" s="57">
        <v>4.7929994532719476E-2</v>
      </c>
      <c r="N17" s="57">
        <v>4.1656365043294015E-2</v>
      </c>
      <c r="O17" s="72">
        <v>2.4477529437366276E-2</v>
      </c>
      <c r="P17" s="72">
        <v>4.1537193280918754E-2</v>
      </c>
      <c r="Q17" s="72">
        <v>3.2733959708108891E-2</v>
      </c>
    </row>
    <row r="18" spans="2:17">
      <c r="B18" s="46">
        <v>2000</v>
      </c>
      <c r="C18" s="190">
        <v>3.8422208641669038E-3</v>
      </c>
      <c r="D18" s="190"/>
      <c r="E18" s="72">
        <v>3.8422208641669038E-3</v>
      </c>
      <c r="F18" s="57">
        <v>1.2589804994868286E-2</v>
      </c>
      <c r="G18" s="57">
        <v>2.2717666948436181E-3</v>
      </c>
      <c r="H18" s="57">
        <v>8.5344075750654093E-3</v>
      </c>
      <c r="I18" s="72">
        <v>4.246642423074762E-3</v>
      </c>
      <c r="J18" s="72">
        <v>8.6015642123608068E-3</v>
      </c>
      <c r="K18" s="72">
        <v>5.8808601723434068E-3</v>
      </c>
      <c r="L18" s="57">
        <v>3.7395713700272698E-2</v>
      </c>
      <c r="M18" s="57">
        <v>4.9626291577673121E-2</v>
      </c>
      <c r="N18" s="57">
        <v>4.4132231639742218E-2</v>
      </c>
      <c r="O18" s="72">
        <v>2.617353354167987E-2</v>
      </c>
      <c r="P18" s="72">
        <v>4.2659991586104978E-2</v>
      </c>
      <c r="Q18" s="72">
        <v>3.4300512110434049E-2</v>
      </c>
    </row>
    <row r="19" spans="2:17">
      <c r="B19" s="46">
        <v>1999</v>
      </c>
      <c r="C19" s="190">
        <v>3.5896670150813797E-3</v>
      </c>
      <c r="D19" s="190"/>
      <c r="E19" s="72">
        <v>3.5896670150813797E-3</v>
      </c>
      <c r="F19" s="57">
        <v>9.7378755467577658E-3</v>
      </c>
      <c r="G19" s="57">
        <v>2.2192841628104636E-3</v>
      </c>
      <c r="H19" s="57">
        <v>6.7048896169450848E-3</v>
      </c>
      <c r="I19" s="72">
        <v>3.8999051550902006E-3</v>
      </c>
      <c r="J19" s="72">
        <v>8.6749236191446966E-3</v>
      </c>
      <c r="K19" s="72">
        <v>5.7005261241913404E-3</v>
      </c>
      <c r="L19" s="57">
        <v>3.8236803072678675E-2</v>
      </c>
      <c r="M19" s="57">
        <v>4.9924858020663654E-2</v>
      </c>
      <c r="N19" s="57">
        <v>4.4816548794199267E-2</v>
      </c>
      <c r="O19" s="72">
        <v>2.6254927363254597E-2</v>
      </c>
      <c r="P19" s="72">
        <v>4.2919019146053207E-2</v>
      </c>
      <c r="Q19" s="72">
        <v>3.4611327837194332E-2</v>
      </c>
    </row>
    <row r="20" spans="2:17">
      <c r="B20" s="46">
        <v>1998</v>
      </c>
      <c r="C20" s="190">
        <v>3.5272326002995192E-3</v>
      </c>
      <c r="D20" s="190"/>
      <c r="E20" s="72">
        <v>3.5272326002995192E-3</v>
      </c>
      <c r="F20" s="57">
        <v>1.5640038498556306E-2</v>
      </c>
      <c r="G20" s="57">
        <v>9.040229019135151E-4</v>
      </c>
      <c r="H20" s="57">
        <v>9.6524702569230451E-3</v>
      </c>
      <c r="I20" s="72">
        <v>3.8307008851227913E-3</v>
      </c>
      <c r="J20" s="72">
        <v>6.7449769927691557E-3</v>
      </c>
      <c r="K20" s="72">
        <v>4.9117204909812206E-3</v>
      </c>
      <c r="L20" s="57">
        <v>3.4917557161108732E-2</v>
      </c>
      <c r="M20" s="57">
        <v>4.7794395326410229E-2</v>
      </c>
      <c r="N20" s="57">
        <v>4.221813385149243E-2</v>
      </c>
      <c r="O20" s="72">
        <v>2.3957815445337982E-2</v>
      </c>
      <c r="P20" s="72">
        <v>4.0831728434229934E-2</v>
      </c>
      <c r="Q20" s="72">
        <v>3.2446249214598308E-2</v>
      </c>
    </row>
    <row r="21" spans="2:17">
      <c r="B21" s="46">
        <v>1997</v>
      </c>
      <c r="C21" s="190">
        <v>2.4734611397603957E-3</v>
      </c>
      <c r="D21" s="190"/>
      <c r="E21" s="72">
        <v>2.4734611397603957E-3</v>
      </c>
      <c r="F21" s="57">
        <v>1.5442374442161932E-2</v>
      </c>
      <c r="G21" s="57">
        <v>2.0697341187708965E-3</v>
      </c>
      <c r="H21" s="57">
        <v>1.008985279435818E-2</v>
      </c>
      <c r="I21" s="72">
        <v>3.2276605329609729E-3</v>
      </c>
      <c r="J21" s="72">
        <v>6.0673234575416568E-3</v>
      </c>
      <c r="K21" s="72">
        <v>4.2937563198961652E-3</v>
      </c>
      <c r="L21" s="57">
        <v>2.8593278107445094E-2</v>
      </c>
      <c r="M21" s="57">
        <v>4.2596491659297339E-2</v>
      </c>
      <c r="N21" s="57">
        <v>3.6537741129251552E-2</v>
      </c>
      <c r="O21" s="72">
        <v>1.9630152456239412E-2</v>
      </c>
      <c r="P21" s="72">
        <v>3.6345152627575178E-2</v>
      </c>
      <c r="Q21" s="72">
        <v>2.8050062827227575E-2</v>
      </c>
    </row>
    <row r="22" spans="2:17">
      <c r="B22" s="46">
        <v>1996</v>
      </c>
      <c r="C22" s="190">
        <v>3.0145648265121282E-3</v>
      </c>
      <c r="D22" s="190"/>
      <c r="E22" s="72">
        <v>3.0145648265121282E-3</v>
      </c>
      <c r="F22" s="57">
        <v>9.9500687459295172E-3</v>
      </c>
      <c r="G22" s="57">
        <v>4.8089626380595045E-3</v>
      </c>
      <c r="H22" s="57">
        <v>7.8606559137475562E-3</v>
      </c>
      <c r="I22" s="72">
        <v>4.3176310403589746E-3</v>
      </c>
      <c r="J22" s="72">
        <v>9.1716937354988405E-3</v>
      </c>
      <c r="K22" s="72">
        <v>6.3790478724190429E-3</v>
      </c>
      <c r="L22" s="57">
        <v>2.4163186760319446E-2</v>
      </c>
      <c r="M22" s="57">
        <v>3.5662048631452996E-2</v>
      </c>
      <c r="N22" s="57">
        <v>3.0794854969383039E-2</v>
      </c>
      <c r="O22" s="72">
        <v>1.7063760174825089E-2</v>
      </c>
      <c r="P22" s="72">
        <v>3.0986199168425439E-2</v>
      </c>
      <c r="Q22" s="72">
        <v>2.4168167102496009E-2</v>
      </c>
    </row>
    <row r="23" spans="2:17">
      <c r="B23" s="46">
        <v>1995</v>
      </c>
      <c r="C23" s="190">
        <v>2.6151177460050461E-3</v>
      </c>
      <c r="D23" s="190"/>
      <c r="E23" s="72">
        <v>2.6151177460050461E-3</v>
      </c>
      <c r="F23" s="57">
        <v>9.3982113081703799E-3</v>
      </c>
      <c r="G23" s="57">
        <v>2.9784417549167928E-3</v>
      </c>
      <c r="H23" s="57">
        <v>6.5418594867480018E-3</v>
      </c>
      <c r="I23" s="72">
        <v>5.2329195155139683E-3</v>
      </c>
      <c r="J23" s="72">
        <v>6.0711470882790419E-3</v>
      </c>
      <c r="K23" s="72">
        <v>5.5362105046485302E-3</v>
      </c>
      <c r="L23" s="57">
        <v>2.3496438145313322E-2</v>
      </c>
      <c r="M23" s="57">
        <v>4.2927754592615087E-2</v>
      </c>
      <c r="N23" s="57">
        <v>3.4786461108252807E-2</v>
      </c>
      <c r="O23" s="72">
        <v>1.6313034414370868E-2</v>
      </c>
      <c r="P23" s="72">
        <v>3.6522928140701336E-2</v>
      </c>
      <c r="Q23" s="72">
        <v>2.6574372575376759E-2</v>
      </c>
    </row>
    <row r="24" spans="2:17">
      <c r="B24" s="46">
        <v>1994</v>
      </c>
      <c r="C24" s="190">
        <v>2.4797624251925773E-3</v>
      </c>
      <c r="D24" s="190"/>
      <c r="E24" s="72">
        <v>2.4797624251925773E-3</v>
      </c>
      <c r="F24" s="57">
        <v>7.2666511230279011E-3</v>
      </c>
      <c r="G24" s="57">
        <v>2.3096091898134078E-3</v>
      </c>
      <c r="H24" s="57">
        <v>5.3333965439590399E-3</v>
      </c>
      <c r="I24" s="72">
        <v>6.3012231786170256E-3</v>
      </c>
      <c r="J24" s="72">
        <v>7.3514383727474823E-3</v>
      </c>
      <c r="K24" s="72">
        <v>6.6822894799291729E-3</v>
      </c>
      <c r="L24" s="57">
        <v>2.9159329049924583E-2</v>
      </c>
      <c r="M24" s="57">
        <v>3.9110911819840694E-2</v>
      </c>
      <c r="N24" s="57">
        <v>3.4754083896339619E-2</v>
      </c>
      <c r="O24" s="72">
        <v>2.0584798175345923E-2</v>
      </c>
      <c r="P24" s="72">
        <v>3.3592828691830022E-2</v>
      </c>
      <c r="Q24" s="72">
        <v>2.7043703404749847E-2</v>
      </c>
    </row>
    <row r="25" spans="2:17">
      <c r="B25" s="46">
        <v>1993</v>
      </c>
      <c r="C25" s="190">
        <v>2.4322590855705398E-3</v>
      </c>
      <c r="D25" s="190"/>
      <c r="E25" s="72">
        <v>2.4322590855705398E-3</v>
      </c>
      <c r="F25" s="57">
        <v>6.7249495628782787E-3</v>
      </c>
      <c r="G25" s="57">
        <v>7.0363073459048687E-4</v>
      </c>
      <c r="H25" s="57">
        <v>4.2820439623180127E-3</v>
      </c>
      <c r="I25" s="72">
        <v>4.9826804734918835E-3</v>
      </c>
      <c r="J25" s="72">
        <v>7.3484322328189319E-3</v>
      </c>
      <c r="K25" s="72">
        <v>5.8123370775303032E-3</v>
      </c>
      <c r="L25" s="57">
        <v>2.5488018815507326E-2</v>
      </c>
      <c r="M25" s="57">
        <v>3.5297298625961704E-2</v>
      </c>
      <c r="N25" s="57">
        <v>3.0688777645964213E-2</v>
      </c>
      <c r="O25" s="72">
        <v>1.7835176058232701E-2</v>
      </c>
      <c r="P25" s="72">
        <v>3.0005763004898555E-2</v>
      </c>
      <c r="Q25" s="72">
        <v>2.3532298819729566E-2</v>
      </c>
    </row>
    <row r="26" spans="2:17">
      <c r="B26" s="46">
        <v>1992</v>
      </c>
      <c r="C26" s="190">
        <v>2.1417989417989417E-3</v>
      </c>
      <c r="D26" s="190"/>
      <c r="E26" s="72">
        <v>2.1417989417989417E-3</v>
      </c>
      <c r="F26" s="57">
        <v>1.0438745231030097E-2</v>
      </c>
      <c r="G26" s="57">
        <v>1.8851508120649651E-3</v>
      </c>
      <c r="H26" s="57">
        <v>6.8270879255449427E-3</v>
      </c>
      <c r="I26" s="72">
        <v>4.3484412027084913E-3</v>
      </c>
      <c r="J26" s="72">
        <v>7.6426182066080079E-3</v>
      </c>
      <c r="K26" s="72">
        <v>5.5681974260079368E-3</v>
      </c>
      <c r="L26" s="57">
        <v>2.7257546939592495E-2</v>
      </c>
      <c r="M26" s="57">
        <v>4.1882623863014723E-2</v>
      </c>
      <c r="N26" s="57">
        <v>3.5073333100705456E-2</v>
      </c>
      <c r="O26" s="72">
        <v>1.8669750131319274E-2</v>
      </c>
      <c r="P26" s="72">
        <v>3.5000172097511724E-2</v>
      </c>
      <c r="Q26" s="72">
        <v>2.6412609341076462E-2</v>
      </c>
    </row>
    <row r="27" spans="2:17">
      <c r="B27" s="46">
        <v>1991</v>
      </c>
      <c r="C27" s="190">
        <v>2.582567668239384E-3</v>
      </c>
      <c r="D27" s="190"/>
      <c r="E27" s="72">
        <v>2.582567668239384E-3</v>
      </c>
      <c r="F27" s="57">
        <v>3.7237955130562709E-3</v>
      </c>
      <c r="G27" s="57">
        <v>7.1078818512083398E-4</v>
      </c>
      <c r="H27" s="57">
        <v>2.6152147381879468E-3</v>
      </c>
      <c r="I27" s="72">
        <v>3.9525766200474988E-3</v>
      </c>
      <c r="J27" s="72">
        <v>7.5159193638853145E-3</v>
      </c>
      <c r="K27" s="72">
        <v>5.2481316651272151E-3</v>
      </c>
      <c r="L27" s="57">
        <v>2.6820188777538757E-2</v>
      </c>
      <c r="M27" s="57">
        <v>4.3801981853607466E-2</v>
      </c>
      <c r="N27" s="57">
        <v>3.5494567167560186E-2</v>
      </c>
      <c r="O27" s="72">
        <v>1.798804780876494E-2</v>
      </c>
      <c r="P27" s="72">
        <v>3.5650530739985427E-2</v>
      </c>
      <c r="Q27" s="72">
        <v>2.5997330716991958E-2</v>
      </c>
    </row>
    <row r="28" spans="2:17">
      <c r="B28" s="46">
        <v>1990</v>
      </c>
      <c r="C28" s="190">
        <v>2.0678286823444495E-3</v>
      </c>
      <c r="D28" s="190"/>
      <c r="E28" s="72">
        <v>2.0678286823444495E-3</v>
      </c>
      <c r="F28" s="57">
        <v>2.8810460413319296E-3</v>
      </c>
      <c r="G28" s="57">
        <v>3.2483352281955497E-4</v>
      </c>
      <c r="H28" s="57">
        <v>1.8443500312880809E-3</v>
      </c>
      <c r="I28" s="72">
        <v>3.0949819773915341E-3</v>
      </c>
      <c r="J28" s="72">
        <v>6.7381625362637693E-3</v>
      </c>
      <c r="K28" s="72">
        <v>4.3192024699773455E-3</v>
      </c>
      <c r="L28" s="57">
        <v>2.6705798923901486E-2</v>
      </c>
      <c r="M28" s="57">
        <v>4.1951888836859817E-2</v>
      </c>
      <c r="N28" s="57">
        <v>3.455920175418422E-2</v>
      </c>
      <c r="O28" s="72">
        <v>1.6495685139624829E-2</v>
      </c>
      <c r="P28" s="72">
        <v>3.3646763620954007E-2</v>
      </c>
      <c r="Q28" s="72">
        <v>2.4072295008326396E-2</v>
      </c>
    </row>
    <row r="29" spans="2:17">
      <c r="B29" s="46">
        <v>1989</v>
      </c>
      <c r="C29" s="190">
        <v>2.091301316954613E-3</v>
      </c>
      <c r="D29" s="190"/>
      <c r="E29" s="72">
        <v>2.091301316954613E-3</v>
      </c>
      <c r="F29" s="57">
        <v>2.026205592327435E-3</v>
      </c>
      <c r="G29" s="57">
        <v>7.751337105650725E-4</v>
      </c>
      <c r="H29" s="57">
        <v>1.4436784927996536E-3</v>
      </c>
      <c r="I29" s="72">
        <v>4.8143325789936822E-3</v>
      </c>
      <c r="J29" s="72">
        <v>8.1947367440820956E-3</v>
      </c>
      <c r="K29" s="72">
        <v>5.9499081549403629E-3</v>
      </c>
      <c r="L29" s="57">
        <v>1.9247275532838268E-2</v>
      </c>
      <c r="M29" s="57">
        <v>3.1863304361454722E-2</v>
      </c>
      <c r="N29" s="57">
        <v>2.5697330635648795E-2</v>
      </c>
      <c r="O29" s="72">
        <v>1.2674294332856013E-2</v>
      </c>
      <c r="P29" s="72">
        <v>2.5984593213495034E-2</v>
      </c>
      <c r="Q29" s="72">
        <v>1.8489208988663231E-2</v>
      </c>
    </row>
    <row r="30" spans="2:17">
      <c r="B30" s="46">
        <v>1988</v>
      </c>
      <c r="C30" s="190">
        <v>2.6264036033749921E-3</v>
      </c>
      <c r="D30" s="190"/>
      <c r="E30" s="72">
        <v>2.6264036033749921E-3</v>
      </c>
      <c r="F30" s="57">
        <v>7.7672748589433576E-3</v>
      </c>
      <c r="G30" s="57">
        <v>3.9904229848363929E-4</v>
      </c>
      <c r="H30" s="57">
        <v>4.6470364581133036E-3</v>
      </c>
      <c r="I30" s="72">
        <v>7.4568963272702658E-3</v>
      </c>
      <c r="J30" s="72">
        <v>1.4826672554647825E-2</v>
      </c>
      <c r="K30" s="72">
        <v>9.8189422433894637E-3</v>
      </c>
      <c r="L30" s="57">
        <v>2.1010766561652502E-2</v>
      </c>
      <c r="M30" s="57">
        <v>2.8206996119153897E-2</v>
      </c>
      <c r="N30" s="57">
        <v>2.4508544738765011E-2</v>
      </c>
      <c r="O30" s="72">
        <v>1.4576536017310232E-2</v>
      </c>
      <c r="P30" s="72">
        <v>2.4431060791663212E-2</v>
      </c>
      <c r="Q30" s="72">
        <v>1.8657294682285577E-2</v>
      </c>
    </row>
    <row r="31" spans="2:17">
      <c r="B31" s="46">
        <v>1987</v>
      </c>
      <c r="C31" s="190">
        <v>2.0102388163713851E-3</v>
      </c>
      <c r="D31" s="190"/>
      <c r="E31" s="72">
        <v>2.004302569515894E-3</v>
      </c>
      <c r="F31" s="57">
        <v>2.6382738151323848E-3</v>
      </c>
      <c r="G31" s="57">
        <v>0</v>
      </c>
      <c r="H31" s="57">
        <v>1.3151714419915453E-3</v>
      </c>
      <c r="I31" s="72">
        <v>8.7900823888910386E-3</v>
      </c>
      <c r="J31" s="72">
        <v>1.3046421921908545E-2</v>
      </c>
      <c r="K31" s="72">
        <v>9.9209683565725966E-3</v>
      </c>
      <c r="L31" s="57">
        <v>2.2468218500829206E-2</v>
      </c>
      <c r="M31" s="57">
        <v>3.4779479346885814E-2</v>
      </c>
      <c r="N31" s="57">
        <v>2.8095206470654555E-2</v>
      </c>
      <c r="O31" s="72">
        <v>1.5210979673974383E-2</v>
      </c>
      <c r="P31" s="72">
        <v>2.8423404039280724E-2</v>
      </c>
      <c r="Q31" s="72">
        <v>2.0099183340704926E-2</v>
      </c>
    </row>
    <row r="32" spans="2:17">
      <c r="B32" s="46">
        <v>1986</v>
      </c>
      <c r="C32" s="190">
        <v>2.7520707983703422E-3</v>
      </c>
      <c r="D32" s="190"/>
      <c r="E32" s="72">
        <v>2.7711264763647125E-3</v>
      </c>
      <c r="F32" s="57">
        <v>7.4182094851635814E-3</v>
      </c>
      <c r="G32" s="57">
        <v>5.0125313283208017E-3</v>
      </c>
      <c r="H32" s="57">
        <v>6.5835783197383127E-3</v>
      </c>
      <c r="I32" s="72">
        <v>9.9988969419337256E-3</v>
      </c>
      <c r="J32" s="72">
        <v>1.2341799934386537E-2</v>
      </c>
      <c r="K32" s="72">
        <v>1.060768147419758E-2</v>
      </c>
      <c r="L32" s="57">
        <v>1.7131291444418353E-2</v>
      </c>
      <c r="M32" s="57">
        <v>4.5239146362082247E-2</v>
      </c>
      <c r="N32" s="57">
        <v>2.95684791305161E-2</v>
      </c>
      <c r="O32" s="72">
        <v>1.2612959077275594E-2</v>
      </c>
      <c r="P32" s="72">
        <v>3.3770807149946687E-2</v>
      </c>
      <c r="Q32" s="72">
        <v>1.9884506485949308E-2</v>
      </c>
    </row>
    <row r="33" spans="2:17">
      <c r="B33" s="46">
        <v>1985</v>
      </c>
      <c r="C33" s="190">
        <v>2.6766831159675715E-3</v>
      </c>
      <c r="D33" s="190"/>
      <c r="E33" s="72">
        <v>2.6889096197113536E-3</v>
      </c>
      <c r="F33" s="57">
        <v>2.3362780170840332E-3</v>
      </c>
      <c r="G33" s="57">
        <v>1.7597372125762554E-3</v>
      </c>
      <c r="H33" s="57">
        <v>2.1151163313982268E-3</v>
      </c>
      <c r="I33" s="72">
        <v>9.7497767195083348E-3</v>
      </c>
      <c r="J33" s="72">
        <v>1.6688068722740052E-2</v>
      </c>
      <c r="K33" s="72">
        <v>1.1348319048572439E-2</v>
      </c>
      <c r="L33" s="57">
        <v>2.1049611819339106E-2</v>
      </c>
      <c r="M33" s="57">
        <v>4.3375567836204332E-2</v>
      </c>
      <c r="N33" s="57">
        <v>3.018595117920906E-2</v>
      </c>
      <c r="O33" s="72">
        <v>1.3473798396417847E-2</v>
      </c>
      <c r="P33" s="72">
        <v>3.2968906378173693E-2</v>
      </c>
      <c r="Q33" s="72">
        <v>1.9354932394780359E-2</v>
      </c>
    </row>
    <row r="34" spans="2:17">
      <c r="B34" s="46">
        <v>1984</v>
      </c>
      <c r="C34" s="190">
        <v>4.069882866785785E-3</v>
      </c>
      <c r="D34" s="190"/>
      <c r="E34" s="72">
        <v>4.0683401963889773E-3</v>
      </c>
      <c r="F34" s="57">
        <v>3.4735379562965771E-3</v>
      </c>
      <c r="G34" s="57">
        <v>3.1632653061224492E-3</v>
      </c>
      <c r="H34" s="57">
        <v>3.3549192478739176E-3</v>
      </c>
      <c r="I34" s="72">
        <v>1.2334296088080458E-2</v>
      </c>
      <c r="J34" s="72">
        <v>1.953626488942474E-2</v>
      </c>
      <c r="K34" s="72">
        <v>1.3897182892159653E-2</v>
      </c>
      <c r="L34" s="57">
        <v>1.9318833776665101E-2</v>
      </c>
      <c r="M34" s="57">
        <v>4.0536352333895E-2</v>
      </c>
      <c r="N34" s="57">
        <v>2.8286390101344382E-2</v>
      </c>
      <c r="O34" s="72">
        <v>1.3822754380287551E-2</v>
      </c>
      <c r="P34" s="72">
        <v>3.1728974846206716E-2</v>
      </c>
      <c r="Q34" s="72">
        <v>1.9028799944567902E-2</v>
      </c>
    </row>
    <row r="35" spans="2:17">
      <c r="B35" s="46">
        <v>1983</v>
      </c>
      <c r="C35" s="190">
        <v>3.6819972218522252E-3</v>
      </c>
      <c r="D35" s="190"/>
      <c r="E35" s="72">
        <v>3.6761562793878773E-3</v>
      </c>
      <c r="F35" s="57">
        <v>4.4256688795011063E-3</v>
      </c>
      <c r="G35" s="57">
        <v>3.0483932427283118E-3</v>
      </c>
      <c r="H35" s="57">
        <v>3.9497937329939434E-3</v>
      </c>
      <c r="I35" s="72">
        <v>1.0642027451612421E-2</v>
      </c>
      <c r="J35" s="72">
        <v>1.8458442948831755E-2</v>
      </c>
      <c r="K35" s="72">
        <v>1.2486416769069841E-2</v>
      </c>
      <c r="L35" s="57">
        <v>2.4955745293923842E-2</v>
      </c>
      <c r="M35" s="57">
        <v>4.376714026432986E-2</v>
      </c>
      <c r="N35" s="57">
        <v>3.2691321330404935E-2</v>
      </c>
      <c r="O35" s="72">
        <v>1.4625492577997688E-2</v>
      </c>
      <c r="P35" s="72">
        <v>3.2434879148941921E-2</v>
      </c>
      <c r="Q35" s="72">
        <v>1.9814433652583736E-2</v>
      </c>
    </row>
    <row r="36" spans="2:17">
      <c r="B36" s="46">
        <v>1982</v>
      </c>
      <c r="C36" s="190">
        <v>3.0295947355172786E-3</v>
      </c>
      <c r="D36" s="190"/>
      <c r="E36" s="72">
        <v>3.0261397412066843E-3</v>
      </c>
      <c r="F36" s="57">
        <v>1.0756770437863833E-3</v>
      </c>
      <c r="G36" s="57">
        <v>2.9625639644492324E-3</v>
      </c>
      <c r="H36" s="57">
        <v>1.6788635385277658E-3</v>
      </c>
      <c r="I36" s="72">
        <v>1.1424140692321887E-2</v>
      </c>
      <c r="J36" s="72">
        <v>2.2287123640723116E-2</v>
      </c>
      <c r="K36" s="72">
        <v>1.4061069759213155E-2</v>
      </c>
      <c r="L36" s="57">
        <v>2.6428750757775232E-2</v>
      </c>
      <c r="M36" s="57">
        <v>5.2163193855713753E-2</v>
      </c>
      <c r="N36" s="57">
        <v>3.6736027369854617E-2</v>
      </c>
      <c r="O36" s="72">
        <v>1.5066075667435579E-2</v>
      </c>
      <c r="P36" s="72">
        <v>3.7639809307692493E-2</v>
      </c>
      <c r="Q36" s="72">
        <v>2.1486832043808225E-2</v>
      </c>
    </row>
    <row r="37" spans="2:17">
      <c r="B37" s="46">
        <v>1981</v>
      </c>
      <c r="C37" s="190">
        <v>2.8788435624157786E-2</v>
      </c>
      <c r="D37" s="190"/>
      <c r="E37" s="72">
        <v>2.8748689269486195E-2</v>
      </c>
      <c r="F37" s="57">
        <v>3.0162013098931402E-4</v>
      </c>
      <c r="G37" s="57">
        <v>5.3066958014671454E-3</v>
      </c>
      <c r="H37" s="57">
        <v>2.0820609627449894E-3</v>
      </c>
      <c r="I37" s="72">
        <v>1.2125648451672449E-2</v>
      </c>
      <c r="J37" s="72">
        <v>2.2712829280081632E-2</v>
      </c>
      <c r="K37" s="72">
        <v>1.538328068324846E-2</v>
      </c>
      <c r="L37" s="57">
        <v>3.5134885534565383E-2</v>
      </c>
      <c r="M37" s="57">
        <v>7.3776599298050888E-2</v>
      </c>
      <c r="N37" s="57">
        <v>5.0577049449646791E-2</v>
      </c>
      <c r="O37" s="72">
        <v>2.1086549751497183E-2</v>
      </c>
      <c r="P37" s="72">
        <v>4.5242044940431304E-2</v>
      </c>
      <c r="Q37" s="72">
        <v>2.8721765913757701E-2</v>
      </c>
    </row>
    <row r="38" spans="2:17">
      <c r="B38" s="46">
        <v>1980</v>
      </c>
      <c r="C38" s="190">
        <v>3.5599562870483824E-3</v>
      </c>
      <c r="D38" s="190"/>
      <c r="E38" s="72">
        <v>3.5363877854810719E-3</v>
      </c>
      <c r="F38" s="57">
        <v>3.5982872152855243E-4</v>
      </c>
      <c r="G38" s="57">
        <v>2.016305777154379E-3</v>
      </c>
      <c r="H38" s="57">
        <v>8.4187968773917032E-4</v>
      </c>
      <c r="I38" s="72">
        <v>1.5534055346756823E-2</v>
      </c>
      <c r="J38" s="72">
        <v>2.3802483737433471E-2</v>
      </c>
      <c r="K38" s="72">
        <v>1.779427468279467E-2</v>
      </c>
      <c r="L38" s="57">
        <v>3.5660576822858503E-2</v>
      </c>
      <c r="M38" s="57">
        <v>6.4586641146660281E-2</v>
      </c>
      <c r="N38" s="57">
        <v>4.946405079516647E-2</v>
      </c>
      <c r="O38" s="72">
        <v>1.820926156288721E-2</v>
      </c>
      <c r="P38" s="72">
        <v>4.3246483719729882E-2</v>
      </c>
      <c r="Q38" s="72">
        <v>2.603874623277163E-2</v>
      </c>
    </row>
    <row r="39" spans="2:17">
      <c r="B39" s="46">
        <v>1979</v>
      </c>
      <c r="C39" s="190">
        <v>1.1904508531091483E-2</v>
      </c>
      <c r="D39" s="190"/>
      <c r="E39" s="72">
        <v>1.1582398619499569E-2</v>
      </c>
      <c r="F39" s="57">
        <v>7.2395166230439386E-4</v>
      </c>
      <c r="G39" s="57">
        <v>3.0400912027360822E-3</v>
      </c>
      <c r="H39" s="57">
        <v>1.431251571475543E-3</v>
      </c>
      <c r="I39" s="72">
        <v>1.8091123807890346E-2</v>
      </c>
      <c r="J39" s="72">
        <v>4.1447169942679447E-2</v>
      </c>
      <c r="K39" s="72">
        <v>2.4582772708684596E-2</v>
      </c>
      <c r="L39" s="57">
        <v>3.7971251839638821E-2</v>
      </c>
      <c r="M39" s="57">
        <v>8.2229813810429431E-2</v>
      </c>
      <c r="N39" s="57">
        <v>5.9446434979749704E-2</v>
      </c>
      <c r="O39" s="72">
        <v>2.0377551009284525E-2</v>
      </c>
      <c r="P39" s="72">
        <v>5.6684125387149592E-2</v>
      </c>
      <c r="Q39" s="72">
        <v>3.1507467526822548E-2</v>
      </c>
    </row>
    <row r="40" spans="2:17">
      <c r="B40" s="46">
        <v>1978</v>
      </c>
      <c r="C40" s="190">
        <v>2.0956358000179334E-2</v>
      </c>
      <c r="D40" s="190"/>
      <c r="E40" s="72">
        <v>2.051976720850893E-2</v>
      </c>
      <c r="F40" s="57">
        <v>4.863669859985262E-3</v>
      </c>
      <c r="G40" s="57">
        <v>3.9336201598033187E-3</v>
      </c>
      <c r="H40" s="57">
        <v>4.6491849751948968E-3</v>
      </c>
      <c r="I40" s="72">
        <v>2.124459735083032E-2</v>
      </c>
      <c r="J40" s="72">
        <v>3.5263530302282339E-2</v>
      </c>
      <c r="K40" s="72">
        <v>2.4507056995916553E-2</v>
      </c>
      <c r="L40" s="57">
        <v>4.9239077377458404E-2</v>
      </c>
      <c r="M40" s="57">
        <v>0.11670405505598754</v>
      </c>
      <c r="N40" s="57">
        <v>8.737209433521291E-2</v>
      </c>
      <c r="O40" s="72">
        <v>2.5515450570750074E-2</v>
      </c>
      <c r="P40" s="72">
        <v>7.6739226174865283E-2</v>
      </c>
      <c r="Q40" s="72">
        <v>4.0846869596448419E-2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49</v>
      </c>
      <c r="D7" s="195">
        <v>107</v>
      </c>
      <c r="E7" s="195">
        <v>98</v>
      </c>
      <c r="F7" s="195">
        <v>82</v>
      </c>
      <c r="G7" s="37">
        <v>1.1836734693877551</v>
      </c>
      <c r="H7" s="37">
        <v>-8.411214953271029E-2</v>
      </c>
      <c r="I7" s="37">
        <v>-0.16326530612244894</v>
      </c>
    </row>
    <row r="8" spans="2:9">
      <c r="B8" s="194" t="s">
        <v>59</v>
      </c>
      <c r="C8" s="195">
        <v>60</v>
      </c>
      <c r="D8" s="195">
        <v>67</v>
      </c>
      <c r="E8" s="195">
        <v>153</v>
      </c>
      <c r="F8" s="195">
        <v>74</v>
      </c>
      <c r="G8" s="37">
        <v>0.1166666666666667</v>
      </c>
      <c r="H8" s="37">
        <v>1.283582089552239</v>
      </c>
      <c r="I8" s="37">
        <v>-0.51633986928104569</v>
      </c>
    </row>
    <row r="9" spans="2:9">
      <c r="B9" s="194" t="s">
        <v>60</v>
      </c>
      <c r="C9" s="195">
        <v>67</v>
      </c>
      <c r="D9" s="195">
        <v>50</v>
      </c>
      <c r="E9" s="195">
        <v>42</v>
      </c>
      <c r="F9" s="195">
        <v>75</v>
      </c>
      <c r="G9" s="37">
        <v>-0.25373134328358204</v>
      </c>
      <c r="H9" s="37">
        <v>-0.16000000000000003</v>
      </c>
      <c r="I9" s="37">
        <v>0.78571428571428581</v>
      </c>
    </row>
    <row r="10" spans="2:9">
      <c r="B10" s="194" t="s">
        <v>82</v>
      </c>
      <c r="C10" s="195">
        <v>52</v>
      </c>
      <c r="D10" s="195">
        <v>37</v>
      </c>
      <c r="E10" s="195">
        <v>71</v>
      </c>
      <c r="F10" s="195">
        <v>83</v>
      </c>
      <c r="G10" s="37">
        <v>-0.28846153846153844</v>
      </c>
      <c r="H10" s="37">
        <v>0.91891891891891886</v>
      </c>
      <c r="I10" s="37">
        <v>0.16901408450704225</v>
      </c>
    </row>
    <row r="11" spans="2:9">
      <c r="B11" s="194" t="s">
        <v>62</v>
      </c>
      <c r="C11" s="195">
        <v>53</v>
      </c>
      <c r="D11" s="195">
        <v>50</v>
      </c>
      <c r="E11" s="195">
        <v>53</v>
      </c>
      <c r="F11" s="195">
        <v>40</v>
      </c>
      <c r="G11" s="37">
        <v>-5.6603773584905648E-2</v>
      </c>
      <c r="H11" s="37">
        <v>6.0000000000000053E-2</v>
      </c>
      <c r="I11" s="37">
        <v>-0.24528301886792447</v>
      </c>
    </row>
    <row r="12" spans="2:9">
      <c r="B12" s="194" t="s">
        <v>63</v>
      </c>
      <c r="C12" s="195">
        <v>23</v>
      </c>
      <c r="D12" s="195">
        <v>30</v>
      </c>
      <c r="E12" s="195">
        <v>35</v>
      </c>
      <c r="F12" s="195">
        <v>31</v>
      </c>
      <c r="G12" s="37">
        <v>0.30434782608695654</v>
      </c>
      <c r="H12" s="37">
        <v>0.16666666666666674</v>
      </c>
      <c r="I12" s="37">
        <v>-0.11428571428571432</v>
      </c>
    </row>
    <row r="13" spans="2:9">
      <c r="B13" s="194" t="s">
        <v>64</v>
      </c>
      <c r="C13" s="195">
        <v>29</v>
      </c>
      <c r="D13" s="195">
        <v>55</v>
      </c>
      <c r="E13" s="195">
        <v>54</v>
      </c>
      <c r="F13" s="195">
        <v>38</v>
      </c>
      <c r="G13" s="37">
        <v>0.89655172413793105</v>
      </c>
      <c r="H13" s="37">
        <v>-1.8181818181818188E-2</v>
      </c>
      <c r="I13" s="37">
        <v>-0.29629629629629628</v>
      </c>
    </row>
    <row r="14" spans="2:9">
      <c r="B14" s="194" t="s">
        <v>65</v>
      </c>
      <c r="C14" s="195">
        <v>24</v>
      </c>
      <c r="D14" s="195">
        <v>39</v>
      </c>
      <c r="E14" s="195">
        <v>15</v>
      </c>
      <c r="F14" s="195">
        <v>38</v>
      </c>
      <c r="G14" s="37">
        <v>0.625</v>
      </c>
      <c r="H14" s="37">
        <v>-0.61538461538461542</v>
      </c>
      <c r="I14" s="37">
        <v>1.5333333333333332</v>
      </c>
    </row>
    <row r="15" spans="2:9">
      <c r="B15" s="194" t="s">
        <v>66</v>
      </c>
      <c r="C15" s="195">
        <v>38</v>
      </c>
      <c r="D15" s="195">
        <v>36</v>
      </c>
      <c r="E15" s="195">
        <v>45</v>
      </c>
      <c r="F15" s="195">
        <v>68</v>
      </c>
      <c r="G15" s="37">
        <v>-5.2631578947368474E-2</v>
      </c>
      <c r="H15" s="37">
        <v>0.25</v>
      </c>
      <c r="I15" s="37">
        <v>0.51111111111111107</v>
      </c>
    </row>
    <row r="16" spans="2:9">
      <c r="B16" s="194" t="s">
        <v>67</v>
      </c>
      <c r="C16" s="195">
        <v>48</v>
      </c>
      <c r="D16" s="195">
        <v>54</v>
      </c>
      <c r="E16" s="195">
        <v>54</v>
      </c>
      <c r="F16" s="195">
        <v>69</v>
      </c>
      <c r="G16" s="37">
        <v>0.125</v>
      </c>
      <c r="H16" s="37">
        <v>0</v>
      </c>
      <c r="I16" s="37">
        <v>0.27777777777777768</v>
      </c>
    </row>
    <row r="17" spans="2:12">
      <c r="B17" s="194" t="s">
        <v>68</v>
      </c>
      <c r="C17" s="195">
        <v>60</v>
      </c>
      <c r="D17" s="195">
        <v>50</v>
      </c>
      <c r="E17" s="195">
        <v>81</v>
      </c>
      <c r="F17" s="195">
        <v>126</v>
      </c>
      <c r="G17" s="37">
        <v>-0.16666666666666663</v>
      </c>
      <c r="H17" s="37">
        <v>0.62000000000000011</v>
      </c>
      <c r="I17" s="37">
        <v>0.55555555555555558</v>
      </c>
    </row>
    <row r="18" spans="2:12">
      <c r="B18" s="194" t="s">
        <v>69</v>
      </c>
      <c r="C18" s="195">
        <v>108</v>
      </c>
      <c r="D18" s="195">
        <v>99</v>
      </c>
      <c r="E18" s="195">
        <v>107</v>
      </c>
      <c r="F18" s="195">
        <v>134</v>
      </c>
      <c r="G18" s="37">
        <v>-8.333333333333337E-2</v>
      </c>
      <c r="H18" s="37">
        <v>8.0808080808080884E-2</v>
      </c>
      <c r="I18" s="37">
        <v>0.25233644859813076</v>
      </c>
    </row>
    <row r="19" spans="2:12">
      <c r="B19" s="196" t="s">
        <v>70</v>
      </c>
      <c r="C19" s="197">
        <v>611</v>
      </c>
      <c r="D19" s="197">
        <v>674</v>
      </c>
      <c r="E19" s="197">
        <v>808</v>
      </c>
      <c r="F19" s="197">
        <v>858</v>
      </c>
      <c r="G19" s="40">
        <v>0.10310965630114577</v>
      </c>
      <c r="H19" s="40">
        <v>0.19881305637982205</v>
      </c>
      <c r="I19" s="40">
        <v>6.1881188118811936E-2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52</v>
      </c>
      <c r="D25" s="195">
        <v>43</v>
      </c>
      <c r="E25" s="195">
        <v>71</v>
      </c>
      <c r="F25" s="195">
        <v>48</v>
      </c>
      <c r="G25" s="37">
        <v>-0.17307692307692313</v>
      </c>
      <c r="H25" s="37">
        <v>0.65116279069767447</v>
      </c>
      <c r="I25" s="37">
        <v>-0.323943661971831</v>
      </c>
    </row>
    <row r="26" spans="2:12">
      <c r="B26" s="194" t="s">
        <v>59</v>
      </c>
      <c r="C26" s="195">
        <v>32</v>
      </c>
      <c r="D26" s="195">
        <v>35</v>
      </c>
      <c r="E26" s="195">
        <v>74</v>
      </c>
      <c r="F26" s="195">
        <v>59</v>
      </c>
      <c r="G26" s="37">
        <v>9.375E-2</v>
      </c>
      <c r="H26" s="37">
        <v>1.1142857142857143</v>
      </c>
      <c r="I26" s="37">
        <v>-0.20270270270270274</v>
      </c>
    </row>
    <row r="27" spans="2:12">
      <c r="B27" s="194" t="s">
        <v>60</v>
      </c>
      <c r="C27" s="195">
        <v>57</v>
      </c>
      <c r="D27" s="195">
        <v>54</v>
      </c>
      <c r="E27" s="195">
        <v>74</v>
      </c>
      <c r="F27" s="195">
        <v>48</v>
      </c>
      <c r="G27" s="37">
        <v>-5.2631578947368474E-2</v>
      </c>
      <c r="H27" s="37">
        <v>0.37037037037037046</v>
      </c>
      <c r="I27" s="37">
        <v>-0.35135135135135132</v>
      </c>
    </row>
    <row r="28" spans="2:12">
      <c r="B28" s="194" t="s">
        <v>82</v>
      </c>
      <c r="C28" s="195">
        <v>73</v>
      </c>
      <c r="D28" s="195">
        <v>27</v>
      </c>
      <c r="E28" s="195">
        <v>24</v>
      </c>
      <c r="F28" s="195">
        <v>151</v>
      </c>
      <c r="G28" s="37">
        <v>-0.63013698630136994</v>
      </c>
      <c r="H28" s="37">
        <v>-0.11111111111111116</v>
      </c>
      <c r="I28" s="37">
        <v>5.291666666666667</v>
      </c>
    </row>
    <row r="29" spans="2:12">
      <c r="B29" s="194" t="s">
        <v>62</v>
      </c>
      <c r="C29" s="195">
        <v>35</v>
      </c>
      <c r="D29" s="195">
        <v>28</v>
      </c>
      <c r="E29" s="195">
        <v>64</v>
      </c>
      <c r="F29" s="195">
        <v>77</v>
      </c>
      <c r="G29" s="37">
        <v>-0.19999999999999996</v>
      </c>
      <c r="H29" s="37">
        <v>1.2857142857142856</v>
      </c>
      <c r="I29" s="37">
        <v>0.203125</v>
      </c>
    </row>
    <row r="30" spans="2:12">
      <c r="B30" s="194" t="s">
        <v>63</v>
      </c>
      <c r="C30" s="195">
        <v>14</v>
      </c>
      <c r="D30" s="195">
        <v>28</v>
      </c>
      <c r="E30" s="195">
        <v>23</v>
      </c>
      <c r="F30" s="195">
        <v>42</v>
      </c>
      <c r="G30" s="37">
        <v>1</v>
      </c>
      <c r="H30" s="37">
        <v>-0.1785714285714286</v>
      </c>
      <c r="I30" s="37">
        <v>0.82608695652173902</v>
      </c>
    </row>
    <row r="31" spans="2:12">
      <c r="B31" s="194" t="s">
        <v>64</v>
      </c>
      <c r="C31" s="195">
        <v>7</v>
      </c>
      <c r="D31" s="195">
        <v>13</v>
      </c>
      <c r="E31" s="195">
        <v>31</v>
      </c>
      <c r="F31" s="195">
        <v>29</v>
      </c>
      <c r="G31" s="37">
        <v>0.85714285714285721</v>
      </c>
      <c r="H31" s="37">
        <v>1.3846153846153846</v>
      </c>
      <c r="I31" s="37">
        <v>-6.4516129032258118E-2</v>
      </c>
    </row>
    <row r="32" spans="2:12">
      <c r="B32" s="194" t="s">
        <v>65</v>
      </c>
      <c r="C32" s="195">
        <v>6</v>
      </c>
      <c r="D32" s="195">
        <v>12</v>
      </c>
      <c r="E32" s="195">
        <v>28</v>
      </c>
      <c r="F32" s="195">
        <v>12</v>
      </c>
      <c r="G32" s="37">
        <v>1</v>
      </c>
      <c r="H32" s="37">
        <v>1.3333333333333335</v>
      </c>
      <c r="I32" s="37">
        <v>-0.5714285714285714</v>
      </c>
    </row>
    <row r="33" spans="2:12">
      <c r="B33" s="194" t="s">
        <v>66</v>
      </c>
      <c r="C33" s="195">
        <v>49</v>
      </c>
      <c r="D33" s="195">
        <v>8</v>
      </c>
      <c r="E33" s="195">
        <v>19</v>
      </c>
      <c r="F33" s="195">
        <v>20</v>
      </c>
      <c r="G33" s="37">
        <v>-0.83673469387755106</v>
      </c>
      <c r="H33" s="37">
        <v>1.375</v>
      </c>
      <c r="I33" s="37">
        <v>5.2631578947368363E-2</v>
      </c>
    </row>
    <row r="34" spans="2:12">
      <c r="B34" s="194" t="s">
        <v>67</v>
      </c>
      <c r="C34" s="195">
        <v>34</v>
      </c>
      <c r="D34" s="195">
        <v>29</v>
      </c>
      <c r="E34" s="195">
        <v>60</v>
      </c>
      <c r="F34" s="195">
        <v>38</v>
      </c>
      <c r="G34" s="37">
        <v>-0.1470588235294118</v>
      </c>
      <c r="H34" s="37">
        <v>1.0689655172413794</v>
      </c>
      <c r="I34" s="37">
        <v>-0.3666666666666667</v>
      </c>
    </row>
    <row r="35" spans="2:12">
      <c r="B35" s="194" t="s">
        <v>68</v>
      </c>
      <c r="C35" s="195">
        <v>53</v>
      </c>
      <c r="D35" s="195">
        <v>38</v>
      </c>
      <c r="E35" s="195">
        <v>70</v>
      </c>
      <c r="F35" s="195">
        <v>47</v>
      </c>
      <c r="G35" s="37">
        <v>-0.28301886792452835</v>
      </c>
      <c r="H35" s="37">
        <v>0.84210526315789469</v>
      </c>
      <c r="I35" s="37">
        <v>-0.32857142857142863</v>
      </c>
    </row>
    <row r="36" spans="2:12">
      <c r="B36" s="194" t="s">
        <v>69</v>
      </c>
      <c r="C36" s="195">
        <v>71</v>
      </c>
      <c r="D36" s="195">
        <v>42</v>
      </c>
      <c r="E36" s="195">
        <v>103</v>
      </c>
      <c r="F36" s="195">
        <v>9</v>
      </c>
      <c r="G36" s="37">
        <v>-0.40845070422535212</v>
      </c>
      <c r="H36" s="37">
        <v>1.4523809523809526</v>
      </c>
      <c r="I36" s="37">
        <v>-0.91262135922330101</v>
      </c>
    </row>
    <row r="37" spans="2:12">
      <c r="B37" s="196" t="s">
        <v>70</v>
      </c>
      <c r="C37" s="197">
        <v>483</v>
      </c>
      <c r="D37" s="197">
        <v>357</v>
      </c>
      <c r="E37" s="197">
        <v>641</v>
      </c>
      <c r="F37" s="197">
        <v>580</v>
      </c>
      <c r="G37" s="40">
        <v>-0.26086956521739135</v>
      </c>
      <c r="H37" s="40">
        <v>0.79551820728291323</v>
      </c>
      <c r="I37" s="40">
        <v>-9.5163806552262087E-2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401</v>
      </c>
      <c r="D43" s="195">
        <v>424</v>
      </c>
      <c r="E43" s="195">
        <v>335</v>
      </c>
      <c r="F43" s="195">
        <v>364</v>
      </c>
      <c r="G43" s="37">
        <v>5.7356608478803084E-2</v>
      </c>
      <c r="H43" s="37">
        <v>-0.20990566037735847</v>
      </c>
      <c r="I43" s="37">
        <v>8.6567164179104372E-2</v>
      </c>
    </row>
    <row r="44" spans="2:12">
      <c r="B44" s="194" t="s">
        <v>59</v>
      </c>
      <c r="C44" s="195">
        <v>424</v>
      </c>
      <c r="D44" s="195">
        <v>589</v>
      </c>
      <c r="E44" s="195">
        <v>449</v>
      </c>
      <c r="F44" s="195">
        <v>487</v>
      </c>
      <c r="G44" s="37">
        <v>0.38915094339622636</v>
      </c>
      <c r="H44" s="37">
        <v>-0.23769100169779289</v>
      </c>
      <c r="I44" s="37">
        <v>8.4632516703786242E-2</v>
      </c>
    </row>
    <row r="45" spans="2:12">
      <c r="B45" s="194" t="s">
        <v>60</v>
      </c>
      <c r="C45" s="195">
        <v>439</v>
      </c>
      <c r="D45" s="195">
        <v>390</v>
      </c>
      <c r="E45" s="195">
        <v>452</v>
      </c>
      <c r="F45" s="195">
        <v>508</v>
      </c>
      <c r="G45" s="37">
        <v>-0.11161731207289294</v>
      </c>
      <c r="H45" s="37">
        <v>0.15897435897435908</v>
      </c>
      <c r="I45" s="37">
        <v>0.12389380530973448</v>
      </c>
    </row>
    <row r="46" spans="2:12">
      <c r="B46" s="194" t="s">
        <v>82</v>
      </c>
      <c r="C46" s="195">
        <v>500</v>
      </c>
      <c r="D46" s="195">
        <v>375</v>
      </c>
      <c r="E46" s="195">
        <v>252</v>
      </c>
      <c r="F46" s="195">
        <v>378</v>
      </c>
      <c r="G46" s="37">
        <v>-0.25</v>
      </c>
      <c r="H46" s="37">
        <v>-0.32799999999999996</v>
      </c>
      <c r="I46" s="37">
        <v>0.5</v>
      </c>
    </row>
    <row r="47" spans="2:12">
      <c r="B47" s="194" t="s">
        <v>62</v>
      </c>
      <c r="C47" s="195">
        <v>351</v>
      </c>
      <c r="D47" s="195">
        <v>391</v>
      </c>
      <c r="E47" s="195">
        <v>484</v>
      </c>
      <c r="F47" s="195">
        <v>342</v>
      </c>
      <c r="G47" s="37">
        <v>0.11396011396011385</v>
      </c>
      <c r="H47" s="37">
        <v>0.23785166240409206</v>
      </c>
      <c r="I47" s="37">
        <v>-0.29338842975206614</v>
      </c>
    </row>
    <row r="48" spans="2:12">
      <c r="B48" s="194" t="s">
        <v>63</v>
      </c>
      <c r="C48" s="195">
        <v>274</v>
      </c>
      <c r="D48" s="195">
        <v>213</v>
      </c>
      <c r="E48" s="195">
        <v>258</v>
      </c>
      <c r="F48" s="195">
        <v>197</v>
      </c>
      <c r="G48" s="37">
        <v>-0.22262773722627738</v>
      </c>
      <c r="H48" s="37">
        <v>0.21126760563380276</v>
      </c>
      <c r="I48" s="37">
        <v>-0.23643410852713176</v>
      </c>
    </row>
    <row r="49" spans="2:12">
      <c r="B49" s="194" t="s">
        <v>64</v>
      </c>
      <c r="C49" s="195">
        <v>427</v>
      </c>
      <c r="D49" s="195">
        <v>293</v>
      </c>
      <c r="E49" s="195">
        <v>380</v>
      </c>
      <c r="F49" s="195">
        <v>439</v>
      </c>
      <c r="G49" s="37">
        <v>-0.31381733021077285</v>
      </c>
      <c r="H49" s="37">
        <v>0.29692832764505117</v>
      </c>
      <c r="I49" s="37">
        <v>0.15526315789473677</v>
      </c>
    </row>
    <row r="50" spans="2:12">
      <c r="B50" s="194" t="s">
        <v>65</v>
      </c>
      <c r="C50" s="195">
        <v>249</v>
      </c>
      <c r="D50" s="195">
        <v>296</v>
      </c>
      <c r="E50" s="195">
        <v>321</v>
      </c>
      <c r="F50" s="195">
        <v>357</v>
      </c>
      <c r="G50" s="37">
        <v>0.18875502008032119</v>
      </c>
      <c r="H50" s="37">
        <v>8.4459459459459429E-2</v>
      </c>
      <c r="I50" s="37">
        <v>0.11214953271028039</v>
      </c>
    </row>
    <row r="51" spans="2:12">
      <c r="B51" s="194" t="s">
        <v>66</v>
      </c>
      <c r="C51" s="195">
        <v>324</v>
      </c>
      <c r="D51" s="195">
        <v>233</v>
      </c>
      <c r="E51" s="195">
        <v>289</v>
      </c>
      <c r="F51" s="195">
        <v>379</v>
      </c>
      <c r="G51" s="37">
        <v>-0.28086419753086422</v>
      </c>
      <c r="H51" s="37">
        <v>0.24034334763948495</v>
      </c>
      <c r="I51" s="37">
        <v>0.31141868512110737</v>
      </c>
    </row>
    <row r="52" spans="2:12">
      <c r="B52" s="194" t="s">
        <v>67</v>
      </c>
      <c r="C52" s="195">
        <v>346</v>
      </c>
      <c r="D52" s="195">
        <v>393</v>
      </c>
      <c r="E52" s="195">
        <v>391</v>
      </c>
      <c r="F52" s="195">
        <v>518</v>
      </c>
      <c r="G52" s="37">
        <v>0.13583815028901736</v>
      </c>
      <c r="H52" s="37">
        <v>-5.0890585241730735E-3</v>
      </c>
      <c r="I52" s="37">
        <v>0.32480818414322243</v>
      </c>
    </row>
    <row r="53" spans="2:12">
      <c r="B53" s="194" t="s">
        <v>68</v>
      </c>
      <c r="C53" s="195">
        <v>480</v>
      </c>
      <c r="D53" s="195">
        <v>313</v>
      </c>
      <c r="E53" s="195">
        <v>371</v>
      </c>
      <c r="F53" s="195">
        <v>429</v>
      </c>
      <c r="G53" s="37">
        <v>-0.34791666666666665</v>
      </c>
      <c r="H53" s="37">
        <v>0.18530351437699677</v>
      </c>
      <c r="I53" s="37">
        <v>0.15633423180592998</v>
      </c>
    </row>
    <row r="54" spans="2:12">
      <c r="B54" s="194" t="s">
        <v>69</v>
      </c>
      <c r="C54" s="195">
        <v>518</v>
      </c>
      <c r="D54" s="195">
        <v>435</v>
      </c>
      <c r="E54" s="195">
        <v>581</v>
      </c>
      <c r="F54" s="195">
        <v>415</v>
      </c>
      <c r="G54" s="37">
        <v>-0.16023166023166024</v>
      </c>
      <c r="H54" s="37">
        <v>0.33563218390804606</v>
      </c>
      <c r="I54" s="37">
        <v>-0.2857142857142857</v>
      </c>
    </row>
    <row r="55" spans="2:12">
      <c r="B55" s="196" t="s">
        <v>70</v>
      </c>
      <c r="C55" s="197">
        <v>4733</v>
      </c>
      <c r="D55" s="197">
        <v>4345</v>
      </c>
      <c r="E55" s="197">
        <v>4563</v>
      </c>
      <c r="F55" s="197">
        <v>4813</v>
      </c>
      <c r="G55" s="40">
        <v>-8.1977604056623687E-2</v>
      </c>
      <c r="H55" s="40">
        <v>5.0172612197928679E-2</v>
      </c>
      <c r="I55" s="40">
        <v>5.4788516326977899E-2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10087</v>
      </c>
      <c r="D61" s="195">
        <v>9703</v>
      </c>
      <c r="E61" s="195">
        <v>10039</v>
      </c>
      <c r="F61" s="195">
        <v>10201</v>
      </c>
      <c r="G61" s="37">
        <v>-3.8068801427580068E-2</v>
      </c>
      <c r="H61" s="37">
        <v>3.462846542306508E-2</v>
      </c>
      <c r="I61" s="37">
        <v>1.6137065444765453E-2</v>
      </c>
    </row>
    <row r="62" spans="2:12">
      <c r="B62" s="194" t="s">
        <v>59</v>
      </c>
      <c r="C62" s="195">
        <v>14630</v>
      </c>
      <c r="D62" s="195">
        <v>12703</v>
      </c>
      <c r="E62" s="195">
        <v>11824</v>
      </c>
      <c r="F62" s="195">
        <v>15267</v>
      </c>
      <c r="G62" s="37">
        <v>-0.13171565276828434</v>
      </c>
      <c r="H62" s="37">
        <v>-6.9196252853656603E-2</v>
      </c>
      <c r="I62" s="37">
        <v>0.29118741542625171</v>
      </c>
    </row>
    <row r="63" spans="2:12">
      <c r="B63" s="194" t="s">
        <v>60</v>
      </c>
      <c r="C63" s="195">
        <v>12707</v>
      </c>
      <c r="D63" s="195">
        <v>11200</v>
      </c>
      <c r="E63" s="195">
        <v>10396</v>
      </c>
      <c r="F63" s="195">
        <v>15893</v>
      </c>
      <c r="G63" s="37">
        <v>-0.11859604942157864</v>
      </c>
      <c r="H63" s="37">
        <v>-7.1785714285714231E-2</v>
      </c>
      <c r="I63" s="37">
        <v>0.52876106194690276</v>
      </c>
    </row>
    <row r="64" spans="2:12">
      <c r="B64" s="194" t="s">
        <v>82</v>
      </c>
      <c r="C64" s="195">
        <v>15350</v>
      </c>
      <c r="D64" s="195">
        <v>12983</v>
      </c>
      <c r="E64" s="195">
        <v>11431</v>
      </c>
      <c r="F64" s="195">
        <v>13821</v>
      </c>
      <c r="G64" s="37">
        <v>-0.15420195439739415</v>
      </c>
      <c r="H64" s="37">
        <v>-0.11954093814988831</v>
      </c>
      <c r="I64" s="37">
        <v>0.20908057037879457</v>
      </c>
    </row>
    <row r="65" spans="2:9">
      <c r="B65" s="194" t="s">
        <v>62</v>
      </c>
      <c r="C65" s="195">
        <v>11205</v>
      </c>
      <c r="D65" s="195">
        <v>9845</v>
      </c>
      <c r="E65" s="195">
        <v>12749</v>
      </c>
      <c r="F65" s="195">
        <v>10319</v>
      </c>
      <c r="G65" s="37">
        <v>-0.12137438643462739</v>
      </c>
      <c r="H65" s="37">
        <v>0.29497206703910606</v>
      </c>
      <c r="I65" s="37">
        <v>-0.19060318456349523</v>
      </c>
    </row>
    <row r="66" spans="2:9">
      <c r="B66" s="194" t="s">
        <v>63</v>
      </c>
      <c r="C66" s="195">
        <v>10327</v>
      </c>
      <c r="D66" s="195">
        <v>8930</v>
      </c>
      <c r="E66" s="195">
        <v>6622</v>
      </c>
      <c r="F66" s="195">
        <v>7796</v>
      </c>
      <c r="G66" s="37">
        <v>-0.13527645976566283</v>
      </c>
      <c r="H66" s="37">
        <v>-0.25845464725643896</v>
      </c>
      <c r="I66" s="37">
        <v>0.17728782845061919</v>
      </c>
    </row>
    <row r="67" spans="2:9">
      <c r="B67" s="194" t="s">
        <v>64</v>
      </c>
      <c r="C67" s="195">
        <v>15804</v>
      </c>
      <c r="D67" s="195">
        <v>15451</v>
      </c>
      <c r="E67" s="195">
        <v>13928</v>
      </c>
      <c r="F67" s="195">
        <v>15064</v>
      </c>
      <c r="G67" s="37">
        <v>-2.2336117438623182E-2</v>
      </c>
      <c r="H67" s="37">
        <v>-9.85696718658986E-2</v>
      </c>
      <c r="I67" s="37">
        <v>8.1562320505456531E-2</v>
      </c>
    </row>
    <row r="68" spans="2:9">
      <c r="B68" s="194" t="s">
        <v>65</v>
      </c>
      <c r="C68" s="195">
        <v>13812</v>
      </c>
      <c r="D68" s="195">
        <v>14228</v>
      </c>
      <c r="E68" s="195">
        <v>13174</v>
      </c>
      <c r="F68" s="195">
        <v>12821</v>
      </c>
      <c r="G68" s="37">
        <v>3.0118737329858147E-2</v>
      </c>
      <c r="H68" s="37">
        <v>-7.40792802923812E-2</v>
      </c>
      <c r="I68" s="37">
        <v>-2.6795202671929585E-2</v>
      </c>
    </row>
    <row r="69" spans="2:9">
      <c r="B69" s="194" t="s">
        <v>66</v>
      </c>
      <c r="C69" s="195">
        <v>10837</v>
      </c>
      <c r="D69" s="195">
        <v>8921</v>
      </c>
      <c r="E69" s="195">
        <v>8875</v>
      </c>
      <c r="F69" s="195">
        <v>10333</v>
      </c>
      <c r="G69" s="37">
        <v>-0.17680169788686906</v>
      </c>
      <c r="H69" s="37">
        <v>-5.1563726039681734E-3</v>
      </c>
      <c r="I69" s="37">
        <v>0.16428169014084504</v>
      </c>
    </row>
    <row r="70" spans="2:9">
      <c r="B70" s="194" t="s">
        <v>67</v>
      </c>
      <c r="C70" s="195">
        <v>16365</v>
      </c>
      <c r="D70" s="195">
        <v>12886</v>
      </c>
      <c r="E70" s="195">
        <v>13411</v>
      </c>
      <c r="F70" s="195">
        <v>14941</v>
      </c>
      <c r="G70" s="37">
        <v>-0.2125878399022304</v>
      </c>
      <c r="H70" s="37">
        <v>4.0741890423715565E-2</v>
      </c>
      <c r="I70" s="37">
        <v>0.11408545224069799</v>
      </c>
    </row>
    <row r="71" spans="2:9">
      <c r="B71" s="194" t="s">
        <v>68</v>
      </c>
      <c r="C71" s="195">
        <v>10117</v>
      </c>
      <c r="D71" s="195">
        <v>9124</v>
      </c>
      <c r="E71" s="195">
        <v>10865</v>
      </c>
      <c r="F71" s="195">
        <v>10651</v>
      </c>
      <c r="G71" s="37">
        <v>-9.8151625976079848E-2</v>
      </c>
      <c r="H71" s="37">
        <v>0.19081543182814564</v>
      </c>
      <c r="I71" s="37">
        <v>-1.9696272434422513E-2</v>
      </c>
    </row>
    <row r="72" spans="2:9">
      <c r="B72" s="194" t="s">
        <v>69</v>
      </c>
      <c r="C72" s="195">
        <v>11506</v>
      </c>
      <c r="D72" s="195">
        <v>10060</v>
      </c>
      <c r="E72" s="195">
        <v>11915</v>
      </c>
      <c r="F72" s="195">
        <v>10773</v>
      </c>
      <c r="G72" s="37">
        <v>-0.1256735616200243</v>
      </c>
      <c r="H72" s="37">
        <v>0.18439363817097409</v>
      </c>
      <c r="I72" s="37">
        <v>-9.5845572807385704E-2</v>
      </c>
    </row>
    <row r="73" spans="2:9">
      <c r="B73" s="196" t="s">
        <v>70</v>
      </c>
      <c r="C73" s="197">
        <v>152747</v>
      </c>
      <c r="D73" s="197">
        <v>136034</v>
      </c>
      <c r="E73" s="197">
        <v>135229</v>
      </c>
      <c r="F73" s="197">
        <v>147880</v>
      </c>
      <c r="G73" s="40">
        <v>-0.10941622421389618</v>
      </c>
      <c r="H73" s="40">
        <v>-5.9176382374994674E-3</v>
      </c>
      <c r="I73" s="40">
        <v>9.3552418490116862E-2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10589</v>
      </c>
      <c r="D80" s="195">
        <v>10277</v>
      </c>
      <c r="E80" s="195">
        <v>10543</v>
      </c>
      <c r="F80" s="195">
        <v>10695</v>
      </c>
      <c r="G80" s="37">
        <v>-2.9464538672206997E-2</v>
      </c>
      <c r="H80" s="37">
        <v>2.58830397976062E-2</v>
      </c>
      <c r="I80" s="37">
        <v>1.4417148819121595E-2</v>
      </c>
    </row>
    <row r="81" spans="2:12" ht="16.5" thickBot="1">
      <c r="B81" s="194" t="s">
        <v>59</v>
      </c>
      <c r="C81" s="195">
        <v>15146</v>
      </c>
      <c r="D81" s="195">
        <v>13394</v>
      </c>
      <c r="E81" s="195">
        <v>12500</v>
      </c>
      <c r="F81" s="195">
        <v>15887</v>
      </c>
      <c r="G81" s="37">
        <v>-0.1156741053743563</v>
      </c>
      <c r="H81" s="37">
        <v>-6.6746304315365101E-2</v>
      </c>
      <c r="I81" s="37">
        <v>0.27096000000000009</v>
      </c>
      <c r="L81" s="48" t="s">
        <v>92</v>
      </c>
    </row>
    <row r="82" spans="2:12">
      <c r="B82" s="194" t="s">
        <v>60</v>
      </c>
      <c r="C82" s="195">
        <v>13270</v>
      </c>
      <c r="D82" s="195">
        <v>11694</v>
      </c>
      <c r="E82" s="195">
        <v>10964</v>
      </c>
      <c r="F82" s="195">
        <v>16524</v>
      </c>
      <c r="G82" s="37">
        <v>-0.11876412961567451</v>
      </c>
      <c r="H82" s="37">
        <v>-6.2425175303574498E-2</v>
      </c>
      <c r="I82" s="37">
        <v>0.50711419190076623</v>
      </c>
    </row>
    <row r="83" spans="2:12">
      <c r="B83" s="194" t="s">
        <v>82</v>
      </c>
      <c r="C83" s="195">
        <v>15975</v>
      </c>
      <c r="D83" s="195">
        <v>13422</v>
      </c>
      <c r="E83" s="195">
        <v>11778</v>
      </c>
      <c r="F83" s="195">
        <v>14433</v>
      </c>
      <c r="G83" s="37">
        <v>-0.15981220657276995</v>
      </c>
      <c r="H83" s="37">
        <v>-0.12248547161376844</v>
      </c>
      <c r="I83" s="37">
        <v>0.22542027508914919</v>
      </c>
    </row>
    <row r="84" spans="2:12">
      <c r="B84" s="194" t="s">
        <v>62</v>
      </c>
      <c r="C84" s="195">
        <v>11644</v>
      </c>
      <c r="D84" s="195">
        <v>10314</v>
      </c>
      <c r="E84" s="195">
        <v>13350</v>
      </c>
      <c r="F84" s="195">
        <v>10778</v>
      </c>
      <c r="G84" s="37">
        <v>-0.11422191686705596</v>
      </c>
      <c r="H84" s="37">
        <v>0.29435718440954051</v>
      </c>
      <c r="I84" s="37">
        <v>-0.19265917602996252</v>
      </c>
    </row>
    <row r="85" spans="2:12">
      <c r="B85" s="194" t="s">
        <v>63</v>
      </c>
      <c r="C85" s="195">
        <v>10638</v>
      </c>
      <c r="D85" s="195">
        <v>9201</v>
      </c>
      <c r="E85" s="195">
        <v>6938</v>
      </c>
      <c r="F85" s="195">
        <v>8066</v>
      </c>
      <c r="G85" s="37">
        <v>-0.13508178228990408</v>
      </c>
      <c r="H85" s="37">
        <v>-0.24595152700793388</v>
      </c>
      <c r="I85" s="37">
        <v>0.16258287690977236</v>
      </c>
    </row>
    <row r="86" spans="2:12">
      <c r="B86" s="194" t="s">
        <v>64</v>
      </c>
      <c r="C86" s="195">
        <v>16267</v>
      </c>
      <c r="D86" s="195">
        <v>15812</v>
      </c>
      <c r="E86" s="195">
        <v>14393</v>
      </c>
      <c r="F86" s="195">
        <v>15570</v>
      </c>
      <c r="G86" s="37">
        <v>-2.7970738304542886E-2</v>
      </c>
      <c r="H86" s="37">
        <v>-8.9741968125474303E-2</v>
      </c>
      <c r="I86" s="37">
        <v>8.1775863266865922E-2</v>
      </c>
    </row>
    <row r="87" spans="2:12">
      <c r="B87" s="194" t="s">
        <v>65</v>
      </c>
      <c r="C87" s="195">
        <v>14091</v>
      </c>
      <c r="D87" s="195">
        <v>14575</v>
      </c>
      <c r="E87" s="195">
        <v>13538</v>
      </c>
      <c r="F87" s="195">
        <v>13228</v>
      </c>
      <c r="G87" s="37">
        <v>3.4348165495706517E-2</v>
      </c>
      <c r="H87" s="37">
        <v>-7.1149228130360176E-2</v>
      </c>
      <c r="I87" s="37">
        <v>-2.2898507903678533E-2</v>
      </c>
    </row>
    <row r="88" spans="2:12">
      <c r="B88" s="194" t="s">
        <v>66</v>
      </c>
      <c r="C88" s="195">
        <v>11248</v>
      </c>
      <c r="D88" s="195">
        <v>9198</v>
      </c>
      <c r="E88" s="195">
        <v>9228</v>
      </c>
      <c r="F88" s="195">
        <v>10800</v>
      </c>
      <c r="G88" s="37">
        <v>-0.18225462304409668</v>
      </c>
      <c r="H88" s="37">
        <v>3.2615786040444128E-3</v>
      </c>
      <c r="I88" s="37">
        <v>0.17035110533159958</v>
      </c>
    </row>
    <row r="89" spans="2:12">
      <c r="B89" s="194" t="s">
        <v>67</v>
      </c>
      <c r="C89" s="195">
        <v>16793</v>
      </c>
      <c r="D89" s="195">
        <v>13362</v>
      </c>
      <c r="E89" s="195">
        <v>13916</v>
      </c>
      <c r="F89" s="195">
        <v>15566</v>
      </c>
      <c r="G89" s="37">
        <v>-0.20431132019293752</v>
      </c>
      <c r="H89" s="37">
        <v>4.1460859152821383E-2</v>
      </c>
      <c r="I89" s="37">
        <v>0.11856855418223633</v>
      </c>
    </row>
    <row r="90" spans="2:12">
      <c r="B90" s="194" t="s">
        <v>68</v>
      </c>
      <c r="C90" s="195">
        <v>10710</v>
      </c>
      <c r="D90" s="195">
        <v>9525</v>
      </c>
      <c r="E90" s="195">
        <v>11387</v>
      </c>
      <c r="F90" s="195">
        <v>11253</v>
      </c>
      <c r="G90" s="37">
        <v>-0.11064425770308128</v>
      </c>
      <c r="H90" s="37">
        <v>0.19548556430446196</v>
      </c>
      <c r="I90" s="37">
        <v>-1.1767805392113861E-2</v>
      </c>
    </row>
    <row r="91" spans="2:12">
      <c r="B91" s="194" t="s">
        <v>69</v>
      </c>
      <c r="C91" s="195">
        <v>12203</v>
      </c>
      <c r="D91" s="195">
        <v>10636</v>
      </c>
      <c r="E91" s="195">
        <v>12706</v>
      </c>
      <c r="F91" s="195">
        <v>11331</v>
      </c>
      <c r="G91" s="37">
        <v>-0.12841104646398427</v>
      </c>
      <c r="H91" s="37">
        <v>0.19462203836028591</v>
      </c>
      <c r="I91" s="37">
        <v>-0.10821659058712418</v>
      </c>
    </row>
    <row r="92" spans="2:12">
      <c r="B92" s="196" t="s">
        <v>70</v>
      </c>
      <c r="C92" s="197">
        <v>158574</v>
      </c>
      <c r="D92" s="197">
        <v>141410</v>
      </c>
      <c r="E92" s="197">
        <v>141241</v>
      </c>
      <c r="F92" s="197">
        <v>154131</v>
      </c>
      <c r="G92" s="40">
        <v>-0.10823968620328683</v>
      </c>
      <c r="H92" s="40">
        <v>-1.1951064281168211E-3</v>
      </c>
      <c r="I92" s="40">
        <v>9.1262452120843163E-2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107</v>
      </c>
      <c r="D7" s="202">
        <v>98</v>
      </c>
      <c r="E7" s="195">
        <v>82</v>
      </c>
      <c r="F7" s="113">
        <v>-8.411214953271029E-2</v>
      </c>
      <c r="G7" s="180">
        <v>-0.16326530612244894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67</v>
      </c>
      <c r="D8" s="202">
        <v>153</v>
      </c>
      <c r="E8" s="195">
        <v>74</v>
      </c>
      <c r="F8" s="184">
        <v>1.283582089552239</v>
      </c>
      <c r="G8" s="180">
        <v>-0.51633986928104569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50</v>
      </c>
      <c r="D9" s="202">
        <v>42</v>
      </c>
      <c r="E9" s="195">
        <v>75</v>
      </c>
      <c r="F9" s="184">
        <v>-0.16000000000000003</v>
      </c>
      <c r="G9" s="180">
        <v>0.78571428571428581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37</v>
      </c>
      <c r="D10" s="202">
        <v>71</v>
      </c>
      <c r="E10" s="195">
        <v>83</v>
      </c>
      <c r="F10" s="184">
        <v>0.91891891891891886</v>
      </c>
      <c r="G10" s="180">
        <v>0.16901408450704225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50</v>
      </c>
      <c r="D11" s="202">
        <v>53</v>
      </c>
      <c r="E11" s="195">
        <v>40</v>
      </c>
      <c r="F11" s="184">
        <v>6.0000000000000053E-2</v>
      </c>
      <c r="G11" s="180">
        <v>-0.24528301886792447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30</v>
      </c>
      <c r="D12" s="202">
        <v>35</v>
      </c>
      <c r="E12" s="195">
        <v>31</v>
      </c>
      <c r="F12" s="184">
        <v>0.16666666666666674</v>
      </c>
      <c r="G12" s="180">
        <v>-0.11428571428571432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55</v>
      </c>
      <c r="D13" s="202">
        <v>54</v>
      </c>
      <c r="E13" s="195">
        <v>38</v>
      </c>
      <c r="F13" s="184">
        <v>-1.8181818181818188E-2</v>
      </c>
      <c r="G13" s="180">
        <v>-0.29629629629629628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39</v>
      </c>
      <c r="D14" s="202">
        <v>15</v>
      </c>
      <c r="E14" s="195">
        <v>38</v>
      </c>
      <c r="F14" s="184">
        <v>-0.61538461538461542</v>
      </c>
      <c r="G14" s="180">
        <v>1.5333333333333332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36</v>
      </c>
      <c r="D15" s="202">
        <v>45</v>
      </c>
      <c r="E15" s="195">
        <v>68</v>
      </c>
      <c r="F15" s="184">
        <v>0.25</v>
      </c>
      <c r="G15" s="180">
        <v>0.51111111111111107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54</v>
      </c>
      <c r="D16" s="202">
        <v>54</v>
      </c>
      <c r="E16" s="195">
        <v>69</v>
      </c>
      <c r="F16" s="184">
        <v>0</v>
      </c>
      <c r="G16" s="180">
        <v>0.27777777777777768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50</v>
      </c>
      <c r="D17" s="202">
        <v>81</v>
      </c>
      <c r="E17" s="195">
        <v>126</v>
      </c>
      <c r="F17" s="184">
        <v>0.62000000000000011</v>
      </c>
      <c r="G17" s="180">
        <v>0.55555555555555558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99</v>
      </c>
      <c r="D18" s="202">
        <v>107</v>
      </c>
      <c r="E18" s="195">
        <v>134</v>
      </c>
      <c r="F18" s="184">
        <v>8.0808080808080884E-2</v>
      </c>
      <c r="G18" s="180">
        <v>0.25233644859813076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674</v>
      </c>
      <c r="D19" s="197">
        <v>808</v>
      </c>
      <c r="E19" s="197">
        <v>858</v>
      </c>
      <c r="F19" s="203">
        <v>0.19881305637982205</v>
      </c>
      <c r="G19" s="203">
        <v>6.1881188118811936E-2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43</v>
      </c>
      <c r="D26" s="195">
        <v>0</v>
      </c>
      <c r="E26" s="195">
        <v>43</v>
      </c>
      <c r="F26" s="202">
        <v>59</v>
      </c>
      <c r="G26" s="202">
        <v>12</v>
      </c>
      <c r="H26" s="202">
        <v>71</v>
      </c>
      <c r="I26" s="195">
        <v>40</v>
      </c>
      <c r="J26" s="195">
        <v>8</v>
      </c>
      <c r="K26" s="195">
        <v>48</v>
      </c>
      <c r="L26" s="184">
        <v>0.37209302325581395</v>
      </c>
      <c r="M26" s="184" t="s">
        <v>143</v>
      </c>
      <c r="N26" s="184">
        <v>0.65116279069767447</v>
      </c>
      <c r="O26" s="180">
        <v>-0.32203389830508478</v>
      </c>
      <c r="P26" s="180">
        <v>-0.33333333333333337</v>
      </c>
      <c r="Q26" s="180">
        <v>-0.323943661971831</v>
      </c>
    </row>
    <row r="27" spans="2:17">
      <c r="B27" s="194" t="s">
        <v>59</v>
      </c>
      <c r="C27" s="195">
        <v>35</v>
      </c>
      <c r="D27" s="195">
        <v>0</v>
      </c>
      <c r="E27" s="195">
        <v>35</v>
      </c>
      <c r="F27" s="202">
        <v>74</v>
      </c>
      <c r="G27" s="202">
        <v>0</v>
      </c>
      <c r="H27" s="202">
        <v>74</v>
      </c>
      <c r="I27" s="195">
        <v>56</v>
      </c>
      <c r="J27" s="195">
        <v>3</v>
      </c>
      <c r="K27" s="195">
        <v>59</v>
      </c>
      <c r="L27" s="184">
        <v>1.1142857142857143</v>
      </c>
      <c r="M27" s="184" t="s">
        <v>143</v>
      </c>
      <c r="N27" s="184">
        <v>1.1142857142857143</v>
      </c>
      <c r="O27" s="180">
        <v>-0.2432432432432432</v>
      </c>
      <c r="P27" s="180" t="s">
        <v>143</v>
      </c>
      <c r="Q27" s="180">
        <v>-0.20270270270270274</v>
      </c>
    </row>
    <row r="28" spans="2:17">
      <c r="B28" s="194" t="s">
        <v>60</v>
      </c>
      <c r="C28" s="195">
        <v>46</v>
      </c>
      <c r="D28" s="195">
        <v>8</v>
      </c>
      <c r="E28" s="195">
        <v>54</v>
      </c>
      <c r="F28" s="202">
        <v>65</v>
      </c>
      <c r="G28" s="202">
        <v>9</v>
      </c>
      <c r="H28" s="202">
        <v>74</v>
      </c>
      <c r="I28" s="195">
        <v>16</v>
      </c>
      <c r="J28" s="195">
        <v>32</v>
      </c>
      <c r="K28" s="195">
        <v>48</v>
      </c>
      <c r="L28" s="184">
        <v>0.41304347826086962</v>
      </c>
      <c r="M28" s="184">
        <v>0.125</v>
      </c>
      <c r="N28" s="184">
        <v>0.37037037037037046</v>
      </c>
      <c r="O28" s="180">
        <v>-0.75384615384615383</v>
      </c>
      <c r="P28" s="180">
        <v>2.5555555555555554</v>
      </c>
      <c r="Q28" s="180">
        <v>-0.35135135135135132</v>
      </c>
    </row>
    <row r="29" spans="2:17">
      <c r="B29" s="194" t="s">
        <v>82</v>
      </c>
      <c r="C29" s="195">
        <v>19</v>
      </c>
      <c r="D29" s="195">
        <v>8</v>
      </c>
      <c r="E29" s="195">
        <v>27</v>
      </c>
      <c r="F29" s="202">
        <v>21</v>
      </c>
      <c r="G29" s="202">
        <v>3</v>
      </c>
      <c r="H29" s="202">
        <v>24</v>
      </c>
      <c r="I29" s="195">
        <v>48</v>
      </c>
      <c r="J29" s="195">
        <v>103</v>
      </c>
      <c r="K29" s="195">
        <v>151</v>
      </c>
      <c r="L29" s="184">
        <v>0.10526315789473695</v>
      </c>
      <c r="M29" s="184">
        <v>-0.625</v>
      </c>
      <c r="N29" s="184">
        <v>-0.11111111111111116</v>
      </c>
      <c r="O29" s="180">
        <v>1.2857142857142856</v>
      </c>
      <c r="P29" s="180">
        <v>33.333333333333336</v>
      </c>
      <c r="Q29" s="180">
        <v>5.291666666666667</v>
      </c>
    </row>
    <row r="30" spans="2:17">
      <c r="B30" s="194" t="s">
        <v>62</v>
      </c>
      <c r="C30" s="195">
        <v>12</v>
      </c>
      <c r="D30" s="195">
        <v>16</v>
      </c>
      <c r="E30" s="195">
        <v>28</v>
      </c>
      <c r="F30" s="202">
        <v>57</v>
      </c>
      <c r="G30" s="202">
        <v>7</v>
      </c>
      <c r="H30" s="202">
        <v>64</v>
      </c>
      <c r="I30" s="195">
        <v>72</v>
      </c>
      <c r="J30" s="195">
        <v>5</v>
      </c>
      <c r="K30" s="195">
        <v>77</v>
      </c>
      <c r="L30" s="184">
        <v>3.75</v>
      </c>
      <c r="M30" s="184">
        <v>-0.5625</v>
      </c>
      <c r="N30" s="184">
        <v>1.2857142857142856</v>
      </c>
      <c r="O30" s="180">
        <v>0.26315789473684204</v>
      </c>
      <c r="P30" s="180">
        <v>-0.2857142857142857</v>
      </c>
      <c r="Q30" s="180">
        <v>0.203125</v>
      </c>
    </row>
    <row r="31" spans="2:17" ht="15.75" customHeight="1">
      <c r="B31" s="194" t="s">
        <v>63</v>
      </c>
      <c r="C31" s="195">
        <v>15</v>
      </c>
      <c r="D31" s="195">
        <v>13</v>
      </c>
      <c r="E31" s="195">
        <v>28</v>
      </c>
      <c r="F31" s="202">
        <v>23</v>
      </c>
      <c r="G31" s="202">
        <v>0</v>
      </c>
      <c r="H31" s="202">
        <v>23</v>
      </c>
      <c r="I31" s="195">
        <v>42</v>
      </c>
      <c r="J31" s="195">
        <v>0</v>
      </c>
      <c r="K31" s="195">
        <v>42</v>
      </c>
      <c r="L31" s="184">
        <v>0.53333333333333344</v>
      </c>
      <c r="M31" s="184">
        <v>-1</v>
      </c>
      <c r="N31" s="184">
        <v>-0.1785714285714286</v>
      </c>
      <c r="O31" s="180">
        <v>0.82608695652173902</v>
      </c>
      <c r="P31" s="180" t="s">
        <v>143</v>
      </c>
      <c r="Q31" s="180">
        <v>0.82608695652173902</v>
      </c>
    </row>
    <row r="32" spans="2:17" ht="15.75" customHeight="1">
      <c r="B32" s="194" t="s">
        <v>64</v>
      </c>
      <c r="C32" s="195">
        <v>13</v>
      </c>
      <c r="D32" s="195">
        <v>0</v>
      </c>
      <c r="E32" s="195">
        <v>13</v>
      </c>
      <c r="F32" s="202">
        <v>31</v>
      </c>
      <c r="G32" s="202">
        <v>0</v>
      </c>
      <c r="H32" s="202">
        <v>31</v>
      </c>
      <c r="I32" s="195">
        <v>15</v>
      </c>
      <c r="J32" s="195">
        <v>14</v>
      </c>
      <c r="K32" s="195">
        <v>29</v>
      </c>
      <c r="L32" s="184">
        <v>1.3846153846153846</v>
      </c>
      <c r="M32" s="184" t="s">
        <v>143</v>
      </c>
      <c r="N32" s="184">
        <v>1.3846153846153846</v>
      </c>
      <c r="O32" s="180">
        <v>-0.5161290322580645</v>
      </c>
      <c r="P32" s="180" t="s">
        <v>143</v>
      </c>
      <c r="Q32" s="180">
        <v>-6.4516129032258118E-2</v>
      </c>
    </row>
    <row r="33" spans="2:17" ht="15.75" customHeight="1">
      <c r="B33" s="194" t="s">
        <v>65</v>
      </c>
      <c r="C33" s="195">
        <v>12</v>
      </c>
      <c r="D33" s="195">
        <v>0</v>
      </c>
      <c r="E33" s="195">
        <v>12</v>
      </c>
      <c r="F33" s="202">
        <v>18</v>
      </c>
      <c r="G33" s="202">
        <v>10</v>
      </c>
      <c r="H33" s="202">
        <v>28</v>
      </c>
      <c r="I33" s="195">
        <v>5</v>
      </c>
      <c r="J33" s="195">
        <v>7</v>
      </c>
      <c r="K33" s="195">
        <v>12</v>
      </c>
      <c r="L33" s="184">
        <v>0.5</v>
      </c>
      <c r="M33" s="184" t="s">
        <v>143</v>
      </c>
      <c r="N33" s="184">
        <v>1.3333333333333335</v>
      </c>
      <c r="O33" s="180">
        <v>-0.72222222222222221</v>
      </c>
      <c r="P33" s="180">
        <v>-0.30000000000000004</v>
      </c>
      <c r="Q33" s="180">
        <v>-0.5714285714285714</v>
      </c>
    </row>
    <row r="34" spans="2:17" ht="15.75" customHeight="1">
      <c r="B34" s="194" t="s">
        <v>66</v>
      </c>
      <c r="C34" s="195">
        <v>8</v>
      </c>
      <c r="D34" s="195">
        <v>0</v>
      </c>
      <c r="E34" s="195">
        <v>8</v>
      </c>
      <c r="F34" s="202">
        <v>2</v>
      </c>
      <c r="G34" s="202">
        <v>17</v>
      </c>
      <c r="H34" s="202">
        <v>19</v>
      </c>
      <c r="I34" s="195">
        <v>15</v>
      </c>
      <c r="J34" s="195">
        <v>5</v>
      </c>
      <c r="K34" s="195">
        <v>20</v>
      </c>
      <c r="L34" s="184">
        <v>-0.75</v>
      </c>
      <c r="M34" s="184" t="s">
        <v>143</v>
      </c>
      <c r="N34" s="184">
        <v>1.375</v>
      </c>
      <c r="O34" s="180">
        <v>6.5</v>
      </c>
      <c r="P34" s="180">
        <v>-0.70588235294117641</v>
      </c>
      <c r="Q34" s="180">
        <v>5.2631578947368363E-2</v>
      </c>
    </row>
    <row r="35" spans="2:17" ht="15.75" customHeight="1">
      <c r="B35" s="194" t="s">
        <v>67</v>
      </c>
      <c r="C35" s="195">
        <v>29</v>
      </c>
      <c r="D35" s="195">
        <v>0</v>
      </c>
      <c r="E35" s="195">
        <v>29</v>
      </c>
      <c r="F35" s="202">
        <v>50</v>
      </c>
      <c r="G35" s="202">
        <v>10</v>
      </c>
      <c r="H35" s="202">
        <v>60</v>
      </c>
      <c r="I35" s="195">
        <v>22</v>
      </c>
      <c r="J35" s="195">
        <v>16</v>
      </c>
      <c r="K35" s="195">
        <v>38</v>
      </c>
      <c r="L35" s="184">
        <v>0.72413793103448265</v>
      </c>
      <c r="M35" s="184" t="s">
        <v>143</v>
      </c>
      <c r="N35" s="184">
        <v>1.0689655172413794</v>
      </c>
      <c r="O35" s="180">
        <v>-0.56000000000000005</v>
      </c>
      <c r="P35" s="180">
        <v>0.60000000000000009</v>
      </c>
      <c r="Q35" s="180">
        <v>-0.3666666666666667</v>
      </c>
    </row>
    <row r="36" spans="2:17" ht="15.75" customHeight="1">
      <c r="B36" s="194" t="s">
        <v>68</v>
      </c>
      <c r="C36" s="195">
        <v>28</v>
      </c>
      <c r="D36" s="195">
        <v>10</v>
      </c>
      <c r="E36" s="195">
        <v>38</v>
      </c>
      <c r="F36" s="202">
        <v>58</v>
      </c>
      <c r="G36" s="202">
        <v>12</v>
      </c>
      <c r="H36" s="202">
        <v>70</v>
      </c>
      <c r="I36" s="195">
        <v>40</v>
      </c>
      <c r="J36" s="195">
        <v>7</v>
      </c>
      <c r="K36" s="195">
        <v>47</v>
      </c>
      <c r="L36" s="184">
        <v>1.0714285714285716</v>
      </c>
      <c r="M36" s="184">
        <v>0.19999999999999996</v>
      </c>
      <c r="N36" s="184">
        <v>0.84210526315789469</v>
      </c>
      <c r="O36" s="180">
        <v>-0.31034482758620685</v>
      </c>
      <c r="P36" s="180">
        <v>-0.41666666666666663</v>
      </c>
      <c r="Q36" s="180">
        <v>-0.32857142857142863</v>
      </c>
    </row>
    <row r="37" spans="2:17" ht="15.75" customHeight="1">
      <c r="B37" s="194" t="s">
        <v>69</v>
      </c>
      <c r="C37" s="195">
        <v>42</v>
      </c>
      <c r="D37" s="195">
        <v>0</v>
      </c>
      <c r="E37" s="195">
        <v>42</v>
      </c>
      <c r="F37" s="202">
        <v>79</v>
      </c>
      <c r="G37" s="202">
        <v>24</v>
      </c>
      <c r="H37" s="202">
        <v>103</v>
      </c>
      <c r="I37" s="195">
        <v>4</v>
      </c>
      <c r="J37" s="195">
        <v>5</v>
      </c>
      <c r="K37" s="195">
        <v>9</v>
      </c>
      <c r="L37" s="184">
        <v>0.88095238095238093</v>
      </c>
      <c r="M37" s="184" t="s">
        <v>143</v>
      </c>
      <c r="N37" s="184">
        <v>1.4523809523809526</v>
      </c>
      <c r="O37" s="180">
        <v>-0.94936708860759489</v>
      </c>
      <c r="P37" s="180">
        <v>-0.79166666666666663</v>
      </c>
      <c r="Q37" s="180">
        <v>-0.91262135922330101</v>
      </c>
    </row>
    <row r="38" spans="2:17" ht="15.75" customHeight="1">
      <c r="B38" s="196" t="s">
        <v>70</v>
      </c>
      <c r="C38" s="197">
        <v>302</v>
      </c>
      <c r="D38" s="197">
        <v>55</v>
      </c>
      <c r="E38" s="197">
        <v>357</v>
      </c>
      <c r="F38" s="197">
        <v>537</v>
      </c>
      <c r="G38" s="197">
        <v>104</v>
      </c>
      <c r="H38" s="197">
        <v>641</v>
      </c>
      <c r="I38" s="197">
        <v>375</v>
      </c>
      <c r="J38" s="197">
        <v>205</v>
      </c>
      <c r="K38" s="197">
        <v>580</v>
      </c>
      <c r="L38" s="203">
        <v>0.7781456953642385</v>
      </c>
      <c r="M38" s="203">
        <v>0.89090909090909087</v>
      </c>
      <c r="N38" s="203">
        <v>0.79551820728291323</v>
      </c>
      <c r="O38" s="203">
        <v>-0.3016759776536313</v>
      </c>
      <c r="P38" s="203">
        <v>0.97115384615384626</v>
      </c>
      <c r="Q38" s="203">
        <v>-9.5163806552262087E-2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287</v>
      </c>
      <c r="D45" s="195">
        <v>137</v>
      </c>
      <c r="E45" s="195">
        <v>424</v>
      </c>
      <c r="F45" s="202">
        <v>262</v>
      </c>
      <c r="G45" s="202">
        <v>73</v>
      </c>
      <c r="H45" s="202">
        <v>335</v>
      </c>
      <c r="I45" s="195">
        <v>281</v>
      </c>
      <c r="J45" s="195">
        <v>83</v>
      </c>
      <c r="K45" s="195">
        <v>364</v>
      </c>
      <c r="L45" s="184">
        <v>-8.710801393728218E-2</v>
      </c>
      <c r="M45" s="184">
        <v>-0.46715328467153283</v>
      </c>
      <c r="N45" s="184">
        <v>-0.20990566037735847</v>
      </c>
      <c r="O45" s="180">
        <v>7.2519083969465603E-2</v>
      </c>
      <c r="P45" s="180">
        <v>0.13698630136986312</v>
      </c>
      <c r="Q45" s="180">
        <v>8.6567164179104372E-2</v>
      </c>
    </row>
    <row r="46" spans="2:17">
      <c r="B46" s="194" t="s">
        <v>59</v>
      </c>
      <c r="C46" s="195">
        <v>383</v>
      </c>
      <c r="D46" s="195">
        <v>206</v>
      </c>
      <c r="E46" s="195">
        <v>589</v>
      </c>
      <c r="F46" s="202">
        <v>337</v>
      </c>
      <c r="G46" s="202">
        <v>112</v>
      </c>
      <c r="H46" s="202">
        <v>449</v>
      </c>
      <c r="I46" s="195">
        <v>349</v>
      </c>
      <c r="J46" s="195">
        <v>138</v>
      </c>
      <c r="K46" s="195">
        <v>487</v>
      </c>
      <c r="L46" s="184">
        <v>-0.1201044386422977</v>
      </c>
      <c r="M46" s="184">
        <v>-0.4563106796116505</v>
      </c>
      <c r="N46" s="184">
        <v>-0.23769100169779289</v>
      </c>
      <c r="O46" s="180">
        <v>3.5608308605341144E-2</v>
      </c>
      <c r="P46" s="180">
        <v>0.23214285714285721</v>
      </c>
      <c r="Q46" s="180">
        <v>8.4632516703786242E-2</v>
      </c>
    </row>
    <row r="47" spans="2:17">
      <c r="B47" s="194" t="s">
        <v>60</v>
      </c>
      <c r="C47" s="195">
        <v>274</v>
      </c>
      <c r="D47" s="195">
        <v>116</v>
      </c>
      <c r="E47" s="195">
        <v>390</v>
      </c>
      <c r="F47" s="202">
        <v>347</v>
      </c>
      <c r="G47" s="202">
        <v>105</v>
      </c>
      <c r="H47" s="202">
        <v>452</v>
      </c>
      <c r="I47" s="195">
        <v>342</v>
      </c>
      <c r="J47" s="195">
        <v>166</v>
      </c>
      <c r="K47" s="195">
        <v>508</v>
      </c>
      <c r="L47" s="184">
        <v>0.26642335766423364</v>
      </c>
      <c r="M47" s="184">
        <v>-9.4827586206896575E-2</v>
      </c>
      <c r="N47" s="184">
        <v>0.15897435897435908</v>
      </c>
      <c r="O47" s="180">
        <v>-1.4409221902017322E-2</v>
      </c>
      <c r="P47" s="180">
        <v>0.58095238095238089</v>
      </c>
      <c r="Q47" s="180">
        <v>0.12389380530973448</v>
      </c>
    </row>
    <row r="48" spans="2:17">
      <c r="B48" s="194" t="s">
        <v>82</v>
      </c>
      <c r="C48" s="195">
        <v>230</v>
      </c>
      <c r="D48" s="195">
        <v>145</v>
      </c>
      <c r="E48" s="195">
        <v>375</v>
      </c>
      <c r="F48" s="202">
        <v>133</v>
      </c>
      <c r="G48" s="202">
        <v>119</v>
      </c>
      <c r="H48" s="202">
        <v>252</v>
      </c>
      <c r="I48" s="195">
        <v>219</v>
      </c>
      <c r="J48" s="195">
        <v>159</v>
      </c>
      <c r="K48" s="195">
        <v>378</v>
      </c>
      <c r="L48" s="184">
        <v>-0.42173913043478262</v>
      </c>
      <c r="M48" s="184">
        <v>-0.17931034482758623</v>
      </c>
      <c r="N48" s="184">
        <v>-0.32799999999999996</v>
      </c>
      <c r="O48" s="180">
        <v>0.64661654135338353</v>
      </c>
      <c r="P48" s="180">
        <v>0.33613445378151252</v>
      </c>
      <c r="Q48" s="180">
        <v>0.5</v>
      </c>
    </row>
    <row r="49" spans="2:17">
      <c r="B49" s="194" t="s">
        <v>62</v>
      </c>
      <c r="C49" s="195">
        <v>257</v>
      </c>
      <c r="D49" s="195">
        <v>134</v>
      </c>
      <c r="E49" s="195">
        <v>391</v>
      </c>
      <c r="F49" s="202">
        <v>297</v>
      </c>
      <c r="G49" s="202">
        <v>187</v>
      </c>
      <c r="H49" s="202">
        <v>484</v>
      </c>
      <c r="I49" s="195">
        <v>220</v>
      </c>
      <c r="J49" s="195">
        <v>122</v>
      </c>
      <c r="K49" s="195">
        <v>342</v>
      </c>
      <c r="L49" s="184">
        <v>0.15564202334630339</v>
      </c>
      <c r="M49" s="184">
        <v>0.39552238805970141</v>
      </c>
      <c r="N49" s="184">
        <v>0.23785166240409206</v>
      </c>
      <c r="O49" s="180">
        <v>-0.2592592592592593</v>
      </c>
      <c r="P49" s="180">
        <v>-0.34759358288770048</v>
      </c>
      <c r="Q49" s="180">
        <v>-0.29338842975206614</v>
      </c>
    </row>
    <row r="50" spans="2:17">
      <c r="B50" s="194" t="s">
        <v>63</v>
      </c>
      <c r="C50" s="195">
        <v>147</v>
      </c>
      <c r="D50" s="195">
        <v>66</v>
      </c>
      <c r="E50" s="195">
        <v>213</v>
      </c>
      <c r="F50" s="202">
        <v>134</v>
      </c>
      <c r="G50" s="202">
        <v>124</v>
      </c>
      <c r="H50" s="202">
        <v>258</v>
      </c>
      <c r="I50" s="195">
        <v>96</v>
      </c>
      <c r="J50" s="195">
        <v>101</v>
      </c>
      <c r="K50" s="195">
        <v>197</v>
      </c>
      <c r="L50" s="184">
        <v>-8.8435374149659851E-2</v>
      </c>
      <c r="M50" s="184">
        <v>0.8787878787878789</v>
      </c>
      <c r="N50" s="184">
        <v>0.21126760563380276</v>
      </c>
      <c r="O50" s="180">
        <v>-0.28358208955223885</v>
      </c>
      <c r="P50" s="180">
        <v>-0.18548387096774188</v>
      </c>
      <c r="Q50" s="180">
        <v>-0.23643410852713176</v>
      </c>
    </row>
    <row r="51" spans="2:17">
      <c r="B51" s="194" t="s">
        <v>64</v>
      </c>
      <c r="C51" s="195">
        <v>157</v>
      </c>
      <c r="D51" s="195">
        <v>136</v>
      </c>
      <c r="E51" s="195">
        <v>293</v>
      </c>
      <c r="F51" s="202">
        <v>176</v>
      </c>
      <c r="G51" s="202">
        <v>204</v>
      </c>
      <c r="H51" s="202">
        <v>380</v>
      </c>
      <c r="I51" s="195">
        <v>253</v>
      </c>
      <c r="J51" s="195">
        <v>186</v>
      </c>
      <c r="K51" s="195">
        <v>439</v>
      </c>
      <c r="L51" s="184">
        <v>0.12101910828025475</v>
      </c>
      <c r="M51" s="184">
        <v>0.5</v>
      </c>
      <c r="N51" s="184">
        <v>0.29692832764505117</v>
      </c>
      <c r="O51" s="180">
        <v>0.4375</v>
      </c>
      <c r="P51" s="180">
        <v>-8.8235294117647078E-2</v>
      </c>
      <c r="Q51" s="180">
        <v>0.15526315789473677</v>
      </c>
    </row>
    <row r="52" spans="2:17">
      <c r="B52" s="194" t="s">
        <v>65</v>
      </c>
      <c r="C52" s="195">
        <v>180</v>
      </c>
      <c r="D52" s="195">
        <v>116</v>
      </c>
      <c r="E52" s="195">
        <v>296</v>
      </c>
      <c r="F52" s="202">
        <v>206</v>
      </c>
      <c r="G52" s="202">
        <v>115</v>
      </c>
      <c r="H52" s="202">
        <v>321</v>
      </c>
      <c r="I52" s="195">
        <v>236</v>
      </c>
      <c r="J52" s="195">
        <v>121</v>
      </c>
      <c r="K52" s="195">
        <v>357</v>
      </c>
      <c r="L52" s="184">
        <v>0.14444444444444438</v>
      </c>
      <c r="M52" s="184">
        <v>-8.6206896551723755E-3</v>
      </c>
      <c r="N52" s="184">
        <v>8.4459459459459429E-2</v>
      </c>
      <c r="O52" s="180">
        <v>0.14563106796116498</v>
      </c>
      <c r="P52" s="180">
        <v>5.2173913043478182E-2</v>
      </c>
      <c r="Q52" s="180">
        <v>0.11214953271028039</v>
      </c>
    </row>
    <row r="53" spans="2:17">
      <c r="B53" s="194" t="s">
        <v>66</v>
      </c>
      <c r="C53" s="195">
        <v>146</v>
      </c>
      <c r="D53" s="195">
        <v>87</v>
      </c>
      <c r="E53" s="195">
        <v>233</v>
      </c>
      <c r="F53" s="202">
        <v>151</v>
      </c>
      <c r="G53" s="202">
        <v>138</v>
      </c>
      <c r="H53" s="202">
        <v>289</v>
      </c>
      <c r="I53" s="195">
        <v>237</v>
      </c>
      <c r="J53" s="195">
        <v>142</v>
      </c>
      <c r="K53" s="195">
        <v>379</v>
      </c>
      <c r="L53" s="184">
        <v>3.4246575342465668E-2</v>
      </c>
      <c r="M53" s="184">
        <v>0.5862068965517242</v>
      </c>
      <c r="N53" s="184">
        <v>0.24034334763948495</v>
      </c>
      <c r="O53" s="180">
        <v>0.56953642384105962</v>
      </c>
      <c r="P53" s="180">
        <v>2.8985507246376718E-2</v>
      </c>
      <c r="Q53" s="180">
        <v>0.31141868512110737</v>
      </c>
    </row>
    <row r="54" spans="2:17">
      <c r="B54" s="194" t="s">
        <v>67</v>
      </c>
      <c r="C54" s="195">
        <v>222</v>
      </c>
      <c r="D54" s="195">
        <v>171</v>
      </c>
      <c r="E54" s="195">
        <v>393</v>
      </c>
      <c r="F54" s="202">
        <v>220</v>
      </c>
      <c r="G54" s="202">
        <v>171</v>
      </c>
      <c r="H54" s="202">
        <v>391</v>
      </c>
      <c r="I54" s="195">
        <v>362</v>
      </c>
      <c r="J54" s="195">
        <v>156</v>
      </c>
      <c r="K54" s="195">
        <v>518</v>
      </c>
      <c r="L54" s="184">
        <v>-9.009009009009028E-3</v>
      </c>
      <c r="M54" s="184">
        <v>0</v>
      </c>
      <c r="N54" s="184">
        <v>-5.0890585241730735E-3</v>
      </c>
      <c r="O54" s="180">
        <v>0.6454545454545455</v>
      </c>
      <c r="P54" s="180">
        <v>-8.7719298245614086E-2</v>
      </c>
      <c r="Q54" s="180">
        <v>0.32480818414322243</v>
      </c>
    </row>
    <row r="55" spans="2:17">
      <c r="B55" s="194" t="s">
        <v>68</v>
      </c>
      <c r="C55" s="195">
        <v>220</v>
      </c>
      <c r="D55" s="195">
        <v>93</v>
      </c>
      <c r="E55" s="195">
        <v>313</v>
      </c>
      <c r="F55" s="202">
        <v>196</v>
      </c>
      <c r="G55" s="202">
        <v>175</v>
      </c>
      <c r="H55" s="202">
        <v>371</v>
      </c>
      <c r="I55" s="195">
        <v>324</v>
      </c>
      <c r="J55" s="195">
        <v>105</v>
      </c>
      <c r="K55" s="195">
        <v>429</v>
      </c>
      <c r="L55" s="184">
        <v>-0.10909090909090913</v>
      </c>
      <c r="M55" s="184">
        <v>0.88172043010752699</v>
      </c>
      <c r="N55" s="184">
        <v>0.18530351437699677</v>
      </c>
      <c r="O55" s="180">
        <v>0.65306122448979598</v>
      </c>
      <c r="P55" s="180">
        <v>-0.4</v>
      </c>
      <c r="Q55" s="180">
        <v>0.15633423180592998</v>
      </c>
    </row>
    <row r="56" spans="2:17">
      <c r="B56" s="194" t="s">
        <v>69</v>
      </c>
      <c r="C56" s="195">
        <v>274</v>
      </c>
      <c r="D56" s="195">
        <v>161</v>
      </c>
      <c r="E56" s="195">
        <v>435</v>
      </c>
      <c r="F56" s="202">
        <v>290</v>
      </c>
      <c r="G56" s="202">
        <v>291</v>
      </c>
      <c r="H56" s="202">
        <v>581</v>
      </c>
      <c r="I56" s="195">
        <v>260</v>
      </c>
      <c r="J56" s="195">
        <v>155</v>
      </c>
      <c r="K56" s="195">
        <v>415</v>
      </c>
      <c r="L56" s="184">
        <v>5.8394160583941535E-2</v>
      </c>
      <c r="M56" s="184">
        <v>0.80745341614906829</v>
      </c>
      <c r="N56" s="184">
        <v>0.33563218390804606</v>
      </c>
      <c r="O56" s="180">
        <v>-0.10344827586206895</v>
      </c>
      <c r="P56" s="180">
        <v>-0.46735395189003437</v>
      </c>
      <c r="Q56" s="180">
        <v>-0.2857142857142857</v>
      </c>
    </row>
    <row r="57" spans="2:17">
      <c r="B57" s="196" t="s">
        <v>70</v>
      </c>
      <c r="C57" s="197">
        <v>2777</v>
      </c>
      <c r="D57" s="197">
        <v>1568</v>
      </c>
      <c r="E57" s="197">
        <v>4345</v>
      </c>
      <c r="F57" s="197">
        <v>2749</v>
      </c>
      <c r="G57" s="197">
        <v>1814</v>
      </c>
      <c r="H57" s="197">
        <v>4563</v>
      </c>
      <c r="I57" s="197">
        <v>3179</v>
      </c>
      <c r="J57" s="197">
        <v>1634</v>
      </c>
      <c r="K57" s="197">
        <v>4813</v>
      </c>
      <c r="L57" s="203">
        <v>-1.0082823190493362E-2</v>
      </c>
      <c r="M57" s="203">
        <v>0.15688775510204089</v>
      </c>
      <c r="N57" s="203">
        <v>5.0172612197928679E-2</v>
      </c>
      <c r="O57" s="203">
        <v>0.15642051655147315</v>
      </c>
      <c r="P57" s="203">
        <v>-9.922822491730976E-2</v>
      </c>
      <c r="Q57" s="203">
        <v>5.4788516326977899E-2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5105</v>
      </c>
      <c r="D64" s="195">
        <v>4598</v>
      </c>
      <c r="E64" s="195">
        <v>9703</v>
      </c>
      <c r="F64" s="202">
        <v>5179</v>
      </c>
      <c r="G64" s="202">
        <v>4860</v>
      </c>
      <c r="H64" s="202">
        <v>10039</v>
      </c>
      <c r="I64" s="195">
        <v>5555</v>
      </c>
      <c r="J64" s="195">
        <v>4646</v>
      </c>
      <c r="K64" s="195">
        <v>10201</v>
      </c>
      <c r="L64" s="184">
        <v>1.4495592556317272E-2</v>
      </c>
      <c r="M64" s="184">
        <v>5.698129621574588E-2</v>
      </c>
      <c r="N64" s="184">
        <v>3.462846542306508E-2</v>
      </c>
      <c r="O64" s="180">
        <v>7.2600888202355662E-2</v>
      </c>
      <c r="P64" s="180">
        <v>-4.4032921810699621E-2</v>
      </c>
      <c r="Q64" s="180">
        <v>1.6137065444765453E-2</v>
      </c>
    </row>
    <row r="65" spans="2:17">
      <c r="B65" s="194" t="s">
        <v>59</v>
      </c>
      <c r="C65" s="195">
        <v>6202</v>
      </c>
      <c r="D65" s="195">
        <v>6501</v>
      </c>
      <c r="E65" s="195">
        <v>12703</v>
      </c>
      <c r="F65" s="202">
        <v>5966</v>
      </c>
      <c r="G65" s="202">
        <v>5858</v>
      </c>
      <c r="H65" s="202">
        <v>11824</v>
      </c>
      <c r="I65" s="195">
        <v>7631</v>
      </c>
      <c r="J65" s="195">
        <v>7636</v>
      </c>
      <c r="K65" s="195">
        <v>15267</v>
      </c>
      <c r="L65" s="184">
        <v>-3.805224121251205E-2</v>
      </c>
      <c r="M65" s="184">
        <v>-9.8907860329180086E-2</v>
      </c>
      <c r="N65" s="184">
        <v>-6.9196252853656603E-2</v>
      </c>
      <c r="O65" s="180">
        <v>0.27908146161582303</v>
      </c>
      <c r="P65" s="180">
        <v>0.30351655855240689</v>
      </c>
      <c r="Q65" s="180">
        <v>0.29118741542625171</v>
      </c>
    </row>
    <row r="66" spans="2:17">
      <c r="B66" s="194" t="s">
        <v>60</v>
      </c>
      <c r="C66" s="195">
        <v>5200</v>
      </c>
      <c r="D66" s="195">
        <v>6000</v>
      </c>
      <c r="E66" s="195">
        <v>11200</v>
      </c>
      <c r="F66" s="202">
        <v>5191</v>
      </c>
      <c r="G66" s="202">
        <v>5205</v>
      </c>
      <c r="H66" s="202">
        <v>10396</v>
      </c>
      <c r="I66" s="195">
        <v>8501</v>
      </c>
      <c r="J66" s="195">
        <v>7392</v>
      </c>
      <c r="K66" s="195">
        <v>15893</v>
      </c>
      <c r="L66" s="184">
        <v>-1.7307692307692024E-3</v>
      </c>
      <c r="M66" s="184">
        <v>-0.13249999999999995</v>
      </c>
      <c r="N66" s="184">
        <v>-7.1785714285714231E-2</v>
      </c>
      <c r="O66" s="180">
        <v>0.6376420728183394</v>
      </c>
      <c r="P66" s="180">
        <v>0.42017291066282425</v>
      </c>
      <c r="Q66" s="180">
        <v>0.52876106194690276</v>
      </c>
    </row>
    <row r="67" spans="2:17">
      <c r="B67" s="194" t="s">
        <v>82</v>
      </c>
      <c r="C67" s="195">
        <v>7168</v>
      </c>
      <c r="D67" s="195">
        <v>5815</v>
      </c>
      <c r="E67" s="195">
        <v>12983</v>
      </c>
      <c r="F67" s="202">
        <v>6222</v>
      </c>
      <c r="G67" s="202">
        <v>5209</v>
      </c>
      <c r="H67" s="202">
        <v>11431</v>
      </c>
      <c r="I67" s="195">
        <v>7626</v>
      </c>
      <c r="J67" s="195">
        <v>6195</v>
      </c>
      <c r="K67" s="195">
        <v>13821</v>
      </c>
      <c r="L67" s="184">
        <v>-0.1319754464285714</v>
      </c>
      <c r="M67" s="184">
        <v>-0.10421324161650902</v>
      </c>
      <c r="N67" s="184">
        <v>-0.11954093814988831</v>
      </c>
      <c r="O67" s="180">
        <v>0.22565091610414667</v>
      </c>
      <c r="P67" s="180">
        <v>0.18928777116529094</v>
      </c>
      <c r="Q67" s="180">
        <v>0.20908057037879457</v>
      </c>
    </row>
    <row r="68" spans="2:17">
      <c r="B68" s="194" t="s">
        <v>62</v>
      </c>
      <c r="C68" s="195">
        <v>4860</v>
      </c>
      <c r="D68" s="195">
        <v>4985</v>
      </c>
      <c r="E68" s="195">
        <v>9845</v>
      </c>
      <c r="F68" s="202">
        <v>6581</v>
      </c>
      <c r="G68" s="202">
        <v>6168</v>
      </c>
      <c r="H68" s="202">
        <v>12749</v>
      </c>
      <c r="I68" s="195">
        <v>5773</v>
      </c>
      <c r="J68" s="195">
        <v>4546</v>
      </c>
      <c r="K68" s="195">
        <v>10319</v>
      </c>
      <c r="L68" s="184">
        <v>0.35411522633744852</v>
      </c>
      <c r="M68" s="184">
        <v>0.23731193580742227</v>
      </c>
      <c r="N68" s="184">
        <v>0.29497206703910606</v>
      </c>
      <c r="O68" s="180">
        <v>-0.12277769335967181</v>
      </c>
      <c r="P68" s="180">
        <v>-0.26297016861219191</v>
      </c>
      <c r="Q68" s="180">
        <v>-0.19060318456349523</v>
      </c>
    </row>
    <row r="69" spans="2:17">
      <c r="B69" s="194" t="s">
        <v>63</v>
      </c>
      <c r="C69" s="195">
        <v>4203</v>
      </c>
      <c r="D69" s="195">
        <v>4727</v>
      </c>
      <c r="E69" s="195">
        <v>8930</v>
      </c>
      <c r="F69" s="202">
        <v>3420</v>
      </c>
      <c r="G69" s="202">
        <v>3202</v>
      </c>
      <c r="H69" s="202">
        <v>6622</v>
      </c>
      <c r="I69" s="195">
        <v>4700</v>
      </c>
      <c r="J69" s="195">
        <v>3096</v>
      </c>
      <c r="K69" s="195">
        <v>7796</v>
      </c>
      <c r="L69" s="184">
        <v>-0.1862955032119914</v>
      </c>
      <c r="M69" s="184">
        <v>-0.32261476623651364</v>
      </c>
      <c r="N69" s="184">
        <v>-0.25845464725643896</v>
      </c>
      <c r="O69" s="180">
        <v>0.3742690058479532</v>
      </c>
      <c r="P69" s="180">
        <v>-3.3104309806371024E-2</v>
      </c>
      <c r="Q69" s="180">
        <v>0.17728782845061919</v>
      </c>
    </row>
    <row r="70" spans="2:17">
      <c r="B70" s="194" t="s">
        <v>64</v>
      </c>
      <c r="C70" s="195">
        <v>6415</v>
      </c>
      <c r="D70" s="195">
        <v>9036</v>
      </c>
      <c r="E70" s="195">
        <v>15451</v>
      </c>
      <c r="F70" s="202">
        <v>6014</v>
      </c>
      <c r="G70" s="202">
        <v>7914</v>
      </c>
      <c r="H70" s="202">
        <v>13928</v>
      </c>
      <c r="I70" s="195">
        <v>8516</v>
      </c>
      <c r="J70" s="195">
        <v>6548</v>
      </c>
      <c r="K70" s="195">
        <v>15064</v>
      </c>
      <c r="L70" s="184">
        <v>-6.2509742790335165E-2</v>
      </c>
      <c r="M70" s="184">
        <v>-0.12416998671978752</v>
      </c>
      <c r="N70" s="184">
        <v>-9.85696718658986E-2</v>
      </c>
      <c r="O70" s="180">
        <v>0.41602926504822091</v>
      </c>
      <c r="P70" s="180">
        <v>-0.17260550922415974</v>
      </c>
      <c r="Q70" s="180">
        <v>8.1562320505456531E-2</v>
      </c>
    </row>
    <row r="71" spans="2:17">
      <c r="B71" s="194" t="s">
        <v>65</v>
      </c>
      <c r="C71" s="195">
        <v>6511</v>
      </c>
      <c r="D71" s="195">
        <v>7717</v>
      </c>
      <c r="E71" s="195">
        <v>14228</v>
      </c>
      <c r="F71" s="202">
        <v>6038</v>
      </c>
      <c r="G71" s="202">
        <v>7136</v>
      </c>
      <c r="H71" s="202">
        <v>13174</v>
      </c>
      <c r="I71" s="195">
        <v>7288</v>
      </c>
      <c r="J71" s="195">
        <v>5533</v>
      </c>
      <c r="K71" s="195">
        <v>12821</v>
      </c>
      <c r="L71" s="184">
        <v>-7.2646290892336096E-2</v>
      </c>
      <c r="M71" s="184">
        <v>-7.5288324478424262E-2</v>
      </c>
      <c r="N71" s="184">
        <v>-7.40792802923812E-2</v>
      </c>
      <c r="O71" s="180">
        <v>0.20702219277906586</v>
      </c>
      <c r="P71" s="180">
        <v>-0.22463565022421528</v>
      </c>
      <c r="Q71" s="180">
        <v>-2.6795202671929585E-2</v>
      </c>
    </row>
    <row r="72" spans="2:17">
      <c r="B72" s="194" t="s">
        <v>66</v>
      </c>
      <c r="C72" s="195">
        <v>4452</v>
      </c>
      <c r="D72" s="195">
        <v>4469</v>
      </c>
      <c r="E72" s="195">
        <v>8921</v>
      </c>
      <c r="F72" s="202">
        <v>4609</v>
      </c>
      <c r="G72" s="202">
        <v>4266</v>
      </c>
      <c r="H72" s="202">
        <v>8875</v>
      </c>
      <c r="I72" s="195">
        <v>6116</v>
      </c>
      <c r="J72" s="195">
        <v>4217</v>
      </c>
      <c r="K72" s="195">
        <v>10333</v>
      </c>
      <c r="L72" s="184">
        <v>3.5265049415992733E-2</v>
      </c>
      <c r="M72" s="184">
        <v>-4.5424032221973554E-2</v>
      </c>
      <c r="N72" s="184">
        <v>-5.1563726039681734E-3</v>
      </c>
      <c r="O72" s="180">
        <v>0.32696897374701672</v>
      </c>
      <c r="P72" s="180">
        <v>-1.1486169714017835E-2</v>
      </c>
      <c r="Q72" s="180">
        <v>0.16428169014084504</v>
      </c>
    </row>
    <row r="73" spans="2:17">
      <c r="B73" s="194" t="s">
        <v>67</v>
      </c>
      <c r="C73" s="195">
        <v>7078</v>
      </c>
      <c r="D73" s="195">
        <v>5808</v>
      </c>
      <c r="E73" s="195">
        <v>12886</v>
      </c>
      <c r="F73" s="202">
        <v>7419</v>
      </c>
      <c r="G73" s="202">
        <v>5992</v>
      </c>
      <c r="H73" s="202">
        <v>13411</v>
      </c>
      <c r="I73" s="195">
        <v>8249</v>
      </c>
      <c r="J73" s="195">
        <v>6692</v>
      </c>
      <c r="K73" s="195">
        <v>14941</v>
      </c>
      <c r="L73" s="184">
        <v>4.8177451257417347E-2</v>
      </c>
      <c r="M73" s="184">
        <v>3.1680440771349794E-2</v>
      </c>
      <c r="N73" s="184">
        <v>4.0741890423715565E-2</v>
      </c>
      <c r="O73" s="180">
        <v>0.11187491575684061</v>
      </c>
      <c r="P73" s="180">
        <v>0.11682242990654212</v>
      </c>
      <c r="Q73" s="180">
        <v>0.11408545224069799</v>
      </c>
    </row>
    <row r="74" spans="2:17">
      <c r="B74" s="194" t="s">
        <v>68</v>
      </c>
      <c r="C74" s="195">
        <v>5118</v>
      </c>
      <c r="D74" s="195">
        <v>4006</v>
      </c>
      <c r="E74" s="195">
        <v>9124</v>
      </c>
      <c r="F74" s="202">
        <v>6517</v>
      </c>
      <c r="G74" s="202">
        <v>4348</v>
      </c>
      <c r="H74" s="202">
        <v>10865</v>
      </c>
      <c r="I74" s="195">
        <v>6294</v>
      </c>
      <c r="J74" s="195">
        <v>4357</v>
      </c>
      <c r="K74" s="195">
        <v>10651</v>
      </c>
      <c r="L74" s="184">
        <v>0.27334896443923418</v>
      </c>
      <c r="M74" s="184">
        <v>8.5371942086869712E-2</v>
      </c>
      <c r="N74" s="184">
        <v>0.19081543182814564</v>
      </c>
      <c r="O74" s="180">
        <v>-3.421819855761854E-2</v>
      </c>
      <c r="P74" s="180">
        <v>2.069917203311844E-3</v>
      </c>
      <c r="Q74" s="180">
        <v>-1.9696272434422513E-2</v>
      </c>
    </row>
    <row r="75" spans="2:17">
      <c r="B75" s="194" t="s">
        <v>69</v>
      </c>
      <c r="C75" s="195">
        <v>4850</v>
      </c>
      <c r="D75" s="195">
        <v>5210</v>
      </c>
      <c r="E75" s="195">
        <v>10060</v>
      </c>
      <c r="F75" s="202">
        <v>6264</v>
      </c>
      <c r="G75" s="202">
        <v>5651</v>
      </c>
      <c r="H75" s="202">
        <v>11915</v>
      </c>
      <c r="I75" s="195">
        <v>5789</v>
      </c>
      <c r="J75" s="195">
        <v>4984</v>
      </c>
      <c r="K75" s="195">
        <v>10773</v>
      </c>
      <c r="L75" s="184">
        <v>0.29154639175257735</v>
      </c>
      <c r="M75" s="184">
        <v>8.4644913627639262E-2</v>
      </c>
      <c r="N75" s="184">
        <v>0.18439363817097409</v>
      </c>
      <c r="O75" s="180">
        <v>-7.5830140485312891E-2</v>
      </c>
      <c r="P75" s="180">
        <v>-0.11803220668908154</v>
      </c>
      <c r="Q75" s="180">
        <v>-9.5845572807385704E-2</v>
      </c>
    </row>
    <row r="76" spans="2:17">
      <c r="B76" s="196" t="s">
        <v>70</v>
      </c>
      <c r="C76" s="197">
        <v>67162</v>
      </c>
      <c r="D76" s="197">
        <v>68872</v>
      </c>
      <c r="E76" s="197">
        <v>136034</v>
      </c>
      <c r="F76" s="197">
        <v>69420</v>
      </c>
      <c r="G76" s="197">
        <v>65809</v>
      </c>
      <c r="H76" s="197">
        <v>135229</v>
      </c>
      <c r="I76" s="197">
        <v>82038</v>
      </c>
      <c r="J76" s="197">
        <v>65842</v>
      </c>
      <c r="K76" s="197">
        <v>147880</v>
      </c>
      <c r="L76" s="203">
        <v>3.3620201899883906E-2</v>
      </c>
      <c r="M76" s="203">
        <v>-4.4473806481589051E-2</v>
      </c>
      <c r="N76" s="203">
        <v>-5.9176382374994674E-3</v>
      </c>
      <c r="O76" s="203">
        <v>0.18176318063958519</v>
      </c>
      <c r="P76" s="203">
        <v>5.0145116929289912E-4</v>
      </c>
      <c r="Q76" s="203">
        <v>9.3552418490116862E-2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5542</v>
      </c>
      <c r="D84" s="195">
        <v>4735</v>
      </c>
      <c r="E84" s="195">
        <v>10277</v>
      </c>
      <c r="F84" s="202">
        <v>5598</v>
      </c>
      <c r="G84" s="202">
        <v>4945</v>
      </c>
      <c r="H84" s="202">
        <v>10543</v>
      </c>
      <c r="I84" s="195">
        <v>5958</v>
      </c>
      <c r="J84" s="195">
        <v>4737</v>
      </c>
      <c r="K84" s="195">
        <v>10695</v>
      </c>
      <c r="L84" s="184">
        <v>1.0104655359076231E-2</v>
      </c>
      <c r="M84" s="184">
        <v>4.4350580781415072E-2</v>
      </c>
      <c r="N84" s="184">
        <v>2.58830397976062E-2</v>
      </c>
      <c r="O84" s="180">
        <v>6.4308681672025747E-2</v>
      </c>
      <c r="P84" s="180">
        <v>-4.2062689585439794E-2</v>
      </c>
      <c r="Q84" s="180">
        <v>1.4417148819121595E-2</v>
      </c>
    </row>
    <row r="85" spans="2:17">
      <c r="B85" s="194" t="s">
        <v>59</v>
      </c>
      <c r="C85" s="195">
        <v>6687</v>
      </c>
      <c r="D85" s="195">
        <v>6707</v>
      </c>
      <c r="E85" s="195">
        <v>13394</v>
      </c>
      <c r="F85" s="202">
        <v>6530</v>
      </c>
      <c r="G85" s="202">
        <v>5970</v>
      </c>
      <c r="H85" s="202">
        <v>12500</v>
      </c>
      <c r="I85" s="195">
        <v>8110</v>
      </c>
      <c r="J85" s="195">
        <v>7777</v>
      </c>
      <c r="K85" s="195">
        <v>15887</v>
      </c>
      <c r="L85" s="184">
        <v>-2.3478390907731406E-2</v>
      </c>
      <c r="M85" s="184">
        <v>-0.1098851945728343</v>
      </c>
      <c r="N85" s="184">
        <v>-6.6746304315365101E-2</v>
      </c>
      <c r="O85" s="180">
        <v>0.24196018376722828</v>
      </c>
      <c r="P85" s="180">
        <v>0.30268006700167494</v>
      </c>
      <c r="Q85" s="180">
        <v>0.27096000000000009</v>
      </c>
    </row>
    <row r="86" spans="2:17">
      <c r="B86" s="194" t="s">
        <v>60</v>
      </c>
      <c r="C86" s="195">
        <v>5570</v>
      </c>
      <c r="D86" s="195">
        <v>6124</v>
      </c>
      <c r="E86" s="195">
        <v>11694</v>
      </c>
      <c r="F86" s="202">
        <v>5645</v>
      </c>
      <c r="G86" s="202">
        <v>5319</v>
      </c>
      <c r="H86" s="202">
        <v>10964</v>
      </c>
      <c r="I86" s="195">
        <v>8934</v>
      </c>
      <c r="J86" s="195">
        <v>7590</v>
      </c>
      <c r="K86" s="195">
        <v>16524</v>
      </c>
      <c r="L86" s="184">
        <v>1.3464991023339312E-2</v>
      </c>
      <c r="M86" s="184">
        <v>-0.13145003265839317</v>
      </c>
      <c r="N86" s="184">
        <v>-6.2425175303574498E-2</v>
      </c>
      <c r="O86" s="180">
        <v>0.58263950398582809</v>
      </c>
      <c r="P86" s="180">
        <v>0.42695995487873661</v>
      </c>
      <c r="Q86" s="180">
        <v>0.50711419190076623</v>
      </c>
    </row>
    <row r="87" spans="2:17">
      <c r="B87" s="194" t="s">
        <v>82</v>
      </c>
      <c r="C87" s="195">
        <v>7454</v>
      </c>
      <c r="D87" s="195">
        <v>5968</v>
      </c>
      <c r="E87" s="195">
        <v>13422</v>
      </c>
      <c r="F87" s="202">
        <v>6447</v>
      </c>
      <c r="G87" s="202">
        <v>5331</v>
      </c>
      <c r="H87" s="202">
        <v>11778</v>
      </c>
      <c r="I87" s="195">
        <v>7976</v>
      </c>
      <c r="J87" s="195">
        <v>6457</v>
      </c>
      <c r="K87" s="195">
        <v>14433</v>
      </c>
      <c r="L87" s="184">
        <v>-0.13509525087201502</v>
      </c>
      <c r="M87" s="184">
        <v>-0.1067359249329759</v>
      </c>
      <c r="N87" s="184">
        <v>-0.12248547161376844</v>
      </c>
      <c r="O87" s="180">
        <v>0.23716457266945867</v>
      </c>
      <c r="P87" s="180">
        <v>0.21121740761583196</v>
      </c>
      <c r="Q87" s="180">
        <v>0.22542027508914919</v>
      </c>
    </row>
    <row r="88" spans="2:17">
      <c r="B88" s="194" t="s">
        <v>62</v>
      </c>
      <c r="C88" s="195">
        <v>5179</v>
      </c>
      <c r="D88" s="195">
        <v>5135</v>
      </c>
      <c r="E88" s="195">
        <v>10314</v>
      </c>
      <c r="F88" s="202">
        <v>6988</v>
      </c>
      <c r="G88" s="202">
        <v>6362</v>
      </c>
      <c r="H88" s="202">
        <v>13350</v>
      </c>
      <c r="I88" s="195">
        <v>6105</v>
      </c>
      <c r="J88" s="195">
        <v>4673</v>
      </c>
      <c r="K88" s="195">
        <v>10778</v>
      </c>
      <c r="L88" s="184">
        <v>0.34929523073952495</v>
      </c>
      <c r="M88" s="184">
        <v>0.23894839337877305</v>
      </c>
      <c r="N88" s="184">
        <v>0.29435718440954051</v>
      </c>
      <c r="O88" s="180">
        <v>-0.12635947338294218</v>
      </c>
      <c r="P88" s="180">
        <v>-0.26548255265639731</v>
      </c>
      <c r="Q88" s="180">
        <v>-0.19265917602996252</v>
      </c>
    </row>
    <row r="89" spans="2:17">
      <c r="B89" s="194" t="s">
        <v>63</v>
      </c>
      <c r="C89" s="195">
        <v>4395</v>
      </c>
      <c r="D89" s="195">
        <v>4806</v>
      </c>
      <c r="E89" s="195">
        <v>9201</v>
      </c>
      <c r="F89" s="202">
        <v>3612</v>
      </c>
      <c r="G89" s="202">
        <v>3326</v>
      </c>
      <c r="H89" s="202">
        <v>6938</v>
      </c>
      <c r="I89" s="195">
        <v>4869</v>
      </c>
      <c r="J89" s="195">
        <v>3197</v>
      </c>
      <c r="K89" s="195">
        <v>8066</v>
      </c>
      <c r="L89" s="184">
        <v>-0.17815699658703077</v>
      </c>
      <c r="M89" s="184">
        <v>-0.30794839783603833</v>
      </c>
      <c r="N89" s="184">
        <v>-0.24595152700793388</v>
      </c>
      <c r="O89" s="180">
        <v>0.34800664451827235</v>
      </c>
      <c r="P89" s="180">
        <v>-3.8785327720986196E-2</v>
      </c>
      <c r="Q89" s="180">
        <v>0.16258287690977236</v>
      </c>
    </row>
    <row r="90" spans="2:17">
      <c r="B90" s="194" t="s">
        <v>64</v>
      </c>
      <c r="C90" s="195">
        <v>6640</v>
      </c>
      <c r="D90" s="195">
        <v>9172</v>
      </c>
      <c r="E90" s="195">
        <v>15812</v>
      </c>
      <c r="F90" s="202">
        <v>6275</v>
      </c>
      <c r="G90" s="202">
        <v>8118</v>
      </c>
      <c r="H90" s="202">
        <v>14393</v>
      </c>
      <c r="I90" s="195">
        <v>8822</v>
      </c>
      <c r="J90" s="195">
        <v>6748</v>
      </c>
      <c r="K90" s="195">
        <v>15570</v>
      </c>
      <c r="L90" s="184">
        <v>-5.4969879518072307E-2</v>
      </c>
      <c r="M90" s="184">
        <v>-0.11491495856955958</v>
      </c>
      <c r="N90" s="184">
        <v>-8.9741968125474303E-2</v>
      </c>
      <c r="O90" s="180">
        <v>0.40589641434262957</v>
      </c>
      <c r="P90" s="180">
        <v>-0.1687607785168761</v>
      </c>
      <c r="Q90" s="180">
        <v>8.1775863266865922E-2</v>
      </c>
    </row>
    <row r="91" spans="2:17">
      <c r="B91" s="194" t="s">
        <v>65</v>
      </c>
      <c r="C91" s="195">
        <v>6742</v>
      </c>
      <c r="D91" s="195">
        <v>7833</v>
      </c>
      <c r="E91" s="195">
        <v>14575</v>
      </c>
      <c r="F91" s="202">
        <v>6277</v>
      </c>
      <c r="G91" s="202">
        <v>7261</v>
      </c>
      <c r="H91" s="202">
        <v>13538</v>
      </c>
      <c r="I91" s="195">
        <v>7567</v>
      </c>
      <c r="J91" s="195">
        <v>5661</v>
      </c>
      <c r="K91" s="195">
        <v>13228</v>
      </c>
      <c r="L91" s="184">
        <v>-6.8970631859982201E-2</v>
      </c>
      <c r="M91" s="184">
        <v>-7.3024384016341148E-2</v>
      </c>
      <c r="N91" s="184">
        <v>-7.1149228130360176E-2</v>
      </c>
      <c r="O91" s="180">
        <v>0.20551218735064514</v>
      </c>
      <c r="P91" s="180">
        <v>-0.22035532295827021</v>
      </c>
      <c r="Q91" s="180">
        <v>-2.2898507903678533E-2</v>
      </c>
    </row>
    <row r="92" spans="2:17">
      <c r="B92" s="194" t="s">
        <v>66</v>
      </c>
      <c r="C92" s="195">
        <v>4642</v>
      </c>
      <c r="D92" s="195">
        <v>4556</v>
      </c>
      <c r="E92" s="195">
        <v>9198</v>
      </c>
      <c r="F92" s="202">
        <v>4807</v>
      </c>
      <c r="G92" s="202">
        <v>4421</v>
      </c>
      <c r="H92" s="202">
        <v>9228</v>
      </c>
      <c r="I92" s="195">
        <v>6436</v>
      </c>
      <c r="J92" s="195">
        <v>4364</v>
      </c>
      <c r="K92" s="195">
        <v>10800</v>
      </c>
      <c r="L92" s="184">
        <v>3.5545023696682554E-2</v>
      </c>
      <c r="M92" s="184">
        <v>-2.9631255487269526E-2</v>
      </c>
      <c r="N92" s="184">
        <v>3.2615786040444128E-3</v>
      </c>
      <c r="O92" s="180">
        <v>0.33888079883503219</v>
      </c>
      <c r="P92" s="180">
        <v>-1.2893010631078949E-2</v>
      </c>
      <c r="Q92" s="180">
        <v>0.17035110533159958</v>
      </c>
    </row>
    <row r="93" spans="2:17">
      <c r="B93" s="194" t="s">
        <v>67</v>
      </c>
      <c r="C93" s="195">
        <v>7383</v>
      </c>
      <c r="D93" s="195">
        <v>5979</v>
      </c>
      <c r="E93" s="195">
        <v>13362</v>
      </c>
      <c r="F93" s="202">
        <v>7743</v>
      </c>
      <c r="G93" s="202">
        <v>6173</v>
      </c>
      <c r="H93" s="202">
        <v>13916</v>
      </c>
      <c r="I93" s="195">
        <v>8702</v>
      </c>
      <c r="J93" s="195">
        <v>6864</v>
      </c>
      <c r="K93" s="195">
        <v>15566</v>
      </c>
      <c r="L93" s="184">
        <v>4.8760666395774033E-2</v>
      </c>
      <c r="M93" s="184">
        <v>3.244689747449403E-2</v>
      </c>
      <c r="N93" s="184">
        <v>4.1460859152821383E-2</v>
      </c>
      <c r="O93" s="180">
        <v>0.1238538034353609</v>
      </c>
      <c r="P93" s="180">
        <v>0.11193908958367071</v>
      </c>
      <c r="Q93" s="180">
        <v>0.11856855418223633</v>
      </c>
    </row>
    <row r="94" spans="2:17">
      <c r="B94" s="194" t="s">
        <v>68</v>
      </c>
      <c r="C94" s="195">
        <v>5416</v>
      </c>
      <c r="D94" s="195">
        <v>4109</v>
      </c>
      <c r="E94" s="195">
        <v>9525</v>
      </c>
      <c r="F94" s="202">
        <v>6852</v>
      </c>
      <c r="G94" s="202">
        <v>4535</v>
      </c>
      <c r="H94" s="202">
        <v>11387</v>
      </c>
      <c r="I94" s="195">
        <v>6784</v>
      </c>
      <c r="J94" s="195">
        <v>4469</v>
      </c>
      <c r="K94" s="195">
        <v>11253</v>
      </c>
      <c r="L94" s="184">
        <v>0.26514032496307238</v>
      </c>
      <c r="M94" s="184">
        <v>0.10367486006327575</v>
      </c>
      <c r="N94" s="184">
        <v>0.19548556430446196</v>
      </c>
      <c r="O94" s="180">
        <v>-9.9241097489783936E-3</v>
      </c>
      <c r="P94" s="180">
        <v>-1.4553472987872129E-2</v>
      </c>
      <c r="Q94" s="180">
        <v>-1.1767805392113861E-2</v>
      </c>
    </row>
    <row r="95" spans="2:17">
      <c r="B95" s="194" t="s">
        <v>69</v>
      </c>
      <c r="C95" s="195">
        <v>5265</v>
      </c>
      <c r="D95" s="195">
        <v>5371</v>
      </c>
      <c r="E95" s="195">
        <v>10636</v>
      </c>
      <c r="F95" s="202">
        <v>6740</v>
      </c>
      <c r="G95" s="202">
        <v>5966</v>
      </c>
      <c r="H95" s="202">
        <v>12706</v>
      </c>
      <c r="I95" s="195">
        <v>6187</v>
      </c>
      <c r="J95" s="195">
        <v>5144</v>
      </c>
      <c r="K95" s="195">
        <v>11331</v>
      </c>
      <c r="L95" s="184">
        <v>0.28015194681861355</v>
      </c>
      <c r="M95" s="184">
        <v>0.11078011543474209</v>
      </c>
      <c r="N95" s="184">
        <v>0.19462203836028591</v>
      </c>
      <c r="O95" s="180">
        <v>-8.204747774480714E-2</v>
      </c>
      <c r="P95" s="180">
        <v>-0.1377807576265504</v>
      </c>
      <c r="Q95" s="180">
        <v>-0.10821659058712418</v>
      </c>
    </row>
    <row r="96" spans="2:17">
      <c r="B96" s="196" t="s">
        <v>70</v>
      </c>
      <c r="C96" s="197">
        <v>70915</v>
      </c>
      <c r="D96" s="197">
        <v>70495</v>
      </c>
      <c r="E96" s="197">
        <v>141410</v>
      </c>
      <c r="F96" s="197">
        <v>73514</v>
      </c>
      <c r="G96" s="197">
        <v>67727</v>
      </c>
      <c r="H96" s="197">
        <v>141241</v>
      </c>
      <c r="I96" s="197">
        <v>86450</v>
      </c>
      <c r="J96" s="197">
        <v>67681</v>
      </c>
      <c r="K96" s="197">
        <v>154131</v>
      </c>
      <c r="L96" s="203">
        <v>3.6649509976732775E-2</v>
      </c>
      <c r="M96" s="203">
        <v>-3.9265196113199563E-2</v>
      </c>
      <c r="N96" s="203">
        <v>-1.1951064281168211E-3</v>
      </c>
      <c r="O96" s="203">
        <v>0.17596648257474756</v>
      </c>
      <c r="P96" s="203">
        <v>-6.7919736589538982E-4</v>
      </c>
      <c r="Q96" s="203">
        <v>9.1262452120843163E-2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141241</v>
      </c>
      <c r="D8" s="211">
        <v>1</v>
      </c>
      <c r="E8" s="210">
        <v>154131</v>
      </c>
      <c r="F8" s="211">
        <v>1</v>
      </c>
      <c r="G8" s="211">
        <v>9.1262452120843093E-2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73514</v>
      </c>
      <c r="D10" s="215">
        <v>0.52048626107150187</v>
      </c>
      <c r="E10" s="214">
        <v>86450</v>
      </c>
      <c r="F10" s="215">
        <v>0.56088651861079208</v>
      </c>
      <c r="G10" s="215">
        <v>0.17596648257474767</v>
      </c>
    </row>
    <row r="11" spans="2:7" ht="15" customHeight="1">
      <c r="B11" s="216" t="s">
        <v>193</v>
      </c>
      <c r="C11" s="217">
        <v>8551</v>
      </c>
      <c r="D11" s="218">
        <v>6.0541910635013914E-2</v>
      </c>
      <c r="E11" s="217">
        <v>9543</v>
      </c>
      <c r="F11" s="218">
        <v>6.1914864628140998E-2</v>
      </c>
      <c r="G11" s="219">
        <v>0.11600982341246638</v>
      </c>
    </row>
    <row r="12" spans="2:7" ht="15" customHeight="1">
      <c r="B12" s="216" t="s">
        <v>194</v>
      </c>
      <c r="C12" s="217">
        <v>47573</v>
      </c>
      <c r="D12" s="218">
        <v>0.33682146119044754</v>
      </c>
      <c r="E12" s="217">
        <v>55397</v>
      </c>
      <c r="F12" s="218">
        <v>0.35941504304779698</v>
      </c>
      <c r="G12" s="219">
        <v>0.16446303575557564</v>
      </c>
    </row>
    <row r="13" spans="2:7" ht="15" customHeight="1">
      <c r="B13" s="216" t="s">
        <v>195</v>
      </c>
      <c r="C13" s="217">
        <v>14907</v>
      </c>
      <c r="D13" s="218">
        <v>0.10554300805007044</v>
      </c>
      <c r="E13" s="217">
        <v>19203</v>
      </c>
      <c r="F13" s="218">
        <v>0.12458882379274773</v>
      </c>
      <c r="G13" s="219">
        <v>0.28818675789897363</v>
      </c>
    </row>
    <row r="14" spans="2:7" ht="15" customHeight="1">
      <c r="B14" s="216" t="s">
        <v>196</v>
      </c>
      <c r="C14" s="217">
        <v>1662</v>
      </c>
      <c r="D14" s="218">
        <v>1.1767121444906225E-2</v>
      </c>
      <c r="E14" s="217">
        <v>1752</v>
      </c>
      <c r="F14" s="218">
        <v>1.1366954084512526E-2</v>
      </c>
      <c r="G14" s="219">
        <v>5.4151624548736461E-2</v>
      </c>
    </row>
    <row r="15" spans="2:7" ht="15" customHeight="1">
      <c r="B15" s="216" t="s">
        <v>197</v>
      </c>
      <c r="C15" s="217">
        <v>821</v>
      </c>
      <c r="D15" s="218">
        <v>5.8127597510637848E-3</v>
      </c>
      <c r="E15" s="217">
        <v>555</v>
      </c>
      <c r="F15" s="218">
        <v>3.6008330575938649E-3</v>
      </c>
      <c r="G15" s="219">
        <v>-0.32399512789281365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67727</v>
      </c>
      <c r="D17" s="215">
        <v>0.47951373892849808</v>
      </c>
      <c r="E17" s="214">
        <v>67681</v>
      </c>
      <c r="F17" s="215">
        <v>0.43911348138920786</v>
      </c>
      <c r="G17" s="215">
        <v>-6.7919736589543318E-4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65</v>
      </c>
      <c r="D7" s="220">
        <v>-0.48818897637795278</v>
      </c>
      <c r="E7" s="202">
        <v>151</v>
      </c>
      <c r="F7" s="221">
        <v>-0.25980392156862742</v>
      </c>
      <c r="G7" s="195">
        <v>1293</v>
      </c>
      <c r="H7" s="220">
        <v>-0.24297423887587821</v>
      </c>
      <c r="I7" s="202">
        <v>4178</v>
      </c>
      <c r="J7" s="221">
        <v>5.6117290192113201E-2</v>
      </c>
      <c r="K7" s="195">
        <v>500</v>
      </c>
      <c r="L7" s="220">
        <v>-0.32885906040268453</v>
      </c>
      <c r="M7" s="202">
        <v>6187</v>
      </c>
      <c r="N7" s="221">
        <v>-8.204747774480714E-2</v>
      </c>
      <c r="O7" s="195">
        <v>5144</v>
      </c>
      <c r="P7" s="220">
        <v>-0.1377807576265504</v>
      </c>
      <c r="Q7" s="202">
        <v>11331</v>
      </c>
      <c r="R7" s="221">
        <v>-0.10821659058712418</v>
      </c>
    </row>
    <row r="8" spans="2:21">
      <c r="B8" s="63" t="s">
        <v>89</v>
      </c>
      <c r="C8" s="195">
        <v>83</v>
      </c>
      <c r="D8" s="220">
        <v>0.25757575757575757</v>
      </c>
      <c r="E8" s="202">
        <v>190</v>
      </c>
      <c r="F8" s="221">
        <v>-4.5226130653266305E-2</v>
      </c>
      <c r="G8" s="195">
        <v>1448</v>
      </c>
      <c r="H8" s="220">
        <v>-1.0252904989747069E-2</v>
      </c>
      <c r="I8" s="202">
        <v>4206</v>
      </c>
      <c r="J8" s="221">
        <v>1.6670635865683181E-3</v>
      </c>
      <c r="K8" s="195">
        <v>857</v>
      </c>
      <c r="L8" s="220">
        <v>-7.351351351351354E-2</v>
      </c>
      <c r="M8" s="202">
        <v>6784</v>
      </c>
      <c r="N8" s="221">
        <v>-9.9241097489783936E-3</v>
      </c>
      <c r="O8" s="195">
        <v>4469</v>
      </c>
      <c r="P8" s="220">
        <v>-1.4553472987872129E-2</v>
      </c>
      <c r="Q8" s="202">
        <v>11253</v>
      </c>
      <c r="R8" s="221">
        <v>-1.1767805392113861E-2</v>
      </c>
    </row>
    <row r="9" spans="2:21">
      <c r="B9" s="63" t="s">
        <v>88</v>
      </c>
      <c r="C9" s="195">
        <v>28</v>
      </c>
      <c r="D9" s="220">
        <v>-0.81333333333333335</v>
      </c>
      <c r="E9" s="202">
        <v>151</v>
      </c>
      <c r="F9" s="221">
        <v>0.20799999999999996</v>
      </c>
      <c r="G9" s="195">
        <v>1975</v>
      </c>
      <c r="H9" s="220">
        <v>0.57245222929936301</v>
      </c>
      <c r="I9" s="202">
        <v>5437</v>
      </c>
      <c r="J9" s="221">
        <v>8.7617523504700978E-2</v>
      </c>
      <c r="K9" s="195">
        <v>1111</v>
      </c>
      <c r="L9" s="220">
        <v>-8.4089035449299243E-2</v>
      </c>
      <c r="M9" s="202">
        <v>8702</v>
      </c>
      <c r="N9" s="221">
        <v>0.1238538034353609</v>
      </c>
      <c r="O9" s="195">
        <v>6864</v>
      </c>
      <c r="P9" s="220">
        <v>0.11193908958367071</v>
      </c>
      <c r="Q9" s="202">
        <v>15566</v>
      </c>
      <c r="R9" s="221">
        <v>0.11856855418223633</v>
      </c>
    </row>
    <row r="10" spans="2:21">
      <c r="B10" s="63" t="s">
        <v>87</v>
      </c>
      <c r="C10" s="195">
        <v>14</v>
      </c>
      <c r="D10" s="220">
        <v>-0.54838709677419351</v>
      </c>
      <c r="E10" s="202">
        <v>97</v>
      </c>
      <c r="F10" s="221">
        <v>0.18292682926829262</v>
      </c>
      <c r="G10" s="195">
        <v>1311</v>
      </c>
      <c r="H10" s="220">
        <v>0.70925684485006513</v>
      </c>
      <c r="I10" s="202">
        <v>4245</v>
      </c>
      <c r="J10" s="221">
        <v>0.25406203840472674</v>
      </c>
      <c r="K10" s="195">
        <v>769</v>
      </c>
      <c r="L10" s="220">
        <v>0.41881918819188191</v>
      </c>
      <c r="M10" s="202">
        <v>6436</v>
      </c>
      <c r="N10" s="221">
        <v>0.33888079883503219</v>
      </c>
      <c r="O10" s="195">
        <v>4364</v>
      </c>
      <c r="P10" s="220">
        <v>-1.2893010631078949E-2</v>
      </c>
      <c r="Q10" s="202">
        <v>10800</v>
      </c>
      <c r="R10" s="221">
        <v>0.17035110533159958</v>
      </c>
    </row>
    <row r="11" spans="2:21">
      <c r="B11" s="63" t="s">
        <v>86</v>
      </c>
      <c r="C11" s="195">
        <v>20</v>
      </c>
      <c r="D11" s="220">
        <v>-0.2592592592592593</v>
      </c>
      <c r="E11" s="202">
        <v>102</v>
      </c>
      <c r="F11" s="221">
        <v>6.25E-2</v>
      </c>
      <c r="G11" s="195">
        <v>2074</v>
      </c>
      <c r="H11" s="220">
        <v>0.50836363636363635</v>
      </c>
      <c r="I11" s="202">
        <v>4709</v>
      </c>
      <c r="J11" s="221">
        <v>8.8031423290203303E-2</v>
      </c>
      <c r="K11" s="195">
        <v>662</v>
      </c>
      <c r="L11" s="220">
        <v>0.46784922394678485</v>
      </c>
      <c r="M11" s="202">
        <v>7567</v>
      </c>
      <c r="N11" s="221">
        <v>0.20551218735064514</v>
      </c>
      <c r="O11" s="195">
        <v>5661</v>
      </c>
      <c r="P11" s="220">
        <v>-0.22035532295827021</v>
      </c>
      <c r="Q11" s="202">
        <v>13228</v>
      </c>
      <c r="R11" s="221">
        <v>-2.2898507903678533E-2</v>
      </c>
    </row>
    <row r="12" spans="2:21">
      <c r="B12" s="63" t="s">
        <v>85</v>
      </c>
      <c r="C12" s="195">
        <v>28</v>
      </c>
      <c r="D12" s="220">
        <v>-0.43999999999999995</v>
      </c>
      <c r="E12" s="202">
        <v>70</v>
      </c>
      <c r="F12" s="221">
        <v>-0.22222222222222221</v>
      </c>
      <c r="G12" s="195">
        <v>2306</v>
      </c>
      <c r="H12" s="220">
        <v>0.81004709576138145</v>
      </c>
      <c r="I12" s="202">
        <v>5779</v>
      </c>
      <c r="J12" s="221">
        <v>0.3613663133097762</v>
      </c>
      <c r="K12" s="195">
        <v>639</v>
      </c>
      <c r="L12" s="220">
        <v>3.7337662337662447E-2</v>
      </c>
      <c r="M12" s="202">
        <v>8822</v>
      </c>
      <c r="N12" s="221">
        <v>0.40589641434262957</v>
      </c>
      <c r="O12" s="195">
        <v>6748</v>
      </c>
      <c r="P12" s="220">
        <v>-0.1687607785168761</v>
      </c>
      <c r="Q12" s="202">
        <v>15570</v>
      </c>
      <c r="R12" s="221">
        <v>8.1775863266865922E-2</v>
      </c>
    </row>
    <row r="13" spans="2:21">
      <c r="B13" s="63" t="s">
        <v>84</v>
      </c>
      <c r="C13" s="195">
        <v>12</v>
      </c>
      <c r="D13" s="220">
        <v>-0.4</v>
      </c>
      <c r="E13" s="202">
        <v>81</v>
      </c>
      <c r="F13" s="221">
        <v>1.0249999999999999</v>
      </c>
      <c r="G13" s="195">
        <v>729</v>
      </c>
      <c r="H13" s="220">
        <v>6.8914956011730144E-2</v>
      </c>
      <c r="I13" s="202">
        <v>3495</v>
      </c>
      <c r="J13" s="221">
        <v>0.39409652971679288</v>
      </c>
      <c r="K13" s="195">
        <v>552</v>
      </c>
      <c r="L13" s="220">
        <v>0.52066115702479343</v>
      </c>
      <c r="M13" s="202">
        <v>4869</v>
      </c>
      <c r="N13" s="221">
        <v>0.34800664451827235</v>
      </c>
      <c r="O13" s="195">
        <v>3197</v>
      </c>
      <c r="P13" s="220">
        <v>-3.8785327720986196E-2</v>
      </c>
      <c r="Q13" s="202">
        <v>8066</v>
      </c>
      <c r="R13" s="221">
        <v>0.16258287690977236</v>
      </c>
    </row>
    <row r="14" spans="2:21">
      <c r="B14" s="63" t="s">
        <v>83</v>
      </c>
      <c r="C14" s="195">
        <v>51</v>
      </c>
      <c r="D14" s="220">
        <v>-0.17741935483870963</v>
      </c>
      <c r="E14" s="202">
        <v>120</v>
      </c>
      <c r="F14" s="221">
        <v>8.1081081081081141E-2</v>
      </c>
      <c r="G14" s="195">
        <v>1227</v>
      </c>
      <c r="H14" s="220">
        <v>8.105726872246688E-2</v>
      </c>
      <c r="I14" s="202">
        <v>3827</v>
      </c>
      <c r="J14" s="221">
        <v>-0.18051391862955035</v>
      </c>
      <c r="K14" s="195">
        <v>880</v>
      </c>
      <c r="L14" s="220">
        <v>-0.12871287128712872</v>
      </c>
      <c r="M14" s="202">
        <v>6105</v>
      </c>
      <c r="N14" s="221">
        <v>-0.12635947338294218</v>
      </c>
      <c r="O14" s="195">
        <v>4673</v>
      </c>
      <c r="P14" s="220">
        <v>-0.26548255265639731</v>
      </c>
      <c r="Q14" s="202">
        <v>10778</v>
      </c>
      <c r="R14" s="221">
        <v>-0.19265917602996252</v>
      </c>
    </row>
    <row r="15" spans="2:21">
      <c r="B15" s="63" t="s">
        <v>82</v>
      </c>
      <c r="C15" s="195">
        <v>81</v>
      </c>
      <c r="D15" s="220">
        <v>2</v>
      </c>
      <c r="E15" s="202">
        <v>157</v>
      </c>
      <c r="F15" s="221">
        <v>0.61855670103092786</v>
      </c>
      <c r="G15" s="195">
        <v>1563</v>
      </c>
      <c r="H15" s="220">
        <v>0.71758241758241748</v>
      </c>
      <c r="I15" s="202">
        <v>5312</v>
      </c>
      <c r="J15" s="221">
        <v>0.1302127659574468</v>
      </c>
      <c r="K15" s="195">
        <v>863</v>
      </c>
      <c r="L15" s="220">
        <v>0.21037868162692841</v>
      </c>
      <c r="M15" s="202">
        <v>7976</v>
      </c>
      <c r="N15" s="221">
        <v>0.23716457266945867</v>
      </c>
      <c r="O15" s="195">
        <v>6457</v>
      </c>
      <c r="P15" s="220">
        <v>0.21121740761583196</v>
      </c>
      <c r="Q15" s="202">
        <v>14433</v>
      </c>
      <c r="R15" s="221">
        <v>0.22542027508914919</v>
      </c>
    </row>
    <row r="16" spans="2:21">
      <c r="B16" s="63" t="s">
        <v>81</v>
      </c>
      <c r="C16" s="195">
        <v>63</v>
      </c>
      <c r="D16" s="220">
        <v>-0.32978723404255317</v>
      </c>
      <c r="E16" s="202">
        <v>233</v>
      </c>
      <c r="F16" s="221">
        <v>0.23280423280423279</v>
      </c>
      <c r="G16" s="195">
        <v>1978</v>
      </c>
      <c r="H16" s="220">
        <v>0.26632522407170289</v>
      </c>
      <c r="I16" s="202">
        <v>5450</v>
      </c>
      <c r="J16" s="221">
        <v>0.74567584881486226</v>
      </c>
      <c r="K16" s="195">
        <v>1210</v>
      </c>
      <c r="L16" s="220">
        <v>0.78466076696165188</v>
      </c>
      <c r="M16" s="202">
        <v>8934</v>
      </c>
      <c r="N16" s="221">
        <v>0.58263950398582809</v>
      </c>
      <c r="O16" s="195">
        <v>7590</v>
      </c>
      <c r="P16" s="220">
        <v>0.42695995487873661</v>
      </c>
      <c r="Q16" s="202">
        <v>16524</v>
      </c>
      <c r="R16" s="221">
        <v>0.50711419190076623</v>
      </c>
    </row>
    <row r="17" spans="2:18">
      <c r="B17" s="63" t="s">
        <v>80</v>
      </c>
      <c r="C17" s="195">
        <v>38</v>
      </c>
      <c r="D17" s="220">
        <v>-0.56321839080459768</v>
      </c>
      <c r="E17" s="202">
        <v>223</v>
      </c>
      <c r="F17" s="221">
        <v>-0.15849056603773581</v>
      </c>
      <c r="G17" s="195">
        <v>1819</v>
      </c>
      <c r="H17" s="220">
        <v>0.35645041014168521</v>
      </c>
      <c r="I17" s="202">
        <v>5149</v>
      </c>
      <c r="J17" s="221">
        <v>0.27671708405653361</v>
      </c>
      <c r="K17" s="195">
        <v>881</v>
      </c>
      <c r="L17" s="220">
        <v>9.577114427860689E-2</v>
      </c>
      <c r="M17" s="202">
        <v>8110</v>
      </c>
      <c r="N17" s="221">
        <v>0.24196018376722828</v>
      </c>
      <c r="O17" s="195">
        <v>7777</v>
      </c>
      <c r="P17" s="220">
        <v>0.30268006700167494</v>
      </c>
      <c r="Q17" s="202">
        <v>15887</v>
      </c>
      <c r="R17" s="221">
        <v>0.27096000000000009</v>
      </c>
    </row>
    <row r="18" spans="2:18">
      <c r="B18" s="63" t="s">
        <v>79</v>
      </c>
      <c r="C18" s="195">
        <v>72</v>
      </c>
      <c r="D18" s="220">
        <v>-9.9999999999999978E-2</v>
      </c>
      <c r="E18" s="202">
        <v>177</v>
      </c>
      <c r="F18" s="221">
        <v>7.92682926829269E-2</v>
      </c>
      <c r="G18" s="195">
        <v>1480</v>
      </c>
      <c r="H18" s="220">
        <v>3.2078103207810349E-2</v>
      </c>
      <c r="I18" s="202">
        <v>3610</v>
      </c>
      <c r="J18" s="221">
        <v>5.2785068533099944E-2</v>
      </c>
      <c r="K18" s="195">
        <v>619</v>
      </c>
      <c r="L18" s="220">
        <v>0.26069246435845206</v>
      </c>
      <c r="M18" s="202">
        <v>5958</v>
      </c>
      <c r="N18" s="221">
        <v>6.4308681672025747E-2</v>
      </c>
      <c r="O18" s="195">
        <v>4737</v>
      </c>
      <c r="P18" s="220">
        <v>-4.2062689585439794E-2</v>
      </c>
      <c r="Q18" s="202">
        <v>10695</v>
      </c>
      <c r="R18" s="221">
        <v>1.4417148819121595E-2</v>
      </c>
    </row>
    <row r="19" spans="2:18" ht="30" customHeight="1">
      <c r="B19" s="181" t="s">
        <v>290</v>
      </c>
      <c r="C19" s="222">
        <v>555</v>
      </c>
      <c r="D19" s="223">
        <v>-0.32399512789281359</v>
      </c>
      <c r="E19" s="222">
        <v>1752</v>
      </c>
      <c r="F19" s="223">
        <v>5.4151624548736566E-2</v>
      </c>
      <c r="G19" s="222">
        <v>19203</v>
      </c>
      <c r="H19" s="223">
        <v>0.28818675789897363</v>
      </c>
      <c r="I19" s="222">
        <v>55397</v>
      </c>
      <c r="J19" s="223">
        <v>0.16446303575557564</v>
      </c>
      <c r="K19" s="222">
        <v>9543</v>
      </c>
      <c r="L19" s="223">
        <v>0.11600982341246646</v>
      </c>
      <c r="M19" s="222">
        <v>86450</v>
      </c>
      <c r="N19" s="223">
        <v>0.17596648257474756</v>
      </c>
      <c r="O19" s="222">
        <v>67681</v>
      </c>
      <c r="P19" s="223">
        <v>-6.7919736589538982E-4</v>
      </c>
      <c r="Q19" s="222">
        <v>154131</v>
      </c>
      <c r="R19" s="223">
        <v>9.1262452120843163E-2</v>
      </c>
    </row>
    <row r="20" spans="2:18" outlineLevel="1">
      <c r="B20" s="63" t="s">
        <v>90</v>
      </c>
      <c r="C20" s="195">
        <v>127</v>
      </c>
      <c r="D20" s="220">
        <v>1.3518518518518516</v>
      </c>
      <c r="E20" s="202">
        <v>204</v>
      </c>
      <c r="F20" s="221">
        <v>0.34210526315789469</v>
      </c>
      <c r="G20" s="195">
        <v>1708</v>
      </c>
      <c r="H20" s="220">
        <v>0.55272727272727273</v>
      </c>
      <c r="I20" s="202">
        <v>3956</v>
      </c>
      <c r="J20" s="221">
        <v>0.23432137285491428</v>
      </c>
      <c r="K20" s="195">
        <v>745</v>
      </c>
      <c r="L20" s="220">
        <v>-1.1936339522546469E-2</v>
      </c>
      <c r="M20" s="202">
        <v>6740</v>
      </c>
      <c r="N20" s="221">
        <v>0.28015194681861355</v>
      </c>
      <c r="O20" s="195">
        <v>5966</v>
      </c>
      <c r="P20" s="220">
        <v>0.11078011543474209</v>
      </c>
      <c r="Q20" s="202">
        <v>12706</v>
      </c>
      <c r="R20" s="221">
        <v>0.19462203836028591</v>
      </c>
    </row>
    <row r="21" spans="2:18" outlineLevel="1">
      <c r="B21" s="63" t="s">
        <v>89</v>
      </c>
      <c r="C21" s="195">
        <v>66</v>
      </c>
      <c r="D21" s="220">
        <v>-0.3125</v>
      </c>
      <c r="E21" s="202">
        <v>199</v>
      </c>
      <c r="F21" s="221">
        <v>0.60483870967741926</v>
      </c>
      <c r="G21" s="195">
        <v>1463</v>
      </c>
      <c r="H21" s="220">
        <v>0.27996500437445326</v>
      </c>
      <c r="I21" s="202">
        <v>4199</v>
      </c>
      <c r="J21" s="221">
        <v>0.26819691935971002</v>
      </c>
      <c r="K21" s="195">
        <v>925</v>
      </c>
      <c r="L21" s="220">
        <v>0.24663072776280326</v>
      </c>
      <c r="M21" s="202">
        <v>6852</v>
      </c>
      <c r="N21" s="221">
        <v>0.26514032496307238</v>
      </c>
      <c r="O21" s="195">
        <v>4535</v>
      </c>
      <c r="P21" s="220">
        <v>0.10367486006327575</v>
      </c>
      <c r="Q21" s="202">
        <v>11387</v>
      </c>
      <c r="R21" s="221">
        <v>0.19548556430446196</v>
      </c>
    </row>
    <row r="22" spans="2:18" outlineLevel="1">
      <c r="B22" s="63" t="s">
        <v>88</v>
      </c>
      <c r="C22" s="195">
        <v>150</v>
      </c>
      <c r="D22" s="220">
        <v>2.9473684210526314</v>
      </c>
      <c r="E22" s="202">
        <v>125</v>
      </c>
      <c r="F22" s="221">
        <v>0.81159420289855078</v>
      </c>
      <c r="G22" s="195">
        <v>1256</v>
      </c>
      <c r="H22" s="220">
        <v>-0.18388564002599095</v>
      </c>
      <c r="I22" s="202">
        <v>4999</v>
      </c>
      <c r="J22" s="221">
        <v>8.2694634933440092E-3</v>
      </c>
      <c r="K22" s="195">
        <v>1213</v>
      </c>
      <c r="L22" s="220">
        <v>0.55712451861360712</v>
      </c>
      <c r="M22" s="202">
        <v>7743</v>
      </c>
      <c r="N22" s="221">
        <v>4.8760666395774033E-2</v>
      </c>
      <c r="O22" s="195">
        <v>6173</v>
      </c>
      <c r="P22" s="220">
        <v>3.244689747449403E-2</v>
      </c>
      <c r="Q22" s="202">
        <v>13916</v>
      </c>
      <c r="R22" s="221">
        <v>4.1460859152821383E-2</v>
      </c>
    </row>
    <row r="23" spans="2:18" outlineLevel="1">
      <c r="B23" s="63" t="s">
        <v>87</v>
      </c>
      <c r="C23" s="195">
        <v>31</v>
      </c>
      <c r="D23" s="220">
        <v>4.166666666666667</v>
      </c>
      <c r="E23" s="202">
        <v>82</v>
      </c>
      <c r="F23" s="221">
        <v>1.0499999999999998</v>
      </c>
      <c r="G23" s="195">
        <v>767</v>
      </c>
      <c r="H23" s="220">
        <v>-0.24877571008814892</v>
      </c>
      <c r="I23" s="202">
        <v>3385</v>
      </c>
      <c r="J23" s="221">
        <v>0.11753053813139647</v>
      </c>
      <c r="K23" s="195">
        <v>542</v>
      </c>
      <c r="L23" s="220">
        <v>-7.3260073260073E-3</v>
      </c>
      <c r="M23" s="202">
        <v>4807</v>
      </c>
      <c r="N23" s="221">
        <v>3.5545023696682554E-2</v>
      </c>
      <c r="O23" s="195">
        <v>4421</v>
      </c>
      <c r="P23" s="220">
        <v>-2.9631255487269526E-2</v>
      </c>
      <c r="Q23" s="202">
        <v>9228</v>
      </c>
      <c r="R23" s="221">
        <v>3.2615786040444128E-3</v>
      </c>
    </row>
    <row r="24" spans="2:18" outlineLevel="1">
      <c r="B24" s="63" t="s">
        <v>86</v>
      </c>
      <c r="C24" s="195">
        <v>27</v>
      </c>
      <c r="D24" s="220">
        <v>8.0000000000000071E-2</v>
      </c>
      <c r="E24" s="202">
        <v>96</v>
      </c>
      <c r="F24" s="221">
        <v>1.1333333333333333</v>
      </c>
      <c r="G24" s="195">
        <v>1375</v>
      </c>
      <c r="H24" s="220">
        <v>-0.33957732949087416</v>
      </c>
      <c r="I24" s="202">
        <v>4328</v>
      </c>
      <c r="J24" s="221">
        <v>5.974534769833495E-2</v>
      </c>
      <c r="K24" s="195">
        <v>451</v>
      </c>
      <c r="L24" s="220">
        <v>-0.10869565217391308</v>
      </c>
      <c r="M24" s="202">
        <v>6277</v>
      </c>
      <c r="N24" s="221">
        <v>-6.8970631859982201E-2</v>
      </c>
      <c r="O24" s="195">
        <v>7261</v>
      </c>
      <c r="P24" s="220">
        <v>-7.3024384016341148E-2</v>
      </c>
      <c r="Q24" s="202">
        <v>13538</v>
      </c>
      <c r="R24" s="221">
        <v>-7.1149228130360176E-2</v>
      </c>
    </row>
    <row r="25" spans="2:18" outlineLevel="1">
      <c r="B25" s="63" t="s">
        <v>85</v>
      </c>
      <c r="C25" s="195">
        <v>50</v>
      </c>
      <c r="D25" s="220">
        <v>0.47058823529411775</v>
      </c>
      <c r="E25" s="202">
        <v>90</v>
      </c>
      <c r="F25" s="221">
        <v>0.32352941176470584</v>
      </c>
      <c r="G25" s="195">
        <v>1274</v>
      </c>
      <c r="H25" s="220">
        <v>-0.33403031887088341</v>
      </c>
      <c r="I25" s="202">
        <v>4245</v>
      </c>
      <c r="J25" s="221">
        <v>8.0427589717485315E-2</v>
      </c>
      <c r="K25" s="195">
        <v>616</v>
      </c>
      <c r="L25" s="220">
        <v>-0.11494252873563215</v>
      </c>
      <c r="M25" s="202">
        <v>6275</v>
      </c>
      <c r="N25" s="221">
        <v>-5.4969879518072307E-2</v>
      </c>
      <c r="O25" s="195">
        <v>8118</v>
      </c>
      <c r="P25" s="220">
        <v>-0.11491495856955958</v>
      </c>
      <c r="Q25" s="202">
        <v>14393</v>
      </c>
      <c r="R25" s="221">
        <v>-8.9741968125474303E-2</v>
      </c>
    </row>
    <row r="26" spans="2:18" outlineLevel="1">
      <c r="B26" s="63" t="s">
        <v>84</v>
      </c>
      <c r="C26" s="195">
        <v>20</v>
      </c>
      <c r="D26" s="220">
        <v>0.25</v>
      </c>
      <c r="E26" s="202">
        <v>40</v>
      </c>
      <c r="F26" s="221">
        <v>-0.18367346938775508</v>
      </c>
      <c r="G26" s="195">
        <v>682</v>
      </c>
      <c r="H26" s="220">
        <v>-5.5401662049861522E-2</v>
      </c>
      <c r="I26" s="202">
        <v>2507</v>
      </c>
      <c r="J26" s="221">
        <v>-0.20814908401768795</v>
      </c>
      <c r="K26" s="195">
        <v>363</v>
      </c>
      <c r="L26" s="220">
        <v>-0.17873303167420818</v>
      </c>
      <c r="M26" s="202">
        <v>3612</v>
      </c>
      <c r="N26" s="221">
        <v>-0.17815699658703077</v>
      </c>
      <c r="O26" s="195">
        <v>3326</v>
      </c>
      <c r="P26" s="220">
        <v>-0.30794839783603833</v>
      </c>
      <c r="Q26" s="202">
        <v>6938</v>
      </c>
      <c r="R26" s="221">
        <v>-0.24595152700793388</v>
      </c>
    </row>
    <row r="27" spans="2:18" outlineLevel="1">
      <c r="B27" s="63" t="s">
        <v>83</v>
      </c>
      <c r="C27" s="195">
        <v>62</v>
      </c>
      <c r="D27" s="220">
        <v>0.55000000000000004</v>
      </c>
      <c r="E27" s="202">
        <v>111</v>
      </c>
      <c r="F27" s="221">
        <v>0</v>
      </c>
      <c r="G27" s="195">
        <v>1135</v>
      </c>
      <c r="H27" s="220">
        <v>0.74347158218125964</v>
      </c>
      <c r="I27" s="202">
        <v>4670</v>
      </c>
      <c r="J27" s="221">
        <v>0.25268240343347648</v>
      </c>
      <c r="K27" s="195">
        <v>1010</v>
      </c>
      <c r="L27" s="220">
        <v>0.55624036979969183</v>
      </c>
      <c r="M27" s="202">
        <v>6988</v>
      </c>
      <c r="N27" s="221">
        <v>0.34929523073952495</v>
      </c>
      <c r="O27" s="195">
        <v>6362</v>
      </c>
      <c r="P27" s="220">
        <v>0.23894839337877305</v>
      </c>
      <c r="Q27" s="202">
        <v>13350</v>
      </c>
      <c r="R27" s="221">
        <v>0.29435718440954051</v>
      </c>
    </row>
    <row r="28" spans="2:18" outlineLevel="1">
      <c r="B28" s="63" t="s">
        <v>82</v>
      </c>
      <c r="C28" s="195">
        <v>27</v>
      </c>
      <c r="D28" s="220">
        <v>-0.55737704918032782</v>
      </c>
      <c r="E28" s="202">
        <v>97</v>
      </c>
      <c r="F28" s="221">
        <v>-0.24806201550387597</v>
      </c>
      <c r="G28" s="195">
        <v>910</v>
      </c>
      <c r="H28" s="220">
        <v>-0.44478340451494813</v>
      </c>
      <c r="I28" s="202">
        <v>4700</v>
      </c>
      <c r="J28" s="221">
        <v>1.9743979171186865E-2</v>
      </c>
      <c r="K28" s="195">
        <v>713</v>
      </c>
      <c r="L28" s="220">
        <v>-0.29822834645669294</v>
      </c>
      <c r="M28" s="202">
        <v>6447</v>
      </c>
      <c r="N28" s="221">
        <v>-0.13509525087201502</v>
      </c>
      <c r="O28" s="195">
        <v>5331</v>
      </c>
      <c r="P28" s="220">
        <v>-0.1067359249329759</v>
      </c>
      <c r="Q28" s="202">
        <v>11778</v>
      </c>
      <c r="R28" s="221">
        <v>-0.12248547161376844</v>
      </c>
    </row>
    <row r="29" spans="2:18" outlineLevel="1">
      <c r="B29" s="63" t="s">
        <v>81</v>
      </c>
      <c r="C29" s="195">
        <v>94</v>
      </c>
      <c r="D29" s="220">
        <v>-0.21008403361344541</v>
      </c>
      <c r="E29" s="202">
        <v>189</v>
      </c>
      <c r="F29" s="221">
        <v>3.2786885245901676E-2</v>
      </c>
      <c r="G29" s="195">
        <v>1562</v>
      </c>
      <c r="H29" s="220">
        <v>-2.8606965174129306E-2</v>
      </c>
      <c r="I29" s="202">
        <v>3122</v>
      </c>
      <c r="J29" s="221">
        <v>1.9595035924232507E-2</v>
      </c>
      <c r="K29" s="195">
        <v>678</v>
      </c>
      <c r="L29" s="220">
        <v>0.13377926421404673</v>
      </c>
      <c r="M29" s="202">
        <v>5645</v>
      </c>
      <c r="N29" s="221">
        <v>1.3464991023339312E-2</v>
      </c>
      <c r="O29" s="195">
        <v>5319</v>
      </c>
      <c r="P29" s="220">
        <v>-0.13145003265839317</v>
      </c>
      <c r="Q29" s="202">
        <v>10964</v>
      </c>
      <c r="R29" s="221">
        <v>-6.2425175303574498E-2</v>
      </c>
    </row>
    <row r="30" spans="2:18" outlineLevel="1">
      <c r="B30" s="63" t="s">
        <v>80</v>
      </c>
      <c r="C30" s="195">
        <v>87</v>
      </c>
      <c r="D30" s="220">
        <v>-0.23008849557522126</v>
      </c>
      <c r="E30" s="202">
        <v>265</v>
      </c>
      <c r="F30" s="221">
        <v>0.50568181818181812</v>
      </c>
      <c r="G30" s="195">
        <v>1341</v>
      </c>
      <c r="H30" s="220">
        <v>-0.23107798165137616</v>
      </c>
      <c r="I30" s="202">
        <v>4033</v>
      </c>
      <c r="J30" s="221">
        <v>4.7260451830693384E-2</v>
      </c>
      <c r="K30" s="195">
        <v>804</v>
      </c>
      <c r="L30" s="220">
        <v>1.2453300124533051E-3</v>
      </c>
      <c r="M30" s="202">
        <v>6530</v>
      </c>
      <c r="N30" s="221">
        <v>-2.3478390907731406E-2</v>
      </c>
      <c r="O30" s="195">
        <v>5970</v>
      </c>
      <c r="P30" s="220">
        <v>-0.1098851945728343</v>
      </c>
      <c r="Q30" s="202">
        <v>12500</v>
      </c>
      <c r="R30" s="221">
        <v>-6.6746304315365101E-2</v>
      </c>
    </row>
    <row r="31" spans="2:18" outlineLevel="1">
      <c r="B31" s="63" t="s">
        <v>79</v>
      </c>
      <c r="C31" s="195">
        <v>80</v>
      </c>
      <c r="D31" s="220">
        <v>-0.11111111111111116</v>
      </c>
      <c r="E31" s="202">
        <v>164</v>
      </c>
      <c r="F31" s="221">
        <v>-8.3798882681564213E-2</v>
      </c>
      <c r="G31" s="195">
        <v>1434</v>
      </c>
      <c r="H31" s="220">
        <v>-7.9589216944801033E-2</v>
      </c>
      <c r="I31" s="202">
        <v>3429</v>
      </c>
      <c r="J31" s="221">
        <v>0.1272189349112427</v>
      </c>
      <c r="K31" s="195">
        <v>491</v>
      </c>
      <c r="L31" s="220">
        <v>-0.27043090638930167</v>
      </c>
      <c r="M31" s="202">
        <v>5598</v>
      </c>
      <c r="N31" s="221">
        <v>1.0104655359076231E-2</v>
      </c>
      <c r="O31" s="195">
        <v>4945</v>
      </c>
      <c r="P31" s="220">
        <v>4.4350580781415072E-2</v>
      </c>
      <c r="Q31" s="202">
        <v>10543</v>
      </c>
      <c r="R31" s="221">
        <v>2.58830397976062E-2</v>
      </c>
    </row>
    <row r="32" spans="2:18">
      <c r="B32" s="224">
        <v>2010</v>
      </c>
      <c r="C32" s="225">
        <v>821</v>
      </c>
      <c r="D32" s="226">
        <v>0.18641618497109835</v>
      </c>
      <c r="E32" s="225">
        <v>1662</v>
      </c>
      <c r="F32" s="226">
        <v>0.25433962264150933</v>
      </c>
      <c r="G32" s="225">
        <v>14907</v>
      </c>
      <c r="H32" s="226">
        <v>-0.10843301435406694</v>
      </c>
      <c r="I32" s="225">
        <v>47573</v>
      </c>
      <c r="J32" s="226">
        <v>8.1843816800836855E-2</v>
      </c>
      <c r="K32" s="225">
        <v>8551</v>
      </c>
      <c r="L32" s="226">
        <v>4.229644076060457E-2</v>
      </c>
      <c r="M32" s="225">
        <v>73514</v>
      </c>
      <c r="N32" s="226">
        <v>3.6649509976732775E-2</v>
      </c>
      <c r="O32" s="225">
        <v>67727</v>
      </c>
      <c r="P32" s="226">
        <v>-3.9265196113199563E-2</v>
      </c>
      <c r="Q32" s="225">
        <v>141241</v>
      </c>
      <c r="R32" s="226">
        <v>-1.1951064281168211E-3</v>
      </c>
    </row>
    <row r="33" spans="2:18" ht="15" hidden="1" customHeight="1" outlineLevel="1">
      <c r="B33" s="63" t="s">
        <v>90</v>
      </c>
      <c r="C33" s="195">
        <v>54</v>
      </c>
      <c r="D33" s="220">
        <v>-0.56097560975609762</v>
      </c>
      <c r="E33" s="202">
        <v>152</v>
      </c>
      <c r="F33" s="221">
        <v>-0.27962085308056872</v>
      </c>
      <c r="G33" s="195">
        <v>1100</v>
      </c>
      <c r="H33" s="220">
        <v>-0.18154761904761907</v>
      </c>
      <c r="I33" s="202">
        <v>3205</v>
      </c>
      <c r="J33" s="221">
        <v>-0.18778509883426253</v>
      </c>
      <c r="K33" s="195">
        <v>754</v>
      </c>
      <c r="L33" s="220">
        <v>0.66814159292035402</v>
      </c>
      <c r="M33" s="202">
        <v>5265</v>
      </c>
      <c r="N33" s="221">
        <v>-0.13347597103357467</v>
      </c>
      <c r="O33" s="195">
        <v>5371</v>
      </c>
      <c r="P33" s="220">
        <v>-0.12338828137750935</v>
      </c>
      <c r="Q33" s="202">
        <v>10636</v>
      </c>
      <c r="R33" s="221">
        <v>-0.12841104646398427</v>
      </c>
    </row>
    <row r="34" spans="2:18" ht="15" hidden="1" customHeight="1" outlineLevel="1">
      <c r="B34" s="63" t="s">
        <v>89</v>
      </c>
      <c r="C34" s="195">
        <v>96</v>
      </c>
      <c r="D34" s="220">
        <v>0.19999999999999996</v>
      </c>
      <c r="E34" s="202">
        <v>124</v>
      </c>
      <c r="F34" s="221">
        <v>-0.51937984496124034</v>
      </c>
      <c r="G34" s="195">
        <v>1143</v>
      </c>
      <c r="H34" s="220">
        <v>-0.17293777134587551</v>
      </c>
      <c r="I34" s="202">
        <v>3311</v>
      </c>
      <c r="J34" s="221">
        <v>-5.7500711642470836E-2</v>
      </c>
      <c r="K34" s="195">
        <v>742</v>
      </c>
      <c r="L34" s="220">
        <v>0.30404217926186283</v>
      </c>
      <c r="M34" s="202">
        <v>5416</v>
      </c>
      <c r="N34" s="221">
        <v>-6.6528783178214423E-2</v>
      </c>
      <c r="O34" s="195">
        <v>4109</v>
      </c>
      <c r="P34" s="220">
        <v>-0.16279543602281987</v>
      </c>
      <c r="Q34" s="202">
        <v>9525</v>
      </c>
      <c r="R34" s="221">
        <v>-0.11064425770308128</v>
      </c>
    </row>
    <row r="35" spans="2:18" ht="15" hidden="1" customHeight="1" outlineLevel="1">
      <c r="B35" s="63" t="s">
        <v>88</v>
      </c>
      <c r="C35" s="195">
        <v>38</v>
      </c>
      <c r="D35" s="220">
        <v>-0.30909090909090908</v>
      </c>
      <c r="E35" s="202">
        <v>69</v>
      </c>
      <c r="F35" s="221">
        <v>-0.45238095238095233</v>
      </c>
      <c r="G35" s="195">
        <v>1539</v>
      </c>
      <c r="H35" s="220">
        <v>-0.16313213703099516</v>
      </c>
      <c r="I35" s="202">
        <v>4958</v>
      </c>
      <c r="J35" s="221">
        <v>-5.0918836140888213E-2</v>
      </c>
      <c r="K35" s="195">
        <v>779</v>
      </c>
      <c r="L35" s="220">
        <v>-0.17913593256059013</v>
      </c>
      <c r="M35" s="202">
        <v>7383</v>
      </c>
      <c r="N35" s="221">
        <v>-9.8864884657634544E-2</v>
      </c>
      <c r="O35" s="195">
        <v>5979</v>
      </c>
      <c r="P35" s="220">
        <v>-0.30476744186046512</v>
      </c>
      <c r="Q35" s="202">
        <v>13362</v>
      </c>
      <c r="R35" s="221">
        <v>-0.20431132019293752</v>
      </c>
    </row>
    <row r="36" spans="2:18" ht="15" hidden="1" customHeight="1" outlineLevel="1">
      <c r="B36" s="63" t="s">
        <v>87</v>
      </c>
      <c r="C36" s="195">
        <v>6</v>
      </c>
      <c r="D36" s="220">
        <v>-0.66666666666666674</v>
      </c>
      <c r="E36" s="202">
        <v>40</v>
      </c>
      <c r="F36" s="221">
        <v>-0.50617283950617287</v>
      </c>
      <c r="G36" s="195">
        <v>1021</v>
      </c>
      <c r="H36" s="220">
        <v>-0.12510711225364179</v>
      </c>
      <c r="I36" s="202">
        <v>3029</v>
      </c>
      <c r="J36" s="221">
        <v>-0.12481941635365501</v>
      </c>
      <c r="K36" s="195">
        <v>546</v>
      </c>
      <c r="L36" s="220">
        <v>2.8248587570621542E-2</v>
      </c>
      <c r="M36" s="202">
        <v>4642</v>
      </c>
      <c r="N36" s="221">
        <v>-0.11715481171548114</v>
      </c>
      <c r="O36" s="195">
        <v>4556</v>
      </c>
      <c r="P36" s="220">
        <v>-0.23939899833055089</v>
      </c>
      <c r="Q36" s="202">
        <v>9198</v>
      </c>
      <c r="R36" s="221">
        <v>-0.18225462304409668</v>
      </c>
    </row>
    <row r="37" spans="2:18" ht="15" hidden="1" customHeight="1" outlineLevel="1">
      <c r="B37" s="63" t="s">
        <v>86</v>
      </c>
      <c r="C37" s="195">
        <v>25</v>
      </c>
      <c r="D37" s="220">
        <v>-0.375</v>
      </c>
      <c r="E37" s="202">
        <v>45</v>
      </c>
      <c r="F37" s="221">
        <v>0.21621621621621623</v>
      </c>
      <c r="G37" s="195">
        <v>2082</v>
      </c>
      <c r="H37" s="220">
        <v>0.26642335766423364</v>
      </c>
      <c r="I37" s="202">
        <v>4084</v>
      </c>
      <c r="J37" s="221">
        <v>0.21620011911852299</v>
      </c>
      <c r="K37" s="195">
        <v>506</v>
      </c>
      <c r="L37" s="220">
        <v>0.47521865889212833</v>
      </c>
      <c r="M37" s="202">
        <v>6742</v>
      </c>
      <c r="N37" s="221">
        <v>0.2434526005164146</v>
      </c>
      <c r="O37" s="195">
        <v>7833</v>
      </c>
      <c r="P37" s="220">
        <v>-9.6435575037489896E-2</v>
      </c>
      <c r="Q37" s="202">
        <v>14575</v>
      </c>
      <c r="R37" s="221">
        <v>3.4348165495706517E-2</v>
      </c>
    </row>
    <row r="38" spans="2:18" ht="15" hidden="1" customHeight="1" outlineLevel="1">
      <c r="B38" s="63" t="s">
        <v>85</v>
      </c>
      <c r="C38" s="195">
        <v>34</v>
      </c>
      <c r="D38" s="220">
        <v>-0.15000000000000002</v>
      </c>
      <c r="E38" s="202">
        <v>68</v>
      </c>
      <c r="F38" s="221">
        <v>0.78947368421052633</v>
      </c>
      <c r="G38" s="195">
        <v>1913</v>
      </c>
      <c r="H38" s="220">
        <v>-0.14674397859054411</v>
      </c>
      <c r="I38" s="202">
        <v>3929</v>
      </c>
      <c r="J38" s="221">
        <v>-0.15993158007269614</v>
      </c>
      <c r="K38" s="195">
        <v>696</v>
      </c>
      <c r="L38" s="220">
        <v>-5.6910569105691033E-2</v>
      </c>
      <c r="M38" s="202">
        <v>6640</v>
      </c>
      <c r="N38" s="221">
        <v>-0.14156431803490632</v>
      </c>
      <c r="O38" s="195">
        <v>9172</v>
      </c>
      <c r="P38" s="220">
        <v>7.5011720581340757E-2</v>
      </c>
      <c r="Q38" s="202">
        <v>15812</v>
      </c>
      <c r="R38" s="221">
        <v>-2.7970738304542886E-2</v>
      </c>
    </row>
    <row r="39" spans="2:18" ht="15" hidden="1" customHeight="1" outlineLevel="1">
      <c r="B39" s="63" t="s">
        <v>84</v>
      </c>
      <c r="C39" s="195">
        <v>16</v>
      </c>
      <c r="D39" s="220">
        <v>-0.27272727272727271</v>
      </c>
      <c r="E39" s="202">
        <v>49</v>
      </c>
      <c r="F39" s="221">
        <v>0.88461538461538458</v>
      </c>
      <c r="G39" s="195">
        <v>722</v>
      </c>
      <c r="H39" s="220">
        <v>-0.36331569664902996</v>
      </c>
      <c r="I39" s="202">
        <v>3166</v>
      </c>
      <c r="J39" s="221">
        <v>-1.3399813025864793E-2</v>
      </c>
      <c r="K39" s="195">
        <v>442</v>
      </c>
      <c r="L39" s="220">
        <v>0.15104166666666674</v>
      </c>
      <c r="M39" s="202">
        <v>4395</v>
      </c>
      <c r="N39" s="221">
        <v>-7.9581151832460728E-2</v>
      </c>
      <c r="O39" s="195">
        <v>4806</v>
      </c>
      <c r="P39" s="220">
        <v>-0.18028313150264375</v>
      </c>
      <c r="Q39" s="202">
        <v>9201</v>
      </c>
      <c r="R39" s="221">
        <v>-0.13508178228990408</v>
      </c>
    </row>
    <row r="40" spans="2:18" ht="15" hidden="1" customHeight="1" outlineLevel="1">
      <c r="B40" s="63" t="s">
        <v>83</v>
      </c>
      <c r="C40" s="195">
        <v>40</v>
      </c>
      <c r="D40" s="220">
        <v>-0.21568627450980393</v>
      </c>
      <c r="E40" s="202">
        <v>111</v>
      </c>
      <c r="F40" s="221">
        <v>-9.0163934426229497E-2</v>
      </c>
      <c r="G40" s="195">
        <v>651</v>
      </c>
      <c r="H40" s="220">
        <v>-0.39944649446494462</v>
      </c>
      <c r="I40" s="202">
        <v>3728</v>
      </c>
      <c r="J40" s="221">
        <v>-9.9081681971967095E-2</v>
      </c>
      <c r="K40" s="195">
        <v>649</v>
      </c>
      <c r="L40" s="220">
        <v>-5.5312954876273634E-2</v>
      </c>
      <c r="M40" s="202">
        <v>5179</v>
      </c>
      <c r="N40" s="221">
        <v>-0.14847089773100952</v>
      </c>
      <c r="O40" s="195">
        <v>5135</v>
      </c>
      <c r="P40" s="220">
        <v>-7.6770945702984483E-2</v>
      </c>
      <c r="Q40" s="202">
        <v>10314</v>
      </c>
      <c r="R40" s="221">
        <v>-0.11422191686705596</v>
      </c>
    </row>
    <row r="41" spans="2:18" ht="15" hidden="1" customHeight="1" outlineLevel="1">
      <c r="B41" s="63" t="s">
        <v>82</v>
      </c>
      <c r="C41" s="195">
        <v>61</v>
      </c>
      <c r="D41" s="220">
        <v>-0.53076923076923077</v>
      </c>
      <c r="E41" s="202">
        <v>129</v>
      </c>
      <c r="F41" s="221">
        <v>-0.19374999999999998</v>
      </c>
      <c r="G41" s="195">
        <v>1639</v>
      </c>
      <c r="H41" s="220">
        <v>-2.6722090261282694E-2</v>
      </c>
      <c r="I41" s="202">
        <v>4609</v>
      </c>
      <c r="J41" s="221">
        <v>-0.16001457991616552</v>
      </c>
      <c r="K41" s="195">
        <v>1016</v>
      </c>
      <c r="L41" s="220">
        <v>0.13014460511679649</v>
      </c>
      <c r="M41" s="202">
        <v>7454</v>
      </c>
      <c r="N41" s="221">
        <v>-0.10837320574162679</v>
      </c>
      <c r="O41" s="195">
        <v>5968</v>
      </c>
      <c r="P41" s="220">
        <v>-0.21628365068942879</v>
      </c>
      <c r="Q41" s="202">
        <v>13422</v>
      </c>
      <c r="R41" s="221">
        <v>-0.15981220657276995</v>
      </c>
    </row>
    <row r="42" spans="2:18" ht="15" hidden="1" customHeight="1" outlineLevel="1">
      <c r="B42" s="63" t="s">
        <v>81</v>
      </c>
      <c r="C42" s="195">
        <v>119</v>
      </c>
      <c r="D42" s="220">
        <v>-0.15602836879432624</v>
      </c>
      <c r="E42" s="202">
        <v>183</v>
      </c>
      <c r="F42" s="221">
        <v>0.12269938650306744</v>
      </c>
      <c r="G42" s="195">
        <v>1608</v>
      </c>
      <c r="H42" s="220">
        <v>-7.1057192374350042E-2</v>
      </c>
      <c r="I42" s="202">
        <v>3062</v>
      </c>
      <c r="J42" s="221">
        <v>-0.13746478873239432</v>
      </c>
      <c r="K42" s="195">
        <v>598</v>
      </c>
      <c r="L42" s="220">
        <v>-4.6251993620414655E-2</v>
      </c>
      <c r="M42" s="202">
        <v>5570</v>
      </c>
      <c r="N42" s="221">
        <v>-0.1033483580167418</v>
      </c>
      <c r="O42" s="195">
        <v>6124</v>
      </c>
      <c r="P42" s="220">
        <v>-0.13233210541229812</v>
      </c>
      <c r="Q42" s="202">
        <v>11694</v>
      </c>
      <c r="R42" s="221">
        <v>-0.11876412961567451</v>
      </c>
    </row>
    <row r="43" spans="2:18" ht="15" hidden="1" customHeight="1" outlineLevel="1">
      <c r="B43" s="63" t="s">
        <v>80</v>
      </c>
      <c r="C43" s="195">
        <v>113</v>
      </c>
      <c r="D43" s="220">
        <v>-0.32738095238095233</v>
      </c>
      <c r="E43" s="202">
        <v>176</v>
      </c>
      <c r="F43" s="221">
        <v>1</v>
      </c>
      <c r="G43" s="195">
        <v>1744</v>
      </c>
      <c r="H43" s="220">
        <v>-0.15870718765074776</v>
      </c>
      <c r="I43" s="202">
        <v>3851</v>
      </c>
      <c r="J43" s="221">
        <v>-2.3580121703853929E-2</v>
      </c>
      <c r="K43" s="195">
        <v>803</v>
      </c>
      <c r="L43" s="220">
        <v>0.10000000000000009</v>
      </c>
      <c r="M43" s="202">
        <v>6687</v>
      </c>
      <c r="N43" s="221">
        <v>-4.5123518492074854E-2</v>
      </c>
      <c r="O43" s="195">
        <v>6707</v>
      </c>
      <c r="P43" s="220">
        <v>-0.17634778337222157</v>
      </c>
      <c r="Q43" s="202">
        <v>13394</v>
      </c>
      <c r="R43" s="221">
        <v>-0.1156741053743563</v>
      </c>
    </row>
    <row r="44" spans="2:18" ht="15" hidden="1" customHeight="1" outlineLevel="1">
      <c r="B44" s="63" t="s">
        <v>79</v>
      </c>
      <c r="C44" s="195">
        <v>90</v>
      </c>
      <c r="D44" s="220">
        <v>-0.23076923076923073</v>
      </c>
      <c r="E44" s="202">
        <v>179</v>
      </c>
      <c r="F44" s="221">
        <v>0.20945945945945943</v>
      </c>
      <c r="G44" s="195">
        <v>1558</v>
      </c>
      <c r="H44" s="220">
        <v>0.14727540500736369</v>
      </c>
      <c r="I44" s="202">
        <v>3042</v>
      </c>
      <c r="J44" s="221">
        <v>-0.11415259172976122</v>
      </c>
      <c r="K44" s="195">
        <v>673</v>
      </c>
      <c r="L44" s="220">
        <v>9.9673202614379175E-2</v>
      </c>
      <c r="M44" s="202">
        <v>5542</v>
      </c>
      <c r="N44" s="221">
        <v>-2.2402540130534443E-2</v>
      </c>
      <c r="O44" s="195">
        <v>4735</v>
      </c>
      <c r="P44" s="220">
        <v>-3.7601626016260159E-2</v>
      </c>
      <c r="Q44" s="202">
        <v>10277</v>
      </c>
      <c r="R44" s="221">
        <v>-2.9464538672206997E-2</v>
      </c>
    </row>
    <row r="45" spans="2:18" collapsed="1">
      <c r="B45" s="227">
        <v>2009</v>
      </c>
      <c r="C45" s="228">
        <v>692</v>
      </c>
      <c r="D45" s="229">
        <v>-0.29746192893401013</v>
      </c>
      <c r="E45" s="228">
        <v>1325</v>
      </c>
      <c r="F45" s="229">
        <v>-9.122085048010975E-2</v>
      </c>
      <c r="G45" s="228">
        <v>16720</v>
      </c>
      <c r="H45" s="229">
        <v>-0.10502087570923879</v>
      </c>
      <c r="I45" s="228">
        <v>43974</v>
      </c>
      <c r="J45" s="229">
        <v>-8.2747543855989703E-2</v>
      </c>
      <c r="K45" s="228">
        <v>8204</v>
      </c>
      <c r="L45" s="229">
        <v>9.0812391969153028E-2</v>
      </c>
      <c r="M45" s="228">
        <v>70915</v>
      </c>
      <c r="N45" s="229">
        <v>-7.4059566244924047E-2</v>
      </c>
      <c r="O45" s="228">
        <v>70495</v>
      </c>
      <c r="P45" s="229">
        <v>-0.14016856330881722</v>
      </c>
      <c r="Q45" s="228">
        <v>141410</v>
      </c>
      <c r="R45" s="229">
        <v>-0.10823968620328683</v>
      </c>
    </row>
    <row r="46" spans="2:18" ht="15" hidden="1" customHeight="1" outlineLevel="1">
      <c r="B46" s="63" t="s">
        <v>90</v>
      </c>
      <c r="C46" s="195">
        <v>123</v>
      </c>
      <c r="D46" s="220">
        <v>-0.1151079136690647</v>
      </c>
      <c r="E46" s="202">
        <v>211</v>
      </c>
      <c r="F46" s="221">
        <v>0.15300546448087426</v>
      </c>
      <c r="G46" s="195">
        <v>1344</v>
      </c>
      <c r="H46" s="220">
        <v>-4.3416370106761581E-2</v>
      </c>
      <c r="I46" s="202">
        <v>3946</v>
      </c>
      <c r="J46" s="221">
        <v>0.2023156611822059</v>
      </c>
      <c r="K46" s="195">
        <v>452</v>
      </c>
      <c r="L46" s="220">
        <v>-0.18558558558558558</v>
      </c>
      <c r="M46" s="202">
        <v>6076</v>
      </c>
      <c r="N46" s="221">
        <v>9.2020129403306949E-2</v>
      </c>
      <c r="O46" s="195">
        <v>6127</v>
      </c>
      <c r="P46" s="220">
        <v>0.21446977205153628</v>
      </c>
      <c r="Q46" s="202">
        <v>12203</v>
      </c>
      <c r="R46" s="221">
        <v>0.15024978791592036</v>
      </c>
    </row>
    <row r="47" spans="2:18" ht="15" hidden="1" customHeight="1" outlineLevel="1">
      <c r="B47" s="63" t="s">
        <v>89</v>
      </c>
      <c r="C47" s="195">
        <v>80</v>
      </c>
      <c r="D47" s="220">
        <v>0.31147540983606548</v>
      </c>
      <c r="E47" s="202">
        <v>258</v>
      </c>
      <c r="F47" s="221">
        <v>0.89705882352941169</v>
      </c>
      <c r="G47" s="195">
        <v>1382</v>
      </c>
      <c r="H47" s="220">
        <v>-0.20892959358900975</v>
      </c>
      <c r="I47" s="202">
        <v>3513</v>
      </c>
      <c r="J47" s="221">
        <v>4.1197391819798534E-2</v>
      </c>
      <c r="K47" s="195">
        <v>569</v>
      </c>
      <c r="L47" s="220">
        <v>9.6339113680154131E-2</v>
      </c>
      <c r="M47" s="202">
        <v>5802</v>
      </c>
      <c r="N47" s="221">
        <v>-5.9962309405516834E-3</v>
      </c>
      <c r="O47" s="195">
        <v>4908</v>
      </c>
      <c r="P47" s="220">
        <v>-5.1044083526682105E-2</v>
      </c>
      <c r="Q47" s="202">
        <v>10710</v>
      </c>
      <c r="R47" s="221">
        <v>-2.7159596693614341E-2</v>
      </c>
    </row>
    <row r="48" spans="2:18" ht="15" hidden="1" customHeight="1" outlineLevel="1">
      <c r="B48" s="63" t="s">
        <v>88</v>
      </c>
      <c r="C48" s="195">
        <v>55</v>
      </c>
      <c r="D48" s="220">
        <v>-0.3529411764705882</v>
      </c>
      <c r="E48" s="202">
        <v>126</v>
      </c>
      <c r="F48" s="221">
        <v>0.125</v>
      </c>
      <c r="G48" s="195">
        <v>1839</v>
      </c>
      <c r="H48" s="220">
        <v>-0.14900509023600184</v>
      </c>
      <c r="I48" s="202">
        <v>5224</v>
      </c>
      <c r="J48" s="221">
        <v>-1.6381095838825077E-2</v>
      </c>
      <c r="K48" s="195">
        <v>949</v>
      </c>
      <c r="L48" s="220">
        <v>0.71299638989169667</v>
      </c>
      <c r="M48" s="202">
        <v>8193</v>
      </c>
      <c r="N48" s="221">
        <v>-3.6483035388544804E-3</v>
      </c>
      <c r="O48" s="195">
        <v>8600</v>
      </c>
      <c r="P48" s="220">
        <v>6.2646731743482009E-2</v>
      </c>
      <c r="Q48" s="202">
        <v>16793</v>
      </c>
      <c r="R48" s="221">
        <v>2.9235106643785258E-2</v>
      </c>
    </row>
    <row r="49" spans="2:18" ht="15" hidden="1" customHeight="1" outlineLevel="1">
      <c r="B49" s="63" t="s">
        <v>87</v>
      </c>
      <c r="C49" s="195">
        <v>18</v>
      </c>
      <c r="D49" s="220">
        <v>-0.47058823529411764</v>
      </c>
      <c r="E49" s="202">
        <v>81</v>
      </c>
      <c r="F49" s="221">
        <v>0.58823529411764697</v>
      </c>
      <c r="G49" s="195">
        <v>1167</v>
      </c>
      <c r="H49" s="220">
        <v>-8.7568412822517594E-2</v>
      </c>
      <c r="I49" s="202">
        <v>3461</v>
      </c>
      <c r="J49" s="221">
        <v>4.3528728961115259E-3</v>
      </c>
      <c r="K49" s="195">
        <v>531</v>
      </c>
      <c r="L49" s="220">
        <v>-5.3475935828876997E-2</v>
      </c>
      <c r="M49" s="202">
        <v>5258</v>
      </c>
      <c r="N49" s="221">
        <v>-2.1038912679203103E-2</v>
      </c>
      <c r="O49" s="195">
        <v>5990</v>
      </c>
      <c r="P49" s="220">
        <v>0.17566241413150152</v>
      </c>
      <c r="Q49" s="202">
        <v>11248</v>
      </c>
      <c r="R49" s="221">
        <v>7.4718134913051681E-2</v>
      </c>
    </row>
    <row r="50" spans="2:18" ht="15" hidden="1" customHeight="1" outlineLevel="1">
      <c r="B50" s="63" t="s">
        <v>86</v>
      </c>
      <c r="C50" s="195">
        <v>40</v>
      </c>
      <c r="D50" s="220">
        <v>-0.42028985507246375</v>
      </c>
      <c r="E50" s="202">
        <v>37</v>
      </c>
      <c r="F50" s="221">
        <v>-0.70399999999999996</v>
      </c>
      <c r="G50" s="195">
        <v>1644</v>
      </c>
      <c r="H50" s="220">
        <v>-0.25475974614687213</v>
      </c>
      <c r="I50" s="202">
        <v>3358</v>
      </c>
      <c r="J50" s="221">
        <v>-8.8243279934835717E-2</v>
      </c>
      <c r="K50" s="195">
        <v>343</v>
      </c>
      <c r="L50" s="220">
        <v>5.5384615384615365E-2</v>
      </c>
      <c r="M50" s="202">
        <v>5422</v>
      </c>
      <c r="N50" s="221">
        <v>-0.15387016229712858</v>
      </c>
      <c r="O50" s="195">
        <v>8669</v>
      </c>
      <c r="P50" s="220">
        <v>0.18965280636750381</v>
      </c>
      <c r="Q50" s="202">
        <v>14091</v>
      </c>
      <c r="R50" s="221">
        <v>2.8915662650602414E-2</v>
      </c>
    </row>
    <row r="51" spans="2:18" ht="15" hidden="1" customHeight="1" outlineLevel="1">
      <c r="B51" s="63" t="s">
        <v>85</v>
      </c>
      <c r="C51" s="195">
        <v>40</v>
      </c>
      <c r="D51" s="220">
        <v>-0.13043478260869568</v>
      </c>
      <c r="E51" s="202">
        <v>38</v>
      </c>
      <c r="F51" s="221">
        <v>-0.75641025641025639</v>
      </c>
      <c r="G51" s="195">
        <v>2242</v>
      </c>
      <c r="H51" s="220">
        <v>-6.9709543568464705E-2</v>
      </c>
      <c r="I51" s="202">
        <v>4677</v>
      </c>
      <c r="J51" s="221">
        <v>-0.11788004526593743</v>
      </c>
      <c r="K51" s="195">
        <v>738</v>
      </c>
      <c r="L51" s="220">
        <v>0.28347826086956518</v>
      </c>
      <c r="M51" s="202">
        <v>7735</v>
      </c>
      <c r="N51" s="221">
        <v>-8.8820826952526799E-2</v>
      </c>
      <c r="O51" s="195">
        <v>8532</v>
      </c>
      <c r="P51" s="220">
        <v>-5.8901389808074134E-2</v>
      </c>
      <c r="Q51" s="202">
        <v>16267</v>
      </c>
      <c r="R51" s="221">
        <v>-7.3369410424380499E-2</v>
      </c>
    </row>
    <row r="52" spans="2:18" ht="15" hidden="1" customHeight="1" outlineLevel="1">
      <c r="B52" s="63" t="s">
        <v>84</v>
      </c>
      <c r="C52" s="195">
        <v>22</v>
      </c>
      <c r="D52" s="220">
        <v>0.15789473684210531</v>
      </c>
      <c r="E52" s="202">
        <v>26</v>
      </c>
      <c r="F52" s="221">
        <v>0.30000000000000004</v>
      </c>
      <c r="G52" s="195">
        <v>1134</v>
      </c>
      <c r="H52" s="220">
        <v>8.7248322147650992E-2</v>
      </c>
      <c r="I52" s="202">
        <v>3209</v>
      </c>
      <c r="J52" s="221">
        <v>6.9310229923358779E-2</v>
      </c>
      <c r="K52" s="195">
        <v>384</v>
      </c>
      <c r="L52" s="220">
        <v>0.21135646687697163</v>
      </c>
      <c r="M52" s="202">
        <v>4775</v>
      </c>
      <c r="N52" s="221">
        <v>8.5227272727272707E-2</v>
      </c>
      <c r="O52" s="195">
        <v>5863</v>
      </c>
      <c r="P52" s="220">
        <v>0.21664245694127415</v>
      </c>
      <c r="Q52" s="202">
        <v>10638</v>
      </c>
      <c r="R52" s="221">
        <v>0.15392124959323139</v>
      </c>
    </row>
    <row r="53" spans="2:18" ht="15" hidden="1" customHeight="1" outlineLevel="1">
      <c r="B53" s="63" t="s">
        <v>83</v>
      </c>
      <c r="C53" s="195">
        <v>51</v>
      </c>
      <c r="D53" s="220">
        <v>0.18604651162790709</v>
      </c>
      <c r="E53" s="202">
        <v>122</v>
      </c>
      <c r="F53" s="221">
        <v>0.69444444444444442</v>
      </c>
      <c r="G53" s="195">
        <v>1084</v>
      </c>
      <c r="H53" s="220">
        <v>0.23603192702394526</v>
      </c>
      <c r="I53" s="202">
        <v>4138</v>
      </c>
      <c r="J53" s="221">
        <v>0.17958950969213228</v>
      </c>
      <c r="K53" s="195">
        <v>687</v>
      </c>
      <c r="L53" s="220">
        <v>0.32625482625482616</v>
      </c>
      <c r="M53" s="202">
        <v>6082</v>
      </c>
      <c r="N53" s="221">
        <v>0.21203666799521725</v>
      </c>
      <c r="O53" s="195">
        <v>5562</v>
      </c>
      <c r="P53" s="220">
        <v>8.8028169014084501E-2</v>
      </c>
      <c r="Q53" s="202">
        <v>11644</v>
      </c>
      <c r="R53" s="221">
        <v>0.14945705824284294</v>
      </c>
    </row>
    <row r="54" spans="2:18" ht="15" hidden="1" customHeight="1" outlineLevel="1">
      <c r="B54" s="63" t="s">
        <v>82</v>
      </c>
      <c r="C54" s="195">
        <v>130</v>
      </c>
      <c r="D54" s="220">
        <v>0.68831168831168821</v>
      </c>
      <c r="E54" s="202">
        <v>160</v>
      </c>
      <c r="F54" s="221">
        <v>8.8435374149659962E-2</v>
      </c>
      <c r="G54" s="195">
        <v>1684</v>
      </c>
      <c r="H54" s="220">
        <v>0.13937753721244928</v>
      </c>
      <c r="I54" s="202">
        <v>5487</v>
      </c>
      <c r="J54" s="221">
        <v>0.22806624888093108</v>
      </c>
      <c r="K54" s="195">
        <v>899</v>
      </c>
      <c r="L54" s="220">
        <v>1.1103286384976525</v>
      </c>
      <c r="M54" s="202">
        <v>8360</v>
      </c>
      <c r="N54" s="221">
        <v>0.26743480897513638</v>
      </c>
      <c r="O54" s="195">
        <v>7615</v>
      </c>
      <c r="P54" s="220">
        <v>0.22447338800450223</v>
      </c>
      <c r="Q54" s="202">
        <v>15975</v>
      </c>
      <c r="R54" s="221">
        <v>0.24658603199375739</v>
      </c>
    </row>
    <row r="55" spans="2:18" ht="15" hidden="1" customHeight="1" outlineLevel="1">
      <c r="B55" s="63" t="s">
        <v>81</v>
      </c>
      <c r="C55" s="195">
        <v>141</v>
      </c>
      <c r="D55" s="220">
        <v>0.53260869565217384</v>
      </c>
      <c r="E55" s="202">
        <v>163</v>
      </c>
      <c r="F55" s="221">
        <v>-0.29130434782608694</v>
      </c>
      <c r="G55" s="195">
        <v>1731</v>
      </c>
      <c r="H55" s="220">
        <v>1.7361111111111605E-3</v>
      </c>
      <c r="I55" s="202">
        <v>3550</v>
      </c>
      <c r="J55" s="221">
        <v>-8.9743589743589758E-2</v>
      </c>
      <c r="K55" s="195">
        <v>627</v>
      </c>
      <c r="L55" s="220">
        <v>0.3172268907563025</v>
      </c>
      <c r="M55" s="202">
        <v>6212</v>
      </c>
      <c r="N55" s="221">
        <v>-3.3302209772797964E-2</v>
      </c>
      <c r="O55" s="195">
        <v>7058</v>
      </c>
      <c r="P55" s="220">
        <v>2.7814183777486567E-2</v>
      </c>
      <c r="Q55" s="202">
        <v>13270</v>
      </c>
      <c r="R55" s="221">
        <v>-1.7302339577220938E-3</v>
      </c>
    </row>
    <row r="56" spans="2:18" ht="15" hidden="1" customHeight="1" outlineLevel="1">
      <c r="B56" s="63" t="s">
        <v>80</v>
      </c>
      <c r="C56" s="195">
        <v>168</v>
      </c>
      <c r="D56" s="220">
        <v>0.69696969696969702</v>
      </c>
      <c r="E56" s="202">
        <v>88</v>
      </c>
      <c r="F56" s="221">
        <v>-0.45341614906832295</v>
      </c>
      <c r="G56" s="195">
        <v>2073</v>
      </c>
      <c r="H56" s="220">
        <v>0.26479560707748617</v>
      </c>
      <c r="I56" s="202">
        <v>3944</v>
      </c>
      <c r="J56" s="221">
        <v>0.13268236645605969</v>
      </c>
      <c r="K56" s="195">
        <v>730</v>
      </c>
      <c r="L56" s="220">
        <v>0.67048054919908462</v>
      </c>
      <c r="M56" s="202">
        <v>7003</v>
      </c>
      <c r="N56" s="221">
        <v>0.20367823994499834</v>
      </c>
      <c r="O56" s="195">
        <v>8143</v>
      </c>
      <c r="P56" s="220">
        <v>0.31296356014188964</v>
      </c>
      <c r="Q56" s="202">
        <v>15146</v>
      </c>
      <c r="R56" s="221">
        <v>0.26006655574043269</v>
      </c>
    </row>
    <row r="57" spans="2:18" ht="15" hidden="1" customHeight="1" outlineLevel="1">
      <c r="B57" s="63" t="s">
        <v>79</v>
      </c>
      <c r="C57" s="195">
        <v>117</v>
      </c>
      <c r="D57" s="220">
        <v>0.24468085106382986</v>
      </c>
      <c r="E57" s="202">
        <v>148</v>
      </c>
      <c r="F57" s="221">
        <v>-0.11377245508982037</v>
      </c>
      <c r="G57" s="195">
        <v>1358</v>
      </c>
      <c r="H57" s="220">
        <v>-9.7074468085106336E-2</v>
      </c>
      <c r="I57" s="202">
        <v>3434</v>
      </c>
      <c r="J57" s="221">
        <v>0.13183915622940012</v>
      </c>
      <c r="K57" s="195">
        <v>612</v>
      </c>
      <c r="L57" s="220">
        <v>8.5106382978723305E-2</v>
      </c>
      <c r="M57" s="202">
        <v>5669</v>
      </c>
      <c r="N57" s="221">
        <v>5.7057617005407346E-2</v>
      </c>
      <c r="O57" s="195">
        <v>4920</v>
      </c>
      <c r="P57" s="220">
        <v>-9.5089203604929229E-2</v>
      </c>
      <c r="Q57" s="202">
        <v>10589</v>
      </c>
      <c r="R57" s="221">
        <v>-1.9537037037037019E-2</v>
      </c>
    </row>
    <row r="58" spans="2:18" collapsed="1">
      <c r="B58" s="227">
        <v>2008</v>
      </c>
      <c r="C58" s="228">
        <v>985</v>
      </c>
      <c r="D58" s="229">
        <v>0.14801864801864806</v>
      </c>
      <c r="E58" s="228">
        <v>1458</v>
      </c>
      <c r="F58" s="229">
        <v>-6.5384615384615374E-2</v>
      </c>
      <c r="G58" s="228">
        <v>18682</v>
      </c>
      <c r="H58" s="229">
        <v>-4.081737433896393E-2</v>
      </c>
      <c r="I58" s="228">
        <v>47941</v>
      </c>
      <c r="J58" s="229">
        <v>4.6952457906575429E-2</v>
      </c>
      <c r="K58" s="228">
        <v>7521</v>
      </c>
      <c r="L58" s="229">
        <v>0.29071563411704138</v>
      </c>
      <c r="M58" s="228">
        <v>76587</v>
      </c>
      <c r="N58" s="229">
        <v>4.1815733271666211E-2</v>
      </c>
      <c r="O58" s="228">
        <v>81987</v>
      </c>
      <c r="P58" s="229">
        <v>0.10176848442497377</v>
      </c>
      <c r="Q58" s="228">
        <v>158574</v>
      </c>
      <c r="R58" s="229">
        <v>7.1974690218824078E-2</v>
      </c>
    </row>
    <row r="59" spans="2:18" ht="15" hidden="1" customHeight="1" outlineLevel="1">
      <c r="B59" s="63" t="s">
        <v>90</v>
      </c>
      <c r="C59" s="195">
        <v>139</v>
      </c>
      <c r="D59" s="220">
        <v>0.44791666666666674</v>
      </c>
      <c r="E59" s="202">
        <v>183</v>
      </c>
      <c r="F59" s="221">
        <v>2.8089887640449396E-2</v>
      </c>
      <c r="G59" s="195">
        <v>1405</v>
      </c>
      <c r="H59" s="220">
        <v>8.6145010768126085E-3</v>
      </c>
      <c r="I59" s="202">
        <v>3282</v>
      </c>
      <c r="J59" s="221">
        <v>6.1312078479460741E-3</v>
      </c>
      <c r="K59" s="195">
        <v>555</v>
      </c>
      <c r="L59" s="220">
        <v>0.16352201257861632</v>
      </c>
      <c r="M59" s="202">
        <v>5564</v>
      </c>
      <c r="N59" s="221">
        <v>2.9226785053644067E-2</v>
      </c>
      <c r="O59" s="195">
        <v>5045</v>
      </c>
      <c r="P59" s="220">
        <v>-6.2267657992565062E-2</v>
      </c>
      <c r="Q59" s="202">
        <v>10609</v>
      </c>
      <c r="R59" s="221">
        <v>-1.6410161320229877E-2</v>
      </c>
    </row>
    <row r="60" spans="2:18" ht="15" hidden="1" customHeight="1" outlineLevel="1">
      <c r="B60" s="63" t="s">
        <v>89</v>
      </c>
      <c r="C60" s="195">
        <v>61</v>
      </c>
      <c r="D60" s="220">
        <v>-0.62804878048780488</v>
      </c>
      <c r="E60" s="202">
        <v>136</v>
      </c>
      <c r="F60" s="221">
        <v>-0.41630901287553645</v>
      </c>
      <c r="G60" s="195">
        <v>1747</v>
      </c>
      <c r="H60" s="220">
        <v>0.41457489878542519</v>
      </c>
      <c r="I60" s="202">
        <v>3374</v>
      </c>
      <c r="J60" s="221">
        <v>7.1111111111111125E-2</v>
      </c>
      <c r="K60" s="195">
        <v>519</v>
      </c>
      <c r="L60" s="220">
        <v>0.42191780821917813</v>
      </c>
      <c r="M60" s="202">
        <v>5837</v>
      </c>
      <c r="N60" s="221">
        <v>0.13405867495628532</v>
      </c>
      <c r="O60" s="195">
        <v>5172</v>
      </c>
      <c r="P60" s="220">
        <v>0.11585760517799359</v>
      </c>
      <c r="Q60" s="202">
        <v>11009</v>
      </c>
      <c r="R60" s="221">
        <v>0.1254344714782254</v>
      </c>
    </row>
    <row r="61" spans="2:18" ht="15" hidden="1" customHeight="1" outlineLevel="1">
      <c r="B61" s="63" t="s">
        <v>88</v>
      </c>
      <c r="C61" s="195">
        <v>85</v>
      </c>
      <c r="D61" s="220">
        <v>-5.555555555555558E-2</v>
      </c>
      <c r="E61" s="202">
        <v>112</v>
      </c>
      <c r="F61" s="221">
        <v>5.6603773584905648E-2</v>
      </c>
      <c r="G61" s="195">
        <v>2161</v>
      </c>
      <c r="H61" s="220">
        <v>0.1337880377754459</v>
      </c>
      <c r="I61" s="202">
        <v>5311</v>
      </c>
      <c r="J61" s="221">
        <v>-2.6932942469769183E-2</v>
      </c>
      <c r="K61" s="195">
        <v>554</v>
      </c>
      <c r="L61" s="220">
        <v>-0.35805330243337197</v>
      </c>
      <c r="M61" s="202">
        <v>8223</v>
      </c>
      <c r="N61" s="221">
        <v>-2.3744509082274767E-2</v>
      </c>
      <c r="O61" s="195">
        <v>8093</v>
      </c>
      <c r="P61" s="220">
        <v>-1.8500246669955756E-3</v>
      </c>
      <c r="Q61" s="202">
        <v>16316</v>
      </c>
      <c r="R61" s="221">
        <v>-1.3005867763595691E-2</v>
      </c>
    </row>
    <row r="62" spans="2:18" ht="15" hidden="1" customHeight="1" outlineLevel="1">
      <c r="B62" s="63" t="s">
        <v>87</v>
      </c>
      <c r="C62" s="195">
        <v>34</v>
      </c>
      <c r="D62" s="220">
        <v>-0.57499999999999996</v>
      </c>
      <c r="E62" s="202">
        <v>51</v>
      </c>
      <c r="F62" s="221">
        <v>-0.59842519685039375</v>
      </c>
      <c r="G62" s="195">
        <v>1279</v>
      </c>
      <c r="H62" s="220">
        <v>6.7612687813021655E-2</v>
      </c>
      <c r="I62" s="202">
        <v>3446</v>
      </c>
      <c r="J62" s="221">
        <v>-0.10748510748510753</v>
      </c>
      <c r="K62" s="195">
        <v>561</v>
      </c>
      <c r="L62" s="220">
        <v>0.95470383275261317</v>
      </c>
      <c r="M62" s="202">
        <v>5371</v>
      </c>
      <c r="N62" s="221">
        <v>-3.2775076535206171E-2</v>
      </c>
      <c r="O62" s="195">
        <v>5095</v>
      </c>
      <c r="P62" s="220">
        <v>-0.2116664087884883</v>
      </c>
      <c r="Q62" s="202">
        <v>10466</v>
      </c>
      <c r="R62" s="221">
        <v>-0.12899467376830898</v>
      </c>
    </row>
    <row r="63" spans="2:18" ht="15" hidden="1" customHeight="1" outlineLevel="1">
      <c r="B63" s="63" t="s">
        <v>86</v>
      </c>
      <c r="C63" s="195">
        <v>69</v>
      </c>
      <c r="D63" s="220">
        <v>0.68292682926829262</v>
      </c>
      <c r="E63" s="202">
        <v>125</v>
      </c>
      <c r="F63" s="221">
        <v>0.50602409638554224</v>
      </c>
      <c r="G63" s="195">
        <v>2206</v>
      </c>
      <c r="H63" s="220">
        <v>0.20349154391707591</v>
      </c>
      <c r="I63" s="202">
        <v>3683</v>
      </c>
      <c r="J63" s="221">
        <v>0.23012692050768213</v>
      </c>
      <c r="K63" s="195">
        <v>325</v>
      </c>
      <c r="L63" s="220">
        <v>-9.972299168975074E-2</v>
      </c>
      <c r="M63" s="202">
        <v>6408</v>
      </c>
      <c r="N63" s="221">
        <v>0.20632530120481918</v>
      </c>
      <c r="O63" s="195">
        <v>7287</v>
      </c>
      <c r="P63" s="220">
        <v>-4.5079281876556188E-2</v>
      </c>
      <c r="Q63" s="202">
        <v>13695</v>
      </c>
      <c r="R63" s="221">
        <v>5.8100903963532513E-2</v>
      </c>
    </row>
    <row r="64" spans="2:18" ht="15" hidden="1" customHeight="1" outlineLevel="1">
      <c r="B64" s="63" t="s">
        <v>85</v>
      </c>
      <c r="C64" s="195">
        <v>46</v>
      </c>
      <c r="D64" s="220">
        <v>-0.22033898305084743</v>
      </c>
      <c r="E64" s="202">
        <v>156</v>
      </c>
      <c r="F64" s="221">
        <v>1.736842105263158</v>
      </c>
      <c r="G64" s="195">
        <v>2410</v>
      </c>
      <c r="H64" s="220">
        <v>6.6833751044277356E-3</v>
      </c>
      <c r="I64" s="202">
        <v>5302</v>
      </c>
      <c r="J64" s="221">
        <v>0.29254022428083859</v>
      </c>
      <c r="K64" s="195">
        <v>575</v>
      </c>
      <c r="L64" s="220">
        <v>0.21308016877637126</v>
      </c>
      <c r="M64" s="202">
        <v>8489</v>
      </c>
      <c r="N64" s="221">
        <v>0.1979960485464296</v>
      </c>
      <c r="O64" s="195">
        <v>9066</v>
      </c>
      <c r="P64" s="220">
        <v>-0.10423871158976383</v>
      </c>
      <c r="Q64" s="202">
        <v>17555</v>
      </c>
      <c r="R64" s="221">
        <v>2.0224327308653534E-2</v>
      </c>
    </row>
    <row r="65" spans="2:18" ht="15" hidden="1" customHeight="1" outlineLevel="1">
      <c r="B65" s="63" t="s">
        <v>84</v>
      </c>
      <c r="C65" s="195">
        <v>19</v>
      </c>
      <c r="D65" s="220">
        <v>-0.24</v>
      </c>
      <c r="E65" s="202">
        <v>20</v>
      </c>
      <c r="F65" s="221">
        <v>-0.72972972972972971</v>
      </c>
      <c r="G65" s="195">
        <v>1043</v>
      </c>
      <c r="H65" s="220">
        <v>0.30049875311720697</v>
      </c>
      <c r="I65" s="202">
        <v>3001</v>
      </c>
      <c r="J65" s="221">
        <v>-7.2333848531684675E-2</v>
      </c>
      <c r="K65" s="195">
        <v>317</v>
      </c>
      <c r="L65" s="220">
        <v>-0.25059101654846339</v>
      </c>
      <c r="M65" s="202">
        <v>4400</v>
      </c>
      <c r="N65" s="221">
        <v>-3.487606931344589E-2</v>
      </c>
      <c r="O65" s="195">
        <v>4819</v>
      </c>
      <c r="P65" s="220">
        <v>-7.3981552651806282E-2</v>
      </c>
      <c r="Q65" s="202">
        <v>9219</v>
      </c>
      <c r="R65" s="221">
        <v>-5.5720577691283468E-2</v>
      </c>
    </row>
    <row r="66" spans="2:18" ht="15" hidden="1" customHeight="1" outlineLevel="1">
      <c r="B66" s="63" t="s">
        <v>83</v>
      </c>
      <c r="C66" s="195">
        <v>43</v>
      </c>
      <c r="D66" s="220">
        <v>0.48275862068965525</v>
      </c>
      <c r="E66" s="202">
        <v>72</v>
      </c>
      <c r="F66" s="221">
        <v>-4.0000000000000036E-2</v>
      </c>
      <c r="G66" s="195">
        <v>877</v>
      </c>
      <c r="H66" s="220">
        <v>-0.33761329305135956</v>
      </c>
      <c r="I66" s="202">
        <v>3508</v>
      </c>
      <c r="J66" s="221">
        <v>-0.16116690578670489</v>
      </c>
      <c r="K66" s="195">
        <v>518</v>
      </c>
      <c r="L66" s="220">
        <v>-3.8461538461538325E-3</v>
      </c>
      <c r="M66" s="202">
        <v>5018</v>
      </c>
      <c r="N66" s="221">
        <v>-0.18140293637846661</v>
      </c>
      <c r="O66" s="195">
        <v>5112</v>
      </c>
      <c r="P66" s="220">
        <v>-0.20903605136933312</v>
      </c>
      <c r="Q66" s="202">
        <v>10130</v>
      </c>
      <c r="R66" s="221">
        <v>-0.19558484872548243</v>
      </c>
    </row>
    <row r="67" spans="2:18" ht="15" hidden="1" customHeight="1" outlineLevel="1">
      <c r="B67" s="63" t="s">
        <v>82</v>
      </c>
      <c r="C67" s="195">
        <v>77</v>
      </c>
      <c r="D67" s="220">
        <v>0.79069767441860472</v>
      </c>
      <c r="E67" s="202">
        <v>147</v>
      </c>
      <c r="F67" s="221">
        <v>-6.7567567567567988E-3</v>
      </c>
      <c r="G67" s="195">
        <v>1478</v>
      </c>
      <c r="H67" s="220">
        <v>6.3309352517985529E-2</v>
      </c>
      <c r="I67" s="202">
        <v>4468</v>
      </c>
      <c r="J67" s="221">
        <v>0.20075248589088956</v>
      </c>
      <c r="K67" s="195">
        <v>426</v>
      </c>
      <c r="L67" s="220">
        <v>-0.14800000000000002</v>
      </c>
      <c r="M67" s="202">
        <v>6596</v>
      </c>
      <c r="N67" s="221">
        <v>0.13684936228886602</v>
      </c>
      <c r="O67" s="195">
        <v>6219</v>
      </c>
      <c r="P67" s="220">
        <v>1.5512736773350744E-2</v>
      </c>
      <c r="Q67" s="202">
        <v>12815</v>
      </c>
      <c r="R67" s="221">
        <v>7.454301526077467E-2</v>
      </c>
    </row>
    <row r="68" spans="2:18" ht="15" hidden="1" customHeight="1" outlineLevel="1">
      <c r="B68" s="63" t="s">
        <v>81</v>
      </c>
      <c r="C68" s="195">
        <v>92</v>
      </c>
      <c r="D68" s="220">
        <v>1.2439024390243905</v>
      </c>
      <c r="E68" s="202">
        <v>230</v>
      </c>
      <c r="F68" s="221">
        <v>7.9812206572769995E-2</v>
      </c>
      <c r="G68" s="195">
        <v>1728</v>
      </c>
      <c r="H68" s="220">
        <v>1.7391304347826875E-3</v>
      </c>
      <c r="I68" s="202">
        <v>3900</v>
      </c>
      <c r="J68" s="221">
        <v>3.4757230034491826E-2</v>
      </c>
      <c r="K68" s="195">
        <v>476</v>
      </c>
      <c r="L68" s="220">
        <v>-0.19865319865319864</v>
      </c>
      <c r="M68" s="202">
        <v>6426</v>
      </c>
      <c r="N68" s="221">
        <v>1.3245033112582849E-2</v>
      </c>
      <c r="O68" s="195">
        <v>6867</v>
      </c>
      <c r="P68" s="220">
        <v>0.11731207289293843</v>
      </c>
      <c r="Q68" s="202">
        <v>13293</v>
      </c>
      <c r="R68" s="221">
        <v>6.4461883408071685E-2</v>
      </c>
    </row>
    <row r="69" spans="2:18" ht="15" hidden="1" customHeight="1" outlineLevel="1">
      <c r="B69" s="63" t="s">
        <v>80</v>
      </c>
      <c r="C69" s="195">
        <v>99</v>
      </c>
      <c r="D69" s="220">
        <v>3.125</v>
      </c>
      <c r="E69" s="202">
        <v>161</v>
      </c>
      <c r="F69" s="221">
        <v>-3.0120481927710885E-2</v>
      </c>
      <c r="G69" s="195">
        <v>1639</v>
      </c>
      <c r="H69" s="220">
        <v>-5.8045977011494276E-2</v>
      </c>
      <c r="I69" s="202">
        <v>3482</v>
      </c>
      <c r="J69" s="221">
        <v>0.11174968071519786</v>
      </c>
      <c r="K69" s="195">
        <v>437</v>
      </c>
      <c r="L69" s="220">
        <v>-0.34087481146304677</v>
      </c>
      <c r="M69" s="202">
        <v>5818</v>
      </c>
      <c r="N69" s="221">
        <v>1.6244541484716102E-2</v>
      </c>
      <c r="O69" s="195">
        <v>6202</v>
      </c>
      <c r="P69" s="220">
        <v>-0.11488511488511488</v>
      </c>
      <c r="Q69" s="202">
        <v>12020</v>
      </c>
      <c r="R69" s="221">
        <v>-5.5922086082312306E-2</v>
      </c>
    </row>
    <row r="70" spans="2:18" ht="15" hidden="1" customHeight="1" outlineLevel="1">
      <c r="B70" s="63" t="s">
        <v>79</v>
      </c>
      <c r="C70" s="195">
        <v>94</v>
      </c>
      <c r="D70" s="220">
        <v>-0.27131782945736438</v>
      </c>
      <c r="E70" s="202">
        <v>167</v>
      </c>
      <c r="F70" s="221">
        <v>0.24626865671641784</v>
      </c>
      <c r="G70" s="195">
        <v>1504</v>
      </c>
      <c r="H70" s="220">
        <v>-0.13662456946039037</v>
      </c>
      <c r="I70" s="202">
        <v>3034</v>
      </c>
      <c r="J70" s="221">
        <v>-8.0884580430172659E-2</v>
      </c>
      <c r="K70" s="195">
        <v>564</v>
      </c>
      <c r="L70" s="220">
        <v>0.58873239436619729</v>
      </c>
      <c r="M70" s="202">
        <v>5363</v>
      </c>
      <c r="N70" s="221">
        <v>-5.2640876170287898E-2</v>
      </c>
      <c r="O70" s="195">
        <v>5437</v>
      </c>
      <c r="P70" s="220">
        <v>-9.4889295821541486E-2</v>
      </c>
      <c r="Q70" s="202">
        <v>10800</v>
      </c>
      <c r="R70" s="221">
        <v>-7.4391498114501187E-2</v>
      </c>
    </row>
    <row r="71" spans="2:18" collapsed="1">
      <c r="B71" s="227">
        <v>2007</v>
      </c>
      <c r="C71" s="228">
        <v>858</v>
      </c>
      <c r="D71" s="229">
        <v>4.5066991473812434E-2</v>
      </c>
      <c r="E71" s="228">
        <v>1560</v>
      </c>
      <c r="F71" s="229">
        <v>-2.1329987452948562E-2</v>
      </c>
      <c r="G71" s="228">
        <v>19477</v>
      </c>
      <c r="H71" s="229">
        <v>4.2554330371480598E-2</v>
      </c>
      <c r="I71" s="228">
        <v>45791</v>
      </c>
      <c r="J71" s="229">
        <v>3.676953381483905E-2</v>
      </c>
      <c r="K71" s="228">
        <v>5827</v>
      </c>
      <c r="L71" s="229">
        <v>-9.3505610336620526E-3</v>
      </c>
      <c r="M71" s="228">
        <v>73513</v>
      </c>
      <c r="N71" s="229">
        <v>3.3269614595339059E-2</v>
      </c>
      <c r="O71" s="228">
        <v>74414</v>
      </c>
      <c r="P71" s="229">
        <v>-6.1483938503449354E-2</v>
      </c>
      <c r="Q71" s="228">
        <v>147927</v>
      </c>
      <c r="R71" s="229">
        <v>-1.6671652208595122E-2</v>
      </c>
    </row>
    <row r="72" spans="2:18" ht="15" hidden="1" customHeight="1" outlineLevel="1">
      <c r="B72" s="63" t="s">
        <v>90</v>
      </c>
      <c r="C72" s="195">
        <v>96</v>
      </c>
      <c r="D72" s="220">
        <v>0.95918367346938771</v>
      </c>
      <c r="E72" s="202">
        <v>178</v>
      </c>
      <c r="F72" s="221">
        <v>0.14102564102564097</v>
      </c>
      <c r="G72" s="195">
        <v>1393</v>
      </c>
      <c r="H72" s="220">
        <v>-0.1116071428571429</v>
      </c>
      <c r="I72" s="202">
        <v>3262</v>
      </c>
      <c r="J72" s="221">
        <v>0.21989528795811508</v>
      </c>
      <c r="K72" s="195">
        <v>477</v>
      </c>
      <c r="L72" s="220">
        <v>0.82061068702290085</v>
      </c>
      <c r="M72" s="202">
        <v>5406</v>
      </c>
      <c r="N72" s="221">
        <v>0.1480144404332131</v>
      </c>
      <c r="O72" s="195">
        <v>5380</v>
      </c>
      <c r="P72" s="220">
        <v>-0.18336369156041288</v>
      </c>
      <c r="Q72" s="202">
        <v>10786</v>
      </c>
      <c r="R72" s="221">
        <v>-4.5233247764893347E-2</v>
      </c>
    </row>
    <row r="73" spans="2:18" ht="15" hidden="1" customHeight="1" outlineLevel="1">
      <c r="B73" s="63" t="s">
        <v>89</v>
      </c>
      <c r="C73" s="195">
        <v>164</v>
      </c>
      <c r="D73" s="220">
        <v>4.8571428571428568</v>
      </c>
      <c r="E73" s="202">
        <v>233</v>
      </c>
      <c r="F73" s="221">
        <v>0.34682080924855496</v>
      </c>
      <c r="G73" s="195">
        <v>1235</v>
      </c>
      <c r="H73" s="220">
        <v>0.2060546875</v>
      </c>
      <c r="I73" s="202">
        <v>3150</v>
      </c>
      <c r="J73" s="221">
        <v>6.3532401524768467E-4</v>
      </c>
      <c r="K73" s="195">
        <v>365</v>
      </c>
      <c r="L73" s="220">
        <v>0.16242038216560517</v>
      </c>
      <c r="M73" s="202">
        <v>5147</v>
      </c>
      <c r="N73" s="221">
        <v>9.8143802005547176E-2</v>
      </c>
      <c r="O73" s="195">
        <v>4635</v>
      </c>
      <c r="P73" s="220">
        <v>-0.1008729388942774</v>
      </c>
      <c r="Q73" s="202">
        <v>9782</v>
      </c>
      <c r="R73" s="221">
        <v>-6.0963218857955637E-3</v>
      </c>
    </row>
    <row r="74" spans="2:18" ht="15" hidden="1" customHeight="1" outlineLevel="1">
      <c r="B74" s="63" t="s">
        <v>88</v>
      </c>
      <c r="C74" s="195">
        <v>90</v>
      </c>
      <c r="D74" s="220">
        <v>0.73076923076923084</v>
      </c>
      <c r="E74" s="202">
        <v>106</v>
      </c>
      <c r="F74" s="221">
        <v>-0.10924369747899154</v>
      </c>
      <c r="G74" s="195">
        <v>1906</v>
      </c>
      <c r="H74" s="220">
        <v>-3.7859666834931804E-2</v>
      </c>
      <c r="I74" s="202">
        <v>5458</v>
      </c>
      <c r="J74" s="221">
        <v>0.16400085306035406</v>
      </c>
      <c r="K74" s="195">
        <v>863</v>
      </c>
      <c r="L74" s="220">
        <v>0.64068441064638781</v>
      </c>
      <c r="M74" s="202">
        <v>8423</v>
      </c>
      <c r="N74" s="221">
        <v>0.14334193022940145</v>
      </c>
      <c r="O74" s="195">
        <v>8108</v>
      </c>
      <c r="P74" s="220">
        <v>2.5031605562578996E-2</v>
      </c>
      <c r="Q74" s="202">
        <v>16531</v>
      </c>
      <c r="R74" s="221">
        <v>8.2084178830922339E-2</v>
      </c>
    </row>
    <row r="75" spans="2:18" ht="15" hidden="1" customHeight="1" outlineLevel="1">
      <c r="B75" s="63" t="s">
        <v>87</v>
      </c>
      <c r="C75" s="195">
        <v>80</v>
      </c>
      <c r="D75" s="220">
        <v>2.8095238095238093</v>
      </c>
      <c r="E75" s="202">
        <v>127</v>
      </c>
      <c r="F75" s="221">
        <v>1.4423076923076925</v>
      </c>
      <c r="G75" s="195">
        <v>1198</v>
      </c>
      <c r="H75" s="220">
        <v>2.7444253859348233E-2</v>
      </c>
      <c r="I75" s="202">
        <v>3861</v>
      </c>
      <c r="J75" s="221">
        <v>0.15081967213114744</v>
      </c>
      <c r="K75" s="195">
        <v>287</v>
      </c>
      <c r="L75" s="220">
        <v>-0.20936639118457301</v>
      </c>
      <c r="M75" s="202">
        <v>5553</v>
      </c>
      <c r="N75" s="221">
        <v>0.12023401250756516</v>
      </c>
      <c r="O75" s="195">
        <v>6463</v>
      </c>
      <c r="P75" s="220">
        <v>-5.0257163850110254E-2</v>
      </c>
      <c r="Q75" s="202">
        <v>12016</v>
      </c>
      <c r="R75" s="221">
        <v>2.1594966842373831E-2</v>
      </c>
    </row>
    <row r="76" spans="2:18" ht="15" hidden="1" customHeight="1" outlineLevel="1">
      <c r="B76" s="63" t="s">
        <v>86</v>
      </c>
      <c r="C76" s="195">
        <v>41</v>
      </c>
      <c r="D76" s="220">
        <v>1.4117647058823528</v>
      </c>
      <c r="E76" s="202">
        <v>83</v>
      </c>
      <c r="F76" s="221">
        <v>1.2432432432432434</v>
      </c>
      <c r="G76" s="195">
        <v>1833</v>
      </c>
      <c r="H76" s="220">
        <v>0.11836485661989027</v>
      </c>
      <c r="I76" s="202">
        <v>2994</v>
      </c>
      <c r="J76" s="221">
        <v>0.1255639097744361</v>
      </c>
      <c r="K76" s="195">
        <v>361</v>
      </c>
      <c r="L76" s="220">
        <v>0.46153846153846145</v>
      </c>
      <c r="M76" s="202">
        <v>5312</v>
      </c>
      <c r="N76" s="221">
        <v>0.15478260869565208</v>
      </c>
      <c r="O76" s="195">
        <v>7631</v>
      </c>
      <c r="P76" s="220">
        <v>-8.7035593660691468E-3</v>
      </c>
      <c r="Q76" s="202">
        <v>12943</v>
      </c>
      <c r="R76" s="221">
        <v>5.2447552447552503E-2</v>
      </c>
    </row>
    <row r="77" spans="2:18" ht="15" hidden="1" customHeight="1" outlineLevel="1">
      <c r="B77" s="63" t="s">
        <v>85</v>
      </c>
      <c r="C77" s="195">
        <v>59</v>
      </c>
      <c r="D77" s="220">
        <v>0.90322580645161299</v>
      </c>
      <c r="E77" s="202">
        <v>57</v>
      </c>
      <c r="F77" s="221">
        <v>5.555555555555558E-2</v>
      </c>
      <c r="G77" s="195">
        <v>2394</v>
      </c>
      <c r="H77" s="220">
        <v>0.38141950375072131</v>
      </c>
      <c r="I77" s="202">
        <v>4102</v>
      </c>
      <c r="J77" s="221">
        <v>0.29237555135475746</v>
      </c>
      <c r="K77" s="195">
        <v>474</v>
      </c>
      <c r="L77" s="220">
        <v>0.97500000000000009</v>
      </c>
      <c r="M77" s="202">
        <v>7086</v>
      </c>
      <c r="N77" s="221">
        <v>0.35435779816513757</v>
      </c>
      <c r="O77" s="195">
        <v>10121</v>
      </c>
      <c r="P77" s="220">
        <v>0.25883084577114435</v>
      </c>
      <c r="Q77" s="202">
        <v>17207</v>
      </c>
      <c r="R77" s="221">
        <v>0.29648884870403869</v>
      </c>
    </row>
    <row r="78" spans="2:18" ht="15" hidden="1" customHeight="1" outlineLevel="1">
      <c r="B78" s="63" t="s">
        <v>84</v>
      </c>
      <c r="C78" s="195">
        <v>25</v>
      </c>
      <c r="D78" s="220">
        <v>-0.1071428571428571</v>
      </c>
      <c r="E78" s="202">
        <v>74</v>
      </c>
      <c r="F78" s="221">
        <v>0</v>
      </c>
      <c r="G78" s="195">
        <v>802</v>
      </c>
      <c r="H78" s="220">
        <v>-9.3785310734463279E-2</v>
      </c>
      <c r="I78" s="202">
        <v>3235</v>
      </c>
      <c r="J78" s="221">
        <v>0.39922145328719716</v>
      </c>
      <c r="K78" s="195">
        <v>423</v>
      </c>
      <c r="L78" s="220">
        <v>1.5950920245398774</v>
      </c>
      <c r="M78" s="202">
        <v>4559</v>
      </c>
      <c r="N78" s="221">
        <v>0.31686886192952057</v>
      </c>
      <c r="O78" s="195">
        <v>5204</v>
      </c>
      <c r="P78" s="220">
        <v>0.26402720427495741</v>
      </c>
      <c r="Q78" s="202">
        <v>9763</v>
      </c>
      <c r="R78" s="221">
        <v>0.28816466552315601</v>
      </c>
    </row>
    <row r="79" spans="2:18" ht="15" hidden="1" customHeight="1" outlineLevel="1">
      <c r="B79" s="63" t="s">
        <v>83</v>
      </c>
      <c r="C79" s="195">
        <v>29</v>
      </c>
      <c r="D79" s="220">
        <v>-0.52459016393442626</v>
      </c>
      <c r="E79" s="202">
        <v>75</v>
      </c>
      <c r="F79" s="221">
        <v>-0.22680412371134018</v>
      </c>
      <c r="G79" s="195">
        <v>1324</v>
      </c>
      <c r="H79" s="220">
        <v>0.2350746268656716</v>
      </c>
      <c r="I79" s="202">
        <v>4182</v>
      </c>
      <c r="J79" s="221">
        <v>0.31841109709962168</v>
      </c>
      <c r="K79" s="195">
        <v>520</v>
      </c>
      <c r="L79" s="220">
        <v>0.30325814536340845</v>
      </c>
      <c r="M79" s="202">
        <v>6130</v>
      </c>
      <c r="N79" s="221">
        <v>0.27681732972297435</v>
      </c>
      <c r="O79" s="195">
        <v>6463</v>
      </c>
      <c r="P79" s="220">
        <v>4.9188311688311614E-2</v>
      </c>
      <c r="Q79" s="202">
        <v>12593</v>
      </c>
      <c r="R79" s="221">
        <v>0.14889152449594012</v>
      </c>
    </row>
    <row r="80" spans="2:18" ht="15" hidden="1" customHeight="1" outlineLevel="1">
      <c r="B80" s="63" t="s">
        <v>82</v>
      </c>
      <c r="C80" s="195">
        <v>43</v>
      </c>
      <c r="D80" s="220">
        <v>-0.5</v>
      </c>
      <c r="E80" s="202">
        <v>148</v>
      </c>
      <c r="F80" s="221">
        <v>0.33333333333333326</v>
      </c>
      <c r="G80" s="195">
        <v>1390</v>
      </c>
      <c r="H80" s="220">
        <v>0.45245559038662497</v>
      </c>
      <c r="I80" s="202">
        <v>3721</v>
      </c>
      <c r="J80" s="221">
        <v>9.796400118028914E-2</v>
      </c>
      <c r="K80" s="195">
        <v>500</v>
      </c>
      <c r="L80" s="220">
        <v>0.42045454545454541</v>
      </c>
      <c r="M80" s="202">
        <v>5802</v>
      </c>
      <c r="N80" s="221">
        <v>0.18529111338100113</v>
      </c>
      <c r="O80" s="195">
        <v>6124</v>
      </c>
      <c r="P80" s="220">
        <v>-6.0159607120933045E-2</v>
      </c>
      <c r="Q80" s="202">
        <v>11926</v>
      </c>
      <c r="R80" s="221">
        <v>4.5131890281307596E-2</v>
      </c>
    </row>
    <row r="81" spans="2:18" ht="15" hidden="1" customHeight="1" outlineLevel="1">
      <c r="B81" s="63" t="s">
        <v>81</v>
      </c>
      <c r="C81" s="195">
        <v>41</v>
      </c>
      <c r="D81" s="220">
        <v>1.5625</v>
      </c>
      <c r="E81" s="202">
        <v>213</v>
      </c>
      <c r="F81" s="221">
        <v>-0.19622641509433958</v>
      </c>
      <c r="G81" s="195">
        <v>1725</v>
      </c>
      <c r="H81" s="220">
        <v>0.481958762886598</v>
      </c>
      <c r="I81" s="202">
        <v>3769</v>
      </c>
      <c r="J81" s="221">
        <v>0.65307017543859658</v>
      </c>
      <c r="K81" s="195">
        <v>594</v>
      </c>
      <c r="L81" s="220">
        <v>0.24789915966386555</v>
      </c>
      <c r="M81" s="202">
        <v>6342</v>
      </c>
      <c r="N81" s="221">
        <v>0.50964056177100692</v>
      </c>
      <c r="O81" s="195">
        <v>6146</v>
      </c>
      <c r="P81" s="220">
        <v>-0.10172464191756792</v>
      </c>
      <c r="Q81" s="202">
        <v>12488</v>
      </c>
      <c r="R81" s="221">
        <v>0.13085212351716025</v>
      </c>
    </row>
    <row r="82" spans="2:18" ht="15" hidden="1" customHeight="1" outlineLevel="1">
      <c r="B82" s="63" t="s">
        <v>80</v>
      </c>
      <c r="C82" s="195">
        <v>24</v>
      </c>
      <c r="D82" s="220">
        <v>-0.74193548387096775</v>
      </c>
      <c r="E82" s="202">
        <v>166</v>
      </c>
      <c r="F82" s="221">
        <v>-0.24886877828054299</v>
      </c>
      <c r="G82" s="195">
        <v>1740</v>
      </c>
      <c r="H82" s="220">
        <v>0.17408906882591091</v>
      </c>
      <c r="I82" s="202">
        <v>3132</v>
      </c>
      <c r="J82" s="221">
        <v>0.19679021780664874</v>
      </c>
      <c r="K82" s="195">
        <v>663</v>
      </c>
      <c r="L82" s="220">
        <v>0.79674796747967469</v>
      </c>
      <c r="M82" s="202">
        <v>5725</v>
      </c>
      <c r="N82" s="221">
        <v>0.19719782517774997</v>
      </c>
      <c r="O82" s="195">
        <v>7007</v>
      </c>
      <c r="P82" s="220">
        <v>-5.0155889928155117E-2</v>
      </c>
      <c r="Q82" s="202">
        <v>12732</v>
      </c>
      <c r="R82" s="221">
        <v>4.7125585985689611E-2</v>
      </c>
    </row>
    <row r="83" spans="2:18" ht="15" hidden="1" customHeight="1" outlineLevel="1">
      <c r="B83" s="63" t="s">
        <v>79</v>
      </c>
      <c r="C83" s="195">
        <v>129</v>
      </c>
      <c r="D83" s="220">
        <v>0.5</v>
      </c>
      <c r="E83" s="202">
        <v>134</v>
      </c>
      <c r="F83" s="221">
        <v>-0.24293785310734461</v>
      </c>
      <c r="G83" s="195">
        <v>1742</v>
      </c>
      <c r="H83" s="220">
        <v>-4.390779363336994E-2</v>
      </c>
      <c r="I83" s="202">
        <v>3301</v>
      </c>
      <c r="J83" s="221">
        <v>-0.17288900025056375</v>
      </c>
      <c r="K83" s="195">
        <v>355</v>
      </c>
      <c r="L83" s="220">
        <v>4.1055718475073277E-2</v>
      </c>
      <c r="M83" s="202">
        <v>5661</v>
      </c>
      <c r="N83" s="221">
        <v>-0.11781206171107994</v>
      </c>
      <c r="O83" s="195">
        <v>6007</v>
      </c>
      <c r="P83" s="220">
        <v>-0.14148920966128342</v>
      </c>
      <c r="Q83" s="202">
        <v>11668</v>
      </c>
      <c r="R83" s="221">
        <v>-0.1301625167735202</v>
      </c>
    </row>
    <row r="84" spans="2:18" collapsed="1">
      <c r="B84" s="227">
        <v>2006</v>
      </c>
      <c r="C84" s="228">
        <v>821</v>
      </c>
      <c r="D84" s="229">
        <v>0.44542253521126751</v>
      </c>
      <c r="E84" s="228">
        <v>1594</v>
      </c>
      <c r="F84" s="229">
        <v>3.7760416666666741E-2</v>
      </c>
      <c r="G84" s="228">
        <v>18682</v>
      </c>
      <c r="H84" s="229">
        <v>0.13272297338264716</v>
      </c>
      <c r="I84" s="228">
        <v>44167</v>
      </c>
      <c r="J84" s="229">
        <v>0.17901284002028772</v>
      </c>
      <c r="K84" s="228">
        <v>5882</v>
      </c>
      <c r="L84" s="229">
        <v>0.45162882527147086</v>
      </c>
      <c r="M84" s="228">
        <v>71146</v>
      </c>
      <c r="N84" s="229">
        <v>0.18359673931126275</v>
      </c>
      <c r="O84" s="228">
        <v>79289</v>
      </c>
      <c r="P84" s="229">
        <v>-1.1420734368181584E-2</v>
      </c>
      <c r="Q84" s="228">
        <v>150435</v>
      </c>
      <c r="R84" s="229">
        <v>7.2123436553469089E-2</v>
      </c>
    </row>
    <row r="85" spans="2:18" ht="15" hidden="1" customHeight="1" outlineLevel="1">
      <c r="B85" s="63" t="s">
        <v>90</v>
      </c>
      <c r="C85" s="195">
        <v>49</v>
      </c>
      <c r="D85" s="220">
        <v>0.68965517241379315</v>
      </c>
      <c r="E85" s="202">
        <v>156</v>
      </c>
      <c r="F85" s="221">
        <v>4.0000000000000036E-2</v>
      </c>
      <c r="G85" s="195">
        <v>1568</v>
      </c>
      <c r="H85" s="220">
        <v>0.19330289193302885</v>
      </c>
      <c r="I85" s="202">
        <v>2674</v>
      </c>
      <c r="J85" s="221">
        <v>-5.2109181141439254E-2</v>
      </c>
      <c r="K85" s="195">
        <v>262</v>
      </c>
      <c r="L85" s="220">
        <v>-0.22941176470588232</v>
      </c>
      <c r="M85" s="202">
        <v>4709</v>
      </c>
      <c r="N85" s="221">
        <v>1.1817791147400003E-2</v>
      </c>
      <c r="O85" s="195">
        <v>6588</v>
      </c>
      <c r="P85" s="220">
        <v>4.8810250152531154E-3</v>
      </c>
      <c r="Q85" s="202">
        <v>11297</v>
      </c>
      <c r="R85" s="221">
        <v>7.7609277430865653E-3</v>
      </c>
    </row>
    <row r="86" spans="2:18" ht="15" hidden="1" customHeight="1" outlineLevel="1">
      <c r="B86" s="63" t="s">
        <v>89</v>
      </c>
      <c r="C86" s="195">
        <v>28</v>
      </c>
      <c r="D86" s="220">
        <v>-0.50877192982456143</v>
      </c>
      <c r="E86" s="202">
        <v>173</v>
      </c>
      <c r="F86" s="221">
        <v>0.29104477611940305</v>
      </c>
      <c r="G86" s="195">
        <v>1024</v>
      </c>
      <c r="H86" s="220">
        <v>-0.21891685736079325</v>
      </c>
      <c r="I86" s="202">
        <v>3148</v>
      </c>
      <c r="J86" s="221">
        <v>6.1004381530165075E-2</v>
      </c>
      <c r="K86" s="195">
        <v>314</v>
      </c>
      <c r="L86" s="220">
        <v>-0.19897959183673475</v>
      </c>
      <c r="M86" s="202">
        <v>4687</v>
      </c>
      <c r="N86" s="221">
        <v>-3.5795103888088819E-2</v>
      </c>
      <c r="O86" s="195">
        <v>5155</v>
      </c>
      <c r="P86" s="220">
        <v>-0.14340312396144894</v>
      </c>
      <c r="Q86" s="202">
        <v>9842</v>
      </c>
      <c r="R86" s="221">
        <v>-9.5321261145325908E-2</v>
      </c>
    </row>
    <row r="87" spans="2:18" ht="15" hidden="1" customHeight="1" outlineLevel="1">
      <c r="B87" s="63" t="s">
        <v>88</v>
      </c>
      <c r="C87" s="195">
        <v>52</v>
      </c>
      <c r="D87" s="220">
        <v>0.67741935483870974</v>
      </c>
      <c r="E87" s="202">
        <v>119</v>
      </c>
      <c r="F87" s="221">
        <v>-0.11194029850746268</v>
      </c>
      <c r="G87" s="195">
        <v>1981</v>
      </c>
      <c r="H87" s="220">
        <v>0.10239287701725108</v>
      </c>
      <c r="I87" s="202">
        <v>4689</v>
      </c>
      <c r="J87" s="221">
        <v>0.20819376449368709</v>
      </c>
      <c r="K87" s="195">
        <v>526</v>
      </c>
      <c r="L87" s="220">
        <v>-2.4118738404452666E-2</v>
      </c>
      <c r="M87" s="202">
        <v>7367</v>
      </c>
      <c r="N87" s="221">
        <v>0.15434033218426824</v>
      </c>
      <c r="O87" s="195">
        <v>7910</v>
      </c>
      <c r="P87" s="220">
        <v>-8.4596690197893731E-2</v>
      </c>
      <c r="Q87" s="202">
        <v>15277</v>
      </c>
      <c r="R87" s="221">
        <v>1.6907408640085109E-2</v>
      </c>
    </row>
    <row r="88" spans="2:18" ht="15" hidden="1" customHeight="1" outlineLevel="1">
      <c r="B88" s="63" t="s">
        <v>87</v>
      </c>
      <c r="C88" s="195">
        <v>21</v>
      </c>
      <c r="D88" s="220">
        <v>-0.60377358490566035</v>
      </c>
      <c r="E88" s="202">
        <v>52</v>
      </c>
      <c r="F88" s="221">
        <v>1.1666666666666665</v>
      </c>
      <c r="G88" s="195">
        <v>1166</v>
      </c>
      <c r="H88" s="220">
        <v>4.7619047619047672E-2</v>
      </c>
      <c r="I88" s="202">
        <v>3355</v>
      </c>
      <c r="J88" s="221">
        <v>2.3177798109179637E-2</v>
      </c>
      <c r="K88" s="195">
        <v>363</v>
      </c>
      <c r="L88" s="220">
        <v>0.34944237918215615</v>
      </c>
      <c r="M88" s="202">
        <v>4957</v>
      </c>
      <c r="N88" s="221">
        <v>4.6222034613761176E-2</v>
      </c>
      <c r="O88" s="195">
        <v>6805</v>
      </c>
      <c r="P88" s="220">
        <v>0.29397223806807382</v>
      </c>
      <c r="Q88" s="202">
        <v>11762</v>
      </c>
      <c r="R88" s="221">
        <v>0.17655296588976688</v>
      </c>
    </row>
    <row r="89" spans="2:18" ht="15" hidden="1" customHeight="1" outlineLevel="1">
      <c r="B89" s="63" t="s">
        <v>86</v>
      </c>
      <c r="C89" s="195">
        <v>17</v>
      </c>
      <c r="D89" s="220">
        <v>-0.10526315789473684</v>
      </c>
      <c r="E89" s="202">
        <v>37</v>
      </c>
      <c r="F89" s="221">
        <v>0.19354838709677424</v>
      </c>
      <c r="G89" s="195">
        <v>1639</v>
      </c>
      <c r="H89" s="220">
        <v>-4.4871794871794823E-2</v>
      </c>
      <c r="I89" s="202">
        <v>2660</v>
      </c>
      <c r="J89" s="221">
        <v>-0.12124215394780313</v>
      </c>
      <c r="K89" s="195">
        <v>247</v>
      </c>
      <c r="L89" s="220">
        <v>0.8712121212121211</v>
      </c>
      <c r="M89" s="202">
        <v>4600</v>
      </c>
      <c r="N89" s="221">
        <v>-6.5989847715736016E-2</v>
      </c>
      <c r="O89" s="195">
        <v>7698</v>
      </c>
      <c r="P89" s="220">
        <v>5.2214324767632547E-2</v>
      </c>
      <c r="Q89" s="202">
        <v>12298</v>
      </c>
      <c r="R89" s="221">
        <v>4.6564823135364364E-3</v>
      </c>
    </row>
    <row r="90" spans="2:18" ht="15" hidden="1" customHeight="1" outlineLevel="1">
      <c r="B90" s="63" t="s">
        <v>85</v>
      </c>
      <c r="C90" s="195">
        <v>31</v>
      </c>
      <c r="D90" s="220">
        <v>-0.4464285714285714</v>
      </c>
      <c r="E90" s="202">
        <v>54</v>
      </c>
      <c r="F90" s="221">
        <v>-5.2631578947368474E-2</v>
      </c>
      <c r="G90" s="195">
        <v>1733</v>
      </c>
      <c r="H90" s="220">
        <v>-0.20211786372007368</v>
      </c>
      <c r="I90" s="202">
        <v>3174</v>
      </c>
      <c r="J90" s="221">
        <v>-0.10591549295774649</v>
      </c>
      <c r="K90" s="195">
        <v>240</v>
      </c>
      <c r="L90" s="220">
        <v>-0.36507936507936511</v>
      </c>
      <c r="M90" s="202">
        <v>5232</v>
      </c>
      <c r="N90" s="221">
        <v>-0.15789473684210531</v>
      </c>
      <c r="O90" s="195">
        <v>8040</v>
      </c>
      <c r="P90" s="220">
        <v>-3.2956458984844894E-2</v>
      </c>
      <c r="Q90" s="202">
        <v>13272</v>
      </c>
      <c r="R90" s="221">
        <v>-8.6390858401596993E-2</v>
      </c>
    </row>
    <row r="91" spans="2:18" ht="15" hidden="1" customHeight="1" outlineLevel="1">
      <c r="B91" s="63" t="s">
        <v>84</v>
      </c>
      <c r="C91" s="195">
        <v>28</v>
      </c>
      <c r="D91" s="220">
        <v>0.8666666666666667</v>
      </c>
      <c r="E91" s="202">
        <v>74</v>
      </c>
      <c r="F91" s="221">
        <v>4.6923076923076925</v>
      </c>
      <c r="G91" s="195">
        <v>885</v>
      </c>
      <c r="H91" s="220">
        <v>0.2535410764872521</v>
      </c>
      <c r="I91" s="202">
        <v>2312</v>
      </c>
      <c r="J91" s="221">
        <v>-1.6170212765957426E-2</v>
      </c>
      <c r="K91" s="195">
        <v>163</v>
      </c>
      <c r="L91" s="220">
        <v>-0.21634615384615385</v>
      </c>
      <c r="M91" s="202">
        <v>3462</v>
      </c>
      <c r="N91" s="221">
        <v>5.1640340218712E-2</v>
      </c>
      <c r="O91" s="195">
        <v>4117</v>
      </c>
      <c r="P91" s="220">
        <v>-0.2065908652919638</v>
      </c>
      <c r="Q91" s="202">
        <v>7579</v>
      </c>
      <c r="R91" s="221">
        <v>-0.10635538261997401</v>
      </c>
    </row>
    <row r="92" spans="2:18" ht="15" hidden="1" customHeight="1" outlineLevel="1">
      <c r="B92" s="63" t="s">
        <v>83</v>
      </c>
      <c r="C92" s="195">
        <v>61</v>
      </c>
      <c r="D92" s="220">
        <v>0.15094339622641506</v>
      </c>
      <c r="E92" s="202">
        <v>97</v>
      </c>
      <c r="F92" s="221">
        <v>-0.38993710691823902</v>
      </c>
      <c r="G92" s="195">
        <v>1072</v>
      </c>
      <c r="H92" s="220">
        <v>5.3045186640471531E-2</v>
      </c>
      <c r="I92" s="202">
        <v>3172</v>
      </c>
      <c r="J92" s="221">
        <v>1.9607843137254832E-2</v>
      </c>
      <c r="K92" s="195">
        <v>399</v>
      </c>
      <c r="L92" s="220">
        <v>-2.9197080291970767E-2</v>
      </c>
      <c r="M92" s="202">
        <v>4801</v>
      </c>
      <c r="N92" s="221">
        <v>1.0311447811447882E-2</v>
      </c>
      <c r="O92" s="195">
        <v>6160</v>
      </c>
      <c r="P92" s="220">
        <v>-2.8391167192429068E-2</v>
      </c>
      <c r="Q92" s="202">
        <v>10961</v>
      </c>
      <c r="R92" s="221">
        <v>-1.181031373963215E-2</v>
      </c>
    </row>
    <row r="93" spans="2:18" ht="15" hidden="1" customHeight="1" outlineLevel="1">
      <c r="B93" s="63" t="s">
        <v>82</v>
      </c>
      <c r="C93" s="195">
        <v>86</v>
      </c>
      <c r="D93" s="220">
        <v>3.7777777777777777</v>
      </c>
      <c r="E93" s="202">
        <v>111</v>
      </c>
      <c r="F93" s="221">
        <v>-0.15267175572519087</v>
      </c>
      <c r="G93" s="195">
        <v>957</v>
      </c>
      <c r="H93" s="220">
        <v>-0.24941176470588233</v>
      </c>
      <c r="I93" s="202">
        <v>3389</v>
      </c>
      <c r="J93" s="221">
        <v>-7.6566757493187976E-2</v>
      </c>
      <c r="K93" s="195">
        <v>352</v>
      </c>
      <c r="L93" s="220">
        <v>-0.13936430317848414</v>
      </c>
      <c r="M93" s="202">
        <v>4895</v>
      </c>
      <c r="N93" s="221">
        <v>-0.11048518989642009</v>
      </c>
      <c r="O93" s="195">
        <v>6516</v>
      </c>
      <c r="P93" s="220">
        <v>-0.30078334585255928</v>
      </c>
      <c r="Q93" s="202">
        <v>11411</v>
      </c>
      <c r="R93" s="221">
        <v>-0.23013088652003777</v>
      </c>
    </row>
    <row r="94" spans="2:18" ht="15" hidden="1" customHeight="1" outlineLevel="1">
      <c r="B94" s="63" t="s">
        <v>81</v>
      </c>
      <c r="C94" s="195">
        <v>16</v>
      </c>
      <c r="D94" s="220">
        <v>-0.75757575757575757</v>
      </c>
      <c r="E94" s="202">
        <v>265</v>
      </c>
      <c r="F94" s="221">
        <v>0.60606060606060597</v>
      </c>
      <c r="G94" s="195">
        <v>1164</v>
      </c>
      <c r="H94" s="220">
        <v>-1.1884550084889645E-2</v>
      </c>
      <c r="I94" s="202">
        <v>2280</v>
      </c>
      <c r="J94" s="221">
        <v>-0.28660826032540676</v>
      </c>
      <c r="K94" s="195">
        <v>476</v>
      </c>
      <c r="L94" s="220">
        <v>0.45121951219512191</v>
      </c>
      <c r="M94" s="202">
        <v>4201</v>
      </c>
      <c r="N94" s="221">
        <v>-0.14838840462193392</v>
      </c>
      <c r="O94" s="195">
        <v>6842</v>
      </c>
      <c r="P94" s="220">
        <v>-0.2287228046443468</v>
      </c>
      <c r="Q94" s="202">
        <v>11043</v>
      </c>
      <c r="R94" s="221">
        <v>-0.20001448855404236</v>
      </c>
    </row>
    <row r="95" spans="2:18" ht="15" hidden="1" customHeight="1" outlineLevel="1">
      <c r="B95" s="63" t="s">
        <v>80</v>
      </c>
      <c r="C95" s="195">
        <v>93</v>
      </c>
      <c r="D95" s="220">
        <v>0.66071428571428581</v>
      </c>
      <c r="E95" s="202">
        <v>221</v>
      </c>
      <c r="F95" s="221">
        <v>-0.11599999999999999</v>
      </c>
      <c r="G95" s="195">
        <v>1482</v>
      </c>
      <c r="H95" s="220">
        <v>-0.20578778135048237</v>
      </c>
      <c r="I95" s="202">
        <v>2617</v>
      </c>
      <c r="J95" s="221">
        <v>-9.6027633851468064E-2</v>
      </c>
      <c r="K95" s="195">
        <v>369</v>
      </c>
      <c r="L95" s="220">
        <v>-6.1068702290076327E-2</v>
      </c>
      <c r="M95" s="202">
        <v>4782</v>
      </c>
      <c r="N95" s="221">
        <v>-0.12417582417582418</v>
      </c>
      <c r="O95" s="195">
        <v>7377</v>
      </c>
      <c r="P95" s="220">
        <v>-0.19253502626970231</v>
      </c>
      <c r="Q95" s="202">
        <v>12159</v>
      </c>
      <c r="R95" s="221">
        <v>-0.16696355165798848</v>
      </c>
    </row>
    <row r="96" spans="2:18" ht="15" hidden="1" customHeight="1" outlineLevel="1">
      <c r="B96" s="63" t="s">
        <v>79</v>
      </c>
      <c r="C96" s="195">
        <v>86</v>
      </c>
      <c r="D96" s="220">
        <v>0.36507936507936511</v>
      </c>
      <c r="E96" s="202">
        <v>177</v>
      </c>
      <c r="F96" s="221">
        <v>-0.17289719626168221</v>
      </c>
      <c r="G96" s="195">
        <v>1822</v>
      </c>
      <c r="H96" s="220">
        <v>0.32605531295487622</v>
      </c>
      <c r="I96" s="202">
        <v>3991</v>
      </c>
      <c r="J96" s="221">
        <v>0.30212071778140293</v>
      </c>
      <c r="K96" s="195">
        <v>341</v>
      </c>
      <c r="L96" s="220">
        <v>0.1143790849673203</v>
      </c>
      <c r="M96" s="202">
        <v>6417</v>
      </c>
      <c r="N96" s="221">
        <v>0.27777777777777768</v>
      </c>
      <c r="O96" s="195">
        <v>6997</v>
      </c>
      <c r="P96" s="220">
        <v>-0.1354256765105647</v>
      </c>
      <c r="Q96" s="202">
        <v>13414</v>
      </c>
      <c r="R96" s="221">
        <v>2.2798322531452531E-2</v>
      </c>
    </row>
    <row r="97" spans="2:18" collapsed="1">
      <c r="B97" s="227">
        <v>2005</v>
      </c>
      <c r="C97" s="228">
        <v>568</v>
      </c>
      <c r="D97" s="229">
        <v>0.10077519379844957</v>
      </c>
      <c r="E97" s="228">
        <v>1536</v>
      </c>
      <c r="F97" s="229">
        <v>5.0615595075239384E-2</v>
      </c>
      <c r="G97" s="228">
        <v>16493</v>
      </c>
      <c r="H97" s="229">
        <v>-2.0605700712589048E-2</v>
      </c>
      <c r="I97" s="228">
        <v>37461</v>
      </c>
      <c r="J97" s="229">
        <v>-9.2827673754363182E-3</v>
      </c>
      <c r="K97" s="228">
        <v>4052</v>
      </c>
      <c r="L97" s="229">
        <v>-1.2911084043848997E-2</v>
      </c>
      <c r="M97" s="228">
        <v>60110</v>
      </c>
      <c r="N97" s="229">
        <v>-1.0290606734173036E-2</v>
      </c>
      <c r="O97" s="228">
        <v>80205</v>
      </c>
      <c r="P97" s="229">
        <v>-9.9346449265597658E-2</v>
      </c>
      <c r="Q97" s="228">
        <v>140315</v>
      </c>
      <c r="R97" s="229">
        <v>-6.323646244333625E-2</v>
      </c>
    </row>
    <row r="98" spans="2:18" ht="15" hidden="1" customHeight="1" outlineLevel="1">
      <c r="B98" s="63" t="s">
        <v>90</v>
      </c>
      <c r="C98" s="195">
        <v>29</v>
      </c>
      <c r="D98" s="220">
        <v>-0.68131868131868134</v>
      </c>
      <c r="E98" s="202">
        <v>150</v>
      </c>
      <c r="F98" s="221">
        <v>0.30434782608695654</v>
      </c>
      <c r="G98" s="195">
        <v>1314</v>
      </c>
      <c r="H98" s="220">
        <v>0.19672131147540983</v>
      </c>
      <c r="I98" s="202">
        <v>2821</v>
      </c>
      <c r="J98" s="221">
        <v>0.18380193033990766</v>
      </c>
      <c r="K98" s="195">
        <v>340</v>
      </c>
      <c r="L98" s="220">
        <v>5.9171597633136397E-3</v>
      </c>
      <c r="M98" s="202">
        <v>4654</v>
      </c>
      <c r="N98" s="221">
        <v>0.15627329192546591</v>
      </c>
      <c r="O98" s="195">
        <v>6556</v>
      </c>
      <c r="P98" s="220">
        <v>-0.14390180203708536</v>
      </c>
      <c r="Q98" s="202">
        <v>11210</v>
      </c>
      <c r="R98" s="221">
        <v>-4.0486176495763027E-2</v>
      </c>
    </row>
    <row r="99" spans="2:18" ht="15" hidden="1" customHeight="1" outlineLevel="1">
      <c r="B99" s="63" t="s">
        <v>89</v>
      </c>
      <c r="C99" s="195">
        <v>57</v>
      </c>
      <c r="D99" s="220">
        <v>3.75</v>
      </c>
      <c r="E99" s="202">
        <v>134</v>
      </c>
      <c r="F99" s="221">
        <v>0.28846153846153855</v>
      </c>
      <c r="G99" s="195">
        <v>1311</v>
      </c>
      <c r="H99" s="220">
        <v>0.71372549019607834</v>
      </c>
      <c r="I99" s="202">
        <v>2967</v>
      </c>
      <c r="J99" s="221">
        <v>0.34863636363636363</v>
      </c>
      <c r="K99" s="195">
        <v>392</v>
      </c>
      <c r="L99" s="220">
        <v>0.240506329113924</v>
      </c>
      <c r="M99" s="202">
        <v>4861</v>
      </c>
      <c r="N99" s="221">
        <v>0.43096850161907563</v>
      </c>
      <c r="O99" s="195">
        <v>6018</v>
      </c>
      <c r="P99" s="220">
        <v>2.6086956521739202E-2</v>
      </c>
      <c r="Q99" s="202">
        <v>10879</v>
      </c>
      <c r="R99" s="221">
        <v>0.17458432304038007</v>
      </c>
    </row>
    <row r="100" spans="2:18" ht="15" hidden="1" customHeight="1" outlineLevel="1">
      <c r="B100" s="63" t="s">
        <v>88</v>
      </c>
      <c r="C100" s="195">
        <v>31</v>
      </c>
      <c r="D100" s="220">
        <v>3.3333333333333437E-2</v>
      </c>
      <c r="E100" s="202">
        <v>134</v>
      </c>
      <c r="F100" s="221">
        <v>0.88732394366197176</v>
      </c>
      <c r="G100" s="195">
        <v>1797</v>
      </c>
      <c r="H100" s="220">
        <v>0.32815964523281593</v>
      </c>
      <c r="I100" s="202">
        <v>3881</v>
      </c>
      <c r="J100" s="221">
        <v>5.0338294993234056E-2</v>
      </c>
      <c r="K100" s="195">
        <v>539</v>
      </c>
      <c r="L100" s="220">
        <v>0.6333333333333333</v>
      </c>
      <c r="M100" s="202">
        <v>6382</v>
      </c>
      <c r="N100" s="221">
        <v>0.16481109691549545</v>
      </c>
      <c r="O100" s="195">
        <v>8641</v>
      </c>
      <c r="P100" s="220">
        <v>-0.12875579753982658</v>
      </c>
      <c r="Q100" s="202">
        <v>15023</v>
      </c>
      <c r="R100" s="221">
        <v>-2.4290446190816439E-2</v>
      </c>
    </row>
    <row r="101" spans="2:18" ht="15" hidden="1" customHeight="1" outlineLevel="1">
      <c r="B101" s="63" t="s">
        <v>87</v>
      </c>
      <c r="C101" s="195">
        <v>53</v>
      </c>
      <c r="D101" s="220">
        <v>1.7894736842105261</v>
      </c>
      <c r="E101" s="202">
        <v>24</v>
      </c>
      <c r="F101" s="221">
        <v>-0.60655737704918034</v>
      </c>
      <c r="G101" s="195">
        <v>1113</v>
      </c>
      <c r="H101" s="220">
        <v>0.33613445378151252</v>
      </c>
      <c r="I101" s="202">
        <v>3279</v>
      </c>
      <c r="J101" s="221">
        <v>0.23224351747463357</v>
      </c>
      <c r="K101" s="195">
        <v>269</v>
      </c>
      <c r="L101" s="220">
        <v>0.59171597633136086</v>
      </c>
      <c r="M101" s="202">
        <v>4738</v>
      </c>
      <c r="N101" s="221">
        <v>0.26582954849051554</v>
      </c>
      <c r="O101" s="195">
        <v>5259</v>
      </c>
      <c r="P101" s="220">
        <v>-0.29579539367970009</v>
      </c>
      <c r="Q101" s="202">
        <v>9997</v>
      </c>
      <c r="R101" s="221">
        <v>-0.10828650432610831</v>
      </c>
    </row>
    <row r="102" spans="2:18" ht="15" hidden="1" customHeight="1" outlineLevel="1">
      <c r="B102" s="63" t="s">
        <v>86</v>
      </c>
      <c r="C102" s="195">
        <v>19</v>
      </c>
      <c r="D102" s="220">
        <v>0.72727272727272729</v>
      </c>
      <c r="E102" s="202">
        <v>31</v>
      </c>
      <c r="F102" s="221">
        <v>-0.64772727272727271</v>
      </c>
      <c r="G102" s="195">
        <v>1716</v>
      </c>
      <c r="H102" s="220">
        <v>0.31696085955487341</v>
      </c>
      <c r="I102" s="202">
        <v>3027</v>
      </c>
      <c r="J102" s="221">
        <v>0.4318826868495742</v>
      </c>
      <c r="K102" s="195">
        <v>132</v>
      </c>
      <c r="L102" s="220">
        <v>-0.14838709677419359</v>
      </c>
      <c r="M102" s="202">
        <v>4925</v>
      </c>
      <c r="N102" s="221">
        <v>0.34159629528738766</v>
      </c>
      <c r="O102" s="195">
        <v>7316</v>
      </c>
      <c r="P102" s="220">
        <v>-0.19365149344208088</v>
      </c>
      <c r="Q102" s="202">
        <v>12241</v>
      </c>
      <c r="R102" s="221">
        <v>-3.9469554300062826E-2</v>
      </c>
    </row>
    <row r="103" spans="2:18" ht="15" hidden="1" customHeight="1" outlineLevel="1">
      <c r="B103" s="63" t="s">
        <v>85</v>
      </c>
      <c r="C103" s="195">
        <v>56</v>
      </c>
      <c r="D103" s="220">
        <v>0.60000000000000009</v>
      </c>
      <c r="E103" s="202">
        <v>57</v>
      </c>
      <c r="F103" s="221">
        <v>-3.3898305084745783E-2</v>
      </c>
      <c r="G103" s="195">
        <v>2172</v>
      </c>
      <c r="H103" s="220">
        <v>9.919028340080982E-2</v>
      </c>
      <c r="I103" s="202">
        <v>3550</v>
      </c>
      <c r="J103" s="221">
        <v>0.16814741691345847</v>
      </c>
      <c r="K103" s="195">
        <v>378</v>
      </c>
      <c r="L103" s="220">
        <v>0.74193548387096775</v>
      </c>
      <c r="M103" s="202">
        <v>6213</v>
      </c>
      <c r="N103" s="221">
        <v>0.16654149455501321</v>
      </c>
      <c r="O103" s="195">
        <v>8314</v>
      </c>
      <c r="P103" s="220">
        <v>-0.18289926289926295</v>
      </c>
      <c r="Q103" s="202">
        <v>14527</v>
      </c>
      <c r="R103" s="221">
        <v>-6.2834655828656216E-2</v>
      </c>
    </row>
    <row r="104" spans="2:18" ht="15" hidden="1" customHeight="1" outlineLevel="1">
      <c r="B104" s="63" t="s">
        <v>84</v>
      </c>
      <c r="C104" s="195">
        <v>15</v>
      </c>
      <c r="D104" s="220">
        <v>0.36363636363636354</v>
      </c>
      <c r="E104" s="202">
        <v>13</v>
      </c>
      <c r="F104" s="221">
        <v>-0.45833333333333337</v>
      </c>
      <c r="G104" s="195">
        <v>706</v>
      </c>
      <c r="H104" s="220">
        <v>-0.27141382868937047</v>
      </c>
      <c r="I104" s="202">
        <v>2350</v>
      </c>
      <c r="J104" s="221">
        <v>-0.13824715804913823</v>
      </c>
      <c r="K104" s="195">
        <v>208</v>
      </c>
      <c r="L104" s="220">
        <v>0.20231213872832376</v>
      </c>
      <c r="M104" s="202">
        <v>3292</v>
      </c>
      <c r="N104" s="221">
        <v>-0.15676229508196726</v>
      </c>
      <c r="O104" s="195">
        <v>5189</v>
      </c>
      <c r="P104" s="220">
        <v>-0.23296378418329633</v>
      </c>
      <c r="Q104" s="202">
        <v>8481</v>
      </c>
      <c r="R104" s="221">
        <v>-0.20508013871965503</v>
      </c>
    </row>
    <row r="105" spans="2:18" ht="15" hidden="1" customHeight="1" outlineLevel="1">
      <c r="B105" s="63" t="s">
        <v>83</v>
      </c>
      <c r="C105" s="195">
        <v>53</v>
      </c>
      <c r="D105" s="220">
        <v>6.5714285714285712</v>
      </c>
      <c r="E105" s="202">
        <v>159</v>
      </c>
      <c r="F105" s="221">
        <v>2.3829787234042552</v>
      </c>
      <c r="G105" s="195">
        <v>1018</v>
      </c>
      <c r="H105" s="220">
        <v>-0.17168429617575265</v>
      </c>
      <c r="I105" s="202">
        <v>3111</v>
      </c>
      <c r="J105" s="221">
        <v>-0.17150466045272972</v>
      </c>
      <c r="K105" s="195">
        <v>411</v>
      </c>
      <c r="L105" s="220">
        <v>-0.18452380952380953</v>
      </c>
      <c r="M105" s="202">
        <v>4752</v>
      </c>
      <c r="N105" s="221">
        <v>-0.14254781667268135</v>
      </c>
      <c r="O105" s="195">
        <v>6340</v>
      </c>
      <c r="P105" s="220">
        <v>-0.26874279123414069</v>
      </c>
      <c r="Q105" s="202">
        <v>11092</v>
      </c>
      <c r="R105" s="221">
        <v>-0.21953278919223196</v>
      </c>
    </row>
    <row r="106" spans="2:18" ht="15" hidden="1" customHeight="1" outlineLevel="1">
      <c r="B106" s="63" t="s">
        <v>82</v>
      </c>
      <c r="C106" s="195">
        <v>18</v>
      </c>
      <c r="D106" s="220">
        <v>-0.41935483870967738</v>
      </c>
      <c r="E106" s="202">
        <v>131</v>
      </c>
      <c r="F106" s="221">
        <v>0.61728395061728403</v>
      </c>
      <c r="G106" s="195">
        <v>1275</v>
      </c>
      <c r="H106" s="220">
        <v>-4.7796863330843875E-2</v>
      </c>
      <c r="I106" s="202">
        <v>3670</v>
      </c>
      <c r="J106" s="221">
        <v>0.14223467164643644</v>
      </c>
      <c r="K106" s="195">
        <v>409</v>
      </c>
      <c r="L106" s="220">
        <v>-9.9118942731277526E-2</v>
      </c>
      <c r="M106" s="202">
        <v>5503</v>
      </c>
      <c r="N106" s="221">
        <v>7.5224697147323161E-2</v>
      </c>
      <c r="O106" s="195">
        <v>9319</v>
      </c>
      <c r="P106" s="220">
        <v>7.2011963648912936E-2</v>
      </c>
      <c r="Q106" s="202">
        <v>14822</v>
      </c>
      <c r="R106" s="221">
        <v>7.3202519730649396E-2</v>
      </c>
    </row>
    <row r="107" spans="2:18" ht="15" hidden="1" customHeight="1" outlineLevel="1">
      <c r="B107" s="63" t="s">
        <v>81</v>
      </c>
      <c r="C107" s="195">
        <v>66</v>
      </c>
      <c r="D107" s="220">
        <v>1</v>
      </c>
      <c r="E107" s="202">
        <v>165</v>
      </c>
      <c r="F107" s="221">
        <v>7.1428571428571397E-2</v>
      </c>
      <c r="G107" s="195">
        <v>1178</v>
      </c>
      <c r="H107" s="220">
        <v>-0.12998522895125553</v>
      </c>
      <c r="I107" s="202">
        <v>3196</v>
      </c>
      <c r="J107" s="221">
        <v>-1.7522287119581925E-2</v>
      </c>
      <c r="K107" s="195">
        <v>328</v>
      </c>
      <c r="L107" s="220">
        <v>-3.2448377581120957E-2</v>
      </c>
      <c r="M107" s="202">
        <v>4933</v>
      </c>
      <c r="N107" s="221">
        <v>-3.8963569062926195E-2</v>
      </c>
      <c r="O107" s="195">
        <v>8871</v>
      </c>
      <c r="P107" s="220">
        <v>9.3430297054110767E-2</v>
      </c>
      <c r="Q107" s="202">
        <v>13804</v>
      </c>
      <c r="R107" s="221">
        <v>4.2125924807489001E-2</v>
      </c>
    </row>
    <row r="108" spans="2:18" ht="15" hidden="1" customHeight="1" outlineLevel="1">
      <c r="B108" s="63" t="s">
        <v>80</v>
      </c>
      <c r="C108" s="195">
        <v>56</v>
      </c>
      <c r="D108" s="220">
        <v>1.074074074074074</v>
      </c>
      <c r="E108" s="202">
        <v>250</v>
      </c>
      <c r="F108" s="221">
        <v>0.79856115107913661</v>
      </c>
      <c r="G108" s="195">
        <v>1866</v>
      </c>
      <c r="H108" s="220">
        <v>0.11336515513126488</v>
      </c>
      <c r="I108" s="202">
        <v>2895</v>
      </c>
      <c r="J108" s="221">
        <v>1.7217146872803957E-2</v>
      </c>
      <c r="K108" s="195">
        <v>393</v>
      </c>
      <c r="L108" s="220">
        <v>-0.1188340807174888</v>
      </c>
      <c r="M108" s="202">
        <v>5460</v>
      </c>
      <c r="N108" s="221">
        <v>6.3498246980911555E-2</v>
      </c>
      <c r="O108" s="195">
        <v>9136</v>
      </c>
      <c r="P108" s="220">
        <v>-7.7358109472833725E-2</v>
      </c>
      <c r="Q108" s="202">
        <v>14596</v>
      </c>
      <c r="R108" s="221">
        <v>-2.9263101888800214E-2</v>
      </c>
    </row>
    <row r="109" spans="2:18" ht="15" hidden="1" customHeight="1" outlineLevel="1">
      <c r="B109" s="63" t="s">
        <v>79</v>
      </c>
      <c r="C109" s="195">
        <v>63</v>
      </c>
      <c r="D109" s="220">
        <v>0.53658536585365857</v>
      </c>
      <c r="E109" s="202">
        <v>214</v>
      </c>
      <c r="F109" s="221">
        <v>1.2765957446808511</v>
      </c>
      <c r="G109" s="195">
        <v>1374</v>
      </c>
      <c r="H109" s="220">
        <v>-0.1353052234109503</v>
      </c>
      <c r="I109" s="202">
        <v>3065</v>
      </c>
      <c r="J109" s="221">
        <v>8.9584073942410303E-2</v>
      </c>
      <c r="K109" s="195">
        <v>306</v>
      </c>
      <c r="L109" s="220">
        <v>3.7288135593220417E-2</v>
      </c>
      <c r="M109" s="202">
        <v>5022</v>
      </c>
      <c r="N109" s="221">
        <v>3.9321192052980125E-2</v>
      </c>
      <c r="O109" s="195">
        <v>8093</v>
      </c>
      <c r="P109" s="220">
        <v>-0.11725567190226871</v>
      </c>
      <c r="Q109" s="202">
        <v>13115</v>
      </c>
      <c r="R109" s="221">
        <v>-6.3214285714285667E-2</v>
      </c>
    </row>
    <row r="110" spans="2:18" collapsed="1">
      <c r="B110" s="227">
        <v>2004</v>
      </c>
      <c r="C110" s="228">
        <v>516</v>
      </c>
      <c r="D110" s="229">
        <v>0.48275862068965525</v>
      </c>
      <c r="E110" s="228">
        <v>1462</v>
      </c>
      <c r="F110" s="229">
        <v>0.4098360655737705</v>
      </c>
      <c r="G110" s="228">
        <v>16840</v>
      </c>
      <c r="H110" s="229">
        <v>8.7574270214414884E-2</v>
      </c>
      <c r="I110" s="228">
        <v>37812</v>
      </c>
      <c r="J110" s="229">
        <v>8.9714400991383059E-2</v>
      </c>
      <c r="K110" s="228">
        <v>4105</v>
      </c>
      <c r="L110" s="229">
        <v>9.8768736616702268E-2</v>
      </c>
      <c r="M110" s="228">
        <v>60735</v>
      </c>
      <c r="N110" s="229">
        <v>9.820266165196001E-2</v>
      </c>
      <c r="O110" s="228">
        <v>89052</v>
      </c>
      <c r="P110" s="229">
        <v>-0.12236370087121062</v>
      </c>
      <c r="Q110" s="228">
        <v>149787</v>
      </c>
      <c r="R110" s="229">
        <v>-4.4555150154364287E-2</v>
      </c>
    </row>
    <row r="111" spans="2:18" ht="15" hidden="1" customHeight="1" outlineLevel="1">
      <c r="B111" s="63" t="s">
        <v>90</v>
      </c>
      <c r="C111" s="195">
        <v>91</v>
      </c>
      <c r="D111" s="220">
        <v>3.7894736842105265</v>
      </c>
      <c r="E111" s="202">
        <v>115</v>
      </c>
      <c r="F111" s="221">
        <v>-0.25324675324675328</v>
      </c>
      <c r="G111" s="195">
        <v>1098</v>
      </c>
      <c r="H111" s="220">
        <v>-0.17381489841986453</v>
      </c>
      <c r="I111" s="202">
        <v>2383</v>
      </c>
      <c r="J111" s="221">
        <v>4.2432195975502962E-2</v>
      </c>
      <c r="K111" s="195">
        <v>338</v>
      </c>
      <c r="L111" s="220">
        <v>-0.46518987341772156</v>
      </c>
      <c r="M111" s="202">
        <v>4025</v>
      </c>
      <c r="N111" s="221">
        <v>-8.9366515837104088E-2</v>
      </c>
      <c r="O111" s="195">
        <v>7658</v>
      </c>
      <c r="P111" s="220">
        <v>-9.0498812351543889E-2</v>
      </c>
      <c r="Q111" s="202">
        <v>11683</v>
      </c>
      <c r="R111" s="221">
        <v>-9.0109034267912724E-2</v>
      </c>
    </row>
    <row r="112" spans="2:18" ht="15" hidden="1" customHeight="1" outlineLevel="1">
      <c r="B112" s="63" t="s">
        <v>89</v>
      </c>
      <c r="C112" s="195">
        <v>12</v>
      </c>
      <c r="D112" s="220">
        <v>9.0909090909090828E-2</v>
      </c>
      <c r="E112" s="202">
        <v>104</v>
      </c>
      <c r="F112" s="221">
        <v>-0.24087591240875916</v>
      </c>
      <c r="G112" s="195">
        <v>765</v>
      </c>
      <c r="H112" s="220">
        <v>-0.36881188118811881</v>
      </c>
      <c r="I112" s="202">
        <v>2200</v>
      </c>
      <c r="J112" s="221">
        <v>-0.22123893805309736</v>
      </c>
      <c r="K112" s="195">
        <v>316</v>
      </c>
      <c r="L112" s="220">
        <v>-4.8192771084337394E-2</v>
      </c>
      <c r="M112" s="202">
        <v>3397</v>
      </c>
      <c r="N112" s="221">
        <v>-0.24795218065087443</v>
      </c>
      <c r="O112" s="195">
        <v>5865</v>
      </c>
      <c r="P112" s="220">
        <v>-0.27983791748526521</v>
      </c>
      <c r="Q112" s="202">
        <v>9262</v>
      </c>
      <c r="R112" s="221">
        <v>-0.26846220677671595</v>
      </c>
    </row>
    <row r="113" spans="2:18" ht="15" hidden="1" customHeight="1" outlineLevel="1">
      <c r="B113" s="63" t="s">
        <v>88</v>
      </c>
      <c r="C113" s="195">
        <v>30</v>
      </c>
      <c r="D113" s="220">
        <v>14</v>
      </c>
      <c r="E113" s="202">
        <v>71</v>
      </c>
      <c r="F113" s="221">
        <v>-0.34259259259259256</v>
      </c>
      <c r="G113" s="195">
        <v>1353</v>
      </c>
      <c r="H113" s="220">
        <v>9.7014925373133387E-3</v>
      </c>
      <c r="I113" s="202">
        <v>3695</v>
      </c>
      <c r="J113" s="221">
        <v>0.140784192652053</v>
      </c>
      <c r="K113" s="195">
        <v>330</v>
      </c>
      <c r="L113" s="220">
        <v>2.1671826625387025E-2</v>
      </c>
      <c r="M113" s="202">
        <v>5479</v>
      </c>
      <c r="N113" s="221">
        <v>9.3176376695929708E-2</v>
      </c>
      <c r="O113" s="195">
        <v>9918</v>
      </c>
      <c r="P113" s="220">
        <v>8.5001640958319635E-2</v>
      </c>
      <c r="Q113" s="202">
        <v>15397</v>
      </c>
      <c r="R113" s="221">
        <v>8.7896559033420418E-2</v>
      </c>
    </row>
    <row r="114" spans="2:18" ht="15" hidden="1" customHeight="1" outlineLevel="1">
      <c r="B114" s="63" t="s">
        <v>87</v>
      </c>
      <c r="C114" s="195">
        <v>19</v>
      </c>
      <c r="D114" s="220">
        <v>-0.13636363636363635</v>
      </c>
      <c r="E114" s="202">
        <v>61</v>
      </c>
      <c r="F114" s="221">
        <v>0.19607843137254899</v>
      </c>
      <c r="G114" s="195">
        <v>833</v>
      </c>
      <c r="H114" s="220">
        <v>-0.17031872509960155</v>
      </c>
      <c r="I114" s="202">
        <v>2661</v>
      </c>
      <c r="J114" s="221">
        <v>-4.8623525205577445E-2</v>
      </c>
      <c r="K114" s="195">
        <v>169</v>
      </c>
      <c r="L114" s="220">
        <v>-0.43666666666666665</v>
      </c>
      <c r="M114" s="202">
        <v>3743</v>
      </c>
      <c r="N114" s="221">
        <v>-0.10325826545280303</v>
      </c>
      <c r="O114" s="195">
        <v>7468</v>
      </c>
      <c r="P114" s="220">
        <v>5.1386737998029064E-2</v>
      </c>
      <c r="Q114" s="202">
        <v>11211</v>
      </c>
      <c r="R114" s="221">
        <v>-5.8526203777600205E-3</v>
      </c>
    </row>
    <row r="115" spans="2:18" ht="15" hidden="1" customHeight="1" outlineLevel="1">
      <c r="B115" s="63" t="s">
        <v>86</v>
      </c>
      <c r="C115" s="195">
        <v>11</v>
      </c>
      <c r="D115" s="220">
        <v>0.375</v>
      </c>
      <c r="E115" s="202">
        <v>88</v>
      </c>
      <c r="F115" s="221">
        <v>3.1904761904761907</v>
      </c>
      <c r="G115" s="195">
        <v>1303</v>
      </c>
      <c r="H115" s="220">
        <v>-0.2502876869965478</v>
      </c>
      <c r="I115" s="202">
        <v>2114</v>
      </c>
      <c r="J115" s="221">
        <v>-0.17550702028081122</v>
      </c>
      <c r="K115" s="195">
        <v>155</v>
      </c>
      <c r="L115" s="220">
        <v>-9.8837209302325535E-2</v>
      </c>
      <c r="M115" s="202">
        <v>3671</v>
      </c>
      <c r="N115" s="221">
        <v>-0.18476571174772372</v>
      </c>
      <c r="O115" s="195">
        <v>9073</v>
      </c>
      <c r="P115" s="220">
        <v>-5.2131216046803153E-2</v>
      </c>
      <c r="Q115" s="202">
        <v>12744</v>
      </c>
      <c r="R115" s="221">
        <v>-9.4564831261101268E-2</v>
      </c>
    </row>
    <row r="116" spans="2:18" ht="15" hidden="1" customHeight="1" outlineLevel="1">
      <c r="B116" s="63" t="s">
        <v>85</v>
      </c>
      <c r="C116" s="195">
        <v>35</v>
      </c>
      <c r="D116" s="220" t="s">
        <v>143</v>
      </c>
      <c r="E116" s="202">
        <v>59</v>
      </c>
      <c r="F116" s="221">
        <v>0.13461538461538458</v>
      </c>
      <c r="G116" s="195">
        <v>1976</v>
      </c>
      <c r="H116" s="220">
        <v>-0.1460674157303371</v>
      </c>
      <c r="I116" s="202">
        <v>3039</v>
      </c>
      <c r="J116" s="221">
        <v>-6.6646191646191677E-2</v>
      </c>
      <c r="K116" s="195">
        <v>217</v>
      </c>
      <c r="L116" s="220">
        <v>-6.8669527896995763E-2</v>
      </c>
      <c r="M116" s="202">
        <v>5326</v>
      </c>
      <c r="N116" s="221">
        <v>-9.0350128095644799E-2</v>
      </c>
      <c r="O116" s="195">
        <v>10175</v>
      </c>
      <c r="P116" s="220">
        <v>-0.18885522959183676</v>
      </c>
      <c r="Q116" s="202">
        <v>15501</v>
      </c>
      <c r="R116" s="221">
        <v>-0.15750856024783955</v>
      </c>
    </row>
    <row r="117" spans="2:18" ht="15" hidden="1" customHeight="1" outlineLevel="1">
      <c r="B117" s="63" t="s">
        <v>84</v>
      </c>
      <c r="C117" s="195">
        <v>11</v>
      </c>
      <c r="D117" s="220">
        <v>-0.5</v>
      </c>
      <c r="E117" s="202">
        <v>24</v>
      </c>
      <c r="F117" s="221">
        <v>0.14285714285714279</v>
      </c>
      <c r="G117" s="195">
        <v>969</v>
      </c>
      <c r="H117" s="220">
        <v>0.16047904191616769</v>
      </c>
      <c r="I117" s="202">
        <v>2727</v>
      </c>
      <c r="J117" s="221">
        <v>0.24293527803099368</v>
      </c>
      <c r="K117" s="195">
        <v>173</v>
      </c>
      <c r="L117" s="220">
        <v>0.29104477611940305</v>
      </c>
      <c r="M117" s="202">
        <v>3904</v>
      </c>
      <c r="N117" s="221">
        <v>0.21771678103555825</v>
      </c>
      <c r="O117" s="195">
        <v>6765</v>
      </c>
      <c r="P117" s="220">
        <v>0.1005368472425574</v>
      </c>
      <c r="Q117" s="202">
        <v>10669</v>
      </c>
      <c r="R117" s="221">
        <v>0.14070351758793964</v>
      </c>
    </row>
    <row r="118" spans="2:18" ht="15" hidden="1" customHeight="1" outlineLevel="1">
      <c r="B118" s="63" t="s">
        <v>83</v>
      </c>
      <c r="C118" s="195">
        <v>7</v>
      </c>
      <c r="D118" s="220">
        <v>0.39999999999999991</v>
      </c>
      <c r="E118" s="202">
        <v>47</v>
      </c>
      <c r="F118" s="221">
        <v>-0.36486486486486491</v>
      </c>
      <c r="G118" s="195">
        <v>1229</v>
      </c>
      <c r="H118" s="220">
        <v>0.33732317736670292</v>
      </c>
      <c r="I118" s="202">
        <v>3755</v>
      </c>
      <c r="J118" s="221">
        <v>-1.8607123870282294E-3</v>
      </c>
      <c r="K118" s="195">
        <v>504</v>
      </c>
      <c r="L118" s="220">
        <v>0.69696969696969702</v>
      </c>
      <c r="M118" s="202">
        <v>5542</v>
      </c>
      <c r="N118" s="221">
        <v>9.5906664030057431E-2</v>
      </c>
      <c r="O118" s="195">
        <v>8670</v>
      </c>
      <c r="P118" s="220">
        <v>4.3321299638989119E-2</v>
      </c>
      <c r="Q118" s="202">
        <v>14212</v>
      </c>
      <c r="R118" s="221">
        <v>6.3215381162564421E-2</v>
      </c>
    </row>
    <row r="119" spans="2:18" ht="15" hidden="1" customHeight="1" outlineLevel="1">
      <c r="B119" s="63" t="s">
        <v>82</v>
      </c>
      <c r="C119" s="195">
        <v>31</v>
      </c>
      <c r="D119" s="220">
        <v>1.0666666666666669</v>
      </c>
      <c r="E119" s="202">
        <v>81</v>
      </c>
      <c r="F119" s="221">
        <v>0.58823529411764697</v>
      </c>
      <c r="G119" s="195">
        <v>1339</v>
      </c>
      <c r="H119" s="220">
        <v>-0.10614152202937255</v>
      </c>
      <c r="I119" s="202">
        <v>3213</v>
      </c>
      <c r="J119" s="221">
        <v>-0.20529309918377447</v>
      </c>
      <c r="K119" s="195">
        <v>454</v>
      </c>
      <c r="L119" s="220">
        <v>0.23705722070844693</v>
      </c>
      <c r="M119" s="202">
        <v>5118</v>
      </c>
      <c r="N119" s="221">
        <v>-0.14328757951121529</v>
      </c>
      <c r="O119" s="195">
        <v>8693</v>
      </c>
      <c r="P119" s="220">
        <v>2.6934435912581156E-2</v>
      </c>
      <c r="Q119" s="202">
        <v>13811</v>
      </c>
      <c r="R119" s="221">
        <v>-4.3493316711683661E-2</v>
      </c>
    </row>
    <row r="120" spans="2:18" ht="15" hidden="1" customHeight="1" outlineLevel="1">
      <c r="B120" s="63" t="s">
        <v>81</v>
      </c>
      <c r="C120" s="195">
        <v>33</v>
      </c>
      <c r="D120" s="220">
        <v>0.1785714285714286</v>
      </c>
      <c r="E120" s="202">
        <v>154</v>
      </c>
      <c r="F120" s="221">
        <v>7.6923076923076872E-2</v>
      </c>
      <c r="G120" s="195">
        <v>1354</v>
      </c>
      <c r="H120" s="220">
        <v>-0.18873576992210905</v>
      </c>
      <c r="I120" s="202">
        <v>3253</v>
      </c>
      <c r="J120" s="221">
        <v>7.1207430340556321E-3</v>
      </c>
      <c r="K120" s="195">
        <v>339</v>
      </c>
      <c r="L120" s="220">
        <v>0.93714285714285706</v>
      </c>
      <c r="M120" s="202">
        <v>5133</v>
      </c>
      <c r="N120" s="221">
        <v>-2.1353670162059135E-2</v>
      </c>
      <c r="O120" s="195">
        <v>8113</v>
      </c>
      <c r="P120" s="220">
        <v>-0.10244496072574405</v>
      </c>
      <c r="Q120" s="202">
        <v>13246</v>
      </c>
      <c r="R120" s="221">
        <v>-7.2668720246429563E-2</v>
      </c>
    </row>
    <row r="121" spans="2:18" ht="15" hidden="1" customHeight="1" outlineLevel="1">
      <c r="B121" s="63" t="s">
        <v>80</v>
      </c>
      <c r="C121" s="195">
        <v>27</v>
      </c>
      <c r="D121" s="220">
        <v>0.6875</v>
      </c>
      <c r="E121" s="202">
        <v>139</v>
      </c>
      <c r="F121" s="221">
        <v>0.4946236559139785</v>
      </c>
      <c r="G121" s="195">
        <v>1676</v>
      </c>
      <c r="H121" s="220">
        <v>-4.1189931350114395E-2</v>
      </c>
      <c r="I121" s="202">
        <v>2846</v>
      </c>
      <c r="J121" s="221">
        <v>-0.16929363689433741</v>
      </c>
      <c r="K121" s="195">
        <v>446</v>
      </c>
      <c r="L121" s="220">
        <v>2.6557377049180326</v>
      </c>
      <c r="M121" s="202">
        <v>5134</v>
      </c>
      <c r="N121" s="221">
        <v>-5.013876040703058E-2</v>
      </c>
      <c r="O121" s="195">
        <v>9902</v>
      </c>
      <c r="P121" s="220">
        <v>0.24147442326980939</v>
      </c>
      <c r="Q121" s="202">
        <v>15036</v>
      </c>
      <c r="R121" s="221">
        <v>0.12368283386891865</v>
      </c>
    </row>
    <row r="122" spans="2:18" ht="15" hidden="1" customHeight="1" outlineLevel="1">
      <c r="B122" s="63" t="s">
        <v>79</v>
      </c>
      <c r="C122" s="195">
        <v>41</v>
      </c>
      <c r="D122" s="220">
        <v>7.8947368421052655E-2</v>
      </c>
      <c r="E122" s="202">
        <v>94</v>
      </c>
      <c r="F122" s="221">
        <v>-0.34265734265734271</v>
      </c>
      <c r="G122" s="195">
        <v>1589</v>
      </c>
      <c r="H122" s="220">
        <v>7.7288135593220231E-2</v>
      </c>
      <c r="I122" s="202">
        <v>2813</v>
      </c>
      <c r="J122" s="221">
        <v>-6.0454241816967236E-2</v>
      </c>
      <c r="K122" s="195">
        <v>295</v>
      </c>
      <c r="L122" s="220">
        <v>-5.4487179487179516E-2</v>
      </c>
      <c r="M122" s="202">
        <v>4832</v>
      </c>
      <c r="N122" s="221">
        <v>-2.6199113260781948E-2</v>
      </c>
      <c r="O122" s="195">
        <v>9168</v>
      </c>
      <c r="P122" s="220">
        <v>0.49243040859514897</v>
      </c>
      <c r="Q122" s="202">
        <v>14000</v>
      </c>
      <c r="R122" s="221">
        <v>0.26069338135974784</v>
      </c>
    </row>
    <row r="123" spans="2:18" collapsed="1">
      <c r="B123" s="227">
        <v>2003</v>
      </c>
      <c r="C123" s="228">
        <v>348</v>
      </c>
      <c r="D123" s="229">
        <v>0.87096774193548376</v>
      </c>
      <c r="E123" s="228">
        <v>1037</v>
      </c>
      <c r="F123" s="229">
        <v>-1.0496183206106902E-2</v>
      </c>
      <c r="G123" s="228">
        <v>15484</v>
      </c>
      <c r="H123" s="229">
        <v>-9.3495696973245113E-2</v>
      </c>
      <c r="I123" s="228">
        <v>34699</v>
      </c>
      <c r="J123" s="229">
        <v>-5.2354162114922387E-2</v>
      </c>
      <c r="K123" s="228">
        <v>3736</v>
      </c>
      <c r="L123" s="229">
        <v>9.9146807884672006E-2</v>
      </c>
      <c r="M123" s="228">
        <v>55304</v>
      </c>
      <c r="N123" s="229">
        <v>-5.18772501285788E-2</v>
      </c>
      <c r="O123" s="228">
        <v>101468</v>
      </c>
      <c r="P123" s="229">
        <v>4.5938774701992369E-3</v>
      </c>
      <c r="Q123" s="228">
        <v>156772</v>
      </c>
      <c r="R123" s="229">
        <v>-1.6079430629997393E-2</v>
      </c>
    </row>
    <row r="124" spans="2:18" ht="15" hidden="1" customHeight="1" outlineLevel="1">
      <c r="B124" s="63" t="s">
        <v>90</v>
      </c>
      <c r="C124" s="195">
        <v>19</v>
      </c>
      <c r="D124" s="220">
        <v>-0.66666666666666674</v>
      </c>
      <c r="E124" s="202">
        <v>154</v>
      </c>
      <c r="F124" s="221">
        <v>0.14925373134328357</v>
      </c>
      <c r="G124" s="195">
        <v>1329</v>
      </c>
      <c r="H124" s="220">
        <v>-9.9593495934959364E-2</v>
      </c>
      <c r="I124" s="202">
        <v>2286</v>
      </c>
      <c r="J124" s="221">
        <v>-0.19421924568205851</v>
      </c>
      <c r="K124" s="195">
        <v>632</v>
      </c>
      <c r="L124" s="220">
        <v>2.5909090909090908</v>
      </c>
      <c r="M124" s="202">
        <v>4420</v>
      </c>
      <c r="N124" s="221">
        <v>-5.555555555555558E-2</v>
      </c>
      <c r="O124" s="195">
        <v>8420</v>
      </c>
      <c r="P124" s="220">
        <v>0.14061230018965043</v>
      </c>
      <c r="Q124" s="202">
        <v>12840</v>
      </c>
      <c r="R124" s="221">
        <v>6.4500082904990874E-2</v>
      </c>
    </row>
    <row r="125" spans="2:18" ht="15" hidden="1" customHeight="1" outlineLevel="1">
      <c r="B125" s="63" t="s">
        <v>89</v>
      </c>
      <c r="C125" s="195">
        <v>11</v>
      </c>
      <c r="D125" s="220">
        <v>-0.67647058823529416</v>
      </c>
      <c r="E125" s="202">
        <v>137</v>
      </c>
      <c r="F125" s="221">
        <v>0.16101694915254239</v>
      </c>
      <c r="G125" s="195">
        <v>1212</v>
      </c>
      <c r="H125" s="220">
        <v>-0.27814175104228711</v>
      </c>
      <c r="I125" s="202">
        <v>2825</v>
      </c>
      <c r="J125" s="221">
        <v>-0.19698692438885734</v>
      </c>
      <c r="K125" s="195">
        <v>332</v>
      </c>
      <c r="L125" s="220">
        <v>1.2281879194630871</v>
      </c>
      <c r="M125" s="202">
        <v>4517</v>
      </c>
      <c r="N125" s="221">
        <v>-0.17842851946162241</v>
      </c>
      <c r="O125" s="195">
        <v>8144</v>
      </c>
      <c r="P125" s="220">
        <v>0.13126823169884716</v>
      </c>
      <c r="Q125" s="202">
        <v>12661</v>
      </c>
      <c r="R125" s="221">
        <v>-2.8353154288414117E-3</v>
      </c>
    </row>
    <row r="126" spans="2:18" ht="15" hidden="1" customHeight="1" outlineLevel="1">
      <c r="B126" s="63" t="s">
        <v>88</v>
      </c>
      <c r="C126" s="195">
        <v>2</v>
      </c>
      <c r="D126" s="220">
        <v>-0.98843930635838151</v>
      </c>
      <c r="E126" s="202">
        <v>108</v>
      </c>
      <c r="F126" s="221">
        <v>0.40259740259740262</v>
      </c>
      <c r="G126" s="195">
        <v>1340</v>
      </c>
      <c r="H126" s="220">
        <v>-0.14102564102564108</v>
      </c>
      <c r="I126" s="202">
        <v>3239</v>
      </c>
      <c r="J126" s="221">
        <v>-0.28844463971880496</v>
      </c>
      <c r="K126" s="195">
        <v>323</v>
      </c>
      <c r="L126" s="220">
        <v>0.14134275618374548</v>
      </c>
      <c r="M126" s="202">
        <v>5012</v>
      </c>
      <c r="N126" s="221">
        <v>-0.2457486832204665</v>
      </c>
      <c r="O126" s="195">
        <v>9141</v>
      </c>
      <c r="P126" s="220">
        <v>1.2292358803986714E-2</v>
      </c>
      <c r="Q126" s="202">
        <v>14153</v>
      </c>
      <c r="R126" s="221">
        <v>-9.7097288676236015E-2</v>
      </c>
    </row>
    <row r="127" spans="2:18" ht="15" hidden="1" customHeight="1" outlineLevel="1">
      <c r="B127" s="63" t="s">
        <v>87</v>
      </c>
      <c r="C127" s="195">
        <v>22</v>
      </c>
      <c r="D127" s="220">
        <v>-0.55102040816326525</v>
      </c>
      <c r="E127" s="202">
        <v>51</v>
      </c>
      <c r="F127" s="221">
        <v>-0.31081081081081086</v>
      </c>
      <c r="G127" s="195">
        <v>1004</v>
      </c>
      <c r="H127" s="220">
        <v>-0.19999999999999996</v>
      </c>
      <c r="I127" s="202">
        <v>2797</v>
      </c>
      <c r="J127" s="221">
        <v>-5.919946182307434E-2</v>
      </c>
      <c r="K127" s="195">
        <v>300</v>
      </c>
      <c r="L127" s="220">
        <v>1</v>
      </c>
      <c r="M127" s="202">
        <v>4174</v>
      </c>
      <c r="N127" s="221">
        <v>-7.2650522106198601E-2</v>
      </c>
      <c r="O127" s="195">
        <v>7103</v>
      </c>
      <c r="P127" s="220">
        <v>-3.2025074952303112E-2</v>
      </c>
      <c r="Q127" s="202">
        <v>11277</v>
      </c>
      <c r="R127" s="221">
        <v>-4.7470225525804599E-2</v>
      </c>
    </row>
    <row r="128" spans="2:18" ht="15" hidden="1" customHeight="1" outlineLevel="1">
      <c r="B128" s="63" t="s">
        <v>86</v>
      </c>
      <c r="C128" s="195">
        <v>8</v>
      </c>
      <c r="D128" s="220">
        <v>-0.63636363636363635</v>
      </c>
      <c r="E128" s="202">
        <v>21</v>
      </c>
      <c r="F128" s="221">
        <v>-0.41666666666666663</v>
      </c>
      <c r="G128" s="195">
        <v>1738</v>
      </c>
      <c r="H128" s="220">
        <v>-0.123991935483871</v>
      </c>
      <c r="I128" s="202">
        <v>2564</v>
      </c>
      <c r="J128" s="221">
        <v>-9.5271700776287882E-2</v>
      </c>
      <c r="K128" s="195">
        <v>172</v>
      </c>
      <c r="L128" s="220">
        <v>3.4102564102564106</v>
      </c>
      <c r="M128" s="202">
        <v>4503</v>
      </c>
      <c r="N128" s="221">
        <v>-8.3825025432349931E-2</v>
      </c>
      <c r="O128" s="195">
        <v>9572</v>
      </c>
      <c r="P128" s="220">
        <v>-2.7828559821247212E-2</v>
      </c>
      <c r="Q128" s="202">
        <v>14075</v>
      </c>
      <c r="R128" s="221">
        <v>-4.6473816137118096E-2</v>
      </c>
    </row>
    <row r="129" spans="2:18" ht="15" hidden="1" customHeight="1" outlineLevel="1">
      <c r="B129" s="63" t="s">
        <v>85</v>
      </c>
      <c r="C129" s="195">
        <v>0</v>
      </c>
      <c r="D129" s="220">
        <v>-1</v>
      </c>
      <c r="E129" s="202">
        <v>52</v>
      </c>
      <c r="F129" s="221">
        <v>0.67741935483870974</v>
      </c>
      <c r="G129" s="195">
        <v>2314</v>
      </c>
      <c r="H129" s="220">
        <v>0.10823754789272022</v>
      </c>
      <c r="I129" s="202">
        <v>3256</v>
      </c>
      <c r="J129" s="221">
        <v>7.458745874587458E-2</v>
      </c>
      <c r="K129" s="195">
        <v>233</v>
      </c>
      <c r="L129" s="220">
        <v>0.46540880503144644</v>
      </c>
      <c r="M129" s="202">
        <v>5855</v>
      </c>
      <c r="N129" s="221">
        <v>9.6031448895544713E-2</v>
      </c>
      <c r="O129" s="195">
        <v>12544</v>
      </c>
      <c r="P129" s="220">
        <v>0.32348596750369274</v>
      </c>
      <c r="Q129" s="202">
        <v>18399</v>
      </c>
      <c r="R129" s="221">
        <v>0.24149797570850207</v>
      </c>
    </row>
    <row r="130" spans="2:18" ht="15" hidden="1" customHeight="1" outlineLevel="1">
      <c r="B130" s="63" t="s">
        <v>84</v>
      </c>
      <c r="C130" s="195">
        <v>22</v>
      </c>
      <c r="D130" s="220">
        <v>4.5</v>
      </c>
      <c r="E130" s="202">
        <v>21</v>
      </c>
      <c r="F130" s="221">
        <v>0</v>
      </c>
      <c r="G130" s="195">
        <v>835</v>
      </c>
      <c r="H130" s="220">
        <v>-0.33199999999999996</v>
      </c>
      <c r="I130" s="202">
        <v>2194</v>
      </c>
      <c r="J130" s="221">
        <v>-0.18980797636632196</v>
      </c>
      <c r="K130" s="195">
        <v>134</v>
      </c>
      <c r="L130" s="220">
        <v>0.35353535353535359</v>
      </c>
      <c r="M130" s="202">
        <v>3206</v>
      </c>
      <c r="N130" s="221">
        <v>-0.21460068593826553</v>
      </c>
      <c r="O130" s="195">
        <v>6147</v>
      </c>
      <c r="P130" s="220">
        <v>-0.11426512968299707</v>
      </c>
      <c r="Q130" s="202">
        <v>9353</v>
      </c>
      <c r="R130" s="221">
        <v>-0.15142442387951371</v>
      </c>
    </row>
    <row r="131" spans="2:18" ht="15" hidden="1" customHeight="1" outlineLevel="1">
      <c r="B131" s="63" t="s">
        <v>83</v>
      </c>
      <c r="C131" s="195">
        <v>5</v>
      </c>
      <c r="D131" s="220">
        <v>-0.70588235294117641</v>
      </c>
      <c r="E131" s="202">
        <v>74</v>
      </c>
      <c r="F131" s="221">
        <v>0.39622641509433953</v>
      </c>
      <c r="G131" s="195">
        <v>919</v>
      </c>
      <c r="H131" s="220">
        <v>-0.22118644067796611</v>
      </c>
      <c r="I131" s="202">
        <v>3762</v>
      </c>
      <c r="J131" s="221">
        <v>0.28791509756932565</v>
      </c>
      <c r="K131" s="195">
        <v>297</v>
      </c>
      <c r="L131" s="220">
        <v>-6.8965517241379337E-2</v>
      </c>
      <c r="M131" s="202">
        <v>5057</v>
      </c>
      <c r="N131" s="221">
        <v>0.12628062360801784</v>
      </c>
      <c r="O131" s="195">
        <v>8310</v>
      </c>
      <c r="P131" s="220">
        <v>0.11663531308787967</v>
      </c>
      <c r="Q131" s="202">
        <v>13367</v>
      </c>
      <c r="R131" s="221">
        <v>0.12026483405967148</v>
      </c>
    </row>
    <row r="132" spans="2:18" ht="15" hidden="1" customHeight="1" outlineLevel="1">
      <c r="B132" s="63" t="s">
        <v>82</v>
      </c>
      <c r="C132" s="195">
        <v>15</v>
      </c>
      <c r="D132" s="220">
        <v>-0.42307692307692313</v>
      </c>
      <c r="E132" s="202">
        <v>51</v>
      </c>
      <c r="F132" s="221">
        <v>-0.3928571428571429</v>
      </c>
      <c r="G132" s="195">
        <v>1498</v>
      </c>
      <c r="H132" s="220">
        <v>2.9553264604810892E-2</v>
      </c>
      <c r="I132" s="202">
        <v>4043</v>
      </c>
      <c r="J132" s="221">
        <v>0.34363575938850111</v>
      </c>
      <c r="K132" s="195">
        <v>367</v>
      </c>
      <c r="L132" s="220">
        <v>1.0164835164835164</v>
      </c>
      <c r="M132" s="202">
        <v>5974</v>
      </c>
      <c r="N132" s="221">
        <v>0.25609756097560976</v>
      </c>
      <c r="O132" s="195">
        <v>8465</v>
      </c>
      <c r="P132" s="220">
        <v>6.1442006269592397E-2</v>
      </c>
      <c r="Q132" s="202">
        <v>14439</v>
      </c>
      <c r="R132" s="221">
        <v>0.13416071007776287</v>
      </c>
    </row>
    <row r="133" spans="2:18" ht="15" hidden="1" customHeight="1" outlineLevel="1">
      <c r="B133" s="63" t="s">
        <v>81</v>
      </c>
      <c r="C133" s="195">
        <v>28</v>
      </c>
      <c r="D133" s="220">
        <v>-0.77419354838709675</v>
      </c>
      <c r="E133" s="202">
        <v>143</v>
      </c>
      <c r="F133" s="221">
        <v>0.36190476190476195</v>
      </c>
      <c r="G133" s="195">
        <v>1669</v>
      </c>
      <c r="H133" s="220">
        <v>-0.23755139333028785</v>
      </c>
      <c r="I133" s="202">
        <v>3230</v>
      </c>
      <c r="J133" s="221">
        <v>-8.9627959413754232E-2</v>
      </c>
      <c r="K133" s="195">
        <v>175</v>
      </c>
      <c r="L133" s="220">
        <v>-0.52185792349726778</v>
      </c>
      <c r="M133" s="202">
        <v>5245</v>
      </c>
      <c r="N133" s="221">
        <v>-0.1716677195198989</v>
      </c>
      <c r="O133" s="195">
        <v>9039</v>
      </c>
      <c r="P133" s="220">
        <v>-0.1393887460725507</v>
      </c>
      <c r="Q133" s="202">
        <v>14284</v>
      </c>
      <c r="R133" s="221">
        <v>-0.1515295515295515</v>
      </c>
    </row>
    <row r="134" spans="2:18" ht="15" hidden="1" customHeight="1" outlineLevel="1">
      <c r="B134" s="63" t="s">
        <v>80</v>
      </c>
      <c r="C134" s="195">
        <v>16</v>
      </c>
      <c r="D134" s="220">
        <v>-0.84466019417475735</v>
      </c>
      <c r="E134" s="202">
        <v>93</v>
      </c>
      <c r="F134" s="221">
        <v>0.40909090909090917</v>
      </c>
      <c r="G134" s="195">
        <v>1748</v>
      </c>
      <c r="H134" s="220">
        <v>-7.5132275132275161E-2</v>
      </c>
      <c r="I134" s="202">
        <v>3426</v>
      </c>
      <c r="J134" s="221">
        <v>4.931087289433389E-2</v>
      </c>
      <c r="K134" s="195">
        <v>122</v>
      </c>
      <c r="L134" s="220">
        <v>-0.66391184573002748</v>
      </c>
      <c r="M134" s="202">
        <v>5405</v>
      </c>
      <c r="N134" s="221">
        <v>-4.9586776859504078E-2</v>
      </c>
      <c r="O134" s="195">
        <v>7976</v>
      </c>
      <c r="P134" s="220">
        <v>0.10593455352190784</v>
      </c>
      <c r="Q134" s="202">
        <v>13381</v>
      </c>
      <c r="R134" s="221">
        <v>3.7367237770369766E-2</v>
      </c>
    </row>
    <row r="135" spans="2:18" ht="15" hidden="1" customHeight="1" outlineLevel="1">
      <c r="B135" s="63" t="s">
        <v>79</v>
      </c>
      <c r="C135" s="195">
        <v>38</v>
      </c>
      <c r="D135" s="220">
        <v>-7.3170731707317027E-2</v>
      </c>
      <c r="E135" s="202">
        <v>143</v>
      </c>
      <c r="F135" s="221">
        <v>1.2698412698412698</v>
      </c>
      <c r="G135" s="195">
        <v>1475</v>
      </c>
      <c r="H135" s="220">
        <v>-0.14887478361223316</v>
      </c>
      <c r="I135" s="202">
        <v>2994</v>
      </c>
      <c r="J135" s="221">
        <v>0.17457826598666148</v>
      </c>
      <c r="K135" s="195">
        <v>312</v>
      </c>
      <c r="L135" s="220">
        <v>-4.2944785276073594E-2</v>
      </c>
      <c r="M135" s="202">
        <v>4962</v>
      </c>
      <c r="N135" s="221">
        <v>5.3056027164685826E-2</v>
      </c>
      <c r="O135" s="195">
        <v>6143</v>
      </c>
      <c r="P135" s="220">
        <v>-0.20817220933230218</v>
      </c>
      <c r="Q135" s="202">
        <v>11105</v>
      </c>
      <c r="R135" s="221">
        <v>-0.1094627105052125</v>
      </c>
    </row>
    <row r="136" spans="2:18" collapsed="1">
      <c r="B136" s="227">
        <v>2002</v>
      </c>
      <c r="C136" s="228">
        <v>186</v>
      </c>
      <c r="D136" s="229">
        <v>-0.72807017543859653</v>
      </c>
      <c r="E136" s="228">
        <v>1048</v>
      </c>
      <c r="F136" s="229">
        <v>0.21577726218097437</v>
      </c>
      <c r="G136" s="228">
        <v>17081</v>
      </c>
      <c r="H136" s="229">
        <v>-0.13465727747099654</v>
      </c>
      <c r="I136" s="228">
        <v>36616</v>
      </c>
      <c r="J136" s="229">
        <v>-2.9885544722339952E-2</v>
      </c>
      <c r="K136" s="228">
        <v>3399</v>
      </c>
      <c r="L136" s="229">
        <v>0.30180007659900432</v>
      </c>
      <c r="M136" s="228">
        <v>58330</v>
      </c>
      <c r="N136" s="229">
        <v>-5.3698896820246644E-2</v>
      </c>
      <c r="O136" s="228">
        <v>101004</v>
      </c>
      <c r="P136" s="229">
        <v>2.957096113268709E-2</v>
      </c>
      <c r="Q136" s="228">
        <v>159334</v>
      </c>
      <c r="R136" s="229">
        <v>-2.5603625823980014E-3</v>
      </c>
    </row>
    <row r="137" spans="2:18" ht="15" hidden="1" customHeight="1" outlineLevel="1">
      <c r="B137" s="63" t="s">
        <v>90</v>
      </c>
      <c r="C137" s="195">
        <v>57</v>
      </c>
      <c r="D137" s="220">
        <v>-0.25</v>
      </c>
      <c r="E137" s="202">
        <v>134</v>
      </c>
      <c r="F137" s="221">
        <v>0.48888888888888893</v>
      </c>
      <c r="G137" s="195">
        <v>1476</v>
      </c>
      <c r="H137" s="220">
        <v>4.0902679830747468E-2</v>
      </c>
      <c r="I137" s="202">
        <v>2837</v>
      </c>
      <c r="J137" s="221">
        <v>0.15560081466395115</v>
      </c>
      <c r="K137" s="195">
        <v>176</v>
      </c>
      <c r="L137" s="220">
        <v>-0.50282485875706207</v>
      </c>
      <c r="M137" s="202">
        <v>4680</v>
      </c>
      <c r="N137" s="221">
        <v>6.5331208741179259E-2</v>
      </c>
      <c r="O137" s="195">
        <v>7382</v>
      </c>
      <c r="P137" s="220">
        <v>-0.13468526550228577</v>
      </c>
      <c r="Q137" s="202">
        <v>12062</v>
      </c>
      <c r="R137" s="221">
        <v>-6.669761683689257E-2</v>
      </c>
    </row>
    <row r="138" spans="2:18" ht="15" hidden="1" customHeight="1" outlineLevel="1">
      <c r="B138" s="63" t="s">
        <v>89</v>
      </c>
      <c r="C138" s="195">
        <v>34</v>
      </c>
      <c r="D138" s="220">
        <v>-0.6179775280898876</v>
      </c>
      <c r="E138" s="202">
        <v>118</v>
      </c>
      <c r="F138" s="221">
        <v>0.61643835616438358</v>
      </c>
      <c r="G138" s="195">
        <v>1679</v>
      </c>
      <c r="H138" s="220">
        <v>5.7971014492753659E-2</v>
      </c>
      <c r="I138" s="202">
        <v>3518</v>
      </c>
      <c r="J138" s="221">
        <v>0.12539987204094682</v>
      </c>
      <c r="K138" s="195">
        <v>149</v>
      </c>
      <c r="L138" s="220">
        <v>-0.56686046511627908</v>
      </c>
      <c r="M138" s="202">
        <v>5498</v>
      </c>
      <c r="N138" s="221">
        <v>5.345851695727144E-2</v>
      </c>
      <c r="O138" s="195">
        <v>7199</v>
      </c>
      <c r="P138" s="220">
        <v>-4.6868793856745694E-2</v>
      </c>
      <c r="Q138" s="202">
        <v>12697</v>
      </c>
      <c r="R138" s="221">
        <v>-5.8722204823050683E-3</v>
      </c>
    </row>
    <row r="139" spans="2:18" ht="15" hidden="1" customHeight="1" outlineLevel="1">
      <c r="B139" s="63" t="s">
        <v>88</v>
      </c>
      <c r="C139" s="195">
        <v>173</v>
      </c>
      <c r="D139" s="220">
        <v>0.23571428571428577</v>
      </c>
      <c r="E139" s="202">
        <v>77</v>
      </c>
      <c r="F139" s="221">
        <v>-0.3125</v>
      </c>
      <c r="G139" s="195">
        <v>1560</v>
      </c>
      <c r="H139" s="220">
        <v>-0.16711158569140416</v>
      </c>
      <c r="I139" s="202">
        <v>4552</v>
      </c>
      <c r="J139" s="221">
        <v>7.841743662639189E-2</v>
      </c>
      <c r="K139" s="195">
        <v>283</v>
      </c>
      <c r="L139" s="220">
        <v>-0.78314176245210732</v>
      </c>
      <c r="M139" s="202">
        <v>6645</v>
      </c>
      <c r="N139" s="221">
        <v>-0.13148608025094755</v>
      </c>
      <c r="O139" s="195">
        <v>9030</v>
      </c>
      <c r="P139" s="220">
        <v>-0.11911033069944399</v>
      </c>
      <c r="Q139" s="202">
        <v>15675</v>
      </c>
      <c r="R139" s="221">
        <v>-0.12439950843481173</v>
      </c>
    </row>
    <row r="140" spans="2:18" ht="15" hidden="1" customHeight="1" outlineLevel="1">
      <c r="B140" s="63" t="s">
        <v>87</v>
      </c>
      <c r="C140" s="195">
        <v>49</v>
      </c>
      <c r="D140" s="220">
        <v>2.0625</v>
      </c>
      <c r="E140" s="202">
        <v>74</v>
      </c>
      <c r="F140" s="221">
        <v>-0.19565217391304346</v>
      </c>
      <c r="G140" s="195">
        <v>1255</v>
      </c>
      <c r="H140" s="220">
        <v>-7.5165806927044998E-2</v>
      </c>
      <c r="I140" s="202">
        <v>2973</v>
      </c>
      <c r="J140" s="221">
        <v>-5.0159744408945661E-2</v>
      </c>
      <c r="K140" s="195">
        <v>150</v>
      </c>
      <c r="L140" s="220">
        <v>-0.36170212765957444</v>
      </c>
      <c r="M140" s="202">
        <v>4501</v>
      </c>
      <c r="N140" s="221">
        <v>-6.8115942028985521E-2</v>
      </c>
      <c r="O140" s="195">
        <v>7338</v>
      </c>
      <c r="P140" s="220">
        <v>-9.4297704270550509E-2</v>
      </c>
      <c r="Q140" s="202">
        <v>11839</v>
      </c>
      <c r="R140" s="221">
        <v>-8.4519022579647385E-2</v>
      </c>
    </row>
    <row r="141" spans="2:18" ht="15" hidden="1" customHeight="1" outlineLevel="1">
      <c r="B141" s="63" t="s">
        <v>86</v>
      </c>
      <c r="C141" s="195">
        <v>22</v>
      </c>
      <c r="D141" s="220">
        <v>-0.75555555555555554</v>
      </c>
      <c r="E141" s="202">
        <v>36</v>
      </c>
      <c r="F141" s="221">
        <v>-0.52631578947368429</v>
      </c>
      <c r="G141" s="195">
        <v>1984</v>
      </c>
      <c r="H141" s="220">
        <v>0.14483554529717257</v>
      </c>
      <c r="I141" s="202">
        <v>2834</v>
      </c>
      <c r="J141" s="221">
        <v>-3.6709721278042173E-2</v>
      </c>
      <c r="K141" s="195">
        <v>39</v>
      </c>
      <c r="L141" s="220">
        <v>-0.72727272727272729</v>
      </c>
      <c r="M141" s="202">
        <v>4915</v>
      </c>
      <c r="N141" s="221">
        <v>-1.3844301765650102E-2</v>
      </c>
      <c r="O141" s="195">
        <v>9846</v>
      </c>
      <c r="P141" s="220">
        <v>0.2837027379400261</v>
      </c>
      <c r="Q141" s="202">
        <v>14761</v>
      </c>
      <c r="R141" s="221">
        <v>0.16650861387703486</v>
      </c>
    </row>
    <row r="142" spans="2:18" ht="15" hidden="1" customHeight="1" outlineLevel="1">
      <c r="B142" s="63" t="s">
        <v>85</v>
      </c>
      <c r="C142" s="195">
        <v>34</v>
      </c>
      <c r="D142" s="220">
        <v>-0.55263157894736836</v>
      </c>
      <c r="E142" s="202">
        <v>31</v>
      </c>
      <c r="F142" s="221">
        <v>0.34782608695652173</v>
      </c>
      <c r="G142" s="195">
        <v>2088</v>
      </c>
      <c r="H142" s="220">
        <v>-0.10386266094420604</v>
      </c>
      <c r="I142" s="202">
        <v>3030</v>
      </c>
      <c r="J142" s="221">
        <v>-0.21887084300077342</v>
      </c>
      <c r="K142" s="195">
        <v>159</v>
      </c>
      <c r="L142" s="220">
        <v>-0.34567901234567899</v>
      </c>
      <c r="M142" s="202">
        <v>5342</v>
      </c>
      <c r="N142" s="221">
        <v>-0.18455197679743551</v>
      </c>
      <c r="O142" s="195">
        <v>9478</v>
      </c>
      <c r="P142" s="220">
        <v>-0.1006736882057121</v>
      </c>
      <c r="Q142" s="202">
        <v>14820</v>
      </c>
      <c r="R142" s="221">
        <v>-0.13282621416032769</v>
      </c>
    </row>
    <row r="143" spans="2:18" ht="15" hidden="1" customHeight="1" outlineLevel="1">
      <c r="B143" s="63" t="s">
        <v>84</v>
      </c>
      <c r="C143" s="195">
        <v>4</v>
      </c>
      <c r="D143" s="220">
        <v>-0.88235294117647056</v>
      </c>
      <c r="E143" s="202">
        <v>21</v>
      </c>
      <c r="F143" s="221">
        <v>-0.27586206896551724</v>
      </c>
      <c r="G143" s="195">
        <v>1250</v>
      </c>
      <c r="H143" s="220">
        <v>-2.34375E-2</v>
      </c>
      <c r="I143" s="202">
        <v>2708</v>
      </c>
      <c r="J143" s="221">
        <v>-1.5272727272727327E-2</v>
      </c>
      <c r="K143" s="195">
        <v>99</v>
      </c>
      <c r="L143" s="220">
        <v>-0.26119402985074625</v>
      </c>
      <c r="M143" s="202">
        <v>4082</v>
      </c>
      <c r="N143" s="221">
        <v>-3.4303288384196828E-2</v>
      </c>
      <c r="O143" s="195">
        <v>6940</v>
      </c>
      <c r="P143" s="220">
        <v>7.9147877468511929E-2</v>
      </c>
      <c r="Q143" s="202">
        <v>11022</v>
      </c>
      <c r="R143" s="221">
        <v>3.4152749108650848E-2</v>
      </c>
    </row>
    <row r="144" spans="2:18" ht="15" hidden="1" customHeight="1" outlineLevel="1">
      <c r="B144" s="63" t="s">
        <v>83</v>
      </c>
      <c r="C144" s="195">
        <v>17</v>
      </c>
      <c r="D144" s="220">
        <v>-0.7384615384615385</v>
      </c>
      <c r="E144" s="202">
        <v>53</v>
      </c>
      <c r="F144" s="221">
        <v>-0.1166666666666667</v>
      </c>
      <c r="G144" s="195">
        <v>1180</v>
      </c>
      <c r="H144" s="220">
        <v>4.2402826855123754E-2</v>
      </c>
      <c r="I144" s="202">
        <v>2921</v>
      </c>
      <c r="J144" s="221">
        <v>-0.11134773349558869</v>
      </c>
      <c r="K144" s="195">
        <v>319</v>
      </c>
      <c r="L144" s="220">
        <v>0.27091633466135456</v>
      </c>
      <c r="M144" s="202">
        <v>4490</v>
      </c>
      <c r="N144" s="221">
        <v>-6.3607924921793568E-2</v>
      </c>
      <c r="O144" s="195">
        <v>7442</v>
      </c>
      <c r="P144" s="220">
        <v>-2.6680617316243826E-2</v>
      </c>
      <c r="Q144" s="202">
        <v>11932</v>
      </c>
      <c r="R144" s="221">
        <v>-4.0913109878627174E-2</v>
      </c>
    </row>
    <row r="145" spans="2:18" ht="15" hidden="1" customHeight="1" outlineLevel="1">
      <c r="B145" s="63" t="s">
        <v>82</v>
      </c>
      <c r="C145" s="195">
        <v>26</v>
      </c>
      <c r="D145" s="220">
        <v>-0.56666666666666665</v>
      </c>
      <c r="E145" s="202">
        <v>84</v>
      </c>
      <c r="F145" s="221">
        <v>0.23529411764705888</v>
      </c>
      <c r="G145" s="195">
        <v>1455</v>
      </c>
      <c r="H145" s="220">
        <v>1.182197496522952E-2</v>
      </c>
      <c r="I145" s="202">
        <v>3009</v>
      </c>
      <c r="J145" s="221">
        <v>-3.6811779769526209E-2</v>
      </c>
      <c r="K145" s="195">
        <v>182</v>
      </c>
      <c r="L145" s="220">
        <v>-0.59645232815964522</v>
      </c>
      <c r="M145" s="202">
        <v>4756</v>
      </c>
      <c r="N145" s="221">
        <v>-7.4888154055631206E-2</v>
      </c>
      <c r="O145" s="195">
        <v>7975</v>
      </c>
      <c r="P145" s="220">
        <v>-6.7360542626593412E-2</v>
      </c>
      <c r="Q145" s="202">
        <v>12731</v>
      </c>
      <c r="R145" s="221">
        <v>-7.0186970493718914E-2</v>
      </c>
    </row>
    <row r="146" spans="2:18" ht="15" hidden="1" customHeight="1" outlineLevel="1">
      <c r="B146" s="63" t="s">
        <v>81</v>
      </c>
      <c r="C146" s="195">
        <v>124</v>
      </c>
      <c r="D146" s="220">
        <v>3.1333333333333337</v>
      </c>
      <c r="E146" s="202">
        <v>105</v>
      </c>
      <c r="F146" s="221">
        <v>-5.4054054054054057E-2</v>
      </c>
      <c r="G146" s="195">
        <v>2189</v>
      </c>
      <c r="H146" s="220">
        <v>0.11512990320937333</v>
      </c>
      <c r="I146" s="202">
        <v>3548</v>
      </c>
      <c r="J146" s="221">
        <v>-9.3973442288049047E-2</v>
      </c>
      <c r="K146" s="195">
        <v>366</v>
      </c>
      <c r="L146" s="220">
        <v>0.43529411764705883</v>
      </c>
      <c r="M146" s="202">
        <v>6332</v>
      </c>
      <c r="N146" s="221">
        <v>9.0836653386454635E-3</v>
      </c>
      <c r="O146" s="195">
        <v>10503</v>
      </c>
      <c r="P146" s="220">
        <v>0.22127906976744183</v>
      </c>
      <c r="Q146" s="202">
        <v>16835</v>
      </c>
      <c r="R146" s="221">
        <v>0.13176470588235301</v>
      </c>
    </row>
    <row r="147" spans="2:18" ht="15" hidden="1" customHeight="1" outlineLevel="1">
      <c r="B147" s="63" t="s">
        <v>80</v>
      </c>
      <c r="C147" s="195">
        <v>103</v>
      </c>
      <c r="D147" s="220">
        <v>9.8039215686274161E-3</v>
      </c>
      <c r="E147" s="202">
        <v>66</v>
      </c>
      <c r="F147" s="221">
        <v>-0.16455696202531644</v>
      </c>
      <c r="G147" s="195">
        <v>1890</v>
      </c>
      <c r="H147" s="220">
        <v>5.46875E-2</v>
      </c>
      <c r="I147" s="202">
        <v>3265</v>
      </c>
      <c r="J147" s="221">
        <v>0.26013122346584328</v>
      </c>
      <c r="K147" s="195">
        <v>363</v>
      </c>
      <c r="L147" s="220">
        <v>9.0090090090090058E-2</v>
      </c>
      <c r="M147" s="202">
        <v>5687</v>
      </c>
      <c r="N147" s="221">
        <v>0.16132325913824785</v>
      </c>
      <c r="O147" s="195">
        <v>7212</v>
      </c>
      <c r="P147" s="220">
        <v>-0.10841884040054395</v>
      </c>
      <c r="Q147" s="202">
        <v>12899</v>
      </c>
      <c r="R147" s="221">
        <v>-6.699522562759852E-3</v>
      </c>
    </row>
    <row r="148" spans="2:18" ht="15" hidden="1" customHeight="1" outlineLevel="1">
      <c r="B148" s="63" t="s">
        <v>79</v>
      </c>
      <c r="C148" s="195">
        <v>41</v>
      </c>
      <c r="D148" s="220">
        <v>-0.57731958762886593</v>
      </c>
      <c r="E148" s="202">
        <v>63</v>
      </c>
      <c r="F148" s="221">
        <v>-3.0769230769230771E-2</v>
      </c>
      <c r="G148" s="195">
        <v>1733</v>
      </c>
      <c r="H148" s="220">
        <v>0.14920424403183019</v>
      </c>
      <c r="I148" s="202">
        <v>2549</v>
      </c>
      <c r="J148" s="221">
        <v>0.28413098236775824</v>
      </c>
      <c r="K148" s="195">
        <v>326</v>
      </c>
      <c r="L148" s="220">
        <v>1.0248447204968945</v>
      </c>
      <c r="M148" s="202">
        <v>4712</v>
      </c>
      <c r="N148" s="221">
        <v>0.23480083857442358</v>
      </c>
      <c r="O148" s="195">
        <v>7758</v>
      </c>
      <c r="P148" s="220">
        <v>3.2472717593824862E-2</v>
      </c>
      <c r="Q148" s="202">
        <v>12470</v>
      </c>
      <c r="R148" s="221">
        <v>0.10061782877316849</v>
      </c>
    </row>
    <row r="149" spans="2:18" collapsed="1">
      <c r="B149" s="227">
        <v>2001</v>
      </c>
      <c r="C149" s="228">
        <v>684</v>
      </c>
      <c r="D149" s="229">
        <v>-0.21828571428571431</v>
      </c>
      <c r="E149" s="228">
        <v>862</v>
      </c>
      <c r="F149" s="229">
        <v>-1.8223234624145768E-2</v>
      </c>
      <c r="G149" s="228">
        <v>19739</v>
      </c>
      <c r="H149" s="229">
        <v>1.6897635361392993E-2</v>
      </c>
      <c r="I149" s="228">
        <v>37744</v>
      </c>
      <c r="J149" s="229">
        <v>9.0359835320537041E-3</v>
      </c>
      <c r="K149" s="228">
        <v>2611</v>
      </c>
      <c r="L149" s="229">
        <v>-0.37966262770254222</v>
      </c>
      <c r="M149" s="228">
        <v>61640</v>
      </c>
      <c r="N149" s="229">
        <v>-1.8143009605122717E-2</v>
      </c>
      <c r="O149" s="228">
        <v>98103</v>
      </c>
      <c r="P149" s="229">
        <v>-1.3812238004764943E-2</v>
      </c>
      <c r="Q149" s="228">
        <v>159743</v>
      </c>
      <c r="R149" s="229">
        <v>-1.5487871018637245E-2</v>
      </c>
    </row>
    <row r="150" spans="2:18" ht="15" hidden="1" customHeight="1" outlineLevel="1">
      <c r="B150" s="63" t="s">
        <v>90</v>
      </c>
      <c r="C150" s="195">
        <v>76</v>
      </c>
      <c r="D150" s="220">
        <v>1.3030303030303032</v>
      </c>
      <c r="E150" s="202">
        <v>90</v>
      </c>
      <c r="F150" s="221">
        <v>0.91489361702127669</v>
      </c>
      <c r="G150" s="195">
        <v>1418</v>
      </c>
      <c r="H150" s="220">
        <v>-8.3916083916083517E-3</v>
      </c>
      <c r="I150" s="202">
        <v>2455</v>
      </c>
      <c r="J150" s="221">
        <v>0.37074260189838082</v>
      </c>
      <c r="K150" s="195">
        <v>354</v>
      </c>
      <c r="L150" s="220">
        <v>0.92391304347826098</v>
      </c>
      <c r="M150" s="202">
        <v>4393</v>
      </c>
      <c r="N150" s="221">
        <v>0.26054519368723095</v>
      </c>
      <c r="O150" s="195">
        <v>8531</v>
      </c>
      <c r="P150" s="220">
        <v>0.37441598195585635</v>
      </c>
      <c r="Q150" s="202">
        <v>12924</v>
      </c>
      <c r="R150" s="221">
        <v>0.33347090383821709</v>
      </c>
    </row>
    <row r="151" spans="2:18" ht="15" hidden="1" customHeight="1" outlineLevel="1">
      <c r="B151" s="63" t="s">
        <v>89</v>
      </c>
      <c r="C151" s="195">
        <v>89</v>
      </c>
      <c r="D151" s="220">
        <v>1.9666666666666668</v>
      </c>
      <c r="E151" s="202">
        <v>73</v>
      </c>
      <c r="F151" s="221">
        <v>0.78048780487804881</v>
      </c>
      <c r="G151" s="195">
        <v>1587</v>
      </c>
      <c r="H151" s="220">
        <v>-0.29623059866962309</v>
      </c>
      <c r="I151" s="202">
        <v>3126</v>
      </c>
      <c r="J151" s="221">
        <v>-5.3874092009685182E-2</v>
      </c>
      <c r="K151" s="195">
        <v>344</v>
      </c>
      <c r="L151" s="220">
        <v>-0.10416666666666663</v>
      </c>
      <c r="M151" s="202">
        <v>5219</v>
      </c>
      <c r="N151" s="221">
        <v>-0.13219155304289987</v>
      </c>
      <c r="O151" s="195">
        <v>7553</v>
      </c>
      <c r="P151" s="220">
        <v>4.7863485016648166E-2</v>
      </c>
      <c r="Q151" s="202">
        <v>12772</v>
      </c>
      <c r="R151" s="221">
        <v>-3.4034185448494902E-2</v>
      </c>
    </row>
    <row r="152" spans="2:18" ht="15" hidden="1" customHeight="1" outlineLevel="1">
      <c r="B152" s="63" t="s">
        <v>88</v>
      </c>
      <c r="C152" s="195">
        <v>140</v>
      </c>
      <c r="D152" s="220">
        <v>-1.4084507042253502E-2</v>
      </c>
      <c r="E152" s="202">
        <v>112</v>
      </c>
      <c r="F152" s="221">
        <v>1.9473684210526314</v>
      </c>
      <c r="G152" s="195">
        <v>1873</v>
      </c>
      <c r="H152" s="220">
        <v>-5.3083923154701673E-2</v>
      </c>
      <c r="I152" s="202">
        <v>4221</v>
      </c>
      <c r="J152" s="221">
        <v>-3.2102728731942198E-2</v>
      </c>
      <c r="K152" s="195">
        <v>1305</v>
      </c>
      <c r="L152" s="220">
        <v>1.5538160469667317</v>
      </c>
      <c r="M152" s="202">
        <v>7651</v>
      </c>
      <c r="N152" s="221">
        <v>8.8335704125177772E-2</v>
      </c>
      <c r="O152" s="195">
        <v>10251</v>
      </c>
      <c r="P152" s="220">
        <v>2.0101502637078328E-2</v>
      </c>
      <c r="Q152" s="202">
        <v>17902</v>
      </c>
      <c r="R152" s="221">
        <v>4.8187833011300363E-2</v>
      </c>
    </row>
    <row r="153" spans="2:18" ht="15" hidden="1" customHeight="1" outlineLevel="1">
      <c r="B153" s="63" t="s">
        <v>87</v>
      </c>
      <c r="C153" s="195">
        <v>16</v>
      </c>
      <c r="D153" s="220">
        <v>-0.6</v>
      </c>
      <c r="E153" s="202">
        <v>92</v>
      </c>
      <c r="F153" s="221">
        <v>0.87755102040816335</v>
      </c>
      <c r="G153" s="195">
        <v>1357</v>
      </c>
      <c r="H153" s="220">
        <v>-9.6537949400798961E-2</v>
      </c>
      <c r="I153" s="202">
        <v>3130</v>
      </c>
      <c r="J153" s="221">
        <v>0.14820249449743206</v>
      </c>
      <c r="K153" s="195">
        <v>235</v>
      </c>
      <c r="L153" s="220">
        <v>-0.12313432835820892</v>
      </c>
      <c r="M153" s="202">
        <v>4830</v>
      </c>
      <c r="N153" s="221">
        <v>5.3435114503816772E-2</v>
      </c>
      <c r="O153" s="195">
        <v>8102</v>
      </c>
      <c r="P153" s="220">
        <v>0.10789005879939828</v>
      </c>
      <c r="Q153" s="202">
        <v>12932</v>
      </c>
      <c r="R153" s="221">
        <v>8.6905362245755624E-2</v>
      </c>
    </row>
    <row r="154" spans="2:18" ht="15" hidden="1" customHeight="1" outlineLevel="1">
      <c r="B154" s="63" t="s">
        <v>86</v>
      </c>
      <c r="C154" s="195">
        <v>90</v>
      </c>
      <c r="D154" s="220">
        <v>1.6470588235294117</v>
      </c>
      <c r="E154" s="202">
        <v>76</v>
      </c>
      <c r="F154" s="221">
        <v>2.04</v>
      </c>
      <c r="G154" s="195">
        <v>1733</v>
      </c>
      <c r="H154" s="220">
        <v>-6.4254859611231119E-2</v>
      </c>
      <c r="I154" s="202">
        <v>2942</v>
      </c>
      <c r="J154" s="221">
        <v>5.9035277177825751E-2</v>
      </c>
      <c r="K154" s="195">
        <v>143</v>
      </c>
      <c r="L154" s="220">
        <v>-0.39915966386554624</v>
      </c>
      <c r="M154" s="202">
        <v>4984</v>
      </c>
      <c r="N154" s="221">
        <v>1.1568906028008863E-2</v>
      </c>
      <c r="O154" s="195">
        <v>7670</v>
      </c>
      <c r="P154" s="220">
        <v>-0.24559850496705027</v>
      </c>
      <c r="Q154" s="202">
        <v>12654</v>
      </c>
      <c r="R154" s="221">
        <v>-0.16165363720683712</v>
      </c>
    </row>
    <row r="155" spans="2:18" ht="15" hidden="1" customHeight="1" outlineLevel="1">
      <c r="B155" s="63" t="s">
        <v>85</v>
      </c>
      <c r="C155" s="195">
        <v>76</v>
      </c>
      <c r="D155" s="220">
        <v>0.20634920634920628</v>
      </c>
      <c r="E155" s="202">
        <v>23</v>
      </c>
      <c r="F155" s="221">
        <v>-0.36111111111111116</v>
      </c>
      <c r="G155" s="195">
        <v>2330</v>
      </c>
      <c r="H155" s="220">
        <v>0.15004935834155964</v>
      </c>
      <c r="I155" s="202">
        <v>3879</v>
      </c>
      <c r="J155" s="221">
        <v>0.45063575168287207</v>
      </c>
      <c r="K155" s="195">
        <v>243</v>
      </c>
      <c r="L155" s="220">
        <v>0.5</v>
      </c>
      <c r="M155" s="202">
        <v>6551</v>
      </c>
      <c r="N155" s="221">
        <v>0.32049989921386812</v>
      </c>
      <c r="O155" s="195">
        <v>10539</v>
      </c>
      <c r="P155" s="220">
        <v>-0.15546117477361965</v>
      </c>
      <c r="Q155" s="202">
        <v>17090</v>
      </c>
      <c r="R155" s="221">
        <v>-2.006880733944949E-2</v>
      </c>
    </row>
    <row r="156" spans="2:18" ht="15" hidden="1" customHeight="1" outlineLevel="1">
      <c r="B156" s="63" t="s">
        <v>84</v>
      </c>
      <c r="C156" s="195">
        <v>34</v>
      </c>
      <c r="D156" s="220">
        <v>-0.17073170731707321</v>
      </c>
      <c r="E156" s="202">
        <v>29</v>
      </c>
      <c r="F156" s="221">
        <v>-0.34090909090909094</v>
      </c>
      <c r="G156" s="195">
        <v>1280</v>
      </c>
      <c r="H156" s="220">
        <v>0.11498257839721249</v>
      </c>
      <c r="I156" s="202">
        <v>2750</v>
      </c>
      <c r="J156" s="221">
        <v>0.14250103863730779</v>
      </c>
      <c r="K156" s="195">
        <v>134</v>
      </c>
      <c r="L156" s="220">
        <v>1.5151515151515138E-2</v>
      </c>
      <c r="M156" s="202">
        <v>4227</v>
      </c>
      <c r="N156" s="221">
        <v>0.12062566277836684</v>
      </c>
      <c r="O156" s="195">
        <v>6431</v>
      </c>
      <c r="P156" s="220">
        <v>2.2416534181240122E-2</v>
      </c>
      <c r="Q156" s="202">
        <v>10658</v>
      </c>
      <c r="R156" s="221">
        <v>5.9232756907175554E-2</v>
      </c>
    </row>
    <row r="157" spans="2:18" ht="15" hidden="1" customHeight="1" outlineLevel="1">
      <c r="B157" s="63" t="s">
        <v>83</v>
      </c>
      <c r="C157" s="195">
        <v>65</v>
      </c>
      <c r="D157" s="220">
        <v>0.1206896551724137</v>
      </c>
      <c r="E157" s="202">
        <v>60</v>
      </c>
      <c r="F157" s="221">
        <v>0.25</v>
      </c>
      <c r="G157" s="195">
        <v>1132</v>
      </c>
      <c r="H157" s="220">
        <v>-9.3674939951961522E-2</v>
      </c>
      <c r="I157" s="202">
        <v>3287</v>
      </c>
      <c r="J157" s="221">
        <v>-3.2381513099793979E-2</v>
      </c>
      <c r="K157" s="195">
        <v>251</v>
      </c>
      <c r="L157" s="220">
        <v>-0.2416918429003021</v>
      </c>
      <c r="M157" s="202">
        <v>4795</v>
      </c>
      <c r="N157" s="221">
        <v>-5.665945307889042E-2</v>
      </c>
      <c r="O157" s="195">
        <v>7646</v>
      </c>
      <c r="P157" s="220">
        <v>3.9141070943191192E-2</v>
      </c>
      <c r="Q157" s="202">
        <v>12441</v>
      </c>
      <c r="R157" s="221">
        <v>0</v>
      </c>
    </row>
    <row r="158" spans="2:18" ht="15" hidden="1" customHeight="1" outlineLevel="1">
      <c r="B158" s="63" t="s">
        <v>82</v>
      </c>
      <c r="C158" s="195">
        <v>60</v>
      </c>
      <c r="D158" s="220">
        <v>0.30434782608695654</v>
      </c>
      <c r="E158" s="202">
        <v>68</v>
      </c>
      <c r="F158" s="221">
        <v>0.41666666666666674</v>
      </c>
      <c r="G158" s="195">
        <v>1438</v>
      </c>
      <c r="H158" s="220">
        <v>-5.4569362261669974E-2</v>
      </c>
      <c r="I158" s="202">
        <v>3124</v>
      </c>
      <c r="J158" s="221">
        <v>-0.17354497354497356</v>
      </c>
      <c r="K158" s="195">
        <v>451</v>
      </c>
      <c r="L158" s="220">
        <v>0.32647058823529407</v>
      </c>
      <c r="M158" s="202">
        <v>5141</v>
      </c>
      <c r="N158" s="221">
        <v>-0.10357454228421969</v>
      </c>
      <c r="O158" s="195">
        <v>8551</v>
      </c>
      <c r="P158" s="220">
        <v>-2.1288771889664604E-2</v>
      </c>
      <c r="Q158" s="202">
        <v>13692</v>
      </c>
      <c r="R158" s="221">
        <v>-5.3897180762852437E-2</v>
      </c>
    </row>
    <row r="159" spans="2:18" ht="15" hidden="1" customHeight="1" outlineLevel="1">
      <c r="B159" s="63" t="s">
        <v>81</v>
      </c>
      <c r="C159" s="195">
        <v>30</v>
      </c>
      <c r="D159" s="220">
        <v>-0.4</v>
      </c>
      <c r="E159" s="202">
        <v>111</v>
      </c>
      <c r="F159" s="221">
        <v>0.23333333333333339</v>
      </c>
      <c r="G159" s="195">
        <v>1963</v>
      </c>
      <c r="H159" s="220">
        <v>0.39914468995010699</v>
      </c>
      <c r="I159" s="202">
        <v>3916</v>
      </c>
      <c r="J159" s="221">
        <v>0.1993874425727411</v>
      </c>
      <c r="K159" s="195">
        <v>255</v>
      </c>
      <c r="L159" s="220">
        <v>2.8225806451612989E-2</v>
      </c>
      <c r="M159" s="202">
        <v>6275</v>
      </c>
      <c r="N159" s="221">
        <v>0.24109968354430378</v>
      </c>
      <c r="O159" s="195">
        <v>8600</v>
      </c>
      <c r="P159" s="220">
        <v>0.15731395505315571</v>
      </c>
      <c r="Q159" s="202">
        <v>14875</v>
      </c>
      <c r="R159" s="221">
        <v>0.19123888844398174</v>
      </c>
    </row>
    <row r="160" spans="2:18" ht="15" hidden="1" customHeight="1" outlineLevel="1">
      <c r="B160" s="63" t="s">
        <v>80</v>
      </c>
      <c r="C160" s="195">
        <v>102</v>
      </c>
      <c r="D160" s="220">
        <v>2.0909090909090908</v>
      </c>
      <c r="E160" s="202">
        <v>79</v>
      </c>
      <c r="F160" s="221">
        <v>0.83720930232558133</v>
      </c>
      <c r="G160" s="195">
        <v>1792</v>
      </c>
      <c r="H160" s="220">
        <v>0.20673400673400666</v>
      </c>
      <c r="I160" s="202">
        <v>2591</v>
      </c>
      <c r="J160" s="221">
        <v>-0.19157566302652107</v>
      </c>
      <c r="K160" s="195">
        <v>333</v>
      </c>
      <c r="L160" s="220">
        <v>0.18505338078291822</v>
      </c>
      <c r="M160" s="202">
        <v>4897</v>
      </c>
      <c r="N160" s="221">
        <v>-2.972062611452353E-2</v>
      </c>
      <c r="O160" s="195">
        <v>8089</v>
      </c>
      <c r="P160" s="220">
        <v>-7.4167334325283329E-2</v>
      </c>
      <c r="Q160" s="202">
        <v>12986</v>
      </c>
      <c r="R160" s="221">
        <v>-5.7893209518282029E-2</v>
      </c>
    </row>
    <row r="161" spans="2:18" ht="15" hidden="1" customHeight="1" outlineLevel="1">
      <c r="B161" s="63" t="s">
        <v>79</v>
      </c>
      <c r="C161" s="195">
        <v>97</v>
      </c>
      <c r="D161" s="220">
        <v>1.0638297872340425</v>
      </c>
      <c r="E161" s="202">
        <v>65</v>
      </c>
      <c r="F161" s="221">
        <v>8.3333333333333259E-2</v>
      </c>
      <c r="G161" s="195">
        <v>1508</v>
      </c>
      <c r="H161" s="220">
        <v>-9.0470446320868536E-2</v>
      </c>
      <c r="I161" s="202">
        <v>1985</v>
      </c>
      <c r="J161" s="221">
        <v>-0.34358465608465605</v>
      </c>
      <c r="K161" s="195">
        <v>161</v>
      </c>
      <c r="L161" s="220">
        <v>-0.41025641025641024</v>
      </c>
      <c r="M161" s="202">
        <v>3816</v>
      </c>
      <c r="N161" s="221">
        <v>-0.24614776768075863</v>
      </c>
      <c r="O161" s="195">
        <v>7514</v>
      </c>
      <c r="P161" s="220">
        <v>-5.1980822609134503E-2</v>
      </c>
      <c r="Q161" s="202">
        <v>11330</v>
      </c>
      <c r="R161" s="221">
        <v>-0.12765629812134283</v>
      </c>
    </row>
    <row r="162" spans="2:18" collapsed="1">
      <c r="B162" s="227">
        <v>2000</v>
      </c>
      <c r="C162" s="228">
        <v>875</v>
      </c>
      <c r="D162" s="229">
        <v>0.41815235008103735</v>
      </c>
      <c r="E162" s="228">
        <v>878</v>
      </c>
      <c r="F162" s="229">
        <v>0.54305799648506148</v>
      </c>
      <c r="G162" s="228">
        <v>19411</v>
      </c>
      <c r="H162" s="229">
        <v>-4.9213102988671098E-3</v>
      </c>
      <c r="I162" s="228">
        <v>37406</v>
      </c>
      <c r="J162" s="229">
        <v>1.8903900631946025E-2</v>
      </c>
      <c r="K162" s="228">
        <v>4209</v>
      </c>
      <c r="L162" s="229">
        <v>0.25566825775656321</v>
      </c>
      <c r="M162" s="228">
        <v>62779</v>
      </c>
      <c r="N162" s="229">
        <v>3.3280115871422211E-2</v>
      </c>
      <c r="O162" s="228">
        <v>99477</v>
      </c>
      <c r="P162" s="229">
        <v>-4.2541690857039738E-3</v>
      </c>
      <c r="Q162" s="228">
        <v>162256</v>
      </c>
      <c r="R162" s="229">
        <v>9.9403083549629567E-3</v>
      </c>
    </row>
    <row r="163" spans="2:18" ht="15" hidden="1" customHeight="1" outlineLevel="1">
      <c r="B163" s="63" t="s">
        <v>90</v>
      </c>
      <c r="C163" s="195">
        <v>33</v>
      </c>
      <c r="D163" s="220">
        <v>-0.76760563380281688</v>
      </c>
      <c r="E163" s="202">
        <v>47</v>
      </c>
      <c r="F163" s="221">
        <v>-0.34722222222222221</v>
      </c>
      <c r="G163" s="195">
        <v>1430</v>
      </c>
      <c r="H163" s="220">
        <v>-2.0547945205479423E-2</v>
      </c>
      <c r="I163" s="202">
        <v>1791</v>
      </c>
      <c r="J163" s="221">
        <v>-0.29515938606847703</v>
      </c>
      <c r="K163" s="195">
        <v>184</v>
      </c>
      <c r="L163" s="220">
        <v>-0.46666666666666667</v>
      </c>
      <c r="M163" s="202">
        <v>3485</v>
      </c>
      <c r="N163" s="221">
        <v>-0.23574561403508776</v>
      </c>
      <c r="O163" s="195">
        <v>6207</v>
      </c>
      <c r="P163" s="220">
        <v>-0.21509863429438547</v>
      </c>
      <c r="Q163" s="202">
        <v>9692</v>
      </c>
      <c r="R163" s="221">
        <v>-0.22264998395893487</v>
      </c>
    </row>
    <row r="164" spans="2:18" ht="15" hidden="1" customHeight="1" outlineLevel="1">
      <c r="B164" s="63" t="s">
        <v>89</v>
      </c>
      <c r="C164" s="195">
        <v>30</v>
      </c>
      <c r="D164" s="220">
        <v>-0.18918918918918914</v>
      </c>
      <c r="E164" s="202">
        <v>41</v>
      </c>
      <c r="F164" s="221">
        <v>0.20588235294117641</v>
      </c>
      <c r="G164" s="195">
        <v>2255</v>
      </c>
      <c r="H164" s="220">
        <v>0.39369592088998773</v>
      </c>
      <c r="I164" s="202">
        <v>3304</v>
      </c>
      <c r="J164" s="221">
        <v>5.6603773584905648E-2</v>
      </c>
      <c r="K164" s="195">
        <v>384</v>
      </c>
      <c r="L164" s="220">
        <v>-1.7902813299232712E-2</v>
      </c>
      <c r="M164" s="202">
        <v>6014</v>
      </c>
      <c r="N164" s="221">
        <v>0.15498367582101014</v>
      </c>
      <c r="O164" s="195">
        <v>7208</v>
      </c>
      <c r="P164" s="220">
        <v>-6.4624967557747159E-2</v>
      </c>
      <c r="Q164" s="202">
        <v>13222</v>
      </c>
      <c r="R164" s="221">
        <v>2.3929373499574025E-2</v>
      </c>
    </row>
    <row r="165" spans="2:18" ht="15" hidden="1" customHeight="1" outlineLevel="1">
      <c r="B165" s="63" t="s">
        <v>88</v>
      </c>
      <c r="C165" s="195">
        <v>142</v>
      </c>
      <c r="D165" s="220">
        <v>2.3023255813953489</v>
      </c>
      <c r="E165" s="202">
        <v>38</v>
      </c>
      <c r="F165" s="221">
        <v>-0.19148936170212771</v>
      </c>
      <c r="G165" s="195">
        <v>1978</v>
      </c>
      <c r="H165" s="220">
        <v>-4.166666666666663E-2</v>
      </c>
      <c r="I165" s="202">
        <v>4361</v>
      </c>
      <c r="J165" s="221">
        <v>2.6117647058823579E-2</v>
      </c>
      <c r="K165" s="195">
        <v>511</v>
      </c>
      <c r="L165" s="220">
        <v>0.28391959798994981</v>
      </c>
      <c r="M165" s="202">
        <v>7030</v>
      </c>
      <c r="N165" s="221">
        <v>3.3519553072625774E-2</v>
      </c>
      <c r="O165" s="195">
        <v>10049</v>
      </c>
      <c r="P165" s="220">
        <v>0.17189504373177833</v>
      </c>
      <c r="Q165" s="202">
        <v>17079</v>
      </c>
      <c r="R165" s="221">
        <v>0.11068478897054046</v>
      </c>
    </row>
    <row r="166" spans="2:18" ht="15" hidden="1" customHeight="1" outlineLevel="1">
      <c r="B166" s="63" t="s">
        <v>87</v>
      </c>
      <c r="C166" s="195">
        <v>40</v>
      </c>
      <c r="D166" s="220">
        <v>4.7142857142857144</v>
      </c>
      <c r="E166" s="202">
        <v>49</v>
      </c>
      <c r="F166" s="221">
        <v>0.6333333333333333</v>
      </c>
      <c r="G166" s="195">
        <v>1502</v>
      </c>
      <c r="H166" s="220">
        <v>0.19111816019032513</v>
      </c>
      <c r="I166" s="202">
        <v>2726</v>
      </c>
      <c r="J166" s="221">
        <v>9.3023255813953432E-2</v>
      </c>
      <c r="K166" s="195">
        <v>268</v>
      </c>
      <c r="L166" s="220">
        <v>0.53142857142857136</v>
      </c>
      <c r="M166" s="202">
        <v>4585</v>
      </c>
      <c r="N166" s="221">
        <v>0.15578522813208973</v>
      </c>
      <c r="O166" s="195">
        <v>7313</v>
      </c>
      <c r="P166" s="220">
        <v>0.16989281714925619</v>
      </c>
      <c r="Q166" s="202">
        <v>11898</v>
      </c>
      <c r="R166" s="221">
        <v>0.16441573693482092</v>
      </c>
    </row>
    <row r="167" spans="2:18" ht="15" hidden="1" customHeight="1" outlineLevel="1">
      <c r="B167" s="63" t="s">
        <v>86</v>
      </c>
      <c r="C167" s="195">
        <v>34</v>
      </c>
      <c r="D167" s="220">
        <v>3.8571428571428568</v>
      </c>
      <c r="E167" s="202">
        <v>25</v>
      </c>
      <c r="F167" s="221">
        <v>-7.407407407407407E-2</v>
      </c>
      <c r="G167" s="195">
        <v>1852</v>
      </c>
      <c r="H167" s="220">
        <v>-7.4462768615692121E-2</v>
      </c>
      <c r="I167" s="202">
        <v>2778</v>
      </c>
      <c r="J167" s="221">
        <v>0.23029229406554474</v>
      </c>
      <c r="K167" s="195">
        <v>238</v>
      </c>
      <c r="L167" s="220">
        <v>0.24607329842931946</v>
      </c>
      <c r="M167" s="202">
        <v>4927</v>
      </c>
      <c r="N167" s="221">
        <v>9.8795718108831476E-2</v>
      </c>
      <c r="O167" s="195">
        <v>10167</v>
      </c>
      <c r="P167" s="220">
        <v>-3.3830656656846925E-2</v>
      </c>
      <c r="Q167" s="202">
        <v>15094</v>
      </c>
      <c r="R167" s="221">
        <v>5.7972945958553179E-3</v>
      </c>
    </row>
    <row r="168" spans="2:18" ht="15" hidden="1" customHeight="1" outlineLevel="1">
      <c r="B168" s="63" t="s">
        <v>85</v>
      </c>
      <c r="C168" s="195">
        <v>63</v>
      </c>
      <c r="D168" s="220">
        <v>14.75</v>
      </c>
      <c r="E168" s="202">
        <v>36</v>
      </c>
      <c r="F168" s="221">
        <v>1.25</v>
      </c>
      <c r="G168" s="195">
        <v>2026</v>
      </c>
      <c r="H168" s="220">
        <v>0.33641160949868065</v>
      </c>
      <c r="I168" s="202">
        <v>2674</v>
      </c>
      <c r="J168" s="221">
        <v>0.43763440860215064</v>
      </c>
      <c r="K168" s="195">
        <v>162</v>
      </c>
      <c r="L168" s="220">
        <v>-9.4972067039106101E-2</v>
      </c>
      <c r="M168" s="202">
        <v>4961</v>
      </c>
      <c r="N168" s="221">
        <v>0.38769230769230778</v>
      </c>
      <c r="O168" s="195">
        <v>12479</v>
      </c>
      <c r="P168" s="220">
        <v>0.21214181641573582</v>
      </c>
      <c r="Q168" s="202">
        <v>17440</v>
      </c>
      <c r="R168" s="221">
        <v>0.25739005046863728</v>
      </c>
    </row>
    <row r="169" spans="2:18" ht="15" hidden="1" customHeight="1" outlineLevel="1">
      <c r="B169" s="63" t="s">
        <v>84</v>
      </c>
      <c r="C169" s="195">
        <v>41</v>
      </c>
      <c r="D169" s="220">
        <v>19.5</v>
      </c>
      <c r="E169" s="202">
        <v>44</v>
      </c>
      <c r="F169" s="221">
        <v>0.25714285714285712</v>
      </c>
      <c r="G169" s="195">
        <v>1148</v>
      </c>
      <c r="H169" s="220">
        <v>0.54716981132075482</v>
      </c>
      <c r="I169" s="202">
        <v>2407</v>
      </c>
      <c r="J169" s="221">
        <v>0.22680937818552493</v>
      </c>
      <c r="K169" s="195">
        <v>132</v>
      </c>
      <c r="L169" s="220">
        <v>9.0909090909090828E-2</v>
      </c>
      <c r="M169" s="202">
        <v>3772</v>
      </c>
      <c r="N169" s="221">
        <v>0.31795946890286508</v>
      </c>
      <c r="O169" s="195">
        <v>6290</v>
      </c>
      <c r="P169" s="220">
        <v>0.25699440447641897</v>
      </c>
      <c r="Q169" s="202">
        <v>10062</v>
      </c>
      <c r="R169" s="221">
        <v>0.2791762013729977</v>
      </c>
    </row>
    <row r="170" spans="2:18" ht="15" hidden="1" customHeight="1" outlineLevel="1">
      <c r="B170" s="63" t="s">
        <v>83</v>
      </c>
      <c r="C170" s="195">
        <v>58</v>
      </c>
      <c r="D170" s="220">
        <v>10.6</v>
      </c>
      <c r="E170" s="202">
        <v>48</v>
      </c>
      <c r="F170" s="221">
        <v>0.77777777777777768</v>
      </c>
      <c r="G170" s="195">
        <v>1249</v>
      </c>
      <c r="H170" s="220">
        <v>0.28365878725590954</v>
      </c>
      <c r="I170" s="202">
        <v>3397</v>
      </c>
      <c r="J170" s="221">
        <v>0.26848394324122471</v>
      </c>
      <c r="K170" s="195">
        <v>331</v>
      </c>
      <c r="L170" s="220">
        <v>0.19927536231884058</v>
      </c>
      <c r="M170" s="202">
        <v>5083</v>
      </c>
      <c r="N170" s="221">
        <v>0.28391007830260162</v>
      </c>
      <c r="O170" s="195">
        <v>7358</v>
      </c>
      <c r="P170" s="220">
        <v>0.1755871544975236</v>
      </c>
      <c r="Q170" s="202">
        <v>12441</v>
      </c>
      <c r="R170" s="221">
        <v>0.21755725190839703</v>
      </c>
    </row>
    <row r="171" spans="2:18" ht="15" hidden="1" customHeight="1" outlineLevel="1">
      <c r="B171" s="63" t="s">
        <v>82</v>
      </c>
      <c r="C171" s="195">
        <v>46</v>
      </c>
      <c r="D171" s="220">
        <v>3.5999999999999996</v>
      </c>
      <c r="E171" s="202">
        <v>48</v>
      </c>
      <c r="F171" s="221">
        <v>-7.6923076923076872E-2</v>
      </c>
      <c r="G171" s="195">
        <v>1521</v>
      </c>
      <c r="H171" s="220">
        <v>0.19858156028368801</v>
      </c>
      <c r="I171" s="202">
        <v>3780</v>
      </c>
      <c r="J171" s="221">
        <v>0.49466192170818513</v>
      </c>
      <c r="K171" s="195">
        <v>340</v>
      </c>
      <c r="L171" s="220">
        <v>0.37096774193548376</v>
      </c>
      <c r="M171" s="202">
        <v>5735</v>
      </c>
      <c r="N171" s="221">
        <v>0.39605647517039921</v>
      </c>
      <c r="O171" s="195">
        <v>8737</v>
      </c>
      <c r="P171" s="220">
        <v>0.26659901420701648</v>
      </c>
      <c r="Q171" s="202">
        <v>14472</v>
      </c>
      <c r="R171" s="221">
        <v>0.31491913501726332</v>
      </c>
    </row>
    <row r="172" spans="2:18" ht="15" hidden="1" customHeight="1" outlineLevel="1">
      <c r="B172" s="63" t="s">
        <v>81</v>
      </c>
      <c r="C172" s="195">
        <v>50</v>
      </c>
      <c r="D172" s="220">
        <v>1.9411764705882355</v>
      </c>
      <c r="E172" s="202">
        <v>90</v>
      </c>
      <c r="F172" s="221">
        <v>0.66666666666666674</v>
      </c>
      <c r="G172" s="195">
        <v>1403</v>
      </c>
      <c r="H172" s="220">
        <v>1.6666666666666607E-2</v>
      </c>
      <c r="I172" s="202">
        <v>3265</v>
      </c>
      <c r="J172" s="221">
        <v>0.30183413078149912</v>
      </c>
      <c r="K172" s="195">
        <v>248</v>
      </c>
      <c r="L172" s="220">
        <v>-6.7669172932330879E-2</v>
      </c>
      <c r="M172" s="202">
        <v>5056</v>
      </c>
      <c r="N172" s="221">
        <v>0.19668639053254444</v>
      </c>
      <c r="O172" s="195">
        <v>7431</v>
      </c>
      <c r="P172" s="220">
        <v>8.6562362918555236E-2</v>
      </c>
      <c r="Q172" s="202">
        <v>12487</v>
      </c>
      <c r="R172" s="221">
        <v>0.12861532899493855</v>
      </c>
    </row>
    <row r="173" spans="2:18" ht="15" hidden="1" customHeight="1" outlineLevel="1">
      <c r="B173" s="63" t="s">
        <v>80</v>
      </c>
      <c r="C173" s="195">
        <v>33</v>
      </c>
      <c r="D173" s="220">
        <v>-0.10810810810810811</v>
      </c>
      <c r="E173" s="202">
        <v>43</v>
      </c>
      <c r="F173" s="221">
        <v>1.263157894736842</v>
      </c>
      <c r="G173" s="195">
        <v>1485</v>
      </c>
      <c r="H173" s="220">
        <v>-7.8784119106699801E-2</v>
      </c>
      <c r="I173" s="202">
        <v>3205</v>
      </c>
      <c r="J173" s="221">
        <v>0.46080218778486781</v>
      </c>
      <c r="K173" s="195">
        <v>281</v>
      </c>
      <c r="L173" s="220">
        <v>-0.11356466876971605</v>
      </c>
      <c r="M173" s="202">
        <v>5047</v>
      </c>
      <c r="N173" s="221">
        <v>0.20770519262981568</v>
      </c>
      <c r="O173" s="195">
        <v>8737</v>
      </c>
      <c r="P173" s="220">
        <v>0.27435822637106178</v>
      </c>
      <c r="Q173" s="202">
        <v>13784</v>
      </c>
      <c r="R173" s="221">
        <v>0.24911644766651553</v>
      </c>
    </row>
    <row r="174" spans="2:18" ht="15" hidden="1" customHeight="1" outlineLevel="1">
      <c r="B174" s="63" t="s">
        <v>79</v>
      </c>
      <c r="C174" s="195">
        <v>47</v>
      </c>
      <c r="D174" s="220">
        <v>2.3571428571428572</v>
      </c>
      <c r="E174" s="202">
        <v>60</v>
      </c>
      <c r="F174" s="221">
        <v>1.0689655172413794</v>
      </c>
      <c r="G174" s="195">
        <v>1658</v>
      </c>
      <c r="H174" s="220">
        <v>7.1751777634130542E-2</v>
      </c>
      <c r="I174" s="202">
        <v>3024</v>
      </c>
      <c r="J174" s="221">
        <v>0.34879571810883148</v>
      </c>
      <c r="K174" s="195">
        <v>273</v>
      </c>
      <c r="L174" s="220">
        <v>0.16170212765957448</v>
      </c>
      <c r="M174" s="202">
        <v>5062</v>
      </c>
      <c r="N174" s="221">
        <v>0.24465207769854924</v>
      </c>
      <c r="O174" s="195">
        <v>7926</v>
      </c>
      <c r="P174" s="220">
        <v>0.20273141122913496</v>
      </c>
      <c r="Q174" s="202">
        <v>12988</v>
      </c>
      <c r="R174" s="221">
        <v>0.21872947358543682</v>
      </c>
    </row>
    <row r="175" spans="2:18" collapsed="1">
      <c r="B175" s="227">
        <v>1999</v>
      </c>
      <c r="C175" s="228">
        <v>617</v>
      </c>
      <c r="D175" s="229">
        <v>0.89846153846153842</v>
      </c>
      <c r="E175" s="228">
        <v>569</v>
      </c>
      <c r="F175" s="229">
        <v>0.28733031674208154</v>
      </c>
      <c r="G175" s="228">
        <v>19507</v>
      </c>
      <c r="H175" s="229">
        <v>0.11832826921974426</v>
      </c>
      <c r="I175" s="228">
        <v>36712</v>
      </c>
      <c r="J175" s="229">
        <v>0.19805502072251402</v>
      </c>
      <c r="K175" s="228">
        <v>3352</v>
      </c>
      <c r="L175" s="229">
        <v>6.6836409929980967E-2</v>
      </c>
      <c r="M175" s="228">
        <v>60757</v>
      </c>
      <c r="N175" s="229">
        <v>0.16851620348110385</v>
      </c>
      <c r="O175" s="228">
        <v>99902</v>
      </c>
      <c r="P175" s="229">
        <v>0.11368500847230889</v>
      </c>
      <c r="Q175" s="228">
        <v>160659</v>
      </c>
      <c r="R175" s="229">
        <v>0.13380475515000101</v>
      </c>
    </row>
    <row r="176" spans="2:18" ht="15" hidden="1" customHeight="1" outlineLevel="1">
      <c r="B176" s="63" t="s">
        <v>90</v>
      </c>
      <c r="C176" s="195">
        <v>142</v>
      </c>
      <c r="D176" s="220">
        <v>4.2592592592592595</v>
      </c>
      <c r="E176" s="202">
        <v>72</v>
      </c>
      <c r="F176" s="221">
        <v>1.4827586206896552</v>
      </c>
      <c r="G176" s="195">
        <v>1460</v>
      </c>
      <c r="H176" s="220">
        <v>7.7490774907749138E-2</v>
      </c>
      <c r="I176" s="202">
        <v>2541</v>
      </c>
      <c r="J176" s="221">
        <v>0.26923076923076916</v>
      </c>
      <c r="K176" s="195">
        <v>345</v>
      </c>
      <c r="L176" s="220">
        <v>0.16949152542372881</v>
      </c>
      <c r="M176" s="202">
        <v>4560</v>
      </c>
      <c r="N176" s="221">
        <v>0.22977346278317157</v>
      </c>
      <c r="O176" s="195">
        <v>7908</v>
      </c>
      <c r="P176" s="220">
        <v>0.16396820724168393</v>
      </c>
      <c r="Q176" s="202">
        <v>12468</v>
      </c>
      <c r="R176" s="221">
        <v>0.18720243763092737</v>
      </c>
    </row>
    <row r="177" spans="2:18" ht="15" hidden="1" customHeight="1" outlineLevel="1">
      <c r="B177" s="63" t="s">
        <v>89</v>
      </c>
      <c r="C177" s="195">
        <v>37</v>
      </c>
      <c r="D177" s="220">
        <v>-0.13953488372093026</v>
      </c>
      <c r="E177" s="202">
        <v>34</v>
      </c>
      <c r="F177" s="221">
        <v>0</v>
      </c>
      <c r="G177" s="195">
        <v>1618</v>
      </c>
      <c r="H177" s="220">
        <v>0.57240038872691934</v>
      </c>
      <c r="I177" s="202">
        <v>3127</v>
      </c>
      <c r="J177" s="221">
        <v>0.43243243243243246</v>
      </c>
      <c r="K177" s="195">
        <v>391</v>
      </c>
      <c r="L177" s="220">
        <v>0.11714285714285722</v>
      </c>
      <c r="M177" s="202">
        <v>5207</v>
      </c>
      <c r="N177" s="221">
        <v>0.43088760648529822</v>
      </c>
      <c r="O177" s="195">
        <v>7706</v>
      </c>
      <c r="P177" s="220">
        <v>0.29861813279406801</v>
      </c>
      <c r="Q177" s="202">
        <v>12913</v>
      </c>
      <c r="R177" s="221">
        <v>0.34889794212890424</v>
      </c>
    </row>
    <row r="178" spans="2:18" ht="15" hidden="1" customHeight="1" outlineLevel="1">
      <c r="B178" s="63" t="s">
        <v>88</v>
      </c>
      <c r="C178" s="195">
        <v>43</v>
      </c>
      <c r="D178" s="220">
        <v>0.13157894736842102</v>
      </c>
      <c r="E178" s="202">
        <v>47</v>
      </c>
      <c r="F178" s="221">
        <v>0.6206896551724137</v>
      </c>
      <c r="G178" s="195">
        <v>2064</v>
      </c>
      <c r="H178" s="220">
        <v>0.83141082519964504</v>
      </c>
      <c r="I178" s="202">
        <v>4250</v>
      </c>
      <c r="J178" s="221">
        <v>0.48653375306051072</v>
      </c>
      <c r="K178" s="195">
        <v>398</v>
      </c>
      <c r="L178" s="220">
        <v>0.53076923076923066</v>
      </c>
      <c r="M178" s="202">
        <v>6802</v>
      </c>
      <c r="N178" s="221">
        <v>0.5770925110132159</v>
      </c>
      <c r="O178" s="195">
        <v>8575</v>
      </c>
      <c r="P178" s="220">
        <v>8.8474232038588507E-2</v>
      </c>
      <c r="Q178" s="202">
        <v>15377</v>
      </c>
      <c r="R178" s="221">
        <v>0.26134033303256499</v>
      </c>
    </row>
    <row r="179" spans="2:18" ht="15" hidden="1" customHeight="1" outlineLevel="1">
      <c r="B179" s="63" t="s">
        <v>87</v>
      </c>
      <c r="C179" s="195">
        <v>7</v>
      </c>
      <c r="D179" s="220">
        <v>1.3333333333333335</v>
      </c>
      <c r="E179" s="202">
        <v>30</v>
      </c>
      <c r="F179" s="221">
        <v>0.5</v>
      </c>
      <c r="G179" s="195">
        <v>1261</v>
      </c>
      <c r="H179" s="220">
        <v>0.65268676277850579</v>
      </c>
      <c r="I179" s="202">
        <v>2494</v>
      </c>
      <c r="J179" s="221">
        <v>-3.8550501156515038E-2</v>
      </c>
      <c r="K179" s="195">
        <v>175</v>
      </c>
      <c r="L179" s="220">
        <v>0.24113475177304955</v>
      </c>
      <c r="M179" s="202">
        <v>3967</v>
      </c>
      <c r="N179" s="221">
        <v>0.12666856006816252</v>
      </c>
      <c r="O179" s="195">
        <v>6251</v>
      </c>
      <c r="P179" s="220">
        <v>3.9580908032595952E-2</v>
      </c>
      <c r="Q179" s="202">
        <v>10218</v>
      </c>
      <c r="R179" s="221">
        <v>7.1743234738829376E-2</v>
      </c>
    </row>
    <row r="180" spans="2:18" ht="15" hidden="1" customHeight="1" outlineLevel="1">
      <c r="B180" s="63" t="s">
        <v>86</v>
      </c>
      <c r="C180" s="195">
        <v>7</v>
      </c>
      <c r="D180" s="220">
        <v>6</v>
      </c>
      <c r="E180" s="202">
        <v>27</v>
      </c>
      <c r="F180" s="221">
        <v>0.6875</v>
      </c>
      <c r="G180" s="195">
        <v>2001</v>
      </c>
      <c r="H180" s="220">
        <v>1.7676348547717842</v>
      </c>
      <c r="I180" s="202">
        <v>2258</v>
      </c>
      <c r="J180" s="221">
        <v>0.30520231213872839</v>
      </c>
      <c r="K180" s="195">
        <v>191</v>
      </c>
      <c r="L180" s="220">
        <v>0.66086956521739126</v>
      </c>
      <c r="M180" s="202">
        <v>4484</v>
      </c>
      <c r="N180" s="221">
        <v>0.73462282398452605</v>
      </c>
      <c r="O180" s="195">
        <v>10523</v>
      </c>
      <c r="P180" s="220">
        <v>0.59198184568835099</v>
      </c>
      <c r="Q180" s="202">
        <v>15007</v>
      </c>
      <c r="R180" s="221">
        <v>0.63208265361609572</v>
      </c>
    </row>
    <row r="181" spans="2:18" ht="15" hidden="1" customHeight="1" outlineLevel="1">
      <c r="B181" s="63" t="s">
        <v>85</v>
      </c>
      <c r="C181" s="195">
        <v>4</v>
      </c>
      <c r="D181" s="220">
        <v>-0.33333333333333337</v>
      </c>
      <c r="E181" s="202">
        <v>16</v>
      </c>
      <c r="F181" s="221">
        <v>-0.40740740740740744</v>
      </c>
      <c r="G181" s="195">
        <v>1516</v>
      </c>
      <c r="H181" s="220">
        <v>0.63362068965517238</v>
      </c>
      <c r="I181" s="202">
        <v>1860</v>
      </c>
      <c r="J181" s="221">
        <v>0.26358695652173902</v>
      </c>
      <c r="K181" s="195">
        <v>179</v>
      </c>
      <c r="L181" s="220">
        <v>0.26950354609929073</v>
      </c>
      <c r="M181" s="202">
        <v>3575</v>
      </c>
      <c r="N181" s="221">
        <v>0.38888888888888884</v>
      </c>
      <c r="O181" s="195">
        <v>10295</v>
      </c>
      <c r="P181" s="220">
        <v>0.15609208309938238</v>
      </c>
      <c r="Q181" s="202">
        <v>13870</v>
      </c>
      <c r="R181" s="221">
        <v>0.20829340534889806</v>
      </c>
    </row>
    <row r="182" spans="2:18" ht="15" hidden="1" customHeight="1" outlineLevel="1">
      <c r="B182" s="63" t="s">
        <v>84</v>
      </c>
      <c r="C182" s="195">
        <v>2</v>
      </c>
      <c r="D182" s="220">
        <v>-0.6</v>
      </c>
      <c r="E182" s="202">
        <v>35</v>
      </c>
      <c r="F182" s="221">
        <v>0.39999999999999991</v>
      </c>
      <c r="G182" s="195">
        <v>742</v>
      </c>
      <c r="H182" s="220">
        <v>7.225433526011571E-2</v>
      </c>
      <c r="I182" s="202">
        <v>1962</v>
      </c>
      <c r="J182" s="221">
        <v>-4.711024769305483E-2</v>
      </c>
      <c r="K182" s="195">
        <v>121</v>
      </c>
      <c r="L182" s="220">
        <v>-0.59259259259259256</v>
      </c>
      <c r="M182" s="202">
        <v>2862</v>
      </c>
      <c r="N182" s="221">
        <v>-7.0175438596491224E-2</v>
      </c>
      <c r="O182" s="195">
        <v>5004</v>
      </c>
      <c r="P182" s="220">
        <v>-6.3096798352368477E-2</v>
      </c>
      <c r="Q182" s="202">
        <v>7866</v>
      </c>
      <c r="R182" s="221">
        <v>-6.5684760660410957E-2</v>
      </c>
    </row>
    <row r="183" spans="2:18" ht="15" hidden="1" customHeight="1" outlineLevel="1">
      <c r="B183" s="63" t="s">
        <v>83</v>
      </c>
      <c r="C183" s="195">
        <v>5</v>
      </c>
      <c r="D183" s="220">
        <v>-0.2857142857142857</v>
      </c>
      <c r="E183" s="202">
        <v>27</v>
      </c>
      <c r="F183" s="221">
        <v>-0.30769230769230771</v>
      </c>
      <c r="G183" s="195">
        <v>973</v>
      </c>
      <c r="H183" s="220">
        <v>0.32021709633649942</v>
      </c>
      <c r="I183" s="202">
        <v>2678</v>
      </c>
      <c r="J183" s="221">
        <v>0.24790307548928237</v>
      </c>
      <c r="K183" s="195">
        <v>276</v>
      </c>
      <c r="L183" s="220">
        <v>-0.41025641025641024</v>
      </c>
      <c r="M183" s="202">
        <v>3959</v>
      </c>
      <c r="N183" s="221">
        <v>0.16544009420076544</v>
      </c>
      <c r="O183" s="195">
        <v>6259</v>
      </c>
      <c r="P183" s="220">
        <v>0.13696639418710266</v>
      </c>
      <c r="Q183" s="202">
        <v>10218</v>
      </c>
      <c r="R183" s="221">
        <v>0.1478319478768817</v>
      </c>
    </row>
    <row r="184" spans="2:18" ht="15" hidden="1" customHeight="1" outlineLevel="1">
      <c r="B184" s="63" t="s">
        <v>82</v>
      </c>
      <c r="C184" s="195">
        <v>10</v>
      </c>
      <c r="D184" s="220">
        <v>-0.56521739130434789</v>
      </c>
      <c r="E184" s="202">
        <v>52</v>
      </c>
      <c r="F184" s="221">
        <v>-0.32467532467532467</v>
      </c>
      <c r="G184" s="195">
        <v>1269</v>
      </c>
      <c r="H184" s="220">
        <v>0.59823677581863977</v>
      </c>
      <c r="I184" s="202">
        <v>2529</v>
      </c>
      <c r="J184" s="221">
        <v>0.1220053238686778</v>
      </c>
      <c r="K184" s="195">
        <v>248</v>
      </c>
      <c r="L184" s="220">
        <v>-0.3737373737373737</v>
      </c>
      <c r="M184" s="202">
        <v>4108</v>
      </c>
      <c r="N184" s="221">
        <v>0.15914221218961622</v>
      </c>
      <c r="O184" s="195">
        <v>6898</v>
      </c>
      <c r="P184" s="220">
        <v>0.14699035583638187</v>
      </c>
      <c r="Q184" s="202">
        <v>11006</v>
      </c>
      <c r="R184" s="221">
        <v>0.15149612889725894</v>
      </c>
    </row>
    <row r="185" spans="2:18" ht="15" hidden="1" customHeight="1" outlineLevel="1">
      <c r="B185" s="63" t="s">
        <v>81</v>
      </c>
      <c r="C185" s="195">
        <v>17</v>
      </c>
      <c r="D185" s="220">
        <v>-0.10526315789473684</v>
      </c>
      <c r="E185" s="202">
        <v>54</v>
      </c>
      <c r="F185" s="221">
        <v>-0.18181818181818177</v>
      </c>
      <c r="G185" s="195">
        <v>1380</v>
      </c>
      <c r="H185" s="220">
        <v>0.14143920595533488</v>
      </c>
      <c r="I185" s="202">
        <v>2508</v>
      </c>
      <c r="J185" s="221">
        <v>-0.11252653927813161</v>
      </c>
      <c r="K185" s="195">
        <v>266</v>
      </c>
      <c r="L185" s="220">
        <v>-0.30000000000000004</v>
      </c>
      <c r="M185" s="202">
        <v>4225</v>
      </c>
      <c r="N185" s="221">
        <v>-6.1111111111111116E-2</v>
      </c>
      <c r="O185" s="195">
        <v>6839</v>
      </c>
      <c r="P185" s="220">
        <v>6.7093150257450551E-2</v>
      </c>
      <c r="Q185" s="202">
        <v>11064</v>
      </c>
      <c r="R185" s="221">
        <v>1.4208451737097727E-2</v>
      </c>
    </row>
    <row r="186" spans="2:18" ht="15" hidden="1" customHeight="1" outlineLevel="1">
      <c r="B186" s="63" t="s">
        <v>80</v>
      </c>
      <c r="C186" s="195">
        <v>37</v>
      </c>
      <c r="D186" s="220">
        <v>-0.52564102564102566</v>
      </c>
      <c r="E186" s="202">
        <v>19</v>
      </c>
      <c r="F186" s="221">
        <v>-0.45714285714285718</v>
      </c>
      <c r="G186" s="195">
        <v>1612</v>
      </c>
      <c r="H186" s="220">
        <v>0.35919055649241138</v>
      </c>
      <c r="I186" s="202">
        <v>2194</v>
      </c>
      <c r="J186" s="221">
        <v>1.715345387111733E-2</v>
      </c>
      <c r="K186" s="195">
        <v>317</v>
      </c>
      <c r="L186" s="220">
        <v>0.49528301886792447</v>
      </c>
      <c r="M186" s="202">
        <v>4179</v>
      </c>
      <c r="N186" s="221">
        <v>0.13931297709923673</v>
      </c>
      <c r="O186" s="195">
        <v>6856</v>
      </c>
      <c r="P186" s="220">
        <v>-8.6755349913244517E-3</v>
      </c>
      <c r="Q186" s="202">
        <v>11035</v>
      </c>
      <c r="R186" s="221">
        <v>4.2611489040060402E-2</v>
      </c>
    </row>
    <row r="187" spans="2:18" ht="15" hidden="1" customHeight="1" outlineLevel="1">
      <c r="B187" s="63" t="s">
        <v>79</v>
      </c>
      <c r="C187" s="195">
        <v>14</v>
      </c>
      <c r="D187" s="220">
        <v>-0.57575757575757569</v>
      </c>
      <c r="E187" s="202">
        <v>29</v>
      </c>
      <c r="F187" s="221">
        <v>-0.35555555555555551</v>
      </c>
      <c r="G187" s="195">
        <v>1547</v>
      </c>
      <c r="H187" s="220">
        <v>0.55010020040080154</v>
      </c>
      <c r="I187" s="202">
        <v>2242</v>
      </c>
      <c r="J187" s="221">
        <v>0.15447991761071056</v>
      </c>
      <c r="K187" s="195">
        <v>235</v>
      </c>
      <c r="L187" s="220">
        <v>0.35838150289017334</v>
      </c>
      <c r="M187" s="202">
        <v>4067</v>
      </c>
      <c r="N187" s="221">
        <v>0.27452209338765288</v>
      </c>
      <c r="O187" s="195">
        <v>6590</v>
      </c>
      <c r="P187" s="220">
        <v>8.3168967784352343E-2</v>
      </c>
      <c r="Q187" s="202">
        <v>10657</v>
      </c>
      <c r="R187" s="221">
        <v>0.14900269541778965</v>
      </c>
    </row>
    <row r="188" spans="2:18" collapsed="1">
      <c r="B188" s="227">
        <v>1998</v>
      </c>
      <c r="C188" s="228">
        <v>325</v>
      </c>
      <c r="D188" s="229">
        <v>0.14840989399293281</v>
      </c>
      <c r="E188" s="228">
        <v>442</v>
      </c>
      <c r="F188" s="229">
        <v>0</v>
      </c>
      <c r="G188" s="228">
        <v>17443</v>
      </c>
      <c r="H188" s="229">
        <v>0.5113941599514773</v>
      </c>
      <c r="I188" s="228">
        <v>30643</v>
      </c>
      <c r="J188" s="229">
        <v>0.16850976205003043</v>
      </c>
      <c r="K188" s="228">
        <v>3142</v>
      </c>
      <c r="L188" s="229">
        <v>-2.6641883519206933E-2</v>
      </c>
      <c r="M188" s="228">
        <v>51995</v>
      </c>
      <c r="N188" s="229">
        <v>0.24634450357159987</v>
      </c>
      <c r="O188" s="228">
        <v>89704</v>
      </c>
      <c r="P188" s="229">
        <v>0.14413989260615034</v>
      </c>
      <c r="Q188" s="228">
        <v>141699</v>
      </c>
      <c r="R188" s="229">
        <v>0.17963553416971223</v>
      </c>
    </row>
    <row r="189" spans="2:18" ht="15" hidden="1" customHeight="1" outlineLevel="1">
      <c r="B189" s="63" t="s">
        <v>90</v>
      </c>
      <c r="C189" s="195">
        <v>27</v>
      </c>
      <c r="D189" s="220">
        <v>-0.50909090909090904</v>
      </c>
      <c r="E189" s="202">
        <v>29</v>
      </c>
      <c r="F189" s="221">
        <v>-0.1470588235294118</v>
      </c>
      <c r="G189" s="195">
        <v>1355</v>
      </c>
      <c r="H189" s="220">
        <v>0.18651488616462353</v>
      </c>
      <c r="I189" s="202">
        <v>2002</v>
      </c>
      <c r="J189" s="221">
        <v>0.2192448233861144</v>
      </c>
      <c r="K189" s="195">
        <v>295</v>
      </c>
      <c r="L189" s="220">
        <v>1.8640776699029127</v>
      </c>
      <c r="M189" s="202">
        <v>3708</v>
      </c>
      <c r="N189" s="221">
        <v>0.24596774193548376</v>
      </c>
      <c r="O189" s="195">
        <v>6794</v>
      </c>
      <c r="P189" s="220">
        <v>3.5512879134278252E-2</v>
      </c>
      <c r="Q189" s="202">
        <v>10502</v>
      </c>
      <c r="R189" s="221">
        <v>0.10118485897032614</v>
      </c>
    </row>
    <row r="190" spans="2:18" ht="15" hidden="1" customHeight="1" outlineLevel="1">
      <c r="B190" s="63" t="s">
        <v>89</v>
      </c>
      <c r="C190" s="195">
        <v>43</v>
      </c>
      <c r="D190" s="220">
        <v>0.26470588235294112</v>
      </c>
      <c r="E190" s="202">
        <v>34</v>
      </c>
      <c r="F190" s="221">
        <v>-2.8571428571428581E-2</v>
      </c>
      <c r="G190" s="195">
        <v>1029</v>
      </c>
      <c r="H190" s="220">
        <v>4.1497975708502111E-2</v>
      </c>
      <c r="I190" s="202">
        <v>2183</v>
      </c>
      <c r="J190" s="221">
        <v>-1.0426110607434258E-2</v>
      </c>
      <c r="K190" s="195">
        <v>350</v>
      </c>
      <c r="L190" s="220">
        <v>0.1589403973509933</v>
      </c>
      <c r="M190" s="202">
        <v>3639</v>
      </c>
      <c r="N190" s="221">
        <v>2.0757363253856909E-2</v>
      </c>
      <c r="O190" s="195">
        <v>5934</v>
      </c>
      <c r="P190" s="220">
        <v>-3.4336859235150508E-2</v>
      </c>
      <c r="Q190" s="202">
        <v>9573</v>
      </c>
      <c r="R190" s="221">
        <v>-1.4109165808444901E-2</v>
      </c>
    </row>
    <row r="191" spans="2:18" ht="15" hidden="1" customHeight="1" outlineLevel="1">
      <c r="B191" s="63" t="s">
        <v>88</v>
      </c>
      <c r="C191" s="195">
        <v>38</v>
      </c>
      <c r="D191" s="220">
        <v>5.333333333333333</v>
      </c>
      <c r="E191" s="202">
        <v>29</v>
      </c>
      <c r="F191" s="221">
        <v>-0.45283018867924529</v>
      </c>
      <c r="G191" s="195">
        <v>1127</v>
      </c>
      <c r="H191" s="220">
        <v>0.37943696450428388</v>
      </c>
      <c r="I191" s="202">
        <v>2859</v>
      </c>
      <c r="J191" s="221">
        <v>0.34858490566037736</v>
      </c>
      <c r="K191" s="195">
        <v>260</v>
      </c>
      <c r="L191" s="220">
        <v>2.7667984189723382E-2</v>
      </c>
      <c r="M191" s="202">
        <v>4313</v>
      </c>
      <c r="N191" s="221">
        <v>0.32748538011695905</v>
      </c>
      <c r="O191" s="195">
        <v>7878</v>
      </c>
      <c r="P191" s="220">
        <v>0.27578947368421058</v>
      </c>
      <c r="Q191" s="202">
        <v>12191</v>
      </c>
      <c r="R191" s="221">
        <v>0.29361205432937187</v>
      </c>
    </row>
    <row r="192" spans="2:18" ht="15" hidden="1" customHeight="1" outlineLevel="1">
      <c r="B192" s="63" t="s">
        <v>87</v>
      </c>
      <c r="C192" s="195">
        <v>3</v>
      </c>
      <c r="D192" s="220">
        <v>-0.25</v>
      </c>
      <c r="E192" s="202">
        <v>20</v>
      </c>
      <c r="F192" s="221">
        <v>-0.66666666666666674</v>
      </c>
      <c r="G192" s="195">
        <v>763</v>
      </c>
      <c r="H192" s="220">
        <v>8.8445078459343796E-2</v>
      </c>
      <c r="I192" s="202">
        <v>2594</v>
      </c>
      <c r="J192" s="221">
        <v>0.2328897338403042</v>
      </c>
      <c r="K192" s="195">
        <v>141</v>
      </c>
      <c r="L192" s="220">
        <v>-5.3691275167785268E-2</v>
      </c>
      <c r="M192" s="202">
        <v>3521</v>
      </c>
      <c r="N192" s="221">
        <v>0.16666666666666674</v>
      </c>
      <c r="O192" s="195">
        <v>6013</v>
      </c>
      <c r="P192" s="220">
        <v>0.20115860966839794</v>
      </c>
      <c r="Q192" s="202">
        <v>9534</v>
      </c>
      <c r="R192" s="221">
        <v>0.18818544366899292</v>
      </c>
    </row>
    <row r="193" spans="2:18" ht="15" hidden="1" customHeight="1" outlineLevel="1">
      <c r="B193" s="63" t="s">
        <v>86</v>
      </c>
      <c r="C193" s="195">
        <v>1</v>
      </c>
      <c r="D193" s="220">
        <v>-0.5</v>
      </c>
      <c r="E193" s="202">
        <v>16</v>
      </c>
      <c r="F193" s="221">
        <v>-0.79220779220779214</v>
      </c>
      <c r="G193" s="195">
        <v>723</v>
      </c>
      <c r="H193" s="220">
        <v>0.24013722126929671</v>
      </c>
      <c r="I193" s="202">
        <v>1730</v>
      </c>
      <c r="J193" s="221">
        <v>0.16107382550335569</v>
      </c>
      <c r="K193" s="195">
        <v>115</v>
      </c>
      <c r="L193" s="220">
        <v>0.66666666666666674</v>
      </c>
      <c r="M193" s="202">
        <v>2585</v>
      </c>
      <c r="N193" s="221">
        <v>0.16389013957676712</v>
      </c>
      <c r="O193" s="195">
        <v>6610</v>
      </c>
      <c r="P193" s="220">
        <v>0.2231680236861584</v>
      </c>
      <c r="Q193" s="202">
        <v>9195</v>
      </c>
      <c r="R193" s="221">
        <v>0.20590163934426231</v>
      </c>
    </row>
    <row r="194" spans="2:18" ht="15" hidden="1" customHeight="1" outlineLevel="1">
      <c r="B194" s="63" t="s">
        <v>85</v>
      </c>
      <c r="C194" s="195">
        <v>6</v>
      </c>
      <c r="D194" s="220">
        <v>0</v>
      </c>
      <c r="E194" s="202">
        <v>27</v>
      </c>
      <c r="F194" s="221">
        <v>-0.6707317073170731</v>
      </c>
      <c r="G194" s="195">
        <v>928</v>
      </c>
      <c r="H194" s="220">
        <v>-0.18951965065502185</v>
      </c>
      <c r="I194" s="202">
        <v>1472</v>
      </c>
      <c r="J194" s="221">
        <v>-0.24006195147134746</v>
      </c>
      <c r="K194" s="195">
        <v>141</v>
      </c>
      <c r="L194" s="220">
        <v>1.3114754098360657</v>
      </c>
      <c r="M194" s="202">
        <v>2574</v>
      </c>
      <c r="N194" s="221">
        <v>-0.20334261838440115</v>
      </c>
      <c r="O194" s="195">
        <v>8905</v>
      </c>
      <c r="P194" s="220">
        <v>0.26347900113507383</v>
      </c>
      <c r="Q194" s="202">
        <v>11479</v>
      </c>
      <c r="R194" s="221">
        <v>0.1167428738204106</v>
      </c>
    </row>
    <row r="195" spans="2:18" ht="15" hidden="1" customHeight="1" outlineLevel="1">
      <c r="B195" s="63" t="s">
        <v>84</v>
      </c>
      <c r="C195" s="195">
        <v>5</v>
      </c>
      <c r="D195" s="220">
        <v>0.66666666666666674</v>
      </c>
      <c r="E195" s="202">
        <v>25</v>
      </c>
      <c r="F195" s="221">
        <v>-0.40476190476190477</v>
      </c>
      <c r="G195" s="195">
        <v>692</v>
      </c>
      <c r="H195" s="220">
        <v>0.92757660167130918</v>
      </c>
      <c r="I195" s="202">
        <v>2059</v>
      </c>
      <c r="J195" s="221">
        <v>0.32326478149100257</v>
      </c>
      <c r="K195" s="195">
        <v>297</v>
      </c>
      <c r="L195" s="220">
        <v>3.3043478260869561</v>
      </c>
      <c r="M195" s="202">
        <v>3078</v>
      </c>
      <c r="N195" s="221">
        <v>0.5170034499753573</v>
      </c>
      <c r="O195" s="195">
        <v>5341</v>
      </c>
      <c r="P195" s="220">
        <v>0.54721900347624564</v>
      </c>
      <c r="Q195" s="202">
        <v>8419</v>
      </c>
      <c r="R195" s="221">
        <v>0.53603357051632905</v>
      </c>
    </row>
    <row r="196" spans="2:18" ht="15" hidden="1" customHeight="1" outlineLevel="1">
      <c r="B196" s="63" t="s">
        <v>83</v>
      </c>
      <c r="C196" s="195">
        <v>7</v>
      </c>
      <c r="D196" s="220">
        <v>-0.66666666666666674</v>
      </c>
      <c r="E196" s="202">
        <v>39</v>
      </c>
      <c r="F196" s="221">
        <v>-0.54117647058823537</v>
      </c>
      <c r="G196" s="195">
        <v>737</v>
      </c>
      <c r="H196" s="220">
        <v>0.82425742574257432</v>
      </c>
      <c r="I196" s="202">
        <v>2146</v>
      </c>
      <c r="J196" s="221">
        <v>0.12650918635170605</v>
      </c>
      <c r="K196" s="195">
        <v>468</v>
      </c>
      <c r="L196" s="220">
        <v>4.7073170731707314</v>
      </c>
      <c r="M196" s="202">
        <v>3397</v>
      </c>
      <c r="N196" s="221">
        <v>0.36043251902282747</v>
      </c>
      <c r="O196" s="195">
        <v>5505</v>
      </c>
      <c r="P196" s="220">
        <v>0.23513574153017736</v>
      </c>
      <c r="Q196" s="202">
        <v>8902</v>
      </c>
      <c r="R196" s="221">
        <v>0.280126545872879</v>
      </c>
    </row>
    <row r="197" spans="2:18" ht="15" hidden="1" customHeight="1" outlineLevel="1">
      <c r="B197" s="63" t="s">
        <v>82</v>
      </c>
      <c r="C197" s="195">
        <v>23</v>
      </c>
      <c r="D197" s="220">
        <v>0.14999999999999991</v>
      </c>
      <c r="E197" s="202">
        <v>77</v>
      </c>
      <c r="F197" s="221">
        <v>0.42592592592592582</v>
      </c>
      <c r="G197" s="195">
        <v>794</v>
      </c>
      <c r="H197" s="220">
        <v>0.27652733118971051</v>
      </c>
      <c r="I197" s="202">
        <v>2254</v>
      </c>
      <c r="J197" s="221">
        <v>0.22101841820151669</v>
      </c>
      <c r="K197" s="195">
        <v>396</v>
      </c>
      <c r="L197" s="220">
        <v>2.327731092436975</v>
      </c>
      <c r="M197" s="202">
        <v>3544</v>
      </c>
      <c r="N197" s="221">
        <v>0.33183013904547165</v>
      </c>
      <c r="O197" s="195">
        <v>6014</v>
      </c>
      <c r="P197" s="220">
        <v>0.43054234062797336</v>
      </c>
      <c r="Q197" s="202">
        <v>9558</v>
      </c>
      <c r="R197" s="221">
        <v>0.39227967953386744</v>
      </c>
    </row>
    <row r="198" spans="2:18" ht="15" hidden="1" customHeight="1" outlineLevel="1">
      <c r="B198" s="63" t="s">
        <v>81</v>
      </c>
      <c r="C198" s="195">
        <v>19</v>
      </c>
      <c r="D198" s="220">
        <v>0.89999999999999991</v>
      </c>
      <c r="E198" s="202">
        <v>66</v>
      </c>
      <c r="F198" s="221">
        <v>-0.1428571428571429</v>
      </c>
      <c r="G198" s="195">
        <v>1209</v>
      </c>
      <c r="H198" s="220">
        <v>0.32131147540983607</v>
      </c>
      <c r="I198" s="202">
        <v>2826</v>
      </c>
      <c r="J198" s="221">
        <v>0.2661290322580645</v>
      </c>
      <c r="K198" s="195">
        <v>380</v>
      </c>
      <c r="L198" s="220">
        <v>0.45593869731800774</v>
      </c>
      <c r="M198" s="202">
        <v>4500</v>
      </c>
      <c r="N198" s="221">
        <v>0.28755364806866957</v>
      </c>
      <c r="O198" s="195">
        <v>6409</v>
      </c>
      <c r="P198" s="220">
        <v>6.0565944067516142E-2</v>
      </c>
      <c r="Q198" s="202">
        <v>10909</v>
      </c>
      <c r="R198" s="221">
        <v>0.14374082616900807</v>
      </c>
    </row>
    <row r="199" spans="2:18" ht="15" hidden="1" customHeight="1" outlineLevel="1">
      <c r="B199" s="63" t="s">
        <v>80</v>
      </c>
      <c r="C199" s="195">
        <v>78</v>
      </c>
      <c r="D199" s="220">
        <v>2.25</v>
      </c>
      <c r="E199" s="202">
        <v>35</v>
      </c>
      <c r="F199" s="221">
        <v>-0.40677966101694918</v>
      </c>
      <c r="G199" s="195">
        <v>1186</v>
      </c>
      <c r="H199" s="220">
        <v>0.56464379947229548</v>
      </c>
      <c r="I199" s="202">
        <v>2157</v>
      </c>
      <c r="J199" s="221">
        <v>0.17547683923705715</v>
      </c>
      <c r="K199" s="195">
        <v>212</v>
      </c>
      <c r="L199" s="220">
        <v>2.4154589371980784E-2</v>
      </c>
      <c r="M199" s="202">
        <v>3668</v>
      </c>
      <c r="N199" s="221">
        <v>0.27228581338883107</v>
      </c>
      <c r="O199" s="195">
        <v>6916</v>
      </c>
      <c r="P199" s="220">
        <v>0.37686641449333069</v>
      </c>
      <c r="Q199" s="202">
        <v>10584</v>
      </c>
      <c r="R199" s="221">
        <v>0.33873007842145197</v>
      </c>
    </row>
    <row r="200" spans="2:18" ht="15" hidden="1" customHeight="1" outlineLevel="1">
      <c r="B200" s="63" t="s">
        <v>79</v>
      </c>
      <c r="C200" s="195">
        <v>33</v>
      </c>
      <c r="D200" s="220">
        <v>5.6</v>
      </c>
      <c r="E200" s="202">
        <v>45</v>
      </c>
      <c r="F200" s="221">
        <v>-0.21052631578947367</v>
      </c>
      <c r="G200" s="195">
        <v>998</v>
      </c>
      <c r="H200" s="220">
        <v>0.23514851485148514</v>
      </c>
      <c r="I200" s="202">
        <v>1942</v>
      </c>
      <c r="J200" s="221">
        <v>0.1855921855921856</v>
      </c>
      <c r="K200" s="195">
        <v>173</v>
      </c>
      <c r="L200" s="220">
        <v>0.22695035460992918</v>
      </c>
      <c r="M200" s="202">
        <v>3191</v>
      </c>
      <c r="N200" s="221">
        <v>0.20460551151377881</v>
      </c>
      <c r="O200" s="195">
        <v>6084</v>
      </c>
      <c r="P200" s="220">
        <v>6.4939611412567766E-2</v>
      </c>
      <c r="Q200" s="202">
        <v>9275</v>
      </c>
      <c r="R200" s="221">
        <v>0.10918440564458254</v>
      </c>
    </row>
    <row r="201" spans="2:18" collapsed="1">
      <c r="B201" s="227">
        <v>1997</v>
      </c>
      <c r="C201" s="228">
        <v>283</v>
      </c>
      <c r="D201" s="229">
        <v>0.48947368421052628</v>
      </c>
      <c r="E201" s="228">
        <v>442</v>
      </c>
      <c r="F201" s="229">
        <v>-0.38181818181818183</v>
      </c>
      <c r="G201" s="228">
        <v>11541</v>
      </c>
      <c r="H201" s="229">
        <v>0.24875568058861708</v>
      </c>
      <c r="I201" s="228">
        <v>26224</v>
      </c>
      <c r="J201" s="229">
        <v>0.16494158411443305</v>
      </c>
      <c r="K201" s="228">
        <v>3228</v>
      </c>
      <c r="L201" s="229">
        <v>0.77753303964757703</v>
      </c>
      <c r="M201" s="228">
        <v>41718</v>
      </c>
      <c r="N201" s="229">
        <v>0.21012937286070654</v>
      </c>
      <c r="O201" s="228">
        <v>78403</v>
      </c>
      <c r="P201" s="229">
        <v>0.20192853091321616</v>
      </c>
      <c r="Q201" s="228">
        <v>120121</v>
      </c>
      <c r="R201" s="229">
        <v>0.20476405395917952</v>
      </c>
    </row>
    <row r="202" spans="2:18" ht="15" hidden="1" customHeight="1" outlineLevel="1">
      <c r="B202" s="63" t="s">
        <v>90</v>
      </c>
      <c r="C202" s="195">
        <v>55</v>
      </c>
      <c r="D202" s="220">
        <v>1.3913043478260869</v>
      </c>
      <c r="E202" s="202">
        <v>34</v>
      </c>
      <c r="F202" s="221">
        <v>-0.26086956521739135</v>
      </c>
      <c r="G202" s="195">
        <v>1142</v>
      </c>
      <c r="H202" s="220">
        <v>0.47927461139896366</v>
      </c>
      <c r="I202" s="202">
        <v>1642</v>
      </c>
      <c r="J202" s="221">
        <v>-5.0318102949681864E-2</v>
      </c>
      <c r="K202" s="195">
        <v>103</v>
      </c>
      <c r="L202" s="220">
        <v>4.4210526315789478</v>
      </c>
      <c r="M202" s="202">
        <v>2976</v>
      </c>
      <c r="N202" s="221">
        <v>0.1597817614964927</v>
      </c>
      <c r="O202" s="195">
        <v>6561</v>
      </c>
      <c r="P202" s="220">
        <v>9.7524255603880894E-2</v>
      </c>
      <c r="Q202" s="202">
        <v>9537</v>
      </c>
      <c r="R202" s="221">
        <v>0.11622191011235961</v>
      </c>
    </row>
    <row r="203" spans="2:18" ht="15" hidden="1" customHeight="1" outlineLevel="1">
      <c r="B203" s="63" t="s">
        <v>89</v>
      </c>
      <c r="C203" s="195">
        <v>34</v>
      </c>
      <c r="D203" s="220">
        <v>2.4</v>
      </c>
      <c r="E203" s="202">
        <v>35</v>
      </c>
      <c r="F203" s="221">
        <v>-0.18604651162790697</v>
      </c>
      <c r="G203" s="195">
        <v>988</v>
      </c>
      <c r="H203" s="220">
        <v>0.82962962962962972</v>
      </c>
      <c r="I203" s="202">
        <v>2206</v>
      </c>
      <c r="J203" s="221">
        <v>2.8917910447761264E-2</v>
      </c>
      <c r="K203" s="195">
        <v>302</v>
      </c>
      <c r="L203" s="220">
        <v>16.764705882352942</v>
      </c>
      <c r="M203" s="202">
        <v>3565</v>
      </c>
      <c r="N203" s="221">
        <v>0.29448075526506901</v>
      </c>
      <c r="O203" s="195">
        <v>6145</v>
      </c>
      <c r="P203" s="220">
        <v>0.10740673995314465</v>
      </c>
      <c r="Q203" s="202">
        <v>9710</v>
      </c>
      <c r="R203" s="221">
        <v>0.16945682283511987</v>
      </c>
    </row>
    <row r="204" spans="2:18" ht="15" hidden="1" customHeight="1" outlineLevel="1">
      <c r="B204" s="63" t="s">
        <v>88</v>
      </c>
      <c r="C204" s="195">
        <v>6</v>
      </c>
      <c r="D204" s="220">
        <v>-0.1428571428571429</v>
      </c>
      <c r="E204" s="202">
        <v>53</v>
      </c>
      <c r="F204" s="221">
        <v>-0.171875</v>
      </c>
      <c r="G204" s="195">
        <v>817</v>
      </c>
      <c r="H204" s="220">
        <v>0.20857988165680474</v>
      </c>
      <c r="I204" s="202">
        <v>2120</v>
      </c>
      <c r="J204" s="221">
        <v>-0.26388888888888884</v>
      </c>
      <c r="K204" s="195">
        <v>253</v>
      </c>
      <c r="L204" s="220">
        <v>13.055555555555555</v>
      </c>
      <c r="M204" s="202">
        <v>3249</v>
      </c>
      <c r="N204" s="221">
        <v>-0.10864197530864195</v>
      </c>
      <c r="O204" s="195">
        <v>6175</v>
      </c>
      <c r="P204" s="220">
        <v>7.3539638386648232E-2</v>
      </c>
      <c r="Q204" s="202">
        <v>9424</v>
      </c>
      <c r="R204" s="221">
        <v>2.8732574225815988E-3</v>
      </c>
    </row>
    <row r="205" spans="2:18" ht="15" hidden="1" customHeight="1" outlineLevel="1">
      <c r="B205" s="63" t="s">
        <v>87</v>
      </c>
      <c r="C205" s="195">
        <v>4</v>
      </c>
      <c r="D205" s="220">
        <v>-0.75</v>
      </c>
      <c r="E205" s="202">
        <v>60</v>
      </c>
      <c r="F205" s="221">
        <v>7.1428571428571397E-2</v>
      </c>
      <c r="G205" s="195">
        <v>701</v>
      </c>
      <c r="H205" s="220">
        <v>0.56473214285714279</v>
      </c>
      <c r="I205" s="202">
        <v>2104</v>
      </c>
      <c r="J205" s="221">
        <v>0.10911966262519779</v>
      </c>
      <c r="K205" s="195">
        <v>149</v>
      </c>
      <c r="L205" s="220">
        <v>20.285714285714285</v>
      </c>
      <c r="M205" s="202">
        <v>3018</v>
      </c>
      <c r="N205" s="221">
        <v>0.24504950495049505</v>
      </c>
      <c r="O205" s="195">
        <v>5006</v>
      </c>
      <c r="P205" s="220">
        <v>-4.6839299314546889E-2</v>
      </c>
      <c r="Q205" s="202">
        <v>8024</v>
      </c>
      <c r="R205" s="221">
        <v>4.5336112558624242E-2</v>
      </c>
    </row>
    <row r="206" spans="2:18" ht="15" hidden="1" customHeight="1" outlineLevel="1">
      <c r="B206" s="63" t="s">
        <v>86</v>
      </c>
      <c r="C206" s="195">
        <v>2</v>
      </c>
      <c r="D206" s="220">
        <v>-0.8666666666666667</v>
      </c>
      <c r="E206" s="202">
        <v>77</v>
      </c>
      <c r="F206" s="221">
        <v>0.39999999999999991</v>
      </c>
      <c r="G206" s="195">
        <v>583</v>
      </c>
      <c r="H206" s="220">
        <v>3.7366548042704562E-2</v>
      </c>
      <c r="I206" s="202">
        <v>1490</v>
      </c>
      <c r="J206" s="221">
        <v>-3.3444816053511683E-3</v>
      </c>
      <c r="K206" s="195">
        <v>69</v>
      </c>
      <c r="L206" s="220">
        <v>3.5999999999999996</v>
      </c>
      <c r="M206" s="202">
        <v>2221</v>
      </c>
      <c r="N206" s="221">
        <v>3.6881419234360502E-2</v>
      </c>
      <c r="O206" s="195">
        <v>5404</v>
      </c>
      <c r="P206" s="220">
        <v>-2.8930817610062887E-2</v>
      </c>
      <c r="Q206" s="202">
        <v>7625</v>
      </c>
      <c r="R206" s="221">
        <v>-1.0639678214610093E-2</v>
      </c>
    </row>
    <row r="207" spans="2:18" ht="15" hidden="1" customHeight="1" outlineLevel="1">
      <c r="B207" s="63" t="s">
        <v>85</v>
      </c>
      <c r="C207" s="195">
        <v>6</v>
      </c>
      <c r="D207" s="220">
        <v>0</v>
      </c>
      <c r="E207" s="202">
        <v>82</v>
      </c>
      <c r="F207" s="221">
        <v>2.4999999999999911E-2</v>
      </c>
      <c r="G207" s="195">
        <v>1145</v>
      </c>
      <c r="H207" s="220">
        <v>0.37290167865707424</v>
      </c>
      <c r="I207" s="202">
        <v>1937</v>
      </c>
      <c r="J207" s="221">
        <v>-2.9559118236472948E-2</v>
      </c>
      <c r="K207" s="195">
        <v>61</v>
      </c>
      <c r="L207" s="220">
        <v>0.8484848484848484</v>
      </c>
      <c r="M207" s="202">
        <v>3231</v>
      </c>
      <c r="N207" s="221">
        <v>9.5625635808748832E-2</v>
      </c>
      <c r="O207" s="195">
        <v>7048</v>
      </c>
      <c r="P207" s="220">
        <v>-0.13521472392638034</v>
      </c>
      <c r="Q207" s="202">
        <v>10279</v>
      </c>
      <c r="R207" s="221">
        <v>-7.3880529777457404E-2</v>
      </c>
    </row>
    <row r="208" spans="2:18" ht="15" hidden="1" customHeight="1" outlineLevel="1">
      <c r="B208" s="63" t="s">
        <v>84</v>
      </c>
      <c r="C208" s="195">
        <v>3</v>
      </c>
      <c r="D208" s="220">
        <v>-0.7</v>
      </c>
      <c r="E208" s="202">
        <v>42</v>
      </c>
      <c r="F208" s="221">
        <v>-0.33333333333333337</v>
      </c>
      <c r="G208" s="195">
        <v>359</v>
      </c>
      <c r="H208" s="220">
        <v>-0.31094049904030707</v>
      </c>
      <c r="I208" s="202">
        <v>1556</v>
      </c>
      <c r="J208" s="221">
        <v>-0.18789144050104389</v>
      </c>
      <c r="K208" s="195">
        <v>69</v>
      </c>
      <c r="L208" s="220">
        <v>1.875</v>
      </c>
      <c r="M208" s="202">
        <v>2029</v>
      </c>
      <c r="N208" s="221">
        <v>-0.19928966061562747</v>
      </c>
      <c r="O208" s="195">
        <v>3452</v>
      </c>
      <c r="P208" s="220">
        <v>-0.34596438044713906</v>
      </c>
      <c r="Q208" s="202">
        <v>5481</v>
      </c>
      <c r="R208" s="221">
        <v>-0.29838709677419351</v>
      </c>
    </row>
    <row r="209" spans="2:18" ht="15" hidden="1" customHeight="1" outlineLevel="1">
      <c r="B209" s="63" t="s">
        <v>83</v>
      </c>
      <c r="C209" s="195">
        <v>21</v>
      </c>
      <c r="D209" s="220">
        <v>0.3125</v>
      </c>
      <c r="E209" s="202">
        <v>85</v>
      </c>
      <c r="F209" s="221">
        <v>-0.45512820512820518</v>
      </c>
      <c r="G209" s="195">
        <v>404</v>
      </c>
      <c r="H209" s="220">
        <v>-0.11790393013100442</v>
      </c>
      <c r="I209" s="202">
        <v>1905</v>
      </c>
      <c r="J209" s="221">
        <v>-1.141670991178001E-2</v>
      </c>
      <c r="K209" s="195">
        <v>82</v>
      </c>
      <c r="L209" s="220">
        <v>5.833333333333333</v>
      </c>
      <c r="M209" s="202">
        <v>2497</v>
      </c>
      <c r="N209" s="221">
        <v>-2.8026469443363178E-2</v>
      </c>
      <c r="O209" s="195">
        <v>4457</v>
      </c>
      <c r="P209" s="220">
        <v>3.0520231213872817E-2</v>
      </c>
      <c r="Q209" s="202">
        <v>6954</v>
      </c>
      <c r="R209" s="221">
        <v>8.7032201914707397E-3</v>
      </c>
    </row>
    <row r="210" spans="2:18" ht="15" hidden="1" customHeight="1" outlineLevel="1">
      <c r="B210" s="63" t="s">
        <v>82</v>
      </c>
      <c r="C210" s="195">
        <v>20</v>
      </c>
      <c r="D210" s="220">
        <v>-0.31034482758620685</v>
      </c>
      <c r="E210" s="202">
        <v>54</v>
      </c>
      <c r="F210" s="221">
        <v>-0.44897959183673475</v>
      </c>
      <c r="G210" s="195">
        <v>622</v>
      </c>
      <c r="H210" s="220">
        <v>0.18702290076335881</v>
      </c>
      <c r="I210" s="202">
        <v>1846</v>
      </c>
      <c r="J210" s="221">
        <v>0.10538922155688613</v>
      </c>
      <c r="K210" s="195">
        <v>119</v>
      </c>
      <c r="L210" s="220">
        <v>6</v>
      </c>
      <c r="M210" s="202">
        <v>2661</v>
      </c>
      <c r="N210" s="221">
        <v>0.13815226689478188</v>
      </c>
      <c r="O210" s="195">
        <v>4204</v>
      </c>
      <c r="P210" s="220">
        <v>-0.40747004933051445</v>
      </c>
      <c r="Q210" s="202">
        <v>6865</v>
      </c>
      <c r="R210" s="221">
        <v>-0.27223576804834093</v>
      </c>
    </row>
    <row r="211" spans="2:18" ht="15" hidden="1" customHeight="1" outlineLevel="1">
      <c r="B211" s="63" t="s">
        <v>81</v>
      </c>
      <c r="C211" s="195">
        <v>10</v>
      </c>
      <c r="D211" s="220">
        <v>-0.81818181818181812</v>
      </c>
      <c r="E211" s="202">
        <v>77</v>
      </c>
      <c r="F211" s="221">
        <v>-0.6831275720164609</v>
      </c>
      <c r="G211" s="195">
        <v>915</v>
      </c>
      <c r="H211" s="220">
        <v>1.094091903719896E-3</v>
      </c>
      <c r="I211" s="202">
        <v>2232</v>
      </c>
      <c r="J211" s="221">
        <v>4.2503503035964396E-2</v>
      </c>
      <c r="K211" s="195">
        <v>261</v>
      </c>
      <c r="L211" s="220">
        <v>6.4571428571428573</v>
      </c>
      <c r="M211" s="202">
        <v>3495</v>
      </c>
      <c r="N211" s="221">
        <v>3.1582054309327035E-2</v>
      </c>
      <c r="O211" s="195">
        <v>6043</v>
      </c>
      <c r="P211" s="220">
        <v>-0.21874595992243051</v>
      </c>
      <c r="Q211" s="202">
        <v>9538</v>
      </c>
      <c r="R211" s="221">
        <v>-0.14249752764541945</v>
      </c>
    </row>
    <row r="212" spans="2:18" ht="15" hidden="1" customHeight="1" outlineLevel="1">
      <c r="B212" s="63" t="s">
        <v>80</v>
      </c>
      <c r="C212" s="195">
        <v>24</v>
      </c>
      <c r="D212" s="220">
        <v>-0.17241379310344829</v>
      </c>
      <c r="E212" s="202">
        <v>59</v>
      </c>
      <c r="F212" s="221">
        <v>-0.69270833333333326</v>
      </c>
      <c r="G212" s="195">
        <v>758</v>
      </c>
      <c r="H212" s="220">
        <v>-6.6502463054187166E-2</v>
      </c>
      <c r="I212" s="202">
        <v>1835</v>
      </c>
      <c r="J212" s="221">
        <v>2.974186307519644E-2</v>
      </c>
      <c r="K212" s="195">
        <v>207</v>
      </c>
      <c r="L212" s="220">
        <v>5.67741935483871</v>
      </c>
      <c r="M212" s="202">
        <v>2883</v>
      </c>
      <c r="N212" s="221">
        <v>1.3000702740688652E-2</v>
      </c>
      <c r="O212" s="195">
        <v>5023</v>
      </c>
      <c r="P212" s="220">
        <v>-0.31210627225417698</v>
      </c>
      <c r="Q212" s="202">
        <v>7906</v>
      </c>
      <c r="R212" s="221">
        <v>-0.22093023255813948</v>
      </c>
    </row>
    <row r="213" spans="2:18" ht="15" hidden="1" customHeight="1" outlineLevel="1">
      <c r="B213" s="63" t="s">
        <v>79</v>
      </c>
      <c r="C213" s="195">
        <v>5</v>
      </c>
      <c r="D213" s="220">
        <v>-0.90196078431372551</v>
      </c>
      <c r="E213" s="202">
        <v>57</v>
      </c>
      <c r="F213" s="221">
        <v>-0.62987012987012991</v>
      </c>
      <c r="G213" s="195">
        <v>808</v>
      </c>
      <c r="H213" s="220">
        <v>0.16931982633863973</v>
      </c>
      <c r="I213" s="202">
        <v>1638</v>
      </c>
      <c r="J213" s="221">
        <v>-5.6994818652849721E-2</v>
      </c>
      <c r="K213" s="195">
        <v>141</v>
      </c>
      <c r="L213" s="220">
        <v>8.4</v>
      </c>
      <c r="M213" s="202">
        <v>2649</v>
      </c>
      <c r="N213" s="221">
        <v>3.7764350453173279E-4</v>
      </c>
      <c r="O213" s="195">
        <v>5713</v>
      </c>
      <c r="P213" s="220">
        <v>-0.26473616473616468</v>
      </c>
      <c r="Q213" s="202">
        <v>8362</v>
      </c>
      <c r="R213" s="221">
        <v>-0.19735073910539447</v>
      </c>
    </row>
    <row r="214" spans="2:18" collapsed="1">
      <c r="B214" s="227">
        <v>1996</v>
      </c>
      <c r="C214" s="228">
        <v>190</v>
      </c>
      <c r="D214" s="229">
        <v>-0.28838951310861427</v>
      </c>
      <c r="E214" s="228">
        <v>715</v>
      </c>
      <c r="F214" s="229">
        <v>-0.42800000000000005</v>
      </c>
      <c r="G214" s="228">
        <v>9242</v>
      </c>
      <c r="H214" s="229">
        <v>0.19220846233230127</v>
      </c>
      <c r="I214" s="228">
        <v>22511</v>
      </c>
      <c r="J214" s="229">
        <v>-3.4442824054216392E-2</v>
      </c>
      <c r="K214" s="228">
        <v>1816</v>
      </c>
      <c r="L214" s="229">
        <v>6.4732510288065841</v>
      </c>
      <c r="M214" s="228">
        <v>34474</v>
      </c>
      <c r="N214" s="229">
        <v>5.0940462762552263E-2</v>
      </c>
      <c r="O214" s="228">
        <v>65231</v>
      </c>
      <c r="P214" s="229">
        <v>-0.13887605444152551</v>
      </c>
      <c r="Q214" s="228">
        <v>99705</v>
      </c>
      <c r="R214" s="229">
        <v>-8.1517032997402206E-2</v>
      </c>
    </row>
    <row r="215" spans="2:18" ht="15" hidden="1" customHeight="1" outlineLevel="1">
      <c r="B215" s="63" t="s">
        <v>90</v>
      </c>
      <c r="C215" s="195">
        <v>23</v>
      </c>
      <c r="D215" s="220">
        <v>-0.57407407407407407</v>
      </c>
      <c r="E215" s="202">
        <v>46</v>
      </c>
      <c r="F215" s="221">
        <v>-0.76884422110552764</v>
      </c>
      <c r="G215" s="195">
        <v>772</v>
      </c>
      <c r="H215" s="220">
        <v>-2.8930817610062887E-2</v>
      </c>
      <c r="I215" s="202">
        <v>1729</v>
      </c>
      <c r="J215" s="221">
        <v>0.13006535947712417</v>
      </c>
      <c r="K215" s="195">
        <v>19</v>
      </c>
      <c r="L215" s="220">
        <v>0.46153846153846145</v>
      </c>
      <c r="M215" s="202">
        <v>2566</v>
      </c>
      <c r="N215" s="221">
        <v>-9.6487842531840506E-3</v>
      </c>
      <c r="O215" s="195">
        <v>5978</v>
      </c>
      <c r="P215" s="220">
        <v>0.33855799373040751</v>
      </c>
      <c r="Q215" s="202">
        <v>8544</v>
      </c>
      <c r="R215" s="221">
        <v>0.21071276746492851</v>
      </c>
    </row>
    <row r="216" spans="2:18" ht="15" hidden="1" customHeight="1" outlineLevel="1">
      <c r="B216" s="63" t="s">
        <v>89</v>
      </c>
      <c r="C216" s="195">
        <v>10</v>
      </c>
      <c r="D216" s="220">
        <v>-0.64285714285714279</v>
      </c>
      <c r="E216" s="202">
        <v>43</v>
      </c>
      <c r="F216" s="221">
        <v>-0.81702127659574475</v>
      </c>
      <c r="G216" s="195">
        <v>540</v>
      </c>
      <c r="H216" s="220">
        <v>-0.19999999999999996</v>
      </c>
      <c r="I216" s="202">
        <v>2144</v>
      </c>
      <c r="J216" s="221">
        <v>-7.3465859982713932E-2</v>
      </c>
      <c r="K216" s="195">
        <v>17</v>
      </c>
      <c r="L216" s="220">
        <v>-0.22727272727272729</v>
      </c>
      <c r="M216" s="202">
        <v>2754</v>
      </c>
      <c r="N216" s="221">
        <v>-0.15882712278558342</v>
      </c>
      <c r="O216" s="195">
        <v>5549</v>
      </c>
      <c r="P216" s="220">
        <v>0.27124856815578458</v>
      </c>
      <c r="Q216" s="202">
        <v>8303</v>
      </c>
      <c r="R216" s="221">
        <v>8.6922372038224838E-2</v>
      </c>
    </row>
    <row r="217" spans="2:18" ht="15" hidden="1" customHeight="1" outlineLevel="1">
      <c r="B217" s="63" t="s">
        <v>88</v>
      </c>
      <c r="C217" s="195">
        <v>7</v>
      </c>
      <c r="D217" s="220">
        <v>-0.53333333333333333</v>
      </c>
      <c r="E217" s="202">
        <v>64</v>
      </c>
      <c r="F217" s="221">
        <v>-0.72765957446808516</v>
      </c>
      <c r="G217" s="195">
        <v>676</v>
      </c>
      <c r="H217" s="220">
        <v>-0.22388059701492535</v>
      </c>
      <c r="I217" s="202">
        <v>2880</v>
      </c>
      <c r="J217" s="221">
        <v>0.28056914184081805</v>
      </c>
      <c r="K217" s="195">
        <v>18</v>
      </c>
      <c r="L217" s="220">
        <v>1</v>
      </c>
      <c r="M217" s="202">
        <v>3645</v>
      </c>
      <c r="N217" s="221">
        <v>7.8721515241195528E-2</v>
      </c>
      <c r="O217" s="195">
        <v>5752</v>
      </c>
      <c r="P217" s="220">
        <v>-5.9054474071650542E-2</v>
      </c>
      <c r="Q217" s="202">
        <v>9397</v>
      </c>
      <c r="R217" s="221">
        <v>-1.000842815002112E-2</v>
      </c>
    </row>
    <row r="218" spans="2:18" ht="15" hidden="1" customHeight="1" outlineLevel="1">
      <c r="B218" s="63" t="s">
        <v>87</v>
      </c>
      <c r="C218" s="195">
        <v>16</v>
      </c>
      <c r="D218" s="220">
        <v>0.45454545454545459</v>
      </c>
      <c r="E218" s="202">
        <v>56</v>
      </c>
      <c r="F218" s="221">
        <v>-0.41666666666666663</v>
      </c>
      <c r="G218" s="195">
        <v>448</v>
      </c>
      <c r="H218" s="220">
        <v>-0.40106951871657759</v>
      </c>
      <c r="I218" s="202">
        <v>1897</v>
      </c>
      <c r="J218" s="221">
        <v>-0.15312499999999996</v>
      </c>
      <c r="K218" s="195">
        <v>7</v>
      </c>
      <c r="L218" s="220">
        <v>0</v>
      </c>
      <c r="M218" s="202">
        <v>2424</v>
      </c>
      <c r="N218" s="221">
        <v>-0.21856866537717601</v>
      </c>
      <c r="O218" s="195">
        <v>5252</v>
      </c>
      <c r="P218" s="220">
        <v>3.4390523500191783E-3</v>
      </c>
      <c r="Q218" s="202">
        <v>7676</v>
      </c>
      <c r="R218" s="221">
        <v>-7.9174664107485637E-2</v>
      </c>
    </row>
    <row r="219" spans="2:18" ht="15" hidden="1" customHeight="1" outlineLevel="1">
      <c r="B219" s="63" t="s">
        <v>86</v>
      </c>
      <c r="C219" s="195">
        <v>15</v>
      </c>
      <c r="D219" s="220">
        <v>2.75</v>
      </c>
      <c r="E219" s="202">
        <v>55</v>
      </c>
      <c r="F219" s="221">
        <v>-0.4329896907216495</v>
      </c>
      <c r="G219" s="195">
        <v>562</v>
      </c>
      <c r="H219" s="220">
        <v>-0.43403826787512589</v>
      </c>
      <c r="I219" s="202">
        <v>1495</v>
      </c>
      <c r="J219" s="221">
        <v>-0.31703974417542258</v>
      </c>
      <c r="K219" s="195">
        <v>15</v>
      </c>
      <c r="L219" s="220">
        <v>0.5</v>
      </c>
      <c r="M219" s="202">
        <v>2142</v>
      </c>
      <c r="N219" s="221">
        <v>-0.34952930458548437</v>
      </c>
      <c r="O219" s="195">
        <v>5565</v>
      </c>
      <c r="P219" s="220">
        <v>-0.12801629583202756</v>
      </c>
      <c r="Q219" s="202">
        <v>7707</v>
      </c>
      <c r="R219" s="221">
        <v>-0.20341085271317827</v>
      </c>
    </row>
    <row r="220" spans="2:18" ht="15" hidden="1" customHeight="1" outlineLevel="1">
      <c r="B220" s="63" t="s">
        <v>85</v>
      </c>
      <c r="C220" s="195">
        <v>6</v>
      </c>
      <c r="D220" s="220">
        <v>-0.7857142857142857</v>
      </c>
      <c r="E220" s="202">
        <v>80</v>
      </c>
      <c r="F220" s="221">
        <v>-4.7619047619047672E-2</v>
      </c>
      <c r="G220" s="195">
        <v>834</v>
      </c>
      <c r="H220" s="220">
        <v>-0.32850241545893721</v>
      </c>
      <c r="I220" s="202">
        <v>1996</v>
      </c>
      <c r="J220" s="221">
        <v>-0.25550167847817984</v>
      </c>
      <c r="K220" s="195">
        <v>33</v>
      </c>
      <c r="L220" s="220">
        <v>0.5714285714285714</v>
      </c>
      <c r="M220" s="202">
        <v>2949</v>
      </c>
      <c r="N220" s="221">
        <v>-0.27292899408284022</v>
      </c>
      <c r="O220" s="195">
        <v>8150</v>
      </c>
      <c r="P220" s="220">
        <v>3.7423625254582538E-2</v>
      </c>
      <c r="Q220" s="202">
        <v>11099</v>
      </c>
      <c r="R220" s="221">
        <v>-6.8250503693754183E-2</v>
      </c>
    </row>
    <row r="221" spans="2:18" ht="15" hidden="1" customHeight="1" outlineLevel="1">
      <c r="B221" s="63" t="s">
        <v>84</v>
      </c>
      <c r="C221" s="195">
        <v>10</v>
      </c>
      <c r="D221" s="220">
        <v>1.5</v>
      </c>
      <c r="E221" s="202">
        <v>63</v>
      </c>
      <c r="F221" s="221">
        <v>0.5</v>
      </c>
      <c r="G221" s="195">
        <v>521</v>
      </c>
      <c r="H221" s="220">
        <v>-1.883239171374762E-2</v>
      </c>
      <c r="I221" s="202">
        <v>1916</v>
      </c>
      <c r="J221" s="221">
        <v>3.6668412781561965E-3</v>
      </c>
      <c r="K221" s="195">
        <v>24</v>
      </c>
      <c r="L221" s="220">
        <v>3</v>
      </c>
      <c r="M221" s="202">
        <v>2534</v>
      </c>
      <c r="N221" s="221">
        <v>1.6853932584269593E-2</v>
      </c>
      <c r="O221" s="195">
        <v>5278</v>
      </c>
      <c r="P221" s="220">
        <v>0.22062904717853837</v>
      </c>
      <c r="Q221" s="202">
        <v>7812</v>
      </c>
      <c r="R221" s="221">
        <v>0.14612676056338025</v>
      </c>
    </row>
    <row r="222" spans="2:18" ht="15" hidden="1" customHeight="1" outlineLevel="1">
      <c r="B222" s="63" t="s">
        <v>83</v>
      </c>
      <c r="C222" s="195">
        <v>16</v>
      </c>
      <c r="D222" s="220">
        <v>0.23076923076923084</v>
      </c>
      <c r="E222" s="202">
        <v>156</v>
      </c>
      <c r="F222" s="221">
        <v>-3.105590062111796E-2</v>
      </c>
      <c r="G222" s="195">
        <v>458</v>
      </c>
      <c r="H222" s="220">
        <v>-0.18794326241134751</v>
      </c>
      <c r="I222" s="202">
        <v>1927</v>
      </c>
      <c r="J222" s="221">
        <v>-0.13432165318957767</v>
      </c>
      <c r="K222" s="195">
        <v>12</v>
      </c>
      <c r="L222" s="220">
        <v>-0.5</v>
      </c>
      <c r="M222" s="202">
        <v>2569</v>
      </c>
      <c r="N222" s="221">
        <v>-0.14022757697456489</v>
      </c>
      <c r="O222" s="195">
        <v>4325</v>
      </c>
      <c r="P222" s="220">
        <v>-7.8610992756710685E-2</v>
      </c>
      <c r="Q222" s="202">
        <v>6894</v>
      </c>
      <c r="R222" s="221">
        <v>-0.10257745378807603</v>
      </c>
    </row>
    <row r="223" spans="2:18" ht="15" hidden="1" customHeight="1" outlineLevel="1">
      <c r="B223" s="63" t="s">
        <v>82</v>
      </c>
      <c r="C223" s="195">
        <v>29</v>
      </c>
      <c r="D223" s="220">
        <v>28</v>
      </c>
      <c r="E223" s="202">
        <v>98</v>
      </c>
      <c r="F223" s="221">
        <v>-0.70919881305637977</v>
      </c>
      <c r="G223" s="195">
        <v>524</v>
      </c>
      <c r="H223" s="220">
        <v>-0.35705521472392643</v>
      </c>
      <c r="I223" s="202">
        <v>1670</v>
      </c>
      <c r="J223" s="221">
        <v>-0.42572214580467671</v>
      </c>
      <c r="K223" s="195">
        <v>17</v>
      </c>
      <c r="L223" s="220">
        <v>-0.19047619047619047</v>
      </c>
      <c r="M223" s="202">
        <v>2338</v>
      </c>
      <c r="N223" s="221">
        <v>-0.42724154826065652</v>
      </c>
      <c r="O223" s="195">
        <v>7095</v>
      </c>
      <c r="P223" s="220">
        <v>0.69009051929490228</v>
      </c>
      <c r="Q223" s="202">
        <v>9433</v>
      </c>
      <c r="R223" s="221">
        <v>0.13925120772946853</v>
      </c>
    </row>
    <row r="224" spans="2:18" ht="15" hidden="1" customHeight="1" outlineLevel="1">
      <c r="B224" s="63" t="s">
        <v>81</v>
      </c>
      <c r="C224" s="195">
        <v>55</v>
      </c>
      <c r="D224" s="220">
        <v>3.583333333333333</v>
      </c>
      <c r="E224" s="202">
        <v>243</v>
      </c>
      <c r="F224" s="221">
        <v>-0.22611464968152861</v>
      </c>
      <c r="G224" s="195">
        <v>914</v>
      </c>
      <c r="H224" s="220">
        <v>-0.19329214474845546</v>
      </c>
      <c r="I224" s="202">
        <v>2141</v>
      </c>
      <c r="J224" s="221">
        <v>-0.17240046385775032</v>
      </c>
      <c r="K224" s="195">
        <v>35</v>
      </c>
      <c r="L224" s="220">
        <v>0.34615384615384626</v>
      </c>
      <c r="M224" s="202">
        <v>3388</v>
      </c>
      <c r="N224" s="221">
        <v>-0.16797642436149307</v>
      </c>
      <c r="O224" s="195">
        <v>7735</v>
      </c>
      <c r="P224" s="220">
        <v>0.34944173063503148</v>
      </c>
      <c r="Q224" s="202">
        <v>11123</v>
      </c>
      <c r="R224" s="221">
        <v>0.13453692370461034</v>
      </c>
    </row>
    <row r="225" spans="2:18" ht="15" hidden="1" customHeight="1" outlineLevel="1">
      <c r="B225" s="63" t="s">
        <v>80</v>
      </c>
      <c r="C225" s="195">
        <v>29</v>
      </c>
      <c r="D225" s="220">
        <v>0.70588235294117641</v>
      </c>
      <c r="E225" s="202">
        <v>192</v>
      </c>
      <c r="F225" s="221">
        <v>-0.2615384615384615</v>
      </c>
      <c r="G225" s="195">
        <v>812</v>
      </c>
      <c r="H225" s="220">
        <v>-0.35606661379857252</v>
      </c>
      <c r="I225" s="202">
        <v>1782</v>
      </c>
      <c r="J225" s="221">
        <v>-0.22454308093994779</v>
      </c>
      <c r="K225" s="195">
        <v>31</v>
      </c>
      <c r="L225" s="220">
        <v>-0.11428571428571432</v>
      </c>
      <c r="M225" s="202">
        <v>2846</v>
      </c>
      <c r="N225" s="221">
        <v>-0.26478946008783255</v>
      </c>
      <c r="O225" s="195">
        <v>7302</v>
      </c>
      <c r="P225" s="220">
        <v>0.19372241294752324</v>
      </c>
      <c r="Q225" s="202">
        <v>10148</v>
      </c>
      <c r="R225" s="221">
        <v>1.6019223067681221E-2</v>
      </c>
    </row>
    <row r="226" spans="2:18" ht="15" hidden="1" customHeight="1" outlineLevel="1">
      <c r="B226" s="63" t="s">
        <v>79</v>
      </c>
      <c r="C226" s="195">
        <v>51</v>
      </c>
      <c r="D226" s="220">
        <v>2.1875</v>
      </c>
      <c r="E226" s="202">
        <v>154</v>
      </c>
      <c r="F226" s="221">
        <v>-0.125</v>
      </c>
      <c r="G226" s="195">
        <v>691</v>
      </c>
      <c r="H226" s="220">
        <v>-0.25618945102260493</v>
      </c>
      <c r="I226" s="202">
        <v>1737</v>
      </c>
      <c r="J226" s="221">
        <v>-0.18869687062120499</v>
      </c>
      <c r="K226" s="195">
        <v>15</v>
      </c>
      <c r="L226" s="220">
        <v>-0.55882352941176472</v>
      </c>
      <c r="M226" s="202">
        <v>2648</v>
      </c>
      <c r="N226" s="221">
        <v>-0.19660194174757284</v>
      </c>
      <c r="O226" s="195">
        <v>7770</v>
      </c>
      <c r="P226" s="220">
        <v>0.36435469710272161</v>
      </c>
      <c r="Q226" s="202">
        <v>10418</v>
      </c>
      <c r="R226" s="221">
        <v>0.15871426982538095</v>
      </c>
    </row>
    <row r="227" spans="2:18" collapsed="1">
      <c r="B227" s="227">
        <v>1995</v>
      </c>
      <c r="C227" s="228">
        <v>267</v>
      </c>
      <c r="D227" s="229">
        <v>0.31527093596059119</v>
      </c>
      <c r="E227" s="228">
        <v>1250</v>
      </c>
      <c r="F227" s="229">
        <v>-0.44096601073345254</v>
      </c>
      <c r="G227" s="228">
        <v>7752</v>
      </c>
      <c r="H227" s="229">
        <v>-0.2657004830917874</v>
      </c>
      <c r="I227" s="228">
        <v>23314</v>
      </c>
      <c r="J227" s="229">
        <v>-0.14513053681431509</v>
      </c>
      <c r="K227" s="228">
        <v>243</v>
      </c>
      <c r="L227" s="229">
        <v>6.578947368421062E-2</v>
      </c>
      <c r="M227" s="228">
        <v>32803</v>
      </c>
      <c r="N227" s="229">
        <v>-0.18996937969182137</v>
      </c>
      <c r="O227" s="228">
        <v>75751</v>
      </c>
      <c r="P227" s="229">
        <v>0.16225297655578741</v>
      </c>
      <c r="Q227" s="228">
        <v>108554</v>
      </c>
      <c r="R227" s="229">
        <v>2.7273071390718551E-2</v>
      </c>
    </row>
    <row r="228" spans="2:18" ht="15" hidden="1" customHeight="1" outlineLevel="1">
      <c r="B228" s="63" t="s">
        <v>90</v>
      </c>
      <c r="C228" s="195">
        <v>54</v>
      </c>
      <c r="D228" s="220">
        <v>0.9285714285714286</v>
      </c>
      <c r="E228" s="202">
        <v>199</v>
      </c>
      <c r="F228" s="221">
        <v>-0.62022900763358779</v>
      </c>
      <c r="G228" s="195">
        <v>795</v>
      </c>
      <c r="H228" s="220">
        <v>4.4678055190538801E-2</v>
      </c>
      <c r="I228" s="202">
        <v>1530</v>
      </c>
      <c r="J228" s="221">
        <v>-7.664453832226914E-2</v>
      </c>
      <c r="K228" s="195">
        <v>13</v>
      </c>
      <c r="L228" s="220">
        <v>-0.35</v>
      </c>
      <c r="M228" s="202">
        <v>2591</v>
      </c>
      <c r="N228" s="221">
        <v>-0.13344481605351166</v>
      </c>
      <c r="O228" s="195">
        <v>4466</v>
      </c>
      <c r="P228" s="220">
        <v>-2.0111731843575065E-3</v>
      </c>
      <c r="Q228" s="202">
        <v>7057</v>
      </c>
      <c r="R228" s="221">
        <v>-5.4655056932350954E-2</v>
      </c>
    </row>
    <row r="229" spans="2:18" ht="15" hidden="1" customHeight="1" outlineLevel="1">
      <c r="B229" s="63" t="s">
        <v>89</v>
      </c>
      <c r="C229" s="195">
        <v>28</v>
      </c>
      <c r="D229" s="220">
        <v>-0.41666666666666663</v>
      </c>
      <c r="E229" s="202">
        <v>235</v>
      </c>
      <c r="F229" s="221">
        <v>-0.26791277258566981</v>
      </c>
      <c r="G229" s="195">
        <v>675</v>
      </c>
      <c r="H229" s="220">
        <v>-0.38299817184643514</v>
      </c>
      <c r="I229" s="202">
        <v>2314</v>
      </c>
      <c r="J229" s="221">
        <v>1.2981393336217728E-3</v>
      </c>
      <c r="K229" s="195">
        <v>22</v>
      </c>
      <c r="L229" s="220">
        <v>-0.38888888888888884</v>
      </c>
      <c r="M229" s="202">
        <v>3274</v>
      </c>
      <c r="N229" s="221">
        <v>-0.14068241469816278</v>
      </c>
      <c r="O229" s="195">
        <v>4365</v>
      </c>
      <c r="P229" s="220">
        <v>-9.0805902383654935E-3</v>
      </c>
      <c r="Q229" s="202">
        <v>7639</v>
      </c>
      <c r="R229" s="221">
        <v>-7.0115642118076638E-2</v>
      </c>
    </row>
    <row r="230" spans="2:18" ht="15" hidden="1" customHeight="1" outlineLevel="1">
      <c r="B230" s="63" t="s">
        <v>88</v>
      </c>
      <c r="C230" s="195">
        <v>15</v>
      </c>
      <c r="D230" s="220">
        <v>2</v>
      </c>
      <c r="E230" s="202">
        <v>235</v>
      </c>
      <c r="F230" s="221">
        <v>-0.36141304347826086</v>
      </c>
      <c r="G230" s="195">
        <v>871</v>
      </c>
      <c r="H230" s="220">
        <v>-0.18292682926829273</v>
      </c>
      <c r="I230" s="202">
        <v>2249</v>
      </c>
      <c r="J230" s="221">
        <v>3.1178358551123386E-2</v>
      </c>
      <c r="K230" s="195">
        <v>9</v>
      </c>
      <c r="L230" s="220">
        <v>-0.6785714285714286</v>
      </c>
      <c r="M230" s="202">
        <v>3379</v>
      </c>
      <c r="N230" s="221">
        <v>-7.3739035087719285E-2</v>
      </c>
      <c r="O230" s="195">
        <v>6113</v>
      </c>
      <c r="P230" s="220">
        <v>0.31547234775123734</v>
      </c>
      <c r="Q230" s="202">
        <v>9492</v>
      </c>
      <c r="R230" s="221">
        <v>0.14430379746835453</v>
      </c>
    </row>
    <row r="231" spans="2:18" ht="15" hidden="1" customHeight="1" outlineLevel="1">
      <c r="B231" s="63" t="s">
        <v>87</v>
      </c>
      <c r="C231" s="195">
        <v>11</v>
      </c>
      <c r="D231" s="220">
        <v>-0.3125</v>
      </c>
      <c r="E231" s="202">
        <v>96</v>
      </c>
      <c r="F231" s="221">
        <v>-0.71764705882352942</v>
      </c>
      <c r="G231" s="195">
        <v>748</v>
      </c>
      <c r="H231" s="220">
        <v>0.1316187594553706</v>
      </c>
      <c r="I231" s="202">
        <v>2240</v>
      </c>
      <c r="J231" s="221">
        <v>0.75548589341692796</v>
      </c>
      <c r="K231" s="195">
        <v>7</v>
      </c>
      <c r="L231" s="220">
        <v>-0.9623655913978495</v>
      </c>
      <c r="M231" s="202">
        <v>3102</v>
      </c>
      <c r="N231" s="221">
        <v>0.2513110125050424</v>
      </c>
      <c r="O231" s="195">
        <v>5234</v>
      </c>
      <c r="P231" s="220">
        <v>0.23414289082763506</v>
      </c>
      <c r="Q231" s="202">
        <v>8336</v>
      </c>
      <c r="R231" s="221">
        <v>0.24047619047619051</v>
      </c>
    </row>
    <row r="232" spans="2:18" ht="15" hidden="1" customHeight="1" outlineLevel="1">
      <c r="B232" s="63" t="s">
        <v>86</v>
      </c>
      <c r="C232" s="195">
        <v>4</v>
      </c>
      <c r="D232" s="220">
        <v>-0.77777777777777779</v>
      </c>
      <c r="E232" s="202">
        <v>97</v>
      </c>
      <c r="F232" s="221">
        <v>-0.82201834862385326</v>
      </c>
      <c r="G232" s="195">
        <v>993</v>
      </c>
      <c r="H232" s="220">
        <v>-0.23966309341500769</v>
      </c>
      <c r="I232" s="202">
        <v>2189</v>
      </c>
      <c r="J232" s="221">
        <v>0.64958553127354945</v>
      </c>
      <c r="K232" s="195">
        <v>10</v>
      </c>
      <c r="L232" s="220">
        <v>-0.52380952380952384</v>
      </c>
      <c r="M232" s="202">
        <v>3293</v>
      </c>
      <c r="N232" s="221">
        <v>2.3624494870997825E-2</v>
      </c>
      <c r="O232" s="195">
        <v>6382</v>
      </c>
      <c r="P232" s="220">
        <v>0.52825670498084287</v>
      </c>
      <c r="Q232" s="202">
        <v>9675</v>
      </c>
      <c r="R232" s="221">
        <v>0.3086703638577033</v>
      </c>
    </row>
    <row r="233" spans="2:18" ht="15" hidden="1" customHeight="1" outlineLevel="1">
      <c r="B233" s="63" t="s">
        <v>85</v>
      </c>
      <c r="C233" s="195">
        <v>28</v>
      </c>
      <c r="D233" s="220">
        <v>2.5</v>
      </c>
      <c r="E233" s="202">
        <v>84</v>
      </c>
      <c r="F233" s="221">
        <v>-0.85738539898132426</v>
      </c>
      <c r="G233" s="195">
        <v>1242</v>
      </c>
      <c r="H233" s="220">
        <v>0.74438202247191021</v>
      </c>
      <c r="I233" s="202">
        <v>2681</v>
      </c>
      <c r="J233" s="221">
        <v>0.56600467289719636</v>
      </c>
      <c r="K233" s="195">
        <v>21</v>
      </c>
      <c r="L233" s="220">
        <v>0.61538461538461542</v>
      </c>
      <c r="M233" s="202">
        <v>4056</v>
      </c>
      <c r="N233" s="221">
        <v>0.33684904416611738</v>
      </c>
      <c r="O233" s="195">
        <v>7856</v>
      </c>
      <c r="P233" s="220">
        <v>0.32100218597612251</v>
      </c>
      <c r="Q233" s="202">
        <v>11912</v>
      </c>
      <c r="R233" s="221">
        <v>0.32635563968377679</v>
      </c>
    </row>
    <row r="234" spans="2:18" ht="15" hidden="1" customHeight="1" outlineLevel="1">
      <c r="B234" s="63" t="s">
        <v>84</v>
      </c>
      <c r="C234" s="195">
        <v>4</v>
      </c>
      <c r="D234" s="220">
        <v>0.33333333333333326</v>
      </c>
      <c r="E234" s="202">
        <v>42</v>
      </c>
      <c r="F234" s="221">
        <v>-0.84328358208955223</v>
      </c>
      <c r="G234" s="195">
        <v>531</v>
      </c>
      <c r="H234" s="220">
        <v>0.44686648501362392</v>
      </c>
      <c r="I234" s="202">
        <v>1909</v>
      </c>
      <c r="J234" s="221">
        <v>0.55836734693877554</v>
      </c>
      <c r="K234" s="195">
        <v>6</v>
      </c>
      <c r="L234" s="220">
        <v>-0.625</v>
      </c>
      <c r="M234" s="202">
        <v>2492</v>
      </c>
      <c r="N234" s="221">
        <v>0.32623736029803085</v>
      </c>
      <c r="O234" s="195">
        <v>4324</v>
      </c>
      <c r="P234" s="220">
        <v>0.42143326758711375</v>
      </c>
      <c r="Q234" s="202">
        <v>6816</v>
      </c>
      <c r="R234" s="221">
        <v>0.38508433245275353</v>
      </c>
    </row>
    <row r="235" spans="2:18" ht="15" hidden="1" customHeight="1" outlineLevel="1">
      <c r="B235" s="63" t="s">
        <v>83</v>
      </c>
      <c r="C235" s="195">
        <v>13</v>
      </c>
      <c r="D235" s="220">
        <v>1.1666666666666665</v>
      </c>
      <c r="E235" s="202">
        <v>161</v>
      </c>
      <c r="F235" s="221">
        <v>-0.57963446475195823</v>
      </c>
      <c r="G235" s="195">
        <v>564</v>
      </c>
      <c r="H235" s="220">
        <v>0.3364928909952607</v>
      </c>
      <c r="I235" s="202">
        <v>2226</v>
      </c>
      <c r="J235" s="221">
        <v>0.72692009309542271</v>
      </c>
      <c r="K235" s="195">
        <v>24</v>
      </c>
      <c r="L235" s="220">
        <v>0.5</v>
      </c>
      <c r="M235" s="202">
        <v>2988</v>
      </c>
      <c r="N235" s="221">
        <v>0.41209829867674852</v>
      </c>
      <c r="O235" s="195">
        <v>4694</v>
      </c>
      <c r="P235" s="220">
        <v>0.72130546387972139</v>
      </c>
      <c r="Q235" s="202">
        <v>7682</v>
      </c>
      <c r="R235" s="221">
        <v>0.5862068965517242</v>
      </c>
    </row>
    <row r="236" spans="2:18" ht="15" hidden="1" customHeight="1" outlineLevel="1">
      <c r="B236" s="63" t="s">
        <v>82</v>
      </c>
      <c r="C236" s="195">
        <v>1</v>
      </c>
      <c r="D236" s="220">
        <v>-0.92307692307692313</v>
      </c>
      <c r="E236" s="202">
        <v>337</v>
      </c>
      <c r="F236" s="221">
        <v>8.3601286173633493E-2</v>
      </c>
      <c r="G236" s="195">
        <v>815</v>
      </c>
      <c r="H236" s="220">
        <v>0.42233856893542754</v>
      </c>
      <c r="I236" s="202">
        <v>2908</v>
      </c>
      <c r="J236" s="221">
        <v>1.6950880444856349</v>
      </c>
      <c r="K236" s="195">
        <v>21</v>
      </c>
      <c r="L236" s="220">
        <v>0.10526315789473695</v>
      </c>
      <c r="M236" s="202">
        <v>4082</v>
      </c>
      <c r="N236" s="221">
        <v>1.0461152882205513</v>
      </c>
      <c r="O236" s="195">
        <v>4198</v>
      </c>
      <c r="P236" s="220">
        <v>0.23798289590091426</v>
      </c>
      <c r="Q236" s="202">
        <v>8280</v>
      </c>
      <c r="R236" s="221">
        <v>0.53731897512068327</v>
      </c>
    </row>
    <row r="237" spans="2:18" ht="15" hidden="1" customHeight="1" outlineLevel="1">
      <c r="B237" s="63" t="s">
        <v>81</v>
      </c>
      <c r="C237" s="195">
        <v>12</v>
      </c>
      <c r="D237" s="220">
        <v>-0.4</v>
      </c>
      <c r="E237" s="202">
        <v>314</v>
      </c>
      <c r="F237" s="221">
        <v>-0.29596412556053808</v>
      </c>
      <c r="G237" s="195">
        <v>1133</v>
      </c>
      <c r="H237" s="220">
        <v>0.55631868131868134</v>
      </c>
      <c r="I237" s="202">
        <v>2587</v>
      </c>
      <c r="J237" s="221">
        <v>0.50406976744186038</v>
      </c>
      <c r="K237" s="195">
        <v>26</v>
      </c>
      <c r="L237" s="220">
        <v>0.36842105263157898</v>
      </c>
      <c r="M237" s="202">
        <v>4072</v>
      </c>
      <c r="N237" s="221">
        <v>0.38833958404364122</v>
      </c>
      <c r="O237" s="195">
        <v>5732</v>
      </c>
      <c r="P237" s="220">
        <v>0.2866442199775534</v>
      </c>
      <c r="Q237" s="202">
        <v>9804</v>
      </c>
      <c r="R237" s="221">
        <v>0.3270167839740119</v>
      </c>
    </row>
    <row r="238" spans="2:18" ht="15" hidden="1" customHeight="1" outlineLevel="1">
      <c r="B238" s="63" t="s">
        <v>80</v>
      </c>
      <c r="C238" s="195">
        <v>17</v>
      </c>
      <c r="D238" s="220">
        <v>0</v>
      </c>
      <c r="E238" s="202">
        <v>260</v>
      </c>
      <c r="F238" s="221">
        <v>-0.5</v>
      </c>
      <c r="G238" s="195">
        <v>1261</v>
      </c>
      <c r="H238" s="220">
        <v>0.25722831505483557</v>
      </c>
      <c r="I238" s="202">
        <v>2298</v>
      </c>
      <c r="J238" s="221">
        <v>0.64613180515759305</v>
      </c>
      <c r="K238" s="195">
        <v>35</v>
      </c>
      <c r="L238" s="220">
        <v>0</v>
      </c>
      <c r="M238" s="202">
        <v>3871</v>
      </c>
      <c r="N238" s="221">
        <v>0.30292830696735096</v>
      </c>
      <c r="O238" s="195">
        <v>6117</v>
      </c>
      <c r="P238" s="220">
        <v>0.4443919716646989</v>
      </c>
      <c r="Q238" s="202">
        <v>9988</v>
      </c>
      <c r="R238" s="221">
        <v>0.38606716625034698</v>
      </c>
    </row>
    <row r="239" spans="2:18" ht="15" hidden="1" customHeight="1" outlineLevel="1">
      <c r="B239" s="63" t="s">
        <v>79</v>
      </c>
      <c r="C239" s="195">
        <v>16</v>
      </c>
      <c r="D239" s="220">
        <v>0.23076923076923084</v>
      </c>
      <c r="E239" s="202">
        <v>176</v>
      </c>
      <c r="F239" s="221">
        <v>-0.61987041036717061</v>
      </c>
      <c r="G239" s="195">
        <v>929</v>
      </c>
      <c r="H239" s="220">
        <v>0.14549938347718872</v>
      </c>
      <c r="I239" s="202">
        <v>2141</v>
      </c>
      <c r="J239" s="221">
        <v>0.93931159420289845</v>
      </c>
      <c r="K239" s="195">
        <v>34</v>
      </c>
      <c r="L239" s="220">
        <v>1.4285714285714284</v>
      </c>
      <c r="M239" s="202">
        <v>3296</v>
      </c>
      <c r="N239" s="221">
        <v>0.37047817047817055</v>
      </c>
      <c r="O239" s="195">
        <v>5695</v>
      </c>
      <c r="P239" s="220">
        <v>0.48849973863042351</v>
      </c>
      <c r="Q239" s="202">
        <v>8991</v>
      </c>
      <c r="R239" s="221">
        <v>0.44294655753490608</v>
      </c>
    </row>
    <row r="240" spans="2:18" collapsed="1">
      <c r="B240" s="227">
        <v>1994</v>
      </c>
      <c r="C240" s="228">
        <v>203</v>
      </c>
      <c r="D240" s="229">
        <v>4.1025641025641102E-2</v>
      </c>
      <c r="E240" s="228">
        <v>2236</v>
      </c>
      <c r="F240" s="229">
        <v>-0.55966916108704212</v>
      </c>
      <c r="G240" s="228">
        <v>10557</v>
      </c>
      <c r="H240" s="229">
        <v>0.11079545454545459</v>
      </c>
      <c r="I240" s="228">
        <v>27272</v>
      </c>
      <c r="J240" s="229">
        <v>0.49214860206817312</v>
      </c>
      <c r="K240" s="228">
        <v>228</v>
      </c>
      <c r="L240" s="229">
        <v>-0.46099290780141844</v>
      </c>
      <c r="M240" s="228">
        <v>40496</v>
      </c>
      <c r="N240" s="229">
        <v>0.20966633808286295</v>
      </c>
      <c r="O240" s="228">
        <v>65176</v>
      </c>
      <c r="P240" s="229">
        <v>0.31490709544656736</v>
      </c>
      <c r="Q240" s="228">
        <v>105672</v>
      </c>
      <c r="R240" s="229">
        <v>0.27248205770434941</v>
      </c>
    </row>
    <row r="241" spans="2:18" ht="15" hidden="1" customHeight="1" outlineLevel="1">
      <c r="B241" s="63" t="s">
        <v>90</v>
      </c>
      <c r="C241" s="195">
        <v>28</v>
      </c>
      <c r="D241" s="220">
        <v>-0.28205128205128205</v>
      </c>
      <c r="E241" s="202">
        <v>524</v>
      </c>
      <c r="F241" s="221">
        <v>3.8314176245211051E-3</v>
      </c>
      <c r="G241" s="195">
        <v>761</v>
      </c>
      <c r="H241" s="220">
        <v>-1.312335958005284E-3</v>
      </c>
      <c r="I241" s="202">
        <v>1657</v>
      </c>
      <c r="J241" s="221">
        <v>0.19898697539797405</v>
      </c>
      <c r="K241" s="195">
        <v>20</v>
      </c>
      <c r="L241" s="220">
        <v>1</v>
      </c>
      <c r="M241" s="202">
        <v>2990</v>
      </c>
      <c r="N241" s="221">
        <v>0.10128913443830578</v>
      </c>
      <c r="O241" s="195">
        <v>4475</v>
      </c>
      <c r="P241" s="220">
        <v>4.3853510613482527E-2</v>
      </c>
      <c r="Q241" s="202">
        <v>7465</v>
      </c>
      <c r="R241" s="221">
        <v>6.6123964581548123E-2</v>
      </c>
    </row>
    <row r="242" spans="2:18" ht="15" hidden="1" customHeight="1" outlineLevel="1">
      <c r="B242" s="63" t="s">
        <v>89</v>
      </c>
      <c r="C242" s="195">
        <v>48</v>
      </c>
      <c r="D242" s="220">
        <v>0.11627906976744184</v>
      </c>
      <c r="E242" s="202">
        <v>321</v>
      </c>
      <c r="F242" s="221">
        <v>0.12631578947368416</v>
      </c>
      <c r="G242" s="195">
        <v>1094</v>
      </c>
      <c r="H242" s="220">
        <v>0.66768292682926833</v>
      </c>
      <c r="I242" s="202">
        <v>2311</v>
      </c>
      <c r="J242" s="221">
        <v>0.2444803446418955</v>
      </c>
      <c r="K242" s="195">
        <v>36</v>
      </c>
      <c r="L242" s="220">
        <v>0.89473684210526305</v>
      </c>
      <c r="M242" s="202">
        <v>3810</v>
      </c>
      <c r="N242" s="221">
        <v>0.33216783216783208</v>
      </c>
      <c r="O242" s="195">
        <v>4405</v>
      </c>
      <c r="P242" s="220">
        <v>0.55708731000353473</v>
      </c>
      <c r="Q242" s="202">
        <v>8215</v>
      </c>
      <c r="R242" s="221">
        <v>0.44401476533661444</v>
      </c>
    </row>
    <row r="243" spans="2:18" ht="15" hidden="1" customHeight="1" outlineLevel="1">
      <c r="B243" s="63" t="s">
        <v>88</v>
      </c>
      <c r="C243" s="195">
        <v>5</v>
      </c>
      <c r="D243" s="220">
        <v>-0.78260869565217395</v>
      </c>
      <c r="E243" s="202">
        <v>368</v>
      </c>
      <c r="F243" s="221">
        <v>0.68807339449541294</v>
      </c>
      <c r="G243" s="195">
        <v>1066</v>
      </c>
      <c r="H243" s="220">
        <v>1.0426540284360186E-2</v>
      </c>
      <c r="I243" s="202">
        <v>2181</v>
      </c>
      <c r="J243" s="221">
        <v>-0.26910187667560326</v>
      </c>
      <c r="K243" s="195">
        <v>28</v>
      </c>
      <c r="L243" s="220">
        <v>0.21739130434782616</v>
      </c>
      <c r="M243" s="202">
        <v>3648</v>
      </c>
      <c r="N243" s="221">
        <v>-0.15221938182663253</v>
      </c>
      <c r="O243" s="195">
        <v>4647</v>
      </c>
      <c r="P243" s="220">
        <v>-0.21846619576185666</v>
      </c>
      <c r="Q243" s="202">
        <v>8295</v>
      </c>
      <c r="R243" s="221">
        <v>-0.19065274660942533</v>
      </c>
    </row>
    <row r="244" spans="2:18" ht="15" hidden="1" customHeight="1" outlineLevel="1">
      <c r="B244" s="63" t="s">
        <v>87</v>
      </c>
      <c r="C244" s="195">
        <v>16</v>
      </c>
      <c r="D244" s="220">
        <v>-0.66666666666666674</v>
      </c>
      <c r="E244" s="202">
        <v>340</v>
      </c>
      <c r="F244" s="221">
        <v>2.8636363636363638</v>
      </c>
      <c r="G244" s="195">
        <v>661</v>
      </c>
      <c r="H244" s="220">
        <v>-0.17990074441687343</v>
      </c>
      <c r="I244" s="202">
        <v>1276</v>
      </c>
      <c r="J244" s="221">
        <v>0.17171717171717171</v>
      </c>
      <c r="K244" s="195">
        <v>186</v>
      </c>
      <c r="L244" s="220">
        <v>9.9411764705882355</v>
      </c>
      <c r="M244" s="202">
        <v>2479</v>
      </c>
      <c r="N244" s="221">
        <v>0.21044921875</v>
      </c>
      <c r="O244" s="195">
        <v>4241</v>
      </c>
      <c r="P244" s="220">
        <v>2.464363372795364E-2</v>
      </c>
      <c r="Q244" s="202">
        <v>6720</v>
      </c>
      <c r="R244" s="221">
        <v>8.6148375626313278E-2</v>
      </c>
    </row>
    <row r="245" spans="2:18" ht="15" hidden="1" customHeight="1" outlineLevel="1">
      <c r="B245" s="63" t="s">
        <v>86</v>
      </c>
      <c r="C245" s="195">
        <v>18</v>
      </c>
      <c r="D245" s="220">
        <v>-9.9999999999999978E-2</v>
      </c>
      <c r="E245" s="202">
        <v>545</v>
      </c>
      <c r="F245" s="221">
        <v>1.766497461928934</v>
      </c>
      <c r="G245" s="195">
        <v>1306</v>
      </c>
      <c r="H245" s="220">
        <v>0.31786074672048437</v>
      </c>
      <c r="I245" s="202">
        <v>1327</v>
      </c>
      <c r="J245" s="221">
        <v>-3.9102099927588729E-2</v>
      </c>
      <c r="K245" s="195">
        <v>21</v>
      </c>
      <c r="L245" s="220">
        <v>1.1000000000000001</v>
      </c>
      <c r="M245" s="202">
        <v>3217</v>
      </c>
      <c r="N245" s="221">
        <v>0.23778376298576376</v>
      </c>
      <c r="O245" s="195">
        <v>4176</v>
      </c>
      <c r="P245" s="220">
        <v>-0.3816997334912644</v>
      </c>
      <c r="Q245" s="202">
        <v>7393</v>
      </c>
      <c r="R245" s="221">
        <v>-0.2095584304501229</v>
      </c>
    </row>
    <row r="246" spans="2:18" ht="15" hidden="1" customHeight="1" outlineLevel="1">
      <c r="B246" s="63" t="s">
        <v>85</v>
      </c>
      <c r="C246" s="195">
        <v>8</v>
      </c>
      <c r="D246" s="220">
        <v>-0.80952380952380953</v>
      </c>
      <c r="E246" s="202">
        <v>589</v>
      </c>
      <c r="F246" s="221">
        <v>1.6531531531531534</v>
      </c>
      <c r="G246" s="195">
        <v>712</v>
      </c>
      <c r="H246" s="220">
        <v>-0.36879432624113473</v>
      </c>
      <c r="I246" s="202">
        <v>1712</v>
      </c>
      <c r="J246" s="221">
        <v>7.470182046453222E-2</v>
      </c>
      <c r="K246" s="195">
        <v>13</v>
      </c>
      <c r="L246" s="220">
        <v>-0.48</v>
      </c>
      <c r="M246" s="202">
        <v>3034</v>
      </c>
      <c r="N246" s="221">
        <v>7.9734219269103068E-3</v>
      </c>
      <c r="O246" s="195">
        <v>5947</v>
      </c>
      <c r="P246" s="220">
        <v>-0.33224792274870873</v>
      </c>
      <c r="Q246" s="202">
        <v>8981</v>
      </c>
      <c r="R246" s="221">
        <v>-0.24630748573346761</v>
      </c>
    </row>
    <row r="247" spans="2:18" ht="15" hidden="1" customHeight="1" outlineLevel="1">
      <c r="B247" s="63" t="s">
        <v>84</v>
      </c>
      <c r="C247" s="195">
        <v>3</v>
      </c>
      <c r="D247" s="220">
        <v>-0.82352941176470584</v>
      </c>
      <c r="E247" s="202">
        <v>268</v>
      </c>
      <c r="F247" s="221">
        <v>1.2905982905982905</v>
      </c>
      <c r="G247" s="195">
        <v>367</v>
      </c>
      <c r="H247" s="220">
        <v>-0.30360531309297911</v>
      </c>
      <c r="I247" s="202">
        <v>1225</v>
      </c>
      <c r="J247" s="221">
        <v>-0.10256410256410253</v>
      </c>
      <c r="K247" s="195">
        <v>16</v>
      </c>
      <c r="L247" s="220">
        <v>1</v>
      </c>
      <c r="M247" s="202">
        <v>1879</v>
      </c>
      <c r="N247" s="221">
        <v>-7.6204523107177957E-2</v>
      </c>
      <c r="O247" s="195">
        <v>3042</v>
      </c>
      <c r="P247" s="220">
        <v>-8.1798973739812819E-2</v>
      </c>
      <c r="Q247" s="202">
        <v>4921</v>
      </c>
      <c r="R247" s="221">
        <v>-7.9670843463624408E-2</v>
      </c>
    </row>
    <row r="248" spans="2:18" ht="15" hidden="1" customHeight="1" outlineLevel="1">
      <c r="B248" s="63" t="s">
        <v>83</v>
      </c>
      <c r="C248" s="195">
        <v>6</v>
      </c>
      <c r="D248" s="220">
        <v>-0.5714285714285714</v>
      </c>
      <c r="E248" s="202">
        <v>383</v>
      </c>
      <c r="F248" s="221">
        <v>1.2662721893491122</v>
      </c>
      <c r="G248" s="195">
        <v>422</v>
      </c>
      <c r="H248" s="220">
        <v>6.8354430379746756E-2</v>
      </c>
      <c r="I248" s="202">
        <v>1289</v>
      </c>
      <c r="J248" s="221">
        <v>-0.14805023132848649</v>
      </c>
      <c r="K248" s="195">
        <v>16</v>
      </c>
      <c r="L248" s="220">
        <v>-0.30434782608695654</v>
      </c>
      <c r="M248" s="202">
        <v>2116</v>
      </c>
      <c r="N248" s="221">
        <v>9.4607379375588607E-4</v>
      </c>
      <c r="O248" s="195">
        <v>2727</v>
      </c>
      <c r="P248" s="220">
        <v>3.6488027366020415E-2</v>
      </c>
      <c r="Q248" s="202">
        <v>4843</v>
      </c>
      <c r="R248" s="221">
        <v>2.0653319283456373E-2</v>
      </c>
    </row>
    <row r="249" spans="2:18" ht="15" hidden="1" customHeight="1" outlineLevel="1">
      <c r="B249" s="63" t="s">
        <v>82</v>
      </c>
      <c r="C249" s="195">
        <v>13</v>
      </c>
      <c r="D249" s="220">
        <v>-0.76363636363636367</v>
      </c>
      <c r="E249" s="202">
        <v>311</v>
      </c>
      <c r="F249" s="221">
        <v>6.5068493150684859E-2</v>
      </c>
      <c r="G249" s="195">
        <v>573</v>
      </c>
      <c r="H249" s="220">
        <v>-5.2083333333333703E-3</v>
      </c>
      <c r="I249" s="202">
        <v>1079</v>
      </c>
      <c r="J249" s="221">
        <v>-0.22763063707945597</v>
      </c>
      <c r="K249" s="195">
        <v>19</v>
      </c>
      <c r="L249" s="220">
        <v>-0.26923076923076927</v>
      </c>
      <c r="M249" s="202">
        <v>1995</v>
      </c>
      <c r="N249" s="221">
        <v>-0.14961636828644498</v>
      </c>
      <c r="O249" s="195">
        <v>3391</v>
      </c>
      <c r="P249" s="220">
        <v>1.3146100985957476E-2</v>
      </c>
      <c r="Q249" s="202">
        <v>5386</v>
      </c>
      <c r="R249" s="221">
        <v>-5.3925873880203756E-2</v>
      </c>
    </row>
    <row r="250" spans="2:18" ht="15" hidden="1" customHeight="1" outlineLevel="1">
      <c r="B250" s="63" t="s">
        <v>81</v>
      </c>
      <c r="C250" s="195">
        <v>20</v>
      </c>
      <c r="D250" s="220">
        <v>-0.23076923076923073</v>
      </c>
      <c r="E250" s="202">
        <v>446</v>
      </c>
      <c r="F250" s="221">
        <v>9.8522167487684831E-2</v>
      </c>
      <c r="G250" s="195">
        <v>728</v>
      </c>
      <c r="H250" s="220">
        <v>-0.28975609756097565</v>
      </c>
      <c r="I250" s="202">
        <v>1720</v>
      </c>
      <c r="J250" s="221">
        <v>7.2319201995012516E-2</v>
      </c>
      <c r="K250" s="195">
        <v>19</v>
      </c>
      <c r="L250" s="220">
        <v>-0.17391304347826086</v>
      </c>
      <c r="M250" s="202">
        <v>2933</v>
      </c>
      <c r="N250" s="221">
        <v>-4.8962386511024691E-2</v>
      </c>
      <c r="O250" s="195">
        <v>4455</v>
      </c>
      <c r="P250" s="220">
        <v>0.12131890259249944</v>
      </c>
      <c r="Q250" s="202">
        <v>7388</v>
      </c>
      <c r="R250" s="221">
        <v>4.6903783477398431E-2</v>
      </c>
    </row>
    <row r="251" spans="2:18" ht="15" hidden="1" customHeight="1" outlineLevel="1">
      <c r="B251" s="63" t="s">
        <v>80</v>
      </c>
      <c r="C251" s="195">
        <v>17</v>
      </c>
      <c r="D251" s="220">
        <v>-0.51428571428571423</v>
      </c>
      <c r="E251" s="202">
        <v>520</v>
      </c>
      <c r="F251" s="221">
        <v>1.1399176954732511</v>
      </c>
      <c r="G251" s="195">
        <v>1003</v>
      </c>
      <c r="H251" s="220">
        <v>0.41068917018284101</v>
      </c>
      <c r="I251" s="202">
        <v>1396</v>
      </c>
      <c r="J251" s="221">
        <v>5.7636887608070175E-3</v>
      </c>
      <c r="K251" s="195">
        <v>35</v>
      </c>
      <c r="L251" s="220">
        <v>0.45833333333333326</v>
      </c>
      <c r="M251" s="202">
        <v>2971</v>
      </c>
      <c r="N251" s="221">
        <v>0.23740108288213246</v>
      </c>
      <c r="O251" s="195">
        <v>4235</v>
      </c>
      <c r="P251" s="220">
        <v>-2.5092081031307556E-2</v>
      </c>
      <c r="Q251" s="202">
        <v>7206</v>
      </c>
      <c r="R251" s="221">
        <v>6.8346923647146118E-2</v>
      </c>
    </row>
    <row r="252" spans="2:18" ht="15" hidden="1" customHeight="1" outlineLevel="1">
      <c r="B252" s="63" t="s">
        <v>79</v>
      </c>
      <c r="C252" s="195">
        <v>13</v>
      </c>
      <c r="D252" s="220">
        <v>-0.60606060606060608</v>
      </c>
      <c r="E252" s="202">
        <v>463</v>
      </c>
      <c r="F252" s="221">
        <v>1.0577777777777779</v>
      </c>
      <c r="G252" s="195">
        <v>811</v>
      </c>
      <c r="H252" s="220">
        <v>-0.17914979757085026</v>
      </c>
      <c r="I252" s="202">
        <v>1104</v>
      </c>
      <c r="J252" s="221">
        <v>-0.34982332155477036</v>
      </c>
      <c r="K252" s="195">
        <v>14</v>
      </c>
      <c r="L252" s="220">
        <v>-0.5</v>
      </c>
      <c r="M252" s="202">
        <v>2405</v>
      </c>
      <c r="N252" s="221">
        <v>-0.19078061911170929</v>
      </c>
      <c r="O252" s="195">
        <v>3826</v>
      </c>
      <c r="P252" s="220">
        <v>-0.13867627194957222</v>
      </c>
      <c r="Q252" s="202">
        <v>6231</v>
      </c>
      <c r="R252" s="221">
        <v>-0.15956298893984355</v>
      </c>
    </row>
    <row r="253" spans="2:18" collapsed="1">
      <c r="B253" s="227">
        <v>1993</v>
      </c>
      <c r="C253" s="228">
        <v>195</v>
      </c>
      <c r="D253" s="229">
        <v>-0.50632911392405067</v>
      </c>
      <c r="E253" s="228">
        <v>5078</v>
      </c>
      <c r="F253" s="229">
        <v>0.70174262734584447</v>
      </c>
      <c r="G253" s="228">
        <v>9504</v>
      </c>
      <c r="H253" s="229">
        <v>-1.2058212058212003E-2</v>
      </c>
      <c r="I253" s="228">
        <v>18277</v>
      </c>
      <c r="J253" s="229">
        <v>-5.0594774297439082E-2</v>
      </c>
      <c r="K253" s="228">
        <v>423</v>
      </c>
      <c r="L253" s="229">
        <v>0.79237288135593231</v>
      </c>
      <c r="M253" s="228">
        <v>33477</v>
      </c>
      <c r="N253" s="229">
        <v>3.0505448500892651E-2</v>
      </c>
      <c r="O253" s="228">
        <v>49567</v>
      </c>
      <c r="P253" s="229">
        <v>-9.7321119629946606E-2</v>
      </c>
      <c r="Q253" s="228">
        <v>83044</v>
      </c>
      <c r="R253" s="229">
        <v>-4.980720162019292E-2</v>
      </c>
    </row>
    <row r="254" spans="2:18" ht="15" hidden="1" customHeight="1" outlineLevel="1">
      <c r="B254" s="63" t="s">
        <v>90</v>
      </c>
      <c r="C254" s="195">
        <v>39</v>
      </c>
      <c r="D254" s="220">
        <v>0.625</v>
      </c>
      <c r="E254" s="202">
        <v>522</v>
      </c>
      <c r="F254" s="221">
        <v>0.73421926910299007</v>
      </c>
      <c r="G254" s="195">
        <v>762</v>
      </c>
      <c r="H254" s="220">
        <v>-8.3032490974729201E-2</v>
      </c>
      <c r="I254" s="202">
        <v>1382</v>
      </c>
      <c r="J254" s="221">
        <v>7.6323987538940763E-2</v>
      </c>
      <c r="K254" s="195">
        <v>10</v>
      </c>
      <c r="L254" s="220">
        <v>-0.6</v>
      </c>
      <c r="M254" s="202">
        <v>2715</v>
      </c>
      <c r="N254" s="221">
        <v>0.10141987829614596</v>
      </c>
      <c r="O254" s="195">
        <v>4287</v>
      </c>
      <c r="P254" s="220">
        <v>7.6054216867469826E-2</v>
      </c>
      <c r="Q254" s="202">
        <v>7002</v>
      </c>
      <c r="R254" s="221">
        <v>8.5749728640099221E-2</v>
      </c>
    </row>
    <row r="255" spans="2:18" ht="15" hidden="1" customHeight="1" outlineLevel="1">
      <c r="B255" s="63" t="s">
        <v>89</v>
      </c>
      <c r="C255" s="195">
        <v>43</v>
      </c>
      <c r="D255" s="220">
        <v>1.263157894736842</v>
      </c>
      <c r="E255" s="202">
        <v>285</v>
      </c>
      <c r="F255" s="221">
        <v>-0.19263456090651554</v>
      </c>
      <c r="G255" s="195">
        <v>656</v>
      </c>
      <c r="H255" s="220">
        <v>-0.23274853801169593</v>
      </c>
      <c r="I255" s="202">
        <v>1857</v>
      </c>
      <c r="J255" s="221">
        <v>0.46914556962025311</v>
      </c>
      <c r="K255" s="195">
        <v>19</v>
      </c>
      <c r="L255" s="220">
        <v>0.11764705882352944</v>
      </c>
      <c r="M255" s="202">
        <v>2860</v>
      </c>
      <c r="N255" s="221">
        <v>0.14035087719298245</v>
      </c>
      <c r="O255" s="195">
        <v>2829</v>
      </c>
      <c r="P255" s="220">
        <v>-0.39434810533076425</v>
      </c>
      <c r="Q255" s="202">
        <v>5689</v>
      </c>
      <c r="R255" s="221">
        <v>-0.20754979802200868</v>
      </c>
    </row>
    <row r="256" spans="2:18" ht="15" hidden="1" customHeight="1" outlineLevel="1">
      <c r="B256" s="63" t="s">
        <v>88</v>
      </c>
      <c r="C256" s="195">
        <v>23</v>
      </c>
      <c r="D256" s="220">
        <v>1.5555555555555554</v>
      </c>
      <c r="E256" s="202">
        <v>218</v>
      </c>
      <c r="F256" s="221">
        <v>-8.4033613445378186E-2</v>
      </c>
      <c r="G256" s="195">
        <v>1055</v>
      </c>
      <c r="H256" s="220">
        <v>0.23971797884841362</v>
      </c>
      <c r="I256" s="202">
        <v>2984</v>
      </c>
      <c r="J256" s="221">
        <v>1.2185873605947957</v>
      </c>
      <c r="K256" s="195">
        <v>23</v>
      </c>
      <c r="L256" s="220">
        <v>-0.5892857142857143</v>
      </c>
      <c r="M256" s="202">
        <v>4303</v>
      </c>
      <c r="N256" s="221">
        <v>0.72188875550220089</v>
      </c>
      <c r="O256" s="195">
        <v>5946</v>
      </c>
      <c r="P256" s="220">
        <v>0.32103976894023556</v>
      </c>
      <c r="Q256" s="202">
        <v>10249</v>
      </c>
      <c r="R256" s="221">
        <v>0.46414285714285719</v>
      </c>
    </row>
    <row r="257" spans="2:18" ht="15" hidden="1" customHeight="1" outlineLevel="1">
      <c r="B257" s="63" t="s">
        <v>87</v>
      </c>
      <c r="C257" s="195">
        <v>48</v>
      </c>
      <c r="D257" s="220">
        <v>8.6</v>
      </c>
      <c r="E257" s="202">
        <v>88</v>
      </c>
      <c r="F257" s="221">
        <v>-0.28455284552845528</v>
      </c>
      <c r="G257" s="195">
        <v>806</v>
      </c>
      <c r="H257" s="220">
        <v>-9.6412556053811604E-2</v>
      </c>
      <c r="I257" s="202">
        <v>1089</v>
      </c>
      <c r="J257" s="221">
        <v>-0.4091155724362453</v>
      </c>
      <c r="K257" s="195">
        <v>17</v>
      </c>
      <c r="L257" s="220">
        <v>-0.59523809523809523</v>
      </c>
      <c r="M257" s="202">
        <v>2048</v>
      </c>
      <c r="N257" s="221">
        <v>-0.2950086058519793</v>
      </c>
      <c r="O257" s="195">
        <v>4139</v>
      </c>
      <c r="P257" s="220">
        <v>-0.22779850746268659</v>
      </c>
      <c r="Q257" s="202">
        <v>6187</v>
      </c>
      <c r="R257" s="221">
        <v>-0.25142165759225654</v>
      </c>
    </row>
    <row r="258" spans="2:18" ht="15" hidden="1" customHeight="1" outlineLevel="1">
      <c r="B258" s="63" t="s">
        <v>86</v>
      </c>
      <c r="C258" s="195">
        <v>20</v>
      </c>
      <c r="D258" s="220">
        <v>0.17647058823529416</v>
      </c>
      <c r="E258" s="202">
        <v>197</v>
      </c>
      <c r="F258" s="221">
        <v>-0.35830618892508148</v>
      </c>
      <c r="G258" s="195">
        <v>991</v>
      </c>
      <c r="H258" s="220">
        <v>-0.18166804293971928</v>
      </c>
      <c r="I258" s="202">
        <v>1381</v>
      </c>
      <c r="J258" s="221">
        <v>0.11012861736334401</v>
      </c>
      <c r="K258" s="195">
        <v>10</v>
      </c>
      <c r="L258" s="220">
        <v>-0.81818181818181812</v>
      </c>
      <c r="M258" s="202">
        <v>2599</v>
      </c>
      <c r="N258" s="221">
        <v>-8.2921665490472862E-2</v>
      </c>
      <c r="O258" s="195">
        <v>6754</v>
      </c>
      <c r="P258" s="220">
        <v>0.16048109965635748</v>
      </c>
      <c r="Q258" s="202">
        <v>9353</v>
      </c>
      <c r="R258" s="221">
        <v>8.0771897388490776E-2</v>
      </c>
    </row>
    <row r="259" spans="2:18" ht="15" hidden="1" customHeight="1" outlineLevel="1">
      <c r="B259" s="63" t="s">
        <v>85</v>
      </c>
      <c r="C259" s="195">
        <v>42</v>
      </c>
      <c r="D259" s="220">
        <v>20</v>
      </c>
      <c r="E259" s="202">
        <v>222</v>
      </c>
      <c r="F259" s="221">
        <v>-0.26490066225165565</v>
      </c>
      <c r="G259" s="195">
        <v>1128</v>
      </c>
      <c r="H259" s="220">
        <v>-1.0526315789473717E-2</v>
      </c>
      <c r="I259" s="202">
        <v>1593</v>
      </c>
      <c r="J259" s="221">
        <v>8.8858509911141415E-2</v>
      </c>
      <c r="K259" s="195">
        <v>25</v>
      </c>
      <c r="L259" s="220">
        <v>-0.24242424242424243</v>
      </c>
      <c r="M259" s="202">
        <v>3010</v>
      </c>
      <c r="N259" s="221">
        <v>2.3809523809523725E-2</v>
      </c>
      <c r="O259" s="195">
        <v>8906</v>
      </c>
      <c r="P259" s="220">
        <v>0.68674242424242427</v>
      </c>
      <c r="Q259" s="202">
        <v>11916</v>
      </c>
      <c r="R259" s="221">
        <v>0.44963503649635039</v>
      </c>
    </row>
    <row r="260" spans="2:18" ht="15" hidden="1" customHeight="1" outlineLevel="1">
      <c r="B260" s="63" t="s">
        <v>84</v>
      </c>
      <c r="C260" s="195">
        <v>17</v>
      </c>
      <c r="D260" s="220">
        <v>2.4</v>
      </c>
      <c r="E260" s="202">
        <v>117</v>
      </c>
      <c r="F260" s="221">
        <v>-0.56826568265682664</v>
      </c>
      <c r="G260" s="195">
        <v>527</v>
      </c>
      <c r="H260" s="220">
        <v>-0.11725293132328307</v>
      </c>
      <c r="I260" s="202">
        <v>1365</v>
      </c>
      <c r="J260" s="221">
        <v>7.1428571428571397E-2</v>
      </c>
      <c r="K260" s="195">
        <v>8</v>
      </c>
      <c r="L260" s="220">
        <v>-0.38461538461538458</v>
      </c>
      <c r="M260" s="202">
        <v>2034</v>
      </c>
      <c r="N260" s="221">
        <v>-5.8333333333333348E-2</v>
      </c>
      <c r="O260" s="195">
        <v>3313</v>
      </c>
      <c r="P260" s="220">
        <v>-0.12098699920403289</v>
      </c>
      <c r="Q260" s="202">
        <v>5347</v>
      </c>
      <c r="R260" s="221">
        <v>-9.8161578681059236E-2</v>
      </c>
    </row>
    <row r="261" spans="2:18" ht="15" hidden="1" customHeight="1" outlineLevel="1">
      <c r="B261" s="63" t="s">
        <v>83</v>
      </c>
      <c r="C261" s="195">
        <v>14</v>
      </c>
      <c r="D261" s="220">
        <v>-0.26315789473684215</v>
      </c>
      <c r="E261" s="202">
        <v>169</v>
      </c>
      <c r="F261" s="221">
        <v>-0.6269315673289183</v>
      </c>
      <c r="G261" s="195">
        <v>395</v>
      </c>
      <c r="H261" s="220">
        <v>-0.27787934186471663</v>
      </c>
      <c r="I261" s="202">
        <v>1513</v>
      </c>
      <c r="J261" s="221">
        <v>1.1363636363636465E-2</v>
      </c>
      <c r="K261" s="195">
        <v>23</v>
      </c>
      <c r="L261" s="220">
        <v>-7.999999999999996E-2</v>
      </c>
      <c r="M261" s="202">
        <v>2114</v>
      </c>
      <c r="N261" s="221">
        <v>-0.16771653543307086</v>
      </c>
      <c r="O261" s="195">
        <v>2631</v>
      </c>
      <c r="P261" s="220">
        <v>-0.19195331695331697</v>
      </c>
      <c r="Q261" s="202">
        <v>4745</v>
      </c>
      <c r="R261" s="221">
        <v>-0.18133195307108352</v>
      </c>
    </row>
    <row r="262" spans="2:18" ht="15" hidden="1" customHeight="1" outlineLevel="1">
      <c r="B262" s="63" t="s">
        <v>82</v>
      </c>
      <c r="C262" s="195">
        <v>55</v>
      </c>
      <c r="D262" s="220">
        <v>2.4375</v>
      </c>
      <c r="E262" s="202">
        <v>292</v>
      </c>
      <c r="F262" s="221">
        <v>-0.4065040650406504</v>
      </c>
      <c r="G262" s="195">
        <v>576</v>
      </c>
      <c r="H262" s="220">
        <v>-0.25773195876288657</v>
      </c>
      <c r="I262" s="202">
        <v>1397</v>
      </c>
      <c r="J262" s="221">
        <v>-4.9012933968686223E-2</v>
      </c>
      <c r="K262" s="195">
        <v>26</v>
      </c>
      <c r="L262" s="220">
        <v>-0.1875</v>
      </c>
      <c r="M262" s="202">
        <v>2346</v>
      </c>
      <c r="N262" s="221">
        <v>-0.15763016157989229</v>
      </c>
      <c r="O262" s="195">
        <v>3347</v>
      </c>
      <c r="P262" s="220">
        <v>9.9901413079198198E-2</v>
      </c>
      <c r="Q262" s="202">
        <v>5693</v>
      </c>
      <c r="R262" s="221">
        <v>-2.3164035689773543E-2</v>
      </c>
    </row>
    <row r="263" spans="2:18" ht="15" hidden="1" customHeight="1" outlineLevel="1">
      <c r="B263" s="63" t="s">
        <v>81</v>
      </c>
      <c r="C263" s="195">
        <v>26</v>
      </c>
      <c r="D263" s="220">
        <v>5.5</v>
      </c>
      <c r="E263" s="202">
        <v>406</v>
      </c>
      <c r="F263" s="221">
        <v>-8.7640449438202261E-2</v>
      </c>
      <c r="G263" s="195">
        <v>1025</v>
      </c>
      <c r="H263" s="220">
        <v>-0.23048048048048053</v>
      </c>
      <c r="I263" s="202">
        <v>1604</v>
      </c>
      <c r="J263" s="221">
        <v>0.50751879699248126</v>
      </c>
      <c r="K263" s="195">
        <v>23</v>
      </c>
      <c r="L263" s="220">
        <v>4.5454545454545414E-2</v>
      </c>
      <c r="M263" s="202">
        <v>3084</v>
      </c>
      <c r="N263" s="221">
        <v>7.5688873386815514E-2</v>
      </c>
      <c r="O263" s="195">
        <v>3973</v>
      </c>
      <c r="P263" s="220">
        <v>0.10085896370185643</v>
      </c>
      <c r="Q263" s="202">
        <v>7057</v>
      </c>
      <c r="R263" s="221">
        <v>8.9715873996293993E-2</v>
      </c>
    </row>
    <row r="264" spans="2:18" ht="15" hidden="1" customHeight="1" outlineLevel="1">
      <c r="B264" s="63" t="s">
        <v>80</v>
      </c>
      <c r="C264" s="195">
        <v>35</v>
      </c>
      <c r="D264" s="220">
        <v>7.75</v>
      </c>
      <c r="E264" s="202">
        <v>243</v>
      </c>
      <c r="F264" s="221">
        <v>-0.38481012658227853</v>
      </c>
      <c r="G264" s="195">
        <v>711</v>
      </c>
      <c r="H264" s="220">
        <v>-5.7029177718832869E-2</v>
      </c>
      <c r="I264" s="202">
        <v>1388</v>
      </c>
      <c r="J264" s="221">
        <v>0.43983402489626555</v>
      </c>
      <c r="K264" s="195">
        <v>24</v>
      </c>
      <c r="L264" s="220">
        <v>4.3478260869565188E-2</v>
      </c>
      <c r="M264" s="202">
        <v>2401</v>
      </c>
      <c r="N264" s="221">
        <v>0.12196261682242993</v>
      </c>
      <c r="O264" s="195">
        <v>4344</v>
      </c>
      <c r="P264" s="220">
        <v>0.18461958003817824</v>
      </c>
      <c r="Q264" s="202">
        <v>6745</v>
      </c>
      <c r="R264" s="221">
        <v>0.16152918890993639</v>
      </c>
    </row>
    <row r="265" spans="2:18" ht="15" hidden="1" customHeight="1" outlineLevel="1">
      <c r="B265" s="63" t="s">
        <v>79</v>
      </c>
      <c r="C265" s="195">
        <v>33</v>
      </c>
      <c r="D265" s="220">
        <v>4.5</v>
      </c>
      <c r="E265" s="202">
        <v>225</v>
      </c>
      <c r="F265" s="221">
        <v>-0.26229508196721307</v>
      </c>
      <c r="G265" s="195">
        <v>988</v>
      </c>
      <c r="H265" s="220">
        <v>6.580366774541524E-2</v>
      </c>
      <c r="I265" s="202">
        <v>1698</v>
      </c>
      <c r="J265" s="221">
        <v>1.117206982543641</v>
      </c>
      <c r="K265" s="195">
        <v>28</v>
      </c>
      <c r="L265" s="220">
        <v>0.47368421052631571</v>
      </c>
      <c r="M265" s="202">
        <v>2972</v>
      </c>
      <c r="N265" s="221">
        <v>0.44341913550267109</v>
      </c>
      <c r="O265" s="195">
        <v>4442</v>
      </c>
      <c r="P265" s="220">
        <v>0.25978445830969932</v>
      </c>
      <c r="Q265" s="202">
        <v>7414</v>
      </c>
      <c r="R265" s="221">
        <v>0.32748433303491487</v>
      </c>
    </row>
    <row r="266" spans="2:18" collapsed="1">
      <c r="B266" s="227">
        <v>1992</v>
      </c>
      <c r="C266" s="228">
        <v>395</v>
      </c>
      <c r="D266" s="229">
        <v>2.0384615384615383</v>
      </c>
      <c r="E266" s="228">
        <v>2984</v>
      </c>
      <c r="F266" s="229">
        <v>-0.25119196988707648</v>
      </c>
      <c r="G266" s="228">
        <v>9620</v>
      </c>
      <c r="H266" s="229">
        <v>-0.10202557640250165</v>
      </c>
      <c r="I266" s="228">
        <v>19251</v>
      </c>
      <c r="J266" s="229">
        <v>0.24103919546157804</v>
      </c>
      <c r="K266" s="228">
        <v>236</v>
      </c>
      <c r="L266" s="229">
        <v>-0.34806629834254144</v>
      </c>
      <c r="M266" s="228">
        <v>32486</v>
      </c>
      <c r="N266" s="229">
        <v>5.8106963715718773E-2</v>
      </c>
      <c r="O266" s="228">
        <v>54911</v>
      </c>
      <c r="P266" s="229">
        <v>8.7648060848552145E-2</v>
      </c>
      <c r="Q266" s="228">
        <v>87397</v>
      </c>
      <c r="R266" s="229">
        <v>7.6476819234369664E-2</v>
      </c>
    </row>
    <row r="267" spans="2:18" ht="15" hidden="1" customHeight="1" outlineLevel="1">
      <c r="B267" s="63" t="s">
        <v>90</v>
      </c>
      <c r="C267" s="195">
        <v>24</v>
      </c>
      <c r="D267" s="220">
        <v>-0.22580645161290325</v>
      </c>
      <c r="E267" s="202">
        <v>301</v>
      </c>
      <c r="F267" s="221">
        <v>7.8853046594982157E-2</v>
      </c>
      <c r="G267" s="195">
        <v>831</v>
      </c>
      <c r="H267" s="220">
        <v>-0.24385805277525019</v>
      </c>
      <c r="I267" s="202">
        <v>1284</v>
      </c>
      <c r="J267" s="221">
        <v>0.14642857142857135</v>
      </c>
      <c r="K267" s="195">
        <v>25</v>
      </c>
      <c r="L267" s="220">
        <v>-0.61538461538461542</v>
      </c>
      <c r="M267" s="202">
        <v>2465</v>
      </c>
      <c r="N267" s="221">
        <v>-4.9730146491904437E-2</v>
      </c>
      <c r="O267" s="195">
        <v>3984</v>
      </c>
      <c r="P267" s="220">
        <v>0.13471945314725153</v>
      </c>
      <c r="Q267" s="202">
        <v>6449</v>
      </c>
      <c r="R267" s="221">
        <v>5.6347256347256458E-2</v>
      </c>
    </row>
    <row r="268" spans="2:18" ht="15" hidden="1" customHeight="1" outlineLevel="1">
      <c r="B268" s="63" t="s">
        <v>89</v>
      </c>
      <c r="C268" s="195">
        <v>19</v>
      </c>
      <c r="D268" s="220">
        <v>0.89999999999999991</v>
      </c>
      <c r="E268" s="202">
        <v>353</v>
      </c>
      <c r="F268" s="221">
        <v>-0.14111922141119226</v>
      </c>
      <c r="G268" s="195">
        <v>855</v>
      </c>
      <c r="H268" s="220">
        <v>-8.3601286173633493E-2</v>
      </c>
      <c r="I268" s="202">
        <v>1264</v>
      </c>
      <c r="J268" s="221">
        <v>0.15118397085610202</v>
      </c>
      <c r="K268" s="195">
        <v>17</v>
      </c>
      <c r="L268" s="220">
        <v>-0.45161290322580649</v>
      </c>
      <c r="M268" s="202">
        <v>2508</v>
      </c>
      <c r="N268" s="221">
        <v>1.0068465565847839E-2</v>
      </c>
      <c r="O268" s="195">
        <v>4671</v>
      </c>
      <c r="P268" s="220">
        <v>0.510672703751617</v>
      </c>
      <c r="Q268" s="202">
        <v>7179</v>
      </c>
      <c r="R268" s="221">
        <v>0.28771300448430503</v>
      </c>
    </row>
    <row r="269" spans="2:18" ht="15" hidden="1" customHeight="1" outlineLevel="1">
      <c r="B269" s="63" t="s">
        <v>88</v>
      </c>
      <c r="C269" s="195">
        <v>9</v>
      </c>
      <c r="D269" s="220">
        <v>-0.5714285714285714</v>
      </c>
      <c r="E269" s="202">
        <v>238</v>
      </c>
      <c r="F269" s="221">
        <v>2.5862068965517349E-2</v>
      </c>
      <c r="G269" s="195">
        <v>851</v>
      </c>
      <c r="H269" s="220">
        <v>0.3092307692307692</v>
      </c>
      <c r="I269" s="202">
        <v>1345</v>
      </c>
      <c r="J269" s="221">
        <v>0.10882110469909323</v>
      </c>
      <c r="K269" s="195">
        <v>56</v>
      </c>
      <c r="L269" s="220">
        <v>1.2400000000000002</v>
      </c>
      <c r="M269" s="202">
        <v>2499</v>
      </c>
      <c r="N269" s="221">
        <v>0.16721158337225606</v>
      </c>
      <c r="O269" s="195">
        <v>4501</v>
      </c>
      <c r="P269" s="220">
        <v>0.54726710209694063</v>
      </c>
      <c r="Q269" s="202">
        <v>7000</v>
      </c>
      <c r="R269" s="221">
        <v>0.38613861386138604</v>
      </c>
    </row>
    <row r="270" spans="2:18" ht="15" hidden="1" customHeight="1" outlineLevel="1">
      <c r="B270" s="63" t="s">
        <v>87</v>
      </c>
      <c r="C270" s="195">
        <v>5</v>
      </c>
      <c r="D270" s="220">
        <v>-0.54545454545454541</v>
      </c>
      <c r="E270" s="202">
        <v>123</v>
      </c>
      <c r="F270" s="221">
        <v>-0.53053435114503822</v>
      </c>
      <c r="G270" s="195">
        <v>892</v>
      </c>
      <c r="H270" s="220">
        <v>0.69581749049429664</v>
      </c>
      <c r="I270" s="202">
        <v>1843</v>
      </c>
      <c r="J270" s="221">
        <v>0.81219272369714846</v>
      </c>
      <c r="K270" s="195">
        <v>42</v>
      </c>
      <c r="L270" s="220">
        <v>0.16666666666666674</v>
      </c>
      <c r="M270" s="202">
        <v>2905</v>
      </c>
      <c r="N270" s="221">
        <v>0.56857451403887693</v>
      </c>
      <c r="O270" s="195">
        <v>5360</v>
      </c>
      <c r="P270" s="220">
        <v>0.64417177914110435</v>
      </c>
      <c r="Q270" s="202">
        <v>8265</v>
      </c>
      <c r="R270" s="221">
        <v>0.61678403755868549</v>
      </c>
    </row>
    <row r="271" spans="2:18" ht="15" hidden="1" customHeight="1" outlineLevel="1">
      <c r="B271" s="63" t="s">
        <v>86</v>
      </c>
      <c r="C271" s="195">
        <v>17</v>
      </c>
      <c r="D271" s="220">
        <v>-5.555555555555558E-2</v>
      </c>
      <c r="E271" s="202">
        <v>307</v>
      </c>
      <c r="F271" s="221">
        <v>0.77456647398843925</v>
      </c>
      <c r="G271" s="195">
        <v>1211</v>
      </c>
      <c r="H271" s="220">
        <v>0.28283898305084754</v>
      </c>
      <c r="I271" s="202">
        <v>1244</v>
      </c>
      <c r="J271" s="221">
        <v>5.5131467345207907E-2</v>
      </c>
      <c r="K271" s="195">
        <v>55</v>
      </c>
      <c r="L271" s="220">
        <v>1.2000000000000002</v>
      </c>
      <c r="M271" s="202">
        <v>2834</v>
      </c>
      <c r="N271" s="221">
        <v>0.21162890123984601</v>
      </c>
      <c r="O271" s="195">
        <v>5820</v>
      </c>
      <c r="P271" s="220">
        <v>5.8759323267236763E-2</v>
      </c>
      <c r="Q271" s="202">
        <v>8654</v>
      </c>
      <c r="R271" s="221">
        <v>0.10438999489535483</v>
      </c>
    </row>
    <row r="272" spans="2:18" ht="15" hidden="1" customHeight="1" outlineLevel="1">
      <c r="B272" s="63" t="s">
        <v>85</v>
      </c>
      <c r="C272" s="195">
        <v>2</v>
      </c>
      <c r="D272" s="220">
        <v>-0.33333333333333337</v>
      </c>
      <c r="E272" s="202">
        <v>302</v>
      </c>
      <c r="F272" s="221">
        <v>0.70621468926553677</v>
      </c>
      <c r="G272" s="195">
        <v>1140</v>
      </c>
      <c r="H272" s="220">
        <v>-1.1274934952298366E-2</v>
      </c>
      <c r="I272" s="202">
        <v>1463</v>
      </c>
      <c r="J272" s="221">
        <v>0.33485401459854014</v>
      </c>
      <c r="K272" s="195">
        <v>33</v>
      </c>
      <c r="L272" s="220">
        <v>3.125</v>
      </c>
      <c r="M272" s="202">
        <v>2940</v>
      </c>
      <c r="N272" s="221">
        <v>0.20640131308986454</v>
      </c>
      <c r="O272" s="195">
        <v>5280</v>
      </c>
      <c r="P272" s="220">
        <v>1.6949152542372836E-2</v>
      </c>
      <c r="Q272" s="202">
        <v>8220</v>
      </c>
      <c r="R272" s="221">
        <v>7.7467558002359382E-2</v>
      </c>
    </row>
    <row r="273" spans="2:18" ht="15" hidden="1" customHeight="1" outlineLevel="1">
      <c r="B273" s="63" t="s">
        <v>84</v>
      </c>
      <c r="C273" s="195">
        <v>5</v>
      </c>
      <c r="D273" s="220" t="s">
        <v>143</v>
      </c>
      <c r="E273" s="202">
        <v>271</v>
      </c>
      <c r="F273" s="221">
        <v>1.8526315789473684</v>
      </c>
      <c r="G273" s="195">
        <v>597</v>
      </c>
      <c r="H273" s="220">
        <v>2.4013722126929649E-2</v>
      </c>
      <c r="I273" s="202">
        <v>1274</v>
      </c>
      <c r="J273" s="221">
        <v>0.1624087591240877</v>
      </c>
      <c r="K273" s="195">
        <v>13</v>
      </c>
      <c r="L273" s="220">
        <v>-0.1333333333333333</v>
      </c>
      <c r="M273" s="202">
        <v>2160</v>
      </c>
      <c r="N273" s="221">
        <v>0.20737842370039128</v>
      </c>
      <c r="O273" s="195">
        <v>3769</v>
      </c>
      <c r="P273" s="220">
        <v>0.44240336777650202</v>
      </c>
      <c r="Q273" s="202">
        <v>5929</v>
      </c>
      <c r="R273" s="221">
        <v>0.34688777828259876</v>
      </c>
    </row>
    <row r="274" spans="2:18" ht="15" hidden="1" customHeight="1" outlineLevel="1">
      <c r="B274" s="63" t="s">
        <v>83</v>
      </c>
      <c r="C274" s="195">
        <v>19</v>
      </c>
      <c r="D274" s="220" t="s">
        <v>143</v>
      </c>
      <c r="E274" s="202">
        <v>453</v>
      </c>
      <c r="F274" s="221">
        <v>1.5449438202247192</v>
      </c>
      <c r="G274" s="195">
        <v>547</v>
      </c>
      <c r="H274" s="220">
        <v>0.62797619047619047</v>
      </c>
      <c r="I274" s="202">
        <v>1496</v>
      </c>
      <c r="J274" s="221">
        <v>0.7788347205707491</v>
      </c>
      <c r="K274" s="195">
        <v>25</v>
      </c>
      <c r="L274" s="220">
        <v>0</v>
      </c>
      <c r="M274" s="202">
        <v>2540</v>
      </c>
      <c r="N274" s="221">
        <v>0.84057971014492749</v>
      </c>
      <c r="O274" s="195">
        <v>3256</v>
      </c>
      <c r="P274" s="220">
        <v>1.5104086353122592</v>
      </c>
      <c r="Q274" s="202">
        <v>5796</v>
      </c>
      <c r="R274" s="221">
        <v>1.1651101979828167</v>
      </c>
    </row>
    <row r="275" spans="2:18" ht="15" hidden="1" customHeight="1" outlineLevel="1">
      <c r="B275" s="63" t="s">
        <v>82</v>
      </c>
      <c r="C275" s="195">
        <v>16</v>
      </c>
      <c r="D275" s="220">
        <v>2.2000000000000002</v>
      </c>
      <c r="E275" s="202">
        <v>492</v>
      </c>
      <c r="F275" s="221">
        <v>0.80219780219780223</v>
      </c>
      <c r="G275" s="195">
        <v>776</v>
      </c>
      <c r="H275" s="220">
        <v>0.50972762645914393</v>
      </c>
      <c r="I275" s="202">
        <v>1469</v>
      </c>
      <c r="J275" s="221">
        <v>0.94827586206896552</v>
      </c>
      <c r="K275" s="195">
        <v>32</v>
      </c>
      <c r="L275" s="220">
        <v>-3.0303030303030276E-2</v>
      </c>
      <c r="M275" s="202">
        <v>2785</v>
      </c>
      <c r="N275" s="221">
        <v>0.76377454084863827</v>
      </c>
      <c r="O275" s="195">
        <v>3043</v>
      </c>
      <c r="P275" s="220">
        <v>0.1241226449944588</v>
      </c>
      <c r="Q275" s="202">
        <v>5828</v>
      </c>
      <c r="R275" s="221">
        <v>0.35977601493233791</v>
      </c>
    </row>
    <row r="276" spans="2:18" ht="15" hidden="1" customHeight="1" outlineLevel="1">
      <c r="B276" s="63" t="s">
        <v>81</v>
      </c>
      <c r="C276" s="195">
        <v>4</v>
      </c>
      <c r="D276" s="220">
        <v>-0.4285714285714286</v>
      </c>
      <c r="E276" s="202">
        <v>445</v>
      </c>
      <c r="F276" s="221">
        <v>0.39937106918238996</v>
      </c>
      <c r="G276" s="195">
        <v>1332</v>
      </c>
      <c r="H276" s="220">
        <v>0.42765273311897101</v>
      </c>
      <c r="I276" s="202">
        <v>1064</v>
      </c>
      <c r="J276" s="221">
        <v>-9.3696763202725686E-2</v>
      </c>
      <c r="K276" s="195">
        <v>22</v>
      </c>
      <c r="L276" s="220">
        <v>-0.3529411764705882</v>
      </c>
      <c r="M276" s="202">
        <v>2867</v>
      </c>
      <c r="N276" s="221">
        <v>0.16261151662611506</v>
      </c>
      <c r="O276" s="195">
        <v>3609</v>
      </c>
      <c r="P276" s="220">
        <v>-0.17977272727272731</v>
      </c>
      <c r="Q276" s="202">
        <v>6476</v>
      </c>
      <c r="R276" s="221">
        <v>-5.6801631226332638E-2</v>
      </c>
    </row>
    <row r="277" spans="2:18" ht="15" hidden="1" customHeight="1" outlineLevel="1">
      <c r="B277" s="63" t="s">
        <v>80</v>
      </c>
      <c r="C277" s="195">
        <v>4</v>
      </c>
      <c r="D277" s="220">
        <v>0</v>
      </c>
      <c r="E277" s="202">
        <v>395</v>
      </c>
      <c r="F277" s="221">
        <v>5.6149732620320858E-2</v>
      </c>
      <c r="G277" s="195">
        <v>754</v>
      </c>
      <c r="H277" s="220">
        <v>-0.17415115005476456</v>
      </c>
      <c r="I277" s="202">
        <v>964</v>
      </c>
      <c r="J277" s="221">
        <v>-8.1029551954242107E-2</v>
      </c>
      <c r="K277" s="195">
        <v>23</v>
      </c>
      <c r="L277" s="220">
        <v>-0.23333333333333328</v>
      </c>
      <c r="M277" s="202">
        <v>2140</v>
      </c>
      <c r="N277" s="221">
        <v>-9.7046413502109741E-2</v>
      </c>
      <c r="O277" s="195">
        <v>3667</v>
      </c>
      <c r="P277" s="220">
        <v>0.1726894787336104</v>
      </c>
      <c r="Q277" s="202">
        <v>5807</v>
      </c>
      <c r="R277" s="221">
        <v>5.639439694378745E-2</v>
      </c>
    </row>
    <row r="278" spans="2:18" ht="15" hidden="1" customHeight="1" outlineLevel="1">
      <c r="B278" s="63" t="s">
        <v>79</v>
      </c>
      <c r="C278" s="195">
        <v>6</v>
      </c>
      <c r="D278" s="220">
        <v>-0.6</v>
      </c>
      <c r="E278" s="202">
        <v>305</v>
      </c>
      <c r="F278" s="221">
        <v>0.38009049773755654</v>
      </c>
      <c r="G278" s="195">
        <v>927</v>
      </c>
      <c r="H278" s="220">
        <v>0.47846889952153115</v>
      </c>
      <c r="I278" s="202">
        <v>802</v>
      </c>
      <c r="J278" s="221">
        <v>0.18114874815905746</v>
      </c>
      <c r="K278" s="195">
        <v>19</v>
      </c>
      <c r="L278" s="220">
        <v>0.11764705882352944</v>
      </c>
      <c r="M278" s="202">
        <v>2059</v>
      </c>
      <c r="N278" s="221">
        <v>0.32071840923669015</v>
      </c>
      <c r="O278" s="195">
        <v>3526</v>
      </c>
      <c r="P278" s="220">
        <v>0.29157509157509165</v>
      </c>
      <c r="Q278" s="202">
        <v>5585</v>
      </c>
      <c r="R278" s="221">
        <v>0.3021683376078339</v>
      </c>
    </row>
    <row r="279" spans="2:18" collapsed="1">
      <c r="B279" s="227">
        <v>1991</v>
      </c>
      <c r="C279" s="228">
        <v>130</v>
      </c>
      <c r="D279" s="229">
        <v>4.0000000000000036E-2</v>
      </c>
      <c r="E279" s="228">
        <v>3985</v>
      </c>
      <c r="F279" s="229">
        <v>0.3314400267290345</v>
      </c>
      <c r="G279" s="228">
        <v>10713</v>
      </c>
      <c r="H279" s="229">
        <v>0.16306589946802741</v>
      </c>
      <c r="I279" s="228">
        <v>15512</v>
      </c>
      <c r="J279" s="229">
        <v>0.25949983760961359</v>
      </c>
      <c r="K279" s="228">
        <v>362</v>
      </c>
      <c r="L279" s="229">
        <v>5.232558139534893E-2</v>
      </c>
      <c r="M279" s="228">
        <v>30702</v>
      </c>
      <c r="N279" s="229">
        <v>0.22862059306094684</v>
      </c>
      <c r="O279" s="228">
        <v>50486</v>
      </c>
      <c r="P279" s="229">
        <v>0.25166728647576542</v>
      </c>
      <c r="Q279" s="228">
        <v>81188</v>
      </c>
      <c r="R279" s="229">
        <v>0.24285101953340282</v>
      </c>
    </row>
    <row r="280" spans="2:18" ht="15" hidden="1" customHeight="1" outlineLevel="1">
      <c r="B280" s="63" t="s">
        <v>90</v>
      </c>
      <c r="C280" s="195">
        <v>31</v>
      </c>
      <c r="D280" s="220">
        <v>1.8181818181818183</v>
      </c>
      <c r="E280" s="202">
        <v>279</v>
      </c>
      <c r="F280" s="221">
        <v>0.44559585492227982</v>
      </c>
      <c r="G280" s="195">
        <v>1099</v>
      </c>
      <c r="H280" s="220">
        <v>1.0735849056603772</v>
      </c>
      <c r="I280" s="202">
        <v>1120</v>
      </c>
      <c r="J280" s="221">
        <v>0.60458452722063027</v>
      </c>
      <c r="K280" s="195">
        <v>65</v>
      </c>
      <c r="L280" s="220">
        <v>1.8260869565217392</v>
      </c>
      <c r="M280" s="202">
        <v>2594</v>
      </c>
      <c r="N280" s="221">
        <v>0.78281786941580767</v>
      </c>
      <c r="O280" s="195">
        <v>3511</v>
      </c>
      <c r="P280" s="220">
        <v>0.30763500931098697</v>
      </c>
      <c r="Q280" s="202">
        <v>6105</v>
      </c>
      <c r="R280" s="221">
        <v>0.4746376811594204</v>
      </c>
    </row>
    <row r="281" spans="2:18" ht="15" hidden="1" customHeight="1" outlineLevel="1">
      <c r="B281" s="63" t="s">
        <v>89</v>
      </c>
      <c r="C281" s="195">
        <v>10</v>
      </c>
      <c r="D281" s="220">
        <v>-0.5</v>
      </c>
      <c r="E281" s="202">
        <v>411</v>
      </c>
      <c r="F281" s="221">
        <v>4.9565217391304346</v>
      </c>
      <c r="G281" s="195">
        <v>933</v>
      </c>
      <c r="H281" s="220">
        <v>0.93970893970893976</v>
      </c>
      <c r="I281" s="202">
        <v>1098</v>
      </c>
      <c r="J281" s="221">
        <v>0.70496894409937894</v>
      </c>
      <c r="K281" s="195">
        <v>31</v>
      </c>
      <c r="L281" s="220">
        <v>0</v>
      </c>
      <c r="M281" s="202">
        <v>2483</v>
      </c>
      <c r="N281" s="221">
        <v>0.99437751004016062</v>
      </c>
      <c r="O281" s="195">
        <v>3092</v>
      </c>
      <c r="P281" s="220">
        <v>0.69517543859649122</v>
      </c>
      <c r="Q281" s="202">
        <v>5575</v>
      </c>
      <c r="R281" s="221">
        <v>0.81655262300423592</v>
      </c>
    </row>
    <row r="282" spans="2:18" ht="15" hidden="1" customHeight="1" outlineLevel="1">
      <c r="B282" s="63" t="s">
        <v>88</v>
      </c>
      <c r="C282" s="195">
        <v>21</v>
      </c>
      <c r="D282" s="220">
        <v>0.75</v>
      </c>
      <c r="E282" s="202">
        <v>232</v>
      </c>
      <c r="F282" s="221">
        <v>-3.7344398340248941E-2</v>
      </c>
      <c r="G282" s="195">
        <v>650</v>
      </c>
      <c r="H282" s="220">
        <v>0.57004830917874405</v>
      </c>
      <c r="I282" s="202">
        <v>1213</v>
      </c>
      <c r="J282" s="221">
        <v>0.58769633507853403</v>
      </c>
      <c r="K282" s="195">
        <v>25</v>
      </c>
      <c r="L282" s="220">
        <v>-0.24242424242424243</v>
      </c>
      <c r="M282" s="202">
        <v>2141</v>
      </c>
      <c r="N282" s="221">
        <v>0.46243169398907114</v>
      </c>
      <c r="O282" s="195">
        <v>2909</v>
      </c>
      <c r="P282" s="220">
        <v>0.61971046770601346</v>
      </c>
      <c r="Q282" s="202">
        <v>5050</v>
      </c>
      <c r="R282" s="221">
        <v>0.54907975460122693</v>
      </c>
    </row>
    <row r="283" spans="2:18" ht="15" hidden="1" customHeight="1" outlineLevel="1">
      <c r="B283" s="63" t="s">
        <v>87</v>
      </c>
      <c r="C283" s="195">
        <v>11</v>
      </c>
      <c r="D283" s="220">
        <v>-0.26666666666666672</v>
      </c>
      <c r="E283" s="202">
        <v>262</v>
      </c>
      <c r="F283" s="221">
        <v>-0.36097560975609755</v>
      </c>
      <c r="G283" s="195">
        <v>526</v>
      </c>
      <c r="H283" s="220">
        <v>-0.23768115942028989</v>
      </c>
      <c r="I283" s="202">
        <v>1017</v>
      </c>
      <c r="J283" s="221">
        <v>0.74143835616438358</v>
      </c>
      <c r="K283" s="195">
        <v>36</v>
      </c>
      <c r="L283" s="220">
        <v>0.8</v>
      </c>
      <c r="M283" s="202">
        <v>1852</v>
      </c>
      <c r="N283" s="221">
        <v>7.7370564281558973E-2</v>
      </c>
      <c r="O283" s="195">
        <v>3260</v>
      </c>
      <c r="P283" s="220">
        <v>0.30661322645290578</v>
      </c>
      <c r="Q283" s="202">
        <v>5112</v>
      </c>
      <c r="R283" s="221">
        <v>0.2130991931656383</v>
      </c>
    </row>
    <row r="284" spans="2:18" ht="15" hidden="1" customHeight="1" outlineLevel="1">
      <c r="B284" s="63" t="s">
        <v>86</v>
      </c>
      <c r="C284" s="195">
        <v>18</v>
      </c>
      <c r="D284" s="220">
        <v>5.8823529411764719E-2</v>
      </c>
      <c r="E284" s="202">
        <v>173</v>
      </c>
      <c r="F284" s="221">
        <v>-0.5861244019138756</v>
      </c>
      <c r="G284" s="195">
        <v>944</v>
      </c>
      <c r="H284" s="220">
        <v>1.0521739130434784</v>
      </c>
      <c r="I284" s="202">
        <v>1179</v>
      </c>
      <c r="J284" s="221">
        <v>1.5085106382978721</v>
      </c>
      <c r="K284" s="195">
        <v>25</v>
      </c>
      <c r="L284" s="220">
        <v>0.66666666666666674</v>
      </c>
      <c r="M284" s="202">
        <v>2339</v>
      </c>
      <c r="N284" s="221">
        <v>0.69492753623188408</v>
      </c>
      <c r="O284" s="195">
        <v>5497</v>
      </c>
      <c r="P284" s="220">
        <v>1.0909090909090908</v>
      </c>
      <c r="Q284" s="202">
        <v>7836</v>
      </c>
      <c r="R284" s="221">
        <v>0.95460214517335995</v>
      </c>
    </row>
    <row r="285" spans="2:18" ht="15" hidden="1" customHeight="1" outlineLevel="1">
      <c r="B285" s="63" t="s">
        <v>85</v>
      </c>
      <c r="C285" s="195">
        <v>3</v>
      </c>
      <c r="D285" s="220">
        <v>-0.25</v>
      </c>
      <c r="E285" s="202">
        <v>177</v>
      </c>
      <c r="F285" s="221">
        <v>-0.40604026845637586</v>
      </c>
      <c r="G285" s="195">
        <v>1153</v>
      </c>
      <c r="H285" s="220">
        <v>1.008710801393728</v>
      </c>
      <c r="I285" s="202">
        <v>1096</v>
      </c>
      <c r="J285" s="221">
        <v>0.69397217928902633</v>
      </c>
      <c r="K285" s="195">
        <v>8</v>
      </c>
      <c r="L285" s="220">
        <v>-0.55555555555555558</v>
      </c>
      <c r="M285" s="202">
        <v>2437</v>
      </c>
      <c r="N285" s="221">
        <v>0.58144062297209609</v>
      </c>
      <c r="O285" s="195">
        <v>5192</v>
      </c>
      <c r="P285" s="220">
        <v>0.69673202614379082</v>
      </c>
      <c r="Q285" s="202">
        <v>7629</v>
      </c>
      <c r="R285" s="221">
        <v>0.65811780047815693</v>
      </c>
    </row>
    <row r="286" spans="2:18" ht="15" hidden="1" customHeight="1" outlineLevel="1">
      <c r="B286" s="63" t="s">
        <v>84</v>
      </c>
      <c r="C286" s="195">
        <v>0</v>
      </c>
      <c r="D286" s="220">
        <v>-1</v>
      </c>
      <c r="E286" s="202">
        <v>95</v>
      </c>
      <c r="F286" s="221">
        <v>-0.55607476635514019</v>
      </c>
      <c r="G286" s="195">
        <v>583</v>
      </c>
      <c r="H286" s="220">
        <v>0.33715596330275233</v>
      </c>
      <c r="I286" s="202">
        <v>1096</v>
      </c>
      <c r="J286" s="221">
        <v>0.53501400560224099</v>
      </c>
      <c r="K286" s="195">
        <v>15</v>
      </c>
      <c r="L286" s="220">
        <v>-0.64285714285714279</v>
      </c>
      <c r="M286" s="202">
        <v>1789</v>
      </c>
      <c r="N286" s="221">
        <v>0.25985915492957745</v>
      </c>
      <c r="O286" s="195">
        <v>2613</v>
      </c>
      <c r="P286" s="220">
        <v>0.12677878395860276</v>
      </c>
      <c r="Q286" s="202">
        <v>4402</v>
      </c>
      <c r="R286" s="221">
        <v>0.17732013907461885</v>
      </c>
    </row>
    <row r="287" spans="2:18" ht="15" hidden="1" customHeight="1" outlineLevel="1">
      <c r="B287" s="63" t="s">
        <v>83</v>
      </c>
      <c r="C287" s="195">
        <v>0</v>
      </c>
      <c r="D287" s="220">
        <v>-1</v>
      </c>
      <c r="E287" s="202">
        <v>178</v>
      </c>
      <c r="F287" s="221">
        <v>-0.51630434782608692</v>
      </c>
      <c r="G287" s="195">
        <v>336</v>
      </c>
      <c r="H287" s="220">
        <v>1.4347826086956523</v>
      </c>
      <c r="I287" s="202">
        <v>841</v>
      </c>
      <c r="J287" s="221">
        <v>0.68875502008032119</v>
      </c>
      <c r="K287" s="195">
        <v>25</v>
      </c>
      <c r="L287" s="220">
        <v>-0.375</v>
      </c>
      <c r="M287" s="202">
        <v>1380</v>
      </c>
      <c r="N287" s="221">
        <v>0.31303520456707901</v>
      </c>
      <c r="O287" s="195">
        <v>1297</v>
      </c>
      <c r="P287" s="220">
        <v>-0.1749363867684478</v>
      </c>
      <c r="Q287" s="202">
        <v>2677</v>
      </c>
      <c r="R287" s="221">
        <v>2.0587113991612727E-2</v>
      </c>
    </row>
    <row r="288" spans="2:18" ht="15" hidden="1" customHeight="1" outlineLevel="1">
      <c r="B288" s="63" t="s">
        <v>82</v>
      </c>
      <c r="C288" s="195">
        <v>5</v>
      </c>
      <c r="D288" s="220">
        <v>4</v>
      </c>
      <c r="E288" s="202">
        <v>273</v>
      </c>
      <c r="F288" s="221">
        <v>1.1840000000000002</v>
      </c>
      <c r="G288" s="195">
        <v>514</v>
      </c>
      <c r="H288" s="220">
        <v>1.0642570281124497</v>
      </c>
      <c r="I288" s="202">
        <v>754</v>
      </c>
      <c r="J288" s="221">
        <v>-0.20631578947368423</v>
      </c>
      <c r="K288" s="195">
        <v>33</v>
      </c>
      <c r="L288" s="220">
        <v>-0.56000000000000005</v>
      </c>
      <c r="M288" s="202">
        <v>1579</v>
      </c>
      <c r="N288" s="221">
        <v>0.12785714285714289</v>
      </c>
      <c r="O288" s="195">
        <v>2707</v>
      </c>
      <c r="P288" s="220">
        <v>0.35757271815446345</v>
      </c>
      <c r="Q288" s="202">
        <v>4286</v>
      </c>
      <c r="R288" s="221">
        <v>0.26281673541543893</v>
      </c>
    </row>
    <row r="289" spans="2:18" ht="15" hidden="1" customHeight="1" outlineLevel="1">
      <c r="B289" s="63" t="s">
        <v>81</v>
      </c>
      <c r="C289" s="195">
        <v>7</v>
      </c>
      <c r="D289" s="220">
        <v>2.5</v>
      </c>
      <c r="E289" s="202">
        <v>318</v>
      </c>
      <c r="F289" s="221">
        <v>-0.10422535211267603</v>
      </c>
      <c r="G289" s="195">
        <v>933</v>
      </c>
      <c r="H289" s="220">
        <v>0.99358974358974361</v>
      </c>
      <c r="I289" s="202">
        <v>1174</v>
      </c>
      <c r="J289" s="221">
        <v>3.3450704225352013E-2</v>
      </c>
      <c r="K289" s="195">
        <v>34</v>
      </c>
      <c r="L289" s="220">
        <v>-0.44262295081967218</v>
      </c>
      <c r="M289" s="202">
        <v>2466</v>
      </c>
      <c r="N289" s="221">
        <v>0.21958456973293772</v>
      </c>
      <c r="O289" s="195">
        <v>4400</v>
      </c>
      <c r="P289" s="220">
        <v>0.31697096677641423</v>
      </c>
      <c r="Q289" s="202">
        <v>6866</v>
      </c>
      <c r="R289" s="221">
        <v>0.28025358940891287</v>
      </c>
    </row>
    <row r="290" spans="2:18" ht="15" hidden="1" customHeight="1" outlineLevel="1">
      <c r="B290" s="63" t="s">
        <v>80</v>
      </c>
      <c r="C290" s="195">
        <v>4</v>
      </c>
      <c r="D290" s="220">
        <v>-0.4285714285714286</v>
      </c>
      <c r="E290" s="202">
        <v>374</v>
      </c>
      <c r="F290" s="221">
        <v>0.72350230414746552</v>
      </c>
      <c r="G290" s="195">
        <v>913</v>
      </c>
      <c r="H290" s="220">
        <v>0.85947046843177199</v>
      </c>
      <c r="I290" s="202">
        <v>1049</v>
      </c>
      <c r="J290" s="221">
        <v>-0.23430656934306571</v>
      </c>
      <c r="K290" s="195">
        <v>30</v>
      </c>
      <c r="L290" s="220">
        <v>-0.55882352941176472</v>
      </c>
      <c r="M290" s="202">
        <v>2370</v>
      </c>
      <c r="N290" s="221">
        <v>0.10078959591267989</v>
      </c>
      <c r="O290" s="195">
        <v>3127</v>
      </c>
      <c r="P290" s="220">
        <v>0.12038695807954136</v>
      </c>
      <c r="Q290" s="202">
        <v>5497</v>
      </c>
      <c r="R290" s="221">
        <v>0.11185275080906143</v>
      </c>
    </row>
    <row r="291" spans="2:18" ht="15" hidden="1" customHeight="1" outlineLevel="1">
      <c r="B291" s="63" t="s">
        <v>79</v>
      </c>
      <c r="C291" s="195">
        <v>15</v>
      </c>
      <c r="D291" s="220">
        <v>1.1428571428571428</v>
      </c>
      <c r="E291" s="202">
        <v>221</v>
      </c>
      <c r="F291" s="221">
        <v>-0.37215909090909094</v>
      </c>
      <c r="G291" s="195">
        <v>627</v>
      </c>
      <c r="H291" s="220">
        <v>5.9121621621621712E-2</v>
      </c>
      <c r="I291" s="202">
        <v>679</v>
      </c>
      <c r="J291" s="221">
        <v>-0.27534685165421557</v>
      </c>
      <c r="K291" s="195">
        <v>17</v>
      </c>
      <c r="L291" s="220">
        <v>-0.51428571428571423</v>
      </c>
      <c r="M291" s="202">
        <v>1559</v>
      </c>
      <c r="N291" s="221">
        <v>-0.18928757150286013</v>
      </c>
      <c r="O291" s="195">
        <v>2730</v>
      </c>
      <c r="P291" s="220">
        <v>-0.18580375782880998</v>
      </c>
      <c r="Q291" s="202">
        <v>4289</v>
      </c>
      <c r="R291" s="221">
        <v>-0.18707354056103109</v>
      </c>
    </row>
    <row r="292" spans="2:18" collapsed="1">
      <c r="B292" s="227">
        <v>1990</v>
      </c>
      <c r="C292" s="228">
        <v>125</v>
      </c>
      <c r="D292" s="229">
        <v>6.8376068376068355E-2</v>
      </c>
      <c r="E292" s="228">
        <v>2993</v>
      </c>
      <c r="F292" s="229">
        <v>-8.1901840490797517E-2</v>
      </c>
      <c r="G292" s="228">
        <v>9211</v>
      </c>
      <c r="H292" s="229">
        <v>0.66775303277204423</v>
      </c>
      <c r="I292" s="228">
        <v>12316</v>
      </c>
      <c r="J292" s="229">
        <v>0.30854228644283888</v>
      </c>
      <c r="K292" s="228">
        <v>344</v>
      </c>
      <c r="L292" s="229">
        <v>-0.25379609544468551</v>
      </c>
      <c r="M292" s="228">
        <v>24989</v>
      </c>
      <c r="N292" s="229">
        <v>0.33111383369733138</v>
      </c>
      <c r="O292" s="228">
        <v>40335</v>
      </c>
      <c r="P292" s="229">
        <v>0.35084899025419469</v>
      </c>
      <c r="Q292" s="228">
        <v>65324</v>
      </c>
      <c r="R292" s="229">
        <v>0.34323079453857552</v>
      </c>
    </row>
    <row r="293" spans="2:18" ht="15" hidden="1" customHeight="1" outlineLevel="1">
      <c r="B293" s="63" t="s">
        <v>90</v>
      </c>
      <c r="C293" s="195">
        <v>11</v>
      </c>
      <c r="D293" s="220">
        <v>4.5</v>
      </c>
      <c r="E293" s="202">
        <v>193</v>
      </c>
      <c r="F293" s="221">
        <v>-0.43731778425655976</v>
      </c>
      <c r="G293" s="195">
        <v>530</v>
      </c>
      <c r="H293" s="220">
        <v>-0.26896551724137929</v>
      </c>
      <c r="I293" s="202">
        <v>698</v>
      </c>
      <c r="J293" s="221">
        <v>-0.10969387755102045</v>
      </c>
      <c r="K293" s="195">
        <v>23</v>
      </c>
      <c r="L293" s="220">
        <v>-0.32352941176470584</v>
      </c>
      <c r="M293" s="202">
        <v>1455</v>
      </c>
      <c r="N293" s="221">
        <v>-0.22934322033898302</v>
      </c>
      <c r="O293" s="195">
        <v>2685</v>
      </c>
      <c r="P293" s="220">
        <v>-2.5408348457350294E-2</v>
      </c>
      <c r="Q293" s="202">
        <v>4140</v>
      </c>
      <c r="R293" s="221">
        <v>-0.10833512814990309</v>
      </c>
    </row>
    <row r="294" spans="2:18" ht="15" hidden="1" customHeight="1" outlineLevel="1">
      <c r="B294" s="63" t="s">
        <v>89</v>
      </c>
      <c r="C294" s="195">
        <v>20</v>
      </c>
      <c r="D294" s="220">
        <v>3</v>
      </c>
      <c r="E294" s="202">
        <v>69</v>
      </c>
      <c r="F294" s="221">
        <v>-0.80453257790368271</v>
      </c>
      <c r="G294" s="195">
        <v>481</v>
      </c>
      <c r="H294" s="220">
        <v>-0.30890804597701149</v>
      </c>
      <c r="I294" s="202">
        <v>644</v>
      </c>
      <c r="J294" s="221">
        <v>-0.33948717948717944</v>
      </c>
      <c r="K294" s="195">
        <v>31</v>
      </c>
      <c r="L294" s="220">
        <v>3.3333333333333437E-2</v>
      </c>
      <c r="M294" s="202">
        <v>1245</v>
      </c>
      <c r="N294" s="221">
        <v>-0.39533754249635744</v>
      </c>
      <c r="O294" s="195">
        <v>1824</v>
      </c>
      <c r="P294" s="220">
        <v>-0.2927491275688251</v>
      </c>
      <c r="Q294" s="202">
        <v>3069</v>
      </c>
      <c r="R294" s="221">
        <v>-0.33829236739974122</v>
      </c>
    </row>
    <row r="295" spans="2:18" ht="15" hidden="1" customHeight="1" outlineLevel="1">
      <c r="B295" s="63" t="s">
        <v>88</v>
      </c>
      <c r="C295" s="195">
        <v>12</v>
      </c>
      <c r="D295" s="220">
        <v>0.5</v>
      </c>
      <c r="E295" s="202">
        <v>241</v>
      </c>
      <c r="F295" s="221">
        <v>0.1157407407407407</v>
      </c>
      <c r="G295" s="195">
        <v>414</v>
      </c>
      <c r="H295" s="220">
        <v>-0.21739130434782605</v>
      </c>
      <c r="I295" s="202">
        <v>764</v>
      </c>
      <c r="J295" s="221">
        <v>-0.23446893787575152</v>
      </c>
      <c r="K295" s="195">
        <v>33</v>
      </c>
      <c r="L295" s="220">
        <v>-0.36538461538461542</v>
      </c>
      <c r="M295" s="202">
        <v>1464</v>
      </c>
      <c r="N295" s="221">
        <v>-0.18801996672212984</v>
      </c>
      <c r="O295" s="195">
        <v>1796</v>
      </c>
      <c r="P295" s="220">
        <v>-0.18659420289855078</v>
      </c>
      <c r="Q295" s="202">
        <v>3260</v>
      </c>
      <c r="R295" s="221">
        <v>-0.18723510346547001</v>
      </c>
    </row>
    <row r="296" spans="2:18" ht="15" hidden="1" customHeight="1" outlineLevel="1">
      <c r="B296" s="63" t="s">
        <v>87</v>
      </c>
      <c r="C296" s="195">
        <v>15</v>
      </c>
      <c r="D296" s="220" t="s">
        <v>143</v>
      </c>
      <c r="E296" s="202">
        <v>410</v>
      </c>
      <c r="F296" s="221">
        <v>0.80616740088105732</v>
      </c>
      <c r="G296" s="195">
        <v>690</v>
      </c>
      <c r="H296" s="220">
        <v>-0.14603960396039606</v>
      </c>
      <c r="I296" s="202">
        <v>584</v>
      </c>
      <c r="J296" s="221">
        <v>-0.40102564102564098</v>
      </c>
      <c r="K296" s="195">
        <v>20</v>
      </c>
      <c r="L296" s="220">
        <v>-0.48717948717948723</v>
      </c>
      <c r="M296" s="202">
        <v>1719</v>
      </c>
      <c r="N296" s="221">
        <v>-0.16105417276720346</v>
      </c>
      <c r="O296" s="195">
        <v>2495</v>
      </c>
      <c r="P296" s="220">
        <v>0.13100634632819586</v>
      </c>
      <c r="Q296" s="202">
        <v>4214</v>
      </c>
      <c r="R296" s="221">
        <v>-9.6357226792009865E-3</v>
      </c>
    </row>
    <row r="297" spans="2:18" ht="15" hidden="1" customHeight="1" outlineLevel="1">
      <c r="B297" s="63" t="s">
        <v>86</v>
      </c>
      <c r="C297" s="195">
        <v>17</v>
      </c>
      <c r="D297" s="220">
        <v>-0.81318681318681318</v>
      </c>
      <c r="E297" s="202">
        <v>418</v>
      </c>
      <c r="F297" s="221">
        <v>1.0796019900497513</v>
      </c>
      <c r="G297" s="195">
        <v>460</v>
      </c>
      <c r="H297" s="220">
        <v>-0.47786606129398412</v>
      </c>
      <c r="I297" s="202">
        <v>470</v>
      </c>
      <c r="J297" s="221">
        <v>-4.8582995951417018E-2</v>
      </c>
      <c r="K297" s="195">
        <v>15</v>
      </c>
      <c r="L297" s="220">
        <v>-0.25</v>
      </c>
      <c r="M297" s="202">
        <v>1380</v>
      </c>
      <c r="N297" s="221">
        <v>-0.18197984588026084</v>
      </c>
      <c r="O297" s="195">
        <v>2629</v>
      </c>
      <c r="P297" s="220">
        <v>0.34751409533572519</v>
      </c>
      <c r="Q297" s="202">
        <v>4009</v>
      </c>
      <c r="R297" s="221">
        <v>0.1019791094007696</v>
      </c>
    </row>
    <row r="298" spans="2:18" ht="15" hidden="1" customHeight="1" outlineLevel="1">
      <c r="B298" s="63" t="s">
        <v>85</v>
      </c>
      <c r="C298" s="195">
        <v>4</v>
      </c>
      <c r="D298" s="220" t="s">
        <v>143</v>
      </c>
      <c r="E298" s="202">
        <v>298</v>
      </c>
      <c r="F298" s="221">
        <v>0.31277533039647576</v>
      </c>
      <c r="G298" s="195">
        <v>574</v>
      </c>
      <c r="H298" s="220">
        <v>0.20842105263157884</v>
      </c>
      <c r="I298" s="202">
        <v>647</v>
      </c>
      <c r="J298" s="221">
        <v>-0.21954161640530756</v>
      </c>
      <c r="K298" s="195">
        <v>18</v>
      </c>
      <c r="L298" s="220">
        <v>-0.28000000000000003</v>
      </c>
      <c r="M298" s="202">
        <v>1541</v>
      </c>
      <c r="N298" s="221">
        <v>-9.6401028277635081E-3</v>
      </c>
      <c r="O298" s="195">
        <v>3060</v>
      </c>
      <c r="P298" s="220">
        <v>4.0108769544527467E-2</v>
      </c>
      <c r="Q298" s="202">
        <v>4601</v>
      </c>
      <c r="R298" s="221">
        <v>2.2899066251667488E-2</v>
      </c>
    </row>
    <row r="299" spans="2:18" ht="15" hidden="1" customHeight="1" outlineLevel="1">
      <c r="B299" s="63" t="s">
        <v>84</v>
      </c>
      <c r="C299" s="195">
        <v>14</v>
      </c>
      <c r="D299" s="220" t="s">
        <v>143</v>
      </c>
      <c r="E299" s="202">
        <v>214</v>
      </c>
      <c r="F299" s="221">
        <v>1.1400000000000001</v>
      </c>
      <c r="G299" s="195">
        <v>436</v>
      </c>
      <c r="H299" s="220">
        <v>0.57400722021660644</v>
      </c>
      <c r="I299" s="202">
        <v>714</v>
      </c>
      <c r="J299" s="221">
        <v>0.15161290322580645</v>
      </c>
      <c r="K299" s="195">
        <v>42</v>
      </c>
      <c r="L299" s="220">
        <v>0.23529411764705888</v>
      </c>
      <c r="M299" s="202">
        <v>1420</v>
      </c>
      <c r="N299" s="221">
        <v>0.37730358874878767</v>
      </c>
      <c r="O299" s="195">
        <v>2319</v>
      </c>
      <c r="P299" s="220">
        <v>0.87318255250403887</v>
      </c>
      <c r="Q299" s="202">
        <v>3739</v>
      </c>
      <c r="R299" s="221">
        <v>0.64786249449096522</v>
      </c>
    </row>
    <row r="300" spans="2:18" ht="15" hidden="1" customHeight="1" outlineLevel="1">
      <c r="B300" s="63" t="s">
        <v>83</v>
      </c>
      <c r="C300" s="195">
        <v>7</v>
      </c>
      <c r="D300" s="220">
        <v>0.16666666666666674</v>
      </c>
      <c r="E300" s="202">
        <v>368</v>
      </c>
      <c r="F300" s="221">
        <v>0.72769953051643199</v>
      </c>
      <c r="G300" s="195">
        <v>138</v>
      </c>
      <c r="H300" s="220">
        <v>-0.5241379310344827</v>
      </c>
      <c r="I300" s="202">
        <v>498</v>
      </c>
      <c r="J300" s="221">
        <v>-0.30929264909847431</v>
      </c>
      <c r="K300" s="195">
        <v>40</v>
      </c>
      <c r="L300" s="220">
        <v>0.21212121212121215</v>
      </c>
      <c r="M300" s="202">
        <v>1051</v>
      </c>
      <c r="N300" s="221">
        <v>-0.16785431512272364</v>
      </c>
      <c r="O300" s="195">
        <v>1572</v>
      </c>
      <c r="P300" s="220">
        <v>0.32658227848101262</v>
      </c>
      <c r="Q300" s="202">
        <v>2623</v>
      </c>
      <c r="R300" s="221">
        <v>7.1486928104575131E-2</v>
      </c>
    </row>
    <row r="301" spans="2:18" ht="15" hidden="1" customHeight="1" outlineLevel="1">
      <c r="B301" s="63" t="s">
        <v>82</v>
      </c>
      <c r="C301" s="195">
        <v>1</v>
      </c>
      <c r="D301" s="220">
        <v>-0.94444444444444442</v>
      </c>
      <c r="E301" s="202">
        <v>125</v>
      </c>
      <c r="F301" s="221">
        <v>-0.375</v>
      </c>
      <c r="G301" s="195">
        <v>249</v>
      </c>
      <c r="H301" s="220">
        <v>-0.41134751773049649</v>
      </c>
      <c r="I301" s="202">
        <v>950</v>
      </c>
      <c r="J301" s="221">
        <v>-5.4726368159203953E-2</v>
      </c>
      <c r="K301" s="195">
        <v>75</v>
      </c>
      <c r="L301" s="220">
        <v>0.44230769230769229</v>
      </c>
      <c r="M301" s="202">
        <v>1400</v>
      </c>
      <c r="N301" s="221">
        <v>-0.17550058892815079</v>
      </c>
      <c r="O301" s="195">
        <v>1994</v>
      </c>
      <c r="P301" s="220">
        <v>2.1516393442623016E-2</v>
      </c>
      <c r="Q301" s="202">
        <v>3394</v>
      </c>
      <c r="R301" s="221">
        <v>-7.0136986301369886E-2</v>
      </c>
    </row>
    <row r="302" spans="2:18" ht="15" hidden="1" customHeight="1" outlineLevel="1">
      <c r="B302" s="63" t="s">
        <v>81</v>
      </c>
      <c r="C302" s="195">
        <v>2</v>
      </c>
      <c r="D302" s="220">
        <v>-0.8666666666666667</v>
      </c>
      <c r="E302" s="202">
        <v>355</v>
      </c>
      <c r="F302" s="221">
        <v>0.2769784172661871</v>
      </c>
      <c r="G302" s="195">
        <v>468</v>
      </c>
      <c r="H302" s="220">
        <v>-1.2658227848101222E-2</v>
      </c>
      <c r="I302" s="202">
        <v>1136</v>
      </c>
      <c r="J302" s="221">
        <v>0.1104594330400781</v>
      </c>
      <c r="K302" s="195">
        <v>61</v>
      </c>
      <c r="L302" s="220">
        <v>-3.1746031746031744E-2</v>
      </c>
      <c r="M302" s="202">
        <v>2022</v>
      </c>
      <c r="N302" s="221">
        <v>9.120345385860773E-2</v>
      </c>
      <c r="O302" s="195">
        <v>3341</v>
      </c>
      <c r="P302" s="220">
        <v>0.86648044692737436</v>
      </c>
      <c r="Q302" s="202">
        <v>5363</v>
      </c>
      <c r="R302" s="221">
        <v>0.47213834751578365</v>
      </c>
    </row>
    <row r="303" spans="2:18" ht="15" hidden="1" customHeight="1" outlineLevel="1">
      <c r="B303" s="63" t="s">
        <v>80</v>
      </c>
      <c r="C303" s="195">
        <v>7</v>
      </c>
      <c r="D303" s="220">
        <v>-0.68181818181818188</v>
      </c>
      <c r="E303" s="202">
        <v>217</v>
      </c>
      <c r="F303" s="221">
        <v>-2.2522522522522515E-2</v>
      </c>
      <c r="G303" s="195">
        <v>491</v>
      </c>
      <c r="H303" s="220">
        <v>-6.8311195445920347E-2</v>
      </c>
      <c r="I303" s="202">
        <v>1370</v>
      </c>
      <c r="J303" s="221">
        <v>0.13598673300165842</v>
      </c>
      <c r="K303" s="195">
        <v>68</v>
      </c>
      <c r="L303" s="220">
        <v>-0.12820512820512819</v>
      </c>
      <c r="M303" s="202">
        <v>2153</v>
      </c>
      <c r="N303" s="221">
        <v>4.7688564476885631E-2</v>
      </c>
      <c r="O303" s="195">
        <v>2791</v>
      </c>
      <c r="P303" s="220">
        <v>0.4067540322580645</v>
      </c>
      <c r="Q303" s="202">
        <v>4944</v>
      </c>
      <c r="R303" s="221">
        <v>0.22406536271354294</v>
      </c>
    </row>
    <row r="304" spans="2:18" ht="15" hidden="1" customHeight="1" outlineLevel="1">
      <c r="B304" s="63" t="s">
        <v>79</v>
      </c>
      <c r="C304" s="195">
        <v>7</v>
      </c>
      <c r="D304" s="220">
        <v>-0.75862068965517238</v>
      </c>
      <c r="E304" s="202">
        <v>352</v>
      </c>
      <c r="F304" s="221">
        <v>0.42510121457489869</v>
      </c>
      <c r="G304" s="195">
        <v>592</v>
      </c>
      <c r="H304" s="220">
        <v>-0.18904109589041096</v>
      </c>
      <c r="I304" s="202">
        <v>937</v>
      </c>
      <c r="J304" s="221">
        <v>-0.30950626381724389</v>
      </c>
      <c r="K304" s="195">
        <v>35</v>
      </c>
      <c r="L304" s="220">
        <v>-0.54545454545454541</v>
      </c>
      <c r="M304" s="202">
        <v>1923</v>
      </c>
      <c r="N304" s="221">
        <v>-0.21188524590163937</v>
      </c>
      <c r="O304" s="195">
        <v>3353</v>
      </c>
      <c r="P304" s="220">
        <v>0.32059866089011413</v>
      </c>
      <c r="Q304" s="202">
        <v>5276</v>
      </c>
      <c r="R304" s="221">
        <v>5.9650532235388631E-2</v>
      </c>
    </row>
    <row r="305" spans="2:18" collapsed="1">
      <c r="B305" s="227">
        <v>1989</v>
      </c>
      <c r="C305" s="228">
        <v>117</v>
      </c>
      <c r="D305" s="229">
        <v>-0.40306122448979587</v>
      </c>
      <c r="E305" s="228">
        <v>3260</v>
      </c>
      <c r="F305" s="229">
        <v>0.15316590024761223</v>
      </c>
      <c r="G305" s="228">
        <v>5523</v>
      </c>
      <c r="H305" s="229">
        <v>-0.1919531821506949</v>
      </c>
      <c r="I305" s="228">
        <v>9412</v>
      </c>
      <c r="J305" s="229">
        <v>-0.14335123327568944</v>
      </c>
      <c r="K305" s="228">
        <v>461</v>
      </c>
      <c r="L305" s="229">
        <v>-0.14152700186219735</v>
      </c>
      <c r="M305" s="228">
        <v>18773</v>
      </c>
      <c r="N305" s="229">
        <v>-0.12201852025067816</v>
      </c>
      <c r="O305" s="228">
        <v>29859</v>
      </c>
      <c r="P305" s="229">
        <v>0.17884638161790822</v>
      </c>
      <c r="Q305" s="228">
        <v>48632</v>
      </c>
      <c r="R305" s="229">
        <v>4.1125216758365335E-2</v>
      </c>
    </row>
    <row r="306" spans="2:18" ht="15" hidden="1" customHeight="1" outlineLevel="1">
      <c r="B306" s="63" t="s">
        <v>90</v>
      </c>
      <c r="C306" s="195">
        <v>2</v>
      </c>
      <c r="D306" s="220">
        <v>-0.7142857142857143</v>
      </c>
      <c r="E306" s="202">
        <v>343</v>
      </c>
      <c r="F306" s="221">
        <v>0.61032863849765251</v>
      </c>
      <c r="G306" s="195">
        <v>725</v>
      </c>
      <c r="H306" s="220">
        <v>0.36792452830188682</v>
      </c>
      <c r="I306" s="202">
        <v>784</v>
      </c>
      <c r="J306" s="221">
        <v>0.31103678929765888</v>
      </c>
      <c r="K306" s="195">
        <v>34</v>
      </c>
      <c r="L306" s="220">
        <v>-8.108108108108103E-2</v>
      </c>
      <c r="M306" s="202">
        <v>1888</v>
      </c>
      <c r="N306" s="221">
        <v>0.36317689530685926</v>
      </c>
      <c r="O306" s="195">
        <v>2755</v>
      </c>
      <c r="P306" s="220">
        <v>0.13561417971970324</v>
      </c>
      <c r="Q306" s="202">
        <v>4643</v>
      </c>
      <c r="R306" s="221">
        <v>0.21831540278142225</v>
      </c>
    </row>
    <row r="307" spans="2:18" ht="15" hidden="1" customHeight="1" outlineLevel="1">
      <c r="B307" s="63" t="s">
        <v>89</v>
      </c>
      <c r="C307" s="195">
        <v>5</v>
      </c>
      <c r="D307" s="220">
        <v>-0.61538461538461542</v>
      </c>
      <c r="E307" s="202">
        <v>353</v>
      </c>
      <c r="F307" s="221">
        <v>1.5214285714285714</v>
      </c>
      <c r="G307" s="195">
        <v>696</v>
      </c>
      <c r="H307" s="220">
        <v>0.91208791208791218</v>
      </c>
      <c r="I307" s="202">
        <v>975</v>
      </c>
      <c r="J307" s="221">
        <v>0.35793871866295257</v>
      </c>
      <c r="K307" s="195">
        <v>30</v>
      </c>
      <c r="L307" s="220">
        <v>-0.33333333333333337</v>
      </c>
      <c r="M307" s="202">
        <v>2059</v>
      </c>
      <c r="N307" s="221">
        <v>0.60859375000000004</v>
      </c>
      <c r="O307" s="195">
        <v>2579</v>
      </c>
      <c r="P307" s="220">
        <v>0.37620064034151546</v>
      </c>
      <c r="Q307" s="202">
        <v>4638</v>
      </c>
      <c r="R307" s="221">
        <v>0.4705136334812936</v>
      </c>
    </row>
    <row r="308" spans="2:18" ht="15" hidden="1" customHeight="1" outlineLevel="1">
      <c r="B308" s="63" t="s">
        <v>88</v>
      </c>
      <c r="C308" s="195">
        <v>8</v>
      </c>
      <c r="D308" s="220">
        <v>-0.11111111111111116</v>
      </c>
      <c r="E308" s="202">
        <v>216</v>
      </c>
      <c r="F308" s="221">
        <v>8.0000000000000071E-2</v>
      </c>
      <c r="G308" s="195">
        <v>529</v>
      </c>
      <c r="H308" s="220">
        <v>0.26555023923444976</v>
      </c>
      <c r="I308" s="202">
        <v>998</v>
      </c>
      <c r="J308" s="221">
        <v>-0.33333333333333337</v>
      </c>
      <c r="K308" s="195">
        <v>52</v>
      </c>
      <c r="L308" s="220">
        <v>-0.38095238095238093</v>
      </c>
      <c r="M308" s="202">
        <v>1803</v>
      </c>
      <c r="N308" s="221">
        <v>-0.18342391304347827</v>
      </c>
      <c r="O308" s="195">
        <v>2208</v>
      </c>
      <c r="P308" s="220">
        <v>2.4118738404452778E-2</v>
      </c>
      <c r="Q308" s="202">
        <v>4011</v>
      </c>
      <c r="R308" s="221">
        <v>-8.0889092575618715E-2</v>
      </c>
    </row>
    <row r="309" spans="2:18" ht="15" hidden="1" customHeight="1" outlineLevel="1">
      <c r="B309" s="63" t="s">
        <v>87</v>
      </c>
      <c r="C309" s="195">
        <v>0</v>
      </c>
      <c r="D309" s="220" t="s">
        <v>143</v>
      </c>
      <c r="E309" s="202">
        <v>227</v>
      </c>
      <c r="F309" s="221">
        <v>0.34319526627218933</v>
      </c>
      <c r="G309" s="195">
        <v>808</v>
      </c>
      <c r="H309" s="220">
        <v>1.2824858757062145</v>
      </c>
      <c r="I309" s="202">
        <v>975</v>
      </c>
      <c r="J309" s="221">
        <v>-9.0485074626865725E-2</v>
      </c>
      <c r="K309" s="195">
        <v>39</v>
      </c>
      <c r="L309" s="220">
        <v>-0.32758620689655171</v>
      </c>
      <c r="M309" s="202">
        <v>2049</v>
      </c>
      <c r="N309" s="221">
        <v>0.23956442831215963</v>
      </c>
      <c r="O309" s="195">
        <v>2206</v>
      </c>
      <c r="P309" s="220">
        <v>0.53514265831593599</v>
      </c>
      <c r="Q309" s="202">
        <v>4255</v>
      </c>
      <c r="R309" s="221">
        <v>0.37702265372168275</v>
      </c>
    </row>
    <row r="310" spans="2:18" ht="15" hidden="1" customHeight="1" outlineLevel="1">
      <c r="B310" s="63" t="s">
        <v>86</v>
      </c>
      <c r="C310" s="195">
        <v>91</v>
      </c>
      <c r="D310" s="220" t="s">
        <v>143</v>
      </c>
      <c r="E310" s="202">
        <v>201</v>
      </c>
      <c r="F310" s="221">
        <v>0.33112582781456945</v>
      </c>
      <c r="G310" s="195">
        <v>881</v>
      </c>
      <c r="H310" s="220">
        <v>1.4957507082152977</v>
      </c>
      <c r="I310" s="202">
        <v>494</v>
      </c>
      <c r="J310" s="221">
        <v>-0.60606060606060608</v>
      </c>
      <c r="K310" s="195">
        <v>20</v>
      </c>
      <c r="L310" s="220">
        <v>-9.0909090909090939E-2</v>
      </c>
      <c r="M310" s="202">
        <v>1687</v>
      </c>
      <c r="N310" s="221">
        <v>-5.2247191011235983E-2</v>
      </c>
      <c r="O310" s="195">
        <v>1951</v>
      </c>
      <c r="P310" s="220">
        <v>0.11677160847166568</v>
      </c>
      <c r="Q310" s="202">
        <v>3638</v>
      </c>
      <c r="R310" s="221">
        <v>3.1471505528777977E-2</v>
      </c>
    </row>
    <row r="311" spans="2:18" ht="15" hidden="1" customHeight="1" outlineLevel="1">
      <c r="B311" s="63" t="s">
        <v>85</v>
      </c>
      <c r="C311" s="195">
        <v>0</v>
      </c>
      <c r="D311" s="220" t="s">
        <v>143</v>
      </c>
      <c r="E311" s="202">
        <v>227</v>
      </c>
      <c r="F311" s="221">
        <v>-4.3859649122807154E-3</v>
      </c>
      <c r="G311" s="195">
        <v>475</v>
      </c>
      <c r="H311" s="220">
        <v>7.4660633484162853E-2</v>
      </c>
      <c r="I311" s="202">
        <v>829</v>
      </c>
      <c r="J311" s="221">
        <v>-0.42149337055129099</v>
      </c>
      <c r="K311" s="195">
        <v>25</v>
      </c>
      <c r="L311" s="220">
        <v>0.38888888888888884</v>
      </c>
      <c r="M311" s="202">
        <v>1556</v>
      </c>
      <c r="N311" s="221">
        <v>-0.2663837812352664</v>
      </c>
      <c r="O311" s="195">
        <v>2942</v>
      </c>
      <c r="P311" s="220">
        <v>0.28080104484109714</v>
      </c>
      <c r="Q311" s="202">
        <v>4498</v>
      </c>
      <c r="R311" s="221">
        <v>1.8107741059302906E-2</v>
      </c>
    </row>
    <row r="312" spans="2:18" ht="15" hidden="1" customHeight="1" outlineLevel="1">
      <c r="B312" s="63" t="s">
        <v>84</v>
      </c>
      <c r="C312" s="195">
        <v>0</v>
      </c>
      <c r="D312" s="220">
        <v>-1</v>
      </c>
      <c r="E312" s="202">
        <v>100</v>
      </c>
      <c r="F312" s="221">
        <v>-0.52380952380952384</v>
      </c>
      <c r="G312" s="195">
        <v>277</v>
      </c>
      <c r="H312" s="220">
        <v>-7.3578595317725703E-2</v>
      </c>
      <c r="I312" s="202">
        <v>620</v>
      </c>
      <c r="J312" s="221">
        <v>-0.28653624856156501</v>
      </c>
      <c r="K312" s="195">
        <v>34</v>
      </c>
      <c r="L312" s="220">
        <v>-0.43333333333333335</v>
      </c>
      <c r="M312" s="202">
        <v>1031</v>
      </c>
      <c r="N312" s="221">
        <v>-0.28452463566967379</v>
      </c>
      <c r="O312" s="195">
        <v>1238</v>
      </c>
      <c r="P312" s="220">
        <v>-0.18391562294001318</v>
      </c>
      <c r="Q312" s="202">
        <v>2269</v>
      </c>
      <c r="R312" s="221">
        <v>-0.23292765382014879</v>
      </c>
    </row>
    <row r="313" spans="2:18" ht="15" hidden="1" customHeight="1" outlineLevel="1">
      <c r="B313" s="63" t="s">
        <v>83</v>
      </c>
      <c r="C313" s="195">
        <v>6</v>
      </c>
      <c r="D313" s="220" t="s">
        <v>143</v>
      </c>
      <c r="E313" s="202">
        <v>213</v>
      </c>
      <c r="F313" s="221">
        <v>-0.15139442231075695</v>
      </c>
      <c r="G313" s="195">
        <v>290</v>
      </c>
      <c r="H313" s="220">
        <v>-5.2287581699346442E-2</v>
      </c>
      <c r="I313" s="202">
        <v>721</v>
      </c>
      <c r="J313" s="221">
        <v>-0.36251105216622459</v>
      </c>
      <c r="K313" s="195">
        <v>33</v>
      </c>
      <c r="L313" s="220">
        <v>-0.51470588235294112</v>
      </c>
      <c r="M313" s="202">
        <v>1263</v>
      </c>
      <c r="N313" s="221">
        <v>-0.28075170842824604</v>
      </c>
      <c r="O313" s="195">
        <v>1185</v>
      </c>
      <c r="P313" s="220">
        <v>-7.6383476227591562E-2</v>
      </c>
      <c r="Q313" s="202">
        <v>2448</v>
      </c>
      <c r="R313" s="221">
        <v>-0.19447186574531095</v>
      </c>
    </row>
    <row r="314" spans="2:18" ht="15" hidden="1" customHeight="1" outlineLevel="1">
      <c r="B314" s="63" t="s">
        <v>82</v>
      </c>
      <c r="C314" s="195">
        <v>18</v>
      </c>
      <c r="D314" s="220">
        <v>-0.625</v>
      </c>
      <c r="E314" s="202">
        <v>200</v>
      </c>
      <c r="F314" s="221">
        <v>0.11111111111111116</v>
      </c>
      <c r="G314" s="195">
        <v>423</v>
      </c>
      <c r="H314" s="220">
        <v>0.34285714285714275</v>
      </c>
      <c r="I314" s="202">
        <v>1005</v>
      </c>
      <c r="J314" s="221">
        <v>0.26415094339622636</v>
      </c>
      <c r="K314" s="195">
        <v>52</v>
      </c>
      <c r="L314" s="220">
        <v>-5.4545454545454564E-2</v>
      </c>
      <c r="M314" s="202">
        <v>1698</v>
      </c>
      <c r="N314" s="221">
        <v>0.21895190236898787</v>
      </c>
      <c r="O314" s="195">
        <v>1952</v>
      </c>
      <c r="P314" s="220">
        <v>6.0293318848452016E-2</v>
      </c>
      <c r="Q314" s="202">
        <v>3650</v>
      </c>
      <c r="R314" s="221">
        <v>0.12863327149041437</v>
      </c>
    </row>
    <row r="315" spans="2:18" ht="15" hidden="1" customHeight="1" outlineLevel="1">
      <c r="B315" s="63" t="s">
        <v>81</v>
      </c>
      <c r="C315" s="195">
        <v>15</v>
      </c>
      <c r="D315" s="220">
        <v>-0.44444444444444442</v>
      </c>
      <c r="E315" s="202">
        <v>278</v>
      </c>
      <c r="F315" s="221">
        <v>0.45549738219895297</v>
      </c>
      <c r="G315" s="195">
        <v>474</v>
      </c>
      <c r="H315" s="220">
        <v>6.9977426636568918E-2</v>
      </c>
      <c r="I315" s="202">
        <v>1023</v>
      </c>
      <c r="J315" s="221">
        <v>-0.20512820512820518</v>
      </c>
      <c r="K315" s="195">
        <v>63</v>
      </c>
      <c r="L315" s="220">
        <v>-0.26744186046511631</v>
      </c>
      <c r="M315" s="202">
        <v>1853</v>
      </c>
      <c r="N315" s="221">
        <v>-8.8987217305801392E-2</v>
      </c>
      <c r="O315" s="195">
        <v>1790</v>
      </c>
      <c r="P315" s="220">
        <v>-6.2336301728653787E-2</v>
      </c>
      <c r="Q315" s="202">
        <v>3643</v>
      </c>
      <c r="R315" s="221">
        <v>-7.6084199847831546E-2</v>
      </c>
    </row>
    <row r="316" spans="2:18" ht="15" hidden="1" customHeight="1" outlineLevel="1">
      <c r="B316" s="63" t="s">
        <v>80</v>
      </c>
      <c r="C316" s="195">
        <v>22</v>
      </c>
      <c r="D316" s="220">
        <v>-4.3478260869565188E-2</v>
      </c>
      <c r="E316" s="202">
        <v>222</v>
      </c>
      <c r="F316" s="221">
        <v>0.24719101123595499</v>
      </c>
      <c r="G316" s="195">
        <v>527</v>
      </c>
      <c r="H316" s="220">
        <v>0.51873198847262247</v>
      </c>
      <c r="I316" s="202">
        <v>1206</v>
      </c>
      <c r="J316" s="221">
        <v>-0.17453798767967144</v>
      </c>
      <c r="K316" s="195">
        <v>78</v>
      </c>
      <c r="L316" s="220">
        <v>-1.2658227848101222E-2</v>
      </c>
      <c r="M316" s="202">
        <v>2055</v>
      </c>
      <c r="N316" s="221">
        <v>-1.5804597701149392E-2</v>
      </c>
      <c r="O316" s="195">
        <v>1984</v>
      </c>
      <c r="P316" s="220">
        <v>-0.102262443438914</v>
      </c>
      <c r="Q316" s="202">
        <v>4039</v>
      </c>
      <c r="R316" s="221">
        <v>-6.0260586319218268E-2</v>
      </c>
    </row>
    <row r="317" spans="2:18" ht="15" hidden="1" customHeight="1" outlineLevel="1">
      <c r="B317" s="63" t="s">
        <v>79</v>
      </c>
      <c r="C317" s="195">
        <v>29</v>
      </c>
      <c r="D317" s="220">
        <v>0.8125</v>
      </c>
      <c r="E317" s="202">
        <v>247</v>
      </c>
      <c r="F317" s="221">
        <v>-0.26268656716417915</v>
      </c>
      <c r="G317" s="195">
        <v>730</v>
      </c>
      <c r="H317" s="220">
        <v>0.24573378839590454</v>
      </c>
      <c r="I317" s="202">
        <v>1357</v>
      </c>
      <c r="J317" s="221">
        <v>5.5209953343701379E-2</v>
      </c>
      <c r="K317" s="195">
        <v>77</v>
      </c>
      <c r="L317" s="220">
        <v>0.14925373134328357</v>
      </c>
      <c r="M317" s="202">
        <v>2440</v>
      </c>
      <c r="N317" s="221">
        <v>6.5502183406113579E-2</v>
      </c>
      <c r="O317" s="195">
        <v>2539</v>
      </c>
      <c r="P317" s="220">
        <v>-9.8686545970890993E-2</v>
      </c>
      <c r="Q317" s="202">
        <v>4979</v>
      </c>
      <c r="R317" s="221">
        <v>-2.5063638143724254E-2</v>
      </c>
    </row>
    <row r="318" spans="2:18" collapsed="1">
      <c r="B318" s="227">
        <v>1988</v>
      </c>
      <c r="C318" s="228">
        <v>196</v>
      </c>
      <c r="D318" s="229">
        <v>0.34246575342465757</v>
      </c>
      <c r="E318" s="228">
        <v>2827</v>
      </c>
      <c r="F318" s="229">
        <v>0.15576451349141451</v>
      </c>
      <c r="G318" s="228">
        <v>6835</v>
      </c>
      <c r="H318" s="229">
        <v>0.43682993483287791</v>
      </c>
      <c r="I318" s="228">
        <v>10987</v>
      </c>
      <c r="J318" s="229">
        <v>-0.18013581076039098</v>
      </c>
      <c r="K318" s="228">
        <v>537</v>
      </c>
      <c r="L318" s="229">
        <v>-0.20913107511045659</v>
      </c>
      <c r="M318" s="228">
        <v>21382</v>
      </c>
      <c r="N318" s="229">
        <v>-2.1932894675439352E-3</v>
      </c>
      <c r="O318" s="228">
        <v>25329</v>
      </c>
      <c r="P318" s="229">
        <v>7.7188058178106589E-2</v>
      </c>
      <c r="Q318" s="228">
        <v>46711</v>
      </c>
      <c r="R318" s="229">
        <v>3.9338717931602263E-2</v>
      </c>
    </row>
    <row r="319" spans="2:18" ht="15" hidden="1" customHeight="1" outlineLevel="1">
      <c r="B319" s="63" t="s">
        <v>90</v>
      </c>
      <c r="C319" s="195">
        <v>7</v>
      </c>
      <c r="D319" s="220">
        <v>-0.875</v>
      </c>
      <c r="E319" s="202">
        <v>213</v>
      </c>
      <c r="F319" s="221">
        <v>0.17032967032967039</v>
      </c>
      <c r="G319" s="195">
        <v>530</v>
      </c>
      <c r="H319" s="220">
        <v>0.69329073482428116</v>
      </c>
      <c r="I319" s="202">
        <v>598</v>
      </c>
      <c r="J319" s="221">
        <v>-0.37118822292323872</v>
      </c>
      <c r="K319" s="195">
        <v>37</v>
      </c>
      <c r="L319" s="220">
        <v>-0.61052631578947369</v>
      </c>
      <c r="M319" s="202">
        <v>1385</v>
      </c>
      <c r="N319" s="221">
        <v>-0.13274890419536634</v>
      </c>
      <c r="O319" s="195">
        <v>2426</v>
      </c>
      <c r="P319" s="220">
        <v>0.22525252525252526</v>
      </c>
      <c r="Q319" s="202">
        <v>3811</v>
      </c>
      <c r="R319" s="221">
        <v>6.5417948001118331E-2</v>
      </c>
    </row>
    <row r="320" spans="2:18" ht="15" hidden="1" customHeight="1" outlineLevel="1">
      <c r="B320" s="63" t="s">
        <v>89</v>
      </c>
      <c r="C320" s="195">
        <v>13</v>
      </c>
      <c r="D320" s="220">
        <v>-0.60606060606060608</v>
      </c>
      <c r="E320" s="202">
        <v>140</v>
      </c>
      <c r="F320" s="221">
        <v>-0.31707317073170727</v>
      </c>
      <c r="G320" s="195">
        <v>364</v>
      </c>
      <c r="H320" s="220">
        <v>0.21739130434782616</v>
      </c>
      <c r="I320" s="202">
        <v>718</v>
      </c>
      <c r="J320" s="221">
        <v>-0.22210184182015169</v>
      </c>
      <c r="K320" s="195">
        <v>45</v>
      </c>
      <c r="L320" s="220">
        <v>-0.13461538461538458</v>
      </c>
      <c r="M320" s="202">
        <v>1280</v>
      </c>
      <c r="N320" s="221">
        <v>-0.15343915343915349</v>
      </c>
      <c r="O320" s="195">
        <v>1874</v>
      </c>
      <c r="P320" s="220">
        <v>0.28005464480874309</v>
      </c>
      <c r="Q320" s="202">
        <v>3154</v>
      </c>
      <c r="R320" s="221">
        <v>5.981182795698925E-2</v>
      </c>
    </row>
    <row r="321" spans="2:18" ht="15" hidden="1" customHeight="1" outlineLevel="1">
      <c r="B321" s="63" t="s">
        <v>88</v>
      </c>
      <c r="C321" s="195">
        <v>9</v>
      </c>
      <c r="D321" s="220" t="s">
        <v>143</v>
      </c>
      <c r="E321" s="202">
        <v>200</v>
      </c>
      <c r="F321" s="221">
        <v>-0.1071428571428571</v>
      </c>
      <c r="G321" s="195">
        <v>418</v>
      </c>
      <c r="H321" s="220">
        <v>0.72016460905349788</v>
      </c>
      <c r="I321" s="202">
        <v>1497</v>
      </c>
      <c r="J321" s="221">
        <v>0.78853046594982068</v>
      </c>
      <c r="K321" s="195">
        <v>84</v>
      </c>
      <c r="L321" s="220">
        <v>0.71428571428571419</v>
      </c>
      <c r="M321" s="202">
        <v>2208</v>
      </c>
      <c r="N321" s="221">
        <v>0.63192904656319282</v>
      </c>
      <c r="O321" s="195">
        <v>2156</v>
      </c>
      <c r="P321" s="220">
        <v>0.1033776867963152</v>
      </c>
      <c r="Q321" s="202">
        <v>4364</v>
      </c>
      <c r="R321" s="221">
        <v>0.31962503779860896</v>
      </c>
    </row>
    <row r="322" spans="2:18" ht="15" hidden="1" customHeight="1" outlineLevel="1">
      <c r="B322" s="63" t="s">
        <v>87</v>
      </c>
      <c r="C322" s="195">
        <v>0</v>
      </c>
      <c r="D322" s="220" t="s">
        <v>143</v>
      </c>
      <c r="E322" s="202">
        <v>169</v>
      </c>
      <c r="F322" s="221">
        <v>9.0322580645161299E-2</v>
      </c>
      <c r="G322" s="195">
        <v>354</v>
      </c>
      <c r="H322" s="220">
        <v>0.23344947735191646</v>
      </c>
      <c r="I322" s="202">
        <v>1072</v>
      </c>
      <c r="J322" s="221">
        <v>1.5463182897862233</v>
      </c>
      <c r="K322" s="195">
        <v>58</v>
      </c>
      <c r="L322" s="220">
        <v>0.18367346938775508</v>
      </c>
      <c r="M322" s="202">
        <v>1653</v>
      </c>
      <c r="N322" s="221">
        <v>0.8125</v>
      </c>
      <c r="O322" s="195">
        <v>1437</v>
      </c>
      <c r="P322" s="220">
        <v>-8.5877862595419852E-2</v>
      </c>
      <c r="Q322" s="202">
        <v>3090</v>
      </c>
      <c r="R322" s="221">
        <v>0.2439613526570048</v>
      </c>
    </row>
    <row r="323" spans="2:18" ht="15" hidden="1" customHeight="1" outlineLevel="1">
      <c r="B323" s="63" t="s">
        <v>86</v>
      </c>
      <c r="C323" s="195">
        <v>0</v>
      </c>
      <c r="D323" s="220">
        <v>-1</v>
      </c>
      <c r="E323" s="202">
        <v>151</v>
      </c>
      <c r="F323" s="221">
        <v>-0.10650887573964496</v>
      </c>
      <c r="G323" s="195">
        <v>353</v>
      </c>
      <c r="H323" s="220">
        <v>0.52813852813852824</v>
      </c>
      <c r="I323" s="202">
        <v>1254</v>
      </c>
      <c r="J323" s="221">
        <v>1.44921875</v>
      </c>
      <c r="K323" s="195">
        <v>22</v>
      </c>
      <c r="L323" s="220">
        <v>-0.48837209302325579</v>
      </c>
      <c r="M323" s="202">
        <v>1780</v>
      </c>
      <c r="N323" s="221">
        <v>0.85803757828810023</v>
      </c>
      <c r="O323" s="195">
        <v>1747</v>
      </c>
      <c r="P323" s="220">
        <v>0.32448824867323722</v>
      </c>
      <c r="Q323" s="202">
        <v>3527</v>
      </c>
      <c r="R323" s="221">
        <v>0.54896794027228801</v>
      </c>
    </row>
    <row r="324" spans="2:18" ht="15" hidden="1" customHeight="1" outlineLevel="1">
      <c r="B324" s="63" t="s">
        <v>85</v>
      </c>
      <c r="C324" s="195">
        <v>0</v>
      </c>
      <c r="D324" s="220">
        <v>-1</v>
      </c>
      <c r="E324" s="202">
        <v>228</v>
      </c>
      <c r="F324" s="221">
        <v>0.56164383561643838</v>
      </c>
      <c r="G324" s="195">
        <v>442</v>
      </c>
      <c r="H324" s="220">
        <v>1.4971751412429377</v>
      </c>
      <c r="I324" s="202">
        <v>1433</v>
      </c>
      <c r="J324" s="221">
        <v>1.1581325301204819</v>
      </c>
      <c r="K324" s="195">
        <v>18</v>
      </c>
      <c r="L324" s="220">
        <v>-0.52631578947368429</v>
      </c>
      <c r="M324" s="202">
        <v>2121</v>
      </c>
      <c r="N324" s="221">
        <v>1.0592233009708738</v>
      </c>
      <c r="O324" s="195">
        <v>2297</v>
      </c>
      <c r="P324" s="220">
        <v>0.22180851063829787</v>
      </c>
      <c r="Q324" s="202">
        <v>4418</v>
      </c>
      <c r="R324" s="221">
        <v>0.51821305841924392</v>
      </c>
    </row>
    <row r="325" spans="2:18" ht="15" hidden="1" customHeight="1" outlineLevel="1">
      <c r="B325" s="63" t="s">
        <v>84</v>
      </c>
      <c r="C325" s="195">
        <v>3</v>
      </c>
      <c r="D325" s="220">
        <v>-0.4</v>
      </c>
      <c r="E325" s="202">
        <v>210</v>
      </c>
      <c r="F325" s="221">
        <v>2.3333333333333335</v>
      </c>
      <c r="G325" s="195">
        <v>299</v>
      </c>
      <c r="H325" s="220">
        <v>0.2510460251046025</v>
      </c>
      <c r="I325" s="202">
        <v>869</v>
      </c>
      <c r="J325" s="221">
        <v>0.60332103321033204</v>
      </c>
      <c r="K325" s="195">
        <v>60</v>
      </c>
      <c r="L325" s="220">
        <v>-0.61783439490445857</v>
      </c>
      <c r="M325" s="202">
        <v>1441</v>
      </c>
      <c r="N325" s="221">
        <v>0.43240556660039764</v>
      </c>
      <c r="O325" s="195">
        <v>1517</v>
      </c>
      <c r="P325" s="220">
        <v>-3.5600762873490122E-2</v>
      </c>
      <c r="Q325" s="202">
        <v>2958</v>
      </c>
      <c r="R325" s="221">
        <v>0.14695618456766191</v>
      </c>
    </row>
    <row r="326" spans="2:18" ht="15" hidden="1" customHeight="1" outlineLevel="1">
      <c r="B326" s="63" t="s">
        <v>83</v>
      </c>
      <c r="C326" s="195">
        <v>0</v>
      </c>
      <c r="D326" s="220">
        <v>-1</v>
      </c>
      <c r="E326" s="202">
        <v>251</v>
      </c>
      <c r="F326" s="221">
        <v>1.2612612612612613</v>
      </c>
      <c r="G326" s="195">
        <v>306</v>
      </c>
      <c r="H326" s="220">
        <v>0.24390243902439024</v>
      </c>
      <c r="I326" s="202">
        <v>1131</v>
      </c>
      <c r="J326" s="221">
        <v>0.6905829596412556</v>
      </c>
      <c r="K326" s="195">
        <v>68</v>
      </c>
      <c r="L326" s="220">
        <v>-0.10526315789473684</v>
      </c>
      <c r="M326" s="202">
        <v>1756</v>
      </c>
      <c r="N326" s="221">
        <v>0.54305799648506148</v>
      </c>
      <c r="O326" s="195">
        <v>1283</v>
      </c>
      <c r="P326" s="220">
        <v>-8.5531004989308657E-2</v>
      </c>
      <c r="Q326" s="202">
        <v>3039</v>
      </c>
      <c r="R326" s="221">
        <v>0.19598583234946876</v>
      </c>
    </row>
    <row r="327" spans="2:18" ht="15" hidden="1" customHeight="1" outlineLevel="1">
      <c r="B327" s="63" t="s">
        <v>82</v>
      </c>
      <c r="C327" s="195">
        <v>48</v>
      </c>
      <c r="D327" s="220">
        <v>0.54838709677419351</v>
      </c>
      <c r="E327" s="202">
        <v>180</v>
      </c>
      <c r="F327" s="221">
        <v>1.2222222222222223</v>
      </c>
      <c r="G327" s="195">
        <v>315</v>
      </c>
      <c r="H327" s="220">
        <v>0.59090909090909083</v>
      </c>
      <c r="I327" s="202">
        <v>795</v>
      </c>
      <c r="J327" s="221">
        <v>0.23831775700934577</v>
      </c>
      <c r="K327" s="195">
        <v>55</v>
      </c>
      <c r="L327" s="220">
        <v>-0.22535211267605637</v>
      </c>
      <c r="M327" s="202">
        <v>1393</v>
      </c>
      <c r="N327" s="221">
        <v>0.36168132942326481</v>
      </c>
      <c r="O327" s="195">
        <v>1841</v>
      </c>
      <c r="P327" s="220">
        <v>0.1915857605177993</v>
      </c>
      <c r="Q327" s="202">
        <v>3234</v>
      </c>
      <c r="R327" s="221">
        <v>0.25934579439252325</v>
      </c>
    </row>
    <row r="328" spans="2:18" ht="15" hidden="1" customHeight="1" outlineLevel="1">
      <c r="B328" s="63" t="s">
        <v>81</v>
      </c>
      <c r="C328" s="195">
        <v>27</v>
      </c>
      <c r="D328" s="220">
        <v>0</v>
      </c>
      <c r="E328" s="202">
        <v>191</v>
      </c>
      <c r="F328" s="221">
        <v>3.8043478260869623E-2</v>
      </c>
      <c r="G328" s="195">
        <v>443</v>
      </c>
      <c r="H328" s="220">
        <v>-1.9911504424778736E-2</v>
      </c>
      <c r="I328" s="202">
        <v>1287</v>
      </c>
      <c r="J328" s="221">
        <v>0.39891304347826084</v>
      </c>
      <c r="K328" s="195">
        <v>86</v>
      </c>
      <c r="L328" s="220">
        <v>-0.29508196721311475</v>
      </c>
      <c r="M328" s="202">
        <v>2034</v>
      </c>
      <c r="N328" s="221">
        <v>0.19296187683284449</v>
      </c>
      <c r="O328" s="195">
        <v>1909</v>
      </c>
      <c r="P328" s="220">
        <v>-0.31503408683171874</v>
      </c>
      <c r="Q328" s="202">
        <v>3943</v>
      </c>
      <c r="R328" s="221">
        <v>-0.12221727515583258</v>
      </c>
    </row>
    <row r="329" spans="2:18" ht="15" hidden="1" customHeight="1" outlineLevel="1">
      <c r="B329" s="63" t="s">
        <v>80</v>
      </c>
      <c r="C329" s="195">
        <v>23</v>
      </c>
      <c r="D329" s="220">
        <v>-0.39473684210526316</v>
      </c>
      <c r="E329" s="202">
        <v>178</v>
      </c>
      <c r="F329" s="221">
        <v>-5.3191489361702149E-2</v>
      </c>
      <c r="G329" s="195">
        <v>347</v>
      </c>
      <c r="H329" s="220">
        <v>-0.16586538461538458</v>
      </c>
      <c r="I329" s="202">
        <v>1461</v>
      </c>
      <c r="J329" s="221">
        <v>0.47874493927125505</v>
      </c>
      <c r="K329" s="195">
        <v>79</v>
      </c>
      <c r="L329" s="220">
        <v>-0.32478632478632474</v>
      </c>
      <c r="M329" s="202">
        <v>2088</v>
      </c>
      <c r="N329" s="221">
        <v>0.19519175729822558</v>
      </c>
      <c r="O329" s="195">
        <v>2210</v>
      </c>
      <c r="P329" s="220">
        <v>4.6897205116058771E-2</v>
      </c>
      <c r="Q329" s="202">
        <v>4298</v>
      </c>
      <c r="R329" s="221">
        <v>0.11404872991187154</v>
      </c>
    </row>
    <row r="330" spans="2:18" ht="15" hidden="1" customHeight="1" outlineLevel="1">
      <c r="B330" s="63" t="s">
        <v>79</v>
      </c>
      <c r="C330" s="195">
        <v>16</v>
      </c>
      <c r="D330" s="220">
        <v>6.6666666666666652E-2</v>
      </c>
      <c r="E330" s="202">
        <v>335</v>
      </c>
      <c r="F330" s="221">
        <v>0.93641618497109835</v>
      </c>
      <c r="G330" s="195">
        <v>586</v>
      </c>
      <c r="H330" s="220">
        <v>0.12692307692307692</v>
      </c>
      <c r="I330" s="202">
        <v>1286</v>
      </c>
      <c r="J330" s="221">
        <v>0.46136363636363642</v>
      </c>
      <c r="K330" s="195">
        <v>67</v>
      </c>
      <c r="L330" s="220">
        <v>-0.37962962962962965</v>
      </c>
      <c r="M330" s="202">
        <v>2290</v>
      </c>
      <c r="N330" s="221">
        <v>0.35023584905660377</v>
      </c>
      <c r="O330" s="195">
        <v>2817</v>
      </c>
      <c r="P330" s="220">
        <v>0.17767558528428085</v>
      </c>
      <c r="Q330" s="202">
        <v>5107</v>
      </c>
      <c r="R330" s="221">
        <v>0.24926614481409004</v>
      </c>
    </row>
    <row r="331" spans="2:18" collapsed="1">
      <c r="B331" s="227">
        <v>1987</v>
      </c>
      <c r="C331" s="228">
        <v>146</v>
      </c>
      <c r="D331" s="229">
        <v>-0.41365461847389562</v>
      </c>
      <c r="E331" s="228">
        <v>2446</v>
      </c>
      <c r="F331" s="229">
        <v>0.30037214247740573</v>
      </c>
      <c r="G331" s="228">
        <v>4757</v>
      </c>
      <c r="H331" s="229">
        <v>0.31372549019607843</v>
      </c>
      <c r="I331" s="228">
        <v>13401</v>
      </c>
      <c r="J331" s="229">
        <v>0.49748575259805561</v>
      </c>
      <c r="K331" s="228">
        <v>679</v>
      </c>
      <c r="L331" s="229">
        <v>-0.30501535312180139</v>
      </c>
      <c r="M331" s="228">
        <v>21429</v>
      </c>
      <c r="N331" s="229">
        <v>0.36690693372456473</v>
      </c>
      <c r="O331" s="228">
        <v>23514</v>
      </c>
      <c r="P331" s="229">
        <v>6.9790718835304855E-2</v>
      </c>
      <c r="Q331" s="228">
        <v>44943</v>
      </c>
      <c r="R331" s="229">
        <v>0.19348328332049824</v>
      </c>
    </row>
    <row r="332" spans="2:18" ht="15" hidden="1" customHeight="1" outlineLevel="1">
      <c r="B332" s="63" t="s">
        <v>90</v>
      </c>
      <c r="C332" s="195">
        <v>56</v>
      </c>
      <c r="D332" s="220">
        <v>3</v>
      </c>
      <c r="E332" s="202">
        <v>182</v>
      </c>
      <c r="F332" s="221">
        <v>-3.703703703703709E-2</v>
      </c>
      <c r="G332" s="195">
        <v>313</v>
      </c>
      <c r="H332" s="220">
        <v>-0.29185520361990946</v>
      </c>
      <c r="I332" s="202">
        <v>951</v>
      </c>
      <c r="J332" s="221">
        <v>4.0481400437636816E-2</v>
      </c>
      <c r="K332" s="195">
        <v>95</v>
      </c>
      <c r="L332" s="220">
        <v>0.86274509803921573</v>
      </c>
      <c r="M332" s="202">
        <v>1597</v>
      </c>
      <c r="N332" s="221">
        <v>-8.0745341614907318E-3</v>
      </c>
      <c r="O332" s="195">
        <v>1980</v>
      </c>
      <c r="P332" s="220">
        <v>-4.0241448692153181E-3</v>
      </c>
      <c r="Q332" s="202">
        <v>3577</v>
      </c>
      <c r="R332" s="221">
        <v>-5.8365758754863606E-3</v>
      </c>
    </row>
    <row r="333" spans="2:18" ht="15" hidden="1" customHeight="1" outlineLevel="1">
      <c r="B333" s="63" t="s">
        <v>89</v>
      </c>
      <c r="C333" s="195">
        <v>33</v>
      </c>
      <c r="D333" s="220">
        <v>-8.333333333333337E-2</v>
      </c>
      <c r="E333" s="202">
        <v>205</v>
      </c>
      <c r="F333" s="221">
        <v>2.4999999999999911E-2</v>
      </c>
      <c r="G333" s="195">
        <v>299</v>
      </c>
      <c r="H333" s="220">
        <v>-6.2695924764890276E-2</v>
      </c>
      <c r="I333" s="202">
        <v>923</v>
      </c>
      <c r="J333" s="221">
        <v>0.35935198821796766</v>
      </c>
      <c r="K333" s="195">
        <v>52</v>
      </c>
      <c r="L333" s="220">
        <v>-0.14754098360655743</v>
      </c>
      <c r="M333" s="202">
        <v>1512</v>
      </c>
      <c r="N333" s="221">
        <v>0.16756756756756763</v>
      </c>
      <c r="O333" s="195">
        <v>1464</v>
      </c>
      <c r="P333" s="220">
        <v>-5.9730250481695557E-2</v>
      </c>
      <c r="Q333" s="202">
        <v>2976</v>
      </c>
      <c r="R333" s="221">
        <v>4.3478260869565188E-2</v>
      </c>
    </row>
    <row r="334" spans="2:18" ht="15" hidden="1" customHeight="1" outlineLevel="1">
      <c r="B334" s="63" t="s">
        <v>88</v>
      </c>
      <c r="C334" s="195">
        <v>0</v>
      </c>
      <c r="D334" s="220">
        <v>-1</v>
      </c>
      <c r="E334" s="202">
        <v>224</v>
      </c>
      <c r="F334" s="221">
        <v>0.47368421052631571</v>
      </c>
      <c r="G334" s="195">
        <v>243</v>
      </c>
      <c r="H334" s="220">
        <v>-0.11956521739130432</v>
      </c>
      <c r="I334" s="202">
        <v>837</v>
      </c>
      <c r="J334" s="221">
        <v>0.30781250000000004</v>
      </c>
      <c r="K334" s="195">
        <v>49</v>
      </c>
      <c r="L334" s="220">
        <v>-0.14035087719298245</v>
      </c>
      <c r="M334" s="202">
        <v>1353</v>
      </c>
      <c r="N334" s="221">
        <v>0.19628647214854111</v>
      </c>
      <c r="O334" s="195">
        <v>1954</v>
      </c>
      <c r="P334" s="220">
        <v>0.346657477601654</v>
      </c>
      <c r="Q334" s="202">
        <v>3307</v>
      </c>
      <c r="R334" s="221">
        <v>0.28079008520526716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155</v>
      </c>
      <c r="F335" s="221">
        <v>0.66666666666666674</v>
      </c>
      <c r="G335" s="195">
        <v>287</v>
      </c>
      <c r="H335" s="220">
        <v>-3.3670033670033628E-2</v>
      </c>
      <c r="I335" s="202">
        <v>421</v>
      </c>
      <c r="J335" s="221">
        <v>-0.24955436720142599</v>
      </c>
      <c r="K335" s="195">
        <v>49</v>
      </c>
      <c r="L335" s="220">
        <v>-0.34666666666666668</v>
      </c>
      <c r="M335" s="202">
        <v>912</v>
      </c>
      <c r="N335" s="221">
        <v>-0.11111111111111116</v>
      </c>
      <c r="O335" s="195">
        <v>1572</v>
      </c>
      <c r="P335" s="220">
        <v>0.68308351177730198</v>
      </c>
      <c r="Q335" s="202">
        <v>2484</v>
      </c>
      <c r="R335" s="221">
        <v>0.2673469387755103</v>
      </c>
    </row>
    <row r="336" spans="2:18" ht="15" hidden="1" customHeight="1" outlineLevel="1">
      <c r="B336" s="63" t="s">
        <v>86</v>
      </c>
      <c r="C336" s="195">
        <v>3</v>
      </c>
      <c r="D336" s="220" t="s">
        <v>143</v>
      </c>
      <c r="E336" s="202">
        <v>169</v>
      </c>
      <c r="F336" s="221">
        <v>0.38524590163934436</v>
      </c>
      <c r="G336" s="195">
        <v>231</v>
      </c>
      <c r="H336" s="220">
        <v>-0.24755700325732899</v>
      </c>
      <c r="I336" s="202">
        <v>512</v>
      </c>
      <c r="J336" s="221">
        <v>-0.12925170068027214</v>
      </c>
      <c r="K336" s="195">
        <v>43</v>
      </c>
      <c r="L336" s="220">
        <v>0.10256410256410264</v>
      </c>
      <c r="M336" s="202">
        <v>958</v>
      </c>
      <c r="N336" s="221">
        <v>-9.2803030303030276E-2</v>
      </c>
      <c r="O336" s="195">
        <v>1319</v>
      </c>
      <c r="P336" s="220">
        <v>-4.1424418604651181E-2</v>
      </c>
      <c r="Q336" s="202">
        <v>2277</v>
      </c>
      <c r="R336" s="221">
        <v>-6.3733552631578982E-2</v>
      </c>
    </row>
    <row r="337" spans="2:18" ht="15" hidden="1" customHeight="1" outlineLevel="1">
      <c r="B337" s="63" t="s">
        <v>85</v>
      </c>
      <c r="C337" s="195">
        <v>5</v>
      </c>
      <c r="D337" s="220" t="s">
        <v>143</v>
      </c>
      <c r="E337" s="202">
        <v>146</v>
      </c>
      <c r="F337" s="221">
        <v>-0.20652173913043481</v>
      </c>
      <c r="G337" s="195">
        <v>177</v>
      </c>
      <c r="H337" s="220">
        <v>-0.58837209302325588</v>
      </c>
      <c r="I337" s="202">
        <v>664</v>
      </c>
      <c r="J337" s="221">
        <v>0.1487889273356402</v>
      </c>
      <c r="K337" s="195">
        <v>38</v>
      </c>
      <c r="L337" s="220">
        <v>0.80952380952380953</v>
      </c>
      <c r="M337" s="202">
        <v>1030</v>
      </c>
      <c r="N337" s="221">
        <v>-0.1508656224237428</v>
      </c>
      <c r="O337" s="195">
        <v>1880</v>
      </c>
      <c r="P337" s="220">
        <v>0.11374407582938395</v>
      </c>
      <c r="Q337" s="202">
        <v>2910</v>
      </c>
      <c r="R337" s="221">
        <v>3.1023784901758056E-3</v>
      </c>
    </row>
    <row r="338" spans="2:18" ht="15" hidden="1" customHeight="1" outlineLevel="1">
      <c r="B338" s="63" t="s">
        <v>84</v>
      </c>
      <c r="C338" s="195">
        <v>5</v>
      </c>
      <c r="D338" s="220">
        <v>-0.82758620689655171</v>
      </c>
      <c r="E338" s="202">
        <v>63</v>
      </c>
      <c r="F338" s="221">
        <v>-0.40566037735849059</v>
      </c>
      <c r="G338" s="195">
        <v>239</v>
      </c>
      <c r="H338" s="220">
        <v>-0.13090909090909086</v>
      </c>
      <c r="I338" s="202">
        <v>542</v>
      </c>
      <c r="J338" s="221">
        <v>-0.11001642036124792</v>
      </c>
      <c r="K338" s="195">
        <v>157</v>
      </c>
      <c r="L338" s="220">
        <v>1.7543859649122808</v>
      </c>
      <c r="M338" s="202">
        <v>1006</v>
      </c>
      <c r="N338" s="221">
        <v>-6.505576208178443E-2</v>
      </c>
      <c r="O338" s="195">
        <v>1573</v>
      </c>
      <c r="P338" s="220">
        <v>0.36426712922810056</v>
      </c>
      <c r="Q338" s="202">
        <v>2579</v>
      </c>
      <c r="R338" s="221">
        <v>0.15702108568864959</v>
      </c>
    </row>
    <row r="339" spans="2:18" ht="15" hidden="1" customHeight="1" outlineLevel="1">
      <c r="B339" s="63" t="s">
        <v>83</v>
      </c>
      <c r="C339" s="195">
        <v>36</v>
      </c>
      <c r="D339" s="220">
        <v>2.6</v>
      </c>
      <c r="E339" s="202">
        <v>111</v>
      </c>
      <c r="F339" s="221">
        <v>-2.6315789473684181E-2</v>
      </c>
      <c r="G339" s="195">
        <v>246</v>
      </c>
      <c r="H339" s="220">
        <v>-0.44966442953020136</v>
      </c>
      <c r="I339" s="202">
        <v>669</v>
      </c>
      <c r="J339" s="221">
        <v>0.17368421052631589</v>
      </c>
      <c r="K339" s="195">
        <v>76</v>
      </c>
      <c r="L339" s="220">
        <v>-0.12643678160919536</v>
      </c>
      <c r="M339" s="202">
        <v>1138</v>
      </c>
      <c r="N339" s="221">
        <v>-7.3289902280130326E-2</v>
      </c>
      <c r="O339" s="195">
        <v>1403</v>
      </c>
      <c r="P339" s="220">
        <v>0.34644913627639151</v>
      </c>
      <c r="Q339" s="202">
        <v>2541</v>
      </c>
      <c r="R339" s="221">
        <v>0.11938325991189425</v>
      </c>
    </row>
    <row r="340" spans="2:18" ht="15" hidden="1" customHeight="1" outlineLevel="1">
      <c r="B340" s="63" t="s">
        <v>82</v>
      </c>
      <c r="C340" s="195">
        <v>31</v>
      </c>
      <c r="D340" s="220">
        <v>2.4444444444444446</v>
      </c>
      <c r="E340" s="202">
        <v>81</v>
      </c>
      <c r="F340" s="221">
        <v>-0.5423728813559322</v>
      </c>
      <c r="G340" s="195">
        <v>198</v>
      </c>
      <c r="H340" s="220">
        <v>-0.57601713062098503</v>
      </c>
      <c r="I340" s="202">
        <v>642</v>
      </c>
      <c r="J340" s="221">
        <v>-8.4165477888730411E-2</v>
      </c>
      <c r="K340" s="195">
        <v>71</v>
      </c>
      <c r="L340" s="220">
        <v>0.26785714285714279</v>
      </c>
      <c r="M340" s="202">
        <v>1023</v>
      </c>
      <c r="N340" s="221">
        <v>-0.27446808510638299</v>
      </c>
      <c r="O340" s="195">
        <v>1545</v>
      </c>
      <c r="P340" s="220">
        <v>0.29722921914357681</v>
      </c>
      <c r="Q340" s="202">
        <v>2568</v>
      </c>
      <c r="R340" s="221">
        <v>-1.2687427912341454E-2</v>
      </c>
    </row>
    <row r="341" spans="2:18" ht="15" hidden="1" customHeight="1" outlineLevel="1">
      <c r="B341" s="63" t="s">
        <v>81</v>
      </c>
      <c r="C341" s="195">
        <v>27</v>
      </c>
      <c r="D341" s="220">
        <v>0.5</v>
      </c>
      <c r="E341" s="202">
        <v>184</v>
      </c>
      <c r="F341" s="221">
        <v>-3.6649214659685847E-2</v>
      </c>
      <c r="G341" s="195">
        <v>452</v>
      </c>
      <c r="H341" s="220">
        <v>6.1032863849765251E-2</v>
      </c>
      <c r="I341" s="202">
        <v>920</v>
      </c>
      <c r="J341" s="221">
        <v>6.728538283062635E-2</v>
      </c>
      <c r="K341" s="195">
        <v>122</v>
      </c>
      <c r="L341" s="220">
        <v>0.35555555555555562</v>
      </c>
      <c r="M341" s="202">
        <v>1705</v>
      </c>
      <c r="N341" s="221">
        <v>7.4354127284183891E-2</v>
      </c>
      <c r="O341" s="195">
        <v>2787</v>
      </c>
      <c r="P341" s="220">
        <v>1.1927616050354053</v>
      </c>
      <c r="Q341" s="202">
        <v>4492</v>
      </c>
      <c r="R341" s="221">
        <v>0.57172848145556343</v>
      </c>
    </row>
    <row r="342" spans="2:18" ht="15" hidden="1" customHeight="1" outlineLevel="1">
      <c r="B342" s="63" t="s">
        <v>80</v>
      </c>
      <c r="C342" s="195">
        <v>38</v>
      </c>
      <c r="D342" s="220">
        <v>2.1666666666666665</v>
      </c>
      <c r="E342" s="202">
        <v>188</v>
      </c>
      <c r="F342" s="221">
        <v>0.19745222929936301</v>
      </c>
      <c r="G342" s="195">
        <v>416</v>
      </c>
      <c r="H342" s="220">
        <v>-0.15274949083503053</v>
      </c>
      <c r="I342" s="202">
        <v>988</v>
      </c>
      <c r="J342" s="221">
        <v>0.27155727155727161</v>
      </c>
      <c r="K342" s="195">
        <v>117</v>
      </c>
      <c r="L342" s="220">
        <v>0.28571428571428581</v>
      </c>
      <c r="M342" s="202">
        <v>1747</v>
      </c>
      <c r="N342" s="221">
        <v>0.14332460732984287</v>
      </c>
      <c r="O342" s="195">
        <v>2111</v>
      </c>
      <c r="P342" s="220">
        <v>0.62760215882806469</v>
      </c>
      <c r="Q342" s="202">
        <v>3858</v>
      </c>
      <c r="R342" s="221">
        <v>0.36566371681415921</v>
      </c>
    </row>
    <row r="343" spans="2:18" ht="15" hidden="1" customHeight="1" outlineLevel="1">
      <c r="B343" s="63" t="s">
        <v>79</v>
      </c>
      <c r="C343" s="195">
        <v>15</v>
      </c>
      <c r="D343" s="220">
        <v>-0.21052631578947367</v>
      </c>
      <c r="E343" s="202">
        <v>173</v>
      </c>
      <c r="F343" s="221">
        <v>0.28148148148148144</v>
      </c>
      <c r="G343" s="195">
        <v>520</v>
      </c>
      <c r="H343" s="220">
        <v>0.34366925064599485</v>
      </c>
      <c r="I343" s="202">
        <v>880</v>
      </c>
      <c r="J343" s="221">
        <v>9.7256857855361645E-2</v>
      </c>
      <c r="K343" s="195">
        <v>108</v>
      </c>
      <c r="L343" s="220">
        <v>1.25</v>
      </c>
      <c r="M343" s="202">
        <v>1696</v>
      </c>
      <c r="N343" s="221">
        <v>0.21926671459381741</v>
      </c>
      <c r="O343" s="195">
        <v>2392</v>
      </c>
      <c r="P343" s="220">
        <v>0.60536912751677852</v>
      </c>
      <c r="Q343" s="202">
        <v>4088</v>
      </c>
      <c r="R343" s="221">
        <v>0.4189517528635891</v>
      </c>
    </row>
    <row r="344" spans="2:18" collapsed="1">
      <c r="B344" s="227">
        <v>1986</v>
      </c>
      <c r="C344" s="228">
        <v>249</v>
      </c>
      <c r="D344" s="229">
        <v>0.62745098039215685</v>
      </c>
      <c r="E344" s="228">
        <v>1881</v>
      </c>
      <c r="F344" s="229">
        <v>3.3516483516483619E-2</v>
      </c>
      <c r="G344" s="228">
        <v>3621</v>
      </c>
      <c r="H344" s="229">
        <v>-0.20661700262927252</v>
      </c>
      <c r="I344" s="228">
        <v>8949</v>
      </c>
      <c r="J344" s="229">
        <v>8.0666586161091569E-2</v>
      </c>
      <c r="K344" s="228">
        <v>977</v>
      </c>
      <c r="L344" s="229">
        <v>0.33287858117326063</v>
      </c>
      <c r="M344" s="228">
        <v>15677</v>
      </c>
      <c r="N344" s="229">
        <v>8.1023728377596083E-3</v>
      </c>
      <c r="O344" s="228">
        <v>21980</v>
      </c>
      <c r="P344" s="229">
        <v>0.33714563815549337</v>
      </c>
      <c r="Q344" s="228">
        <v>37657</v>
      </c>
      <c r="R344" s="229">
        <v>0.1771859076557567</v>
      </c>
    </row>
    <row r="345" spans="2:18" ht="15" hidden="1" customHeight="1" outlineLevel="1">
      <c r="B345" s="63" t="s">
        <v>90</v>
      </c>
      <c r="C345" s="195">
        <v>14</v>
      </c>
      <c r="D345" s="220">
        <v>-0.6</v>
      </c>
      <c r="E345" s="202">
        <v>189</v>
      </c>
      <c r="F345" s="221">
        <v>-0.20920502092050208</v>
      </c>
      <c r="G345" s="195">
        <v>442</v>
      </c>
      <c r="H345" s="220">
        <v>0.19137466307277617</v>
      </c>
      <c r="I345" s="202">
        <v>914</v>
      </c>
      <c r="J345" s="221">
        <v>1.1305361305361306</v>
      </c>
      <c r="K345" s="195">
        <v>51</v>
      </c>
      <c r="L345" s="220">
        <v>2.0000000000000018E-2</v>
      </c>
      <c r="M345" s="202">
        <v>1610</v>
      </c>
      <c r="N345" s="221">
        <v>0.43238434163701078</v>
      </c>
      <c r="O345" s="195">
        <v>1988</v>
      </c>
      <c r="P345" s="220">
        <v>0.30531845042678918</v>
      </c>
      <c r="Q345" s="202">
        <v>3598</v>
      </c>
      <c r="R345" s="221">
        <v>0.35927465054778995</v>
      </c>
    </row>
    <row r="346" spans="2:18" ht="15" hidden="1" customHeight="1" outlineLevel="1">
      <c r="B346" s="63" t="s">
        <v>89</v>
      </c>
      <c r="C346" s="195">
        <v>36</v>
      </c>
      <c r="D346" s="220">
        <v>-0.7024793388429752</v>
      </c>
      <c r="E346" s="202">
        <v>200</v>
      </c>
      <c r="F346" s="221">
        <v>0.20481927710843384</v>
      </c>
      <c r="G346" s="195">
        <v>319</v>
      </c>
      <c r="H346" s="220">
        <v>-0.1039325842696629</v>
      </c>
      <c r="I346" s="202">
        <v>679</v>
      </c>
      <c r="J346" s="221">
        <v>-0.23015873015873012</v>
      </c>
      <c r="K346" s="195">
        <v>61</v>
      </c>
      <c r="L346" s="220">
        <v>-0.17567567567567566</v>
      </c>
      <c r="M346" s="202">
        <v>1295</v>
      </c>
      <c r="N346" s="221">
        <v>-0.19011882426516569</v>
      </c>
      <c r="O346" s="195">
        <v>1557</v>
      </c>
      <c r="P346" s="220">
        <v>0.33419023136246784</v>
      </c>
      <c r="Q346" s="202">
        <v>2852</v>
      </c>
      <c r="R346" s="221">
        <v>3.1091829356471479E-2</v>
      </c>
    </row>
    <row r="347" spans="2:18" ht="15" hidden="1" customHeight="1" outlineLevel="1">
      <c r="B347" s="63" t="s">
        <v>88</v>
      </c>
      <c r="C347" s="195">
        <v>6</v>
      </c>
      <c r="D347" s="220">
        <v>-0.76</v>
      </c>
      <c r="E347" s="202">
        <v>152</v>
      </c>
      <c r="F347" s="221">
        <v>-0.3476394849785408</v>
      </c>
      <c r="G347" s="195">
        <v>276</v>
      </c>
      <c r="H347" s="220">
        <v>-4.4982698961937739E-2</v>
      </c>
      <c r="I347" s="202">
        <v>640</v>
      </c>
      <c r="J347" s="221">
        <v>0.16575591985428062</v>
      </c>
      <c r="K347" s="195">
        <v>57</v>
      </c>
      <c r="L347" s="220">
        <v>-0.4</v>
      </c>
      <c r="M347" s="202">
        <v>1131</v>
      </c>
      <c r="N347" s="221">
        <v>-5.0377833753148638E-2</v>
      </c>
      <c r="O347" s="195">
        <v>1451</v>
      </c>
      <c r="P347" s="220">
        <v>0.30485611510791366</v>
      </c>
      <c r="Q347" s="202">
        <v>2582</v>
      </c>
      <c r="R347" s="221">
        <v>0.12114633087277471</v>
      </c>
    </row>
    <row r="348" spans="2:18" ht="15" hidden="1" customHeight="1" outlineLevel="1">
      <c r="B348" s="63" t="s">
        <v>87</v>
      </c>
      <c r="C348" s="195">
        <v>0</v>
      </c>
      <c r="D348" s="220">
        <v>-1</v>
      </c>
      <c r="E348" s="202">
        <v>93</v>
      </c>
      <c r="F348" s="221">
        <v>-0.47752808988764039</v>
      </c>
      <c r="G348" s="195">
        <v>297</v>
      </c>
      <c r="H348" s="220">
        <v>9.5940959409594129E-2</v>
      </c>
      <c r="I348" s="202">
        <v>561</v>
      </c>
      <c r="J348" s="221">
        <v>-0.19627507163323787</v>
      </c>
      <c r="K348" s="195">
        <v>75</v>
      </c>
      <c r="L348" s="220">
        <v>8.6956521739130377E-2</v>
      </c>
      <c r="M348" s="202">
        <v>1026</v>
      </c>
      <c r="N348" s="221">
        <v>-0.1665312753858651</v>
      </c>
      <c r="O348" s="195">
        <v>934</v>
      </c>
      <c r="P348" s="220">
        <v>-7.98029556650246E-2</v>
      </c>
      <c r="Q348" s="202">
        <v>1960</v>
      </c>
      <c r="R348" s="221">
        <v>-0.12733748886910057</v>
      </c>
    </row>
    <row r="349" spans="2:18" ht="15" hidden="1" customHeight="1" outlineLevel="1">
      <c r="B349" s="63" t="s">
        <v>86</v>
      </c>
      <c r="C349" s="195">
        <v>0</v>
      </c>
      <c r="D349" s="220">
        <v>-1</v>
      </c>
      <c r="E349" s="202">
        <v>122</v>
      </c>
      <c r="F349" s="221">
        <v>-0.14084507042253525</v>
      </c>
      <c r="G349" s="195">
        <v>307</v>
      </c>
      <c r="H349" s="220">
        <v>-3.1545741324921162E-2</v>
      </c>
      <c r="I349" s="202">
        <v>588</v>
      </c>
      <c r="J349" s="221">
        <v>0.15294117647058814</v>
      </c>
      <c r="K349" s="195">
        <v>39</v>
      </c>
      <c r="L349" s="220">
        <v>0.77272727272727271</v>
      </c>
      <c r="M349" s="202">
        <v>1056</v>
      </c>
      <c r="N349" s="221">
        <v>4.8659384309831077E-2</v>
      </c>
      <c r="O349" s="195">
        <v>1376</v>
      </c>
      <c r="P349" s="220">
        <v>0.32690453230472527</v>
      </c>
      <c r="Q349" s="202">
        <v>2432</v>
      </c>
      <c r="R349" s="221">
        <v>0.18982387475538154</v>
      </c>
    </row>
    <row r="350" spans="2:18" ht="15" hidden="1" customHeight="1" outlineLevel="1">
      <c r="B350" s="63" t="s">
        <v>85</v>
      </c>
      <c r="C350" s="195">
        <v>0</v>
      </c>
      <c r="D350" s="220">
        <v>-1</v>
      </c>
      <c r="E350" s="202">
        <v>184</v>
      </c>
      <c r="F350" s="221">
        <v>-9.8039215686274495E-2</v>
      </c>
      <c r="G350" s="195">
        <v>430</v>
      </c>
      <c r="H350" s="220">
        <v>0.62264150943396235</v>
      </c>
      <c r="I350" s="202">
        <v>578</v>
      </c>
      <c r="J350" s="221">
        <v>0.18442622950819665</v>
      </c>
      <c r="K350" s="195">
        <v>21</v>
      </c>
      <c r="L350" s="220">
        <v>-0.58000000000000007</v>
      </c>
      <c r="M350" s="202">
        <v>1213</v>
      </c>
      <c r="N350" s="221">
        <v>0.16859344894026984</v>
      </c>
      <c r="O350" s="195">
        <v>1688</v>
      </c>
      <c r="P350" s="220">
        <v>0.23935389133627027</v>
      </c>
      <c r="Q350" s="202">
        <v>2901</v>
      </c>
      <c r="R350" s="221">
        <v>0.20874999999999999</v>
      </c>
    </row>
    <row r="351" spans="2:18" ht="15" hidden="1" customHeight="1" outlineLevel="1">
      <c r="B351" s="63" t="s">
        <v>84</v>
      </c>
      <c r="C351" s="195">
        <v>29</v>
      </c>
      <c r="D351" s="220">
        <v>1.2307692307692308</v>
      </c>
      <c r="E351" s="202">
        <v>106</v>
      </c>
      <c r="F351" s="221">
        <v>-0.41111111111111109</v>
      </c>
      <c r="G351" s="195">
        <v>275</v>
      </c>
      <c r="H351" s="220">
        <v>-9.539473684210531E-2</v>
      </c>
      <c r="I351" s="202">
        <v>609</v>
      </c>
      <c r="J351" s="221">
        <v>-0.17142857142857137</v>
      </c>
      <c r="K351" s="195">
        <v>57</v>
      </c>
      <c r="L351" s="220">
        <v>0.42500000000000004</v>
      </c>
      <c r="M351" s="202">
        <v>1076</v>
      </c>
      <c r="N351" s="221">
        <v>-0.15408805031446537</v>
      </c>
      <c r="O351" s="195">
        <v>1153</v>
      </c>
      <c r="P351" s="220">
        <v>0.257360959651036</v>
      </c>
      <c r="Q351" s="202">
        <v>2229</v>
      </c>
      <c r="R351" s="221">
        <v>1.8273184102329809E-2</v>
      </c>
    </row>
    <row r="352" spans="2:18" ht="15" hidden="1" customHeight="1" outlineLevel="1">
      <c r="B352" s="63" t="s">
        <v>83</v>
      </c>
      <c r="C352" s="195">
        <v>10</v>
      </c>
      <c r="D352" s="220" t="s">
        <v>143</v>
      </c>
      <c r="E352" s="202">
        <v>114</v>
      </c>
      <c r="F352" s="221">
        <v>0.46153846153846145</v>
      </c>
      <c r="G352" s="195">
        <v>447</v>
      </c>
      <c r="H352" s="220">
        <v>0.68045112781954886</v>
      </c>
      <c r="I352" s="202">
        <v>570</v>
      </c>
      <c r="J352" s="221">
        <v>-0.199438202247191</v>
      </c>
      <c r="K352" s="195">
        <v>87</v>
      </c>
      <c r="L352" s="220">
        <v>0.33846153846153837</v>
      </c>
      <c r="M352" s="202">
        <v>1228</v>
      </c>
      <c r="N352" s="221">
        <v>9.5450490633363083E-2</v>
      </c>
      <c r="O352" s="195">
        <v>1042</v>
      </c>
      <c r="P352" s="220">
        <v>0.34974093264248696</v>
      </c>
      <c r="Q352" s="202">
        <v>2270</v>
      </c>
      <c r="R352" s="221">
        <v>0.19915478077126259</v>
      </c>
    </row>
    <row r="353" spans="2:18" ht="15" hidden="1" customHeight="1" outlineLevel="1">
      <c r="B353" s="63" t="s">
        <v>82</v>
      </c>
      <c r="C353" s="195">
        <v>9</v>
      </c>
      <c r="D353" s="220">
        <v>-0.8085106382978724</v>
      </c>
      <c r="E353" s="202">
        <v>177</v>
      </c>
      <c r="F353" s="221">
        <v>-0.16901408450704225</v>
      </c>
      <c r="G353" s="195">
        <v>467</v>
      </c>
      <c r="H353" s="220">
        <v>0.85317460317460325</v>
      </c>
      <c r="I353" s="202">
        <v>701</v>
      </c>
      <c r="J353" s="221">
        <v>0.40199999999999991</v>
      </c>
      <c r="K353" s="195">
        <v>56</v>
      </c>
      <c r="L353" s="220">
        <v>-0.9095315024232633</v>
      </c>
      <c r="M353" s="202">
        <v>1410</v>
      </c>
      <c r="N353" s="221">
        <v>-0.13549969343960755</v>
      </c>
      <c r="O353" s="195">
        <v>1191</v>
      </c>
      <c r="P353" s="220">
        <v>-0.15591778880226792</v>
      </c>
      <c r="Q353" s="202">
        <v>2601</v>
      </c>
      <c r="R353" s="221">
        <v>-0.1449704142011834</v>
      </c>
    </row>
    <row r="354" spans="2:18" ht="15" hidden="1" customHeight="1" outlineLevel="1">
      <c r="B354" s="63" t="s">
        <v>81</v>
      </c>
      <c r="C354" s="195">
        <v>18</v>
      </c>
      <c r="D354" s="220">
        <v>-0.64</v>
      </c>
      <c r="E354" s="202">
        <v>191</v>
      </c>
      <c r="F354" s="221">
        <v>-0.22983870967741937</v>
      </c>
      <c r="G354" s="195">
        <v>426</v>
      </c>
      <c r="H354" s="220">
        <v>8.3969465648854991E-2</v>
      </c>
      <c r="I354" s="202">
        <v>862</v>
      </c>
      <c r="J354" s="221">
        <v>-6.9114470842332576E-2</v>
      </c>
      <c r="K354" s="195">
        <v>90</v>
      </c>
      <c r="L354" s="220">
        <v>-0.61373390557939911</v>
      </c>
      <c r="M354" s="202">
        <v>1587</v>
      </c>
      <c r="N354" s="221">
        <v>-0.14216216216216215</v>
      </c>
      <c r="O354" s="195">
        <v>1271</v>
      </c>
      <c r="P354" s="220">
        <v>-0.27947845804988658</v>
      </c>
      <c r="Q354" s="202">
        <v>2858</v>
      </c>
      <c r="R354" s="221">
        <v>-0.20918649695628111</v>
      </c>
    </row>
    <row r="355" spans="2:18" ht="15" hidden="1" customHeight="1" outlineLevel="1">
      <c r="B355" s="63" t="s">
        <v>80</v>
      </c>
      <c r="C355" s="195">
        <v>12</v>
      </c>
      <c r="D355" s="220">
        <v>-0.64705882352941169</v>
      </c>
      <c r="E355" s="202">
        <v>157</v>
      </c>
      <c r="F355" s="221">
        <v>-0.34583333333333333</v>
      </c>
      <c r="G355" s="195">
        <v>491</v>
      </c>
      <c r="H355" s="220">
        <v>0.15801886792452824</v>
      </c>
      <c r="I355" s="202">
        <v>777</v>
      </c>
      <c r="J355" s="221">
        <v>0.3125</v>
      </c>
      <c r="K355" s="195">
        <v>91</v>
      </c>
      <c r="L355" s="220">
        <v>-7.1428571428571397E-2</v>
      </c>
      <c r="M355" s="202">
        <v>1528</v>
      </c>
      <c r="N355" s="221">
        <v>0.10086455331412103</v>
      </c>
      <c r="O355" s="195">
        <v>1297</v>
      </c>
      <c r="P355" s="220">
        <v>-8.2094833687190394E-2</v>
      </c>
      <c r="Q355" s="202">
        <v>2825</v>
      </c>
      <c r="R355" s="221">
        <v>8.5683684398429882E-3</v>
      </c>
    </row>
    <row r="356" spans="2:18" ht="15" hidden="1" customHeight="1" outlineLevel="1">
      <c r="B356" s="63" t="s">
        <v>79</v>
      </c>
      <c r="C356" s="195">
        <v>19</v>
      </c>
      <c r="D356" s="220">
        <v>-0.13636363636363635</v>
      </c>
      <c r="E356" s="202">
        <v>135</v>
      </c>
      <c r="F356" s="221">
        <v>-0.30769230769230771</v>
      </c>
      <c r="G356" s="195">
        <v>387</v>
      </c>
      <c r="H356" s="220">
        <v>-7.8571428571428625E-2</v>
      </c>
      <c r="I356" s="202">
        <v>802</v>
      </c>
      <c r="J356" s="221">
        <v>0.20059880239520966</v>
      </c>
      <c r="K356" s="195">
        <v>48</v>
      </c>
      <c r="L356" s="220">
        <v>-0.46666666666666667</v>
      </c>
      <c r="M356" s="202">
        <v>1391</v>
      </c>
      <c r="N356" s="221">
        <v>-2.8673835125447855E-3</v>
      </c>
      <c r="O356" s="195">
        <v>1490</v>
      </c>
      <c r="P356" s="220">
        <v>5.0775740479548581E-2</v>
      </c>
      <c r="Q356" s="202">
        <v>2881</v>
      </c>
      <c r="R356" s="221">
        <v>2.4173480270174297E-2</v>
      </c>
    </row>
    <row r="357" spans="2:18" collapsed="1">
      <c r="B357" s="227">
        <v>1985</v>
      </c>
      <c r="C357" s="228">
        <v>153</v>
      </c>
      <c r="D357" s="229">
        <v>-0.62591687041564792</v>
      </c>
      <c r="E357" s="228">
        <v>1820</v>
      </c>
      <c r="F357" s="229">
        <v>-0.21416234887737473</v>
      </c>
      <c r="G357" s="228">
        <v>4564</v>
      </c>
      <c r="H357" s="229">
        <v>0.16191446028513234</v>
      </c>
      <c r="I357" s="228">
        <v>8281</v>
      </c>
      <c r="J357" s="229">
        <v>7.6993107036025465E-2</v>
      </c>
      <c r="K357" s="228">
        <v>733</v>
      </c>
      <c r="L357" s="229">
        <v>-0.51295681063122922</v>
      </c>
      <c r="M357" s="228">
        <v>15551</v>
      </c>
      <c r="N357" s="229">
        <v>-1.8678614248753722E-2</v>
      </c>
      <c r="O357" s="228">
        <v>16438</v>
      </c>
      <c r="P357" s="229">
        <v>0.1024076185366507</v>
      </c>
      <c r="Q357" s="228">
        <v>31989</v>
      </c>
      <c r="R357" s="229">
        <v>4.0022108069445395E-2</v>
      </c>
    </row>
    <row r="358" spans="2:18" ht="15" hidden="1" customHeight="1" outlineLevel="1">
      <c r="B358" s="63" t="s">
        <v>90</v>
      </c>
      <c r="C358" s="195">
        <v>35</v>
      </c>
      <c r="D358" s="220">
        <v>0.16666666666666674</v>
      </c>
      <c r="E358" s="202">
        <v>239</v>
      </c>
      <c r="F358" s="221">
        <v>-0.56936936936936933</v>
      </c>
      <c r="G358" s="195">
        <v>371</v>
      </c>
      <c r="H358" s="220">
        <v>-5.3619302949061698E-3</v>
      </c>
      <c r="I358" s="202">
        <v>429</v>
      </c>
      <c r="J358" s="221">
        <v>-8.5287846481876373E-2</v>
      </c>
      <c r="K358" s="195">
        <v>50</v>
      </c>
      <c r="L358" s="220">
        <v>-0.16666666666666663</v>
      </c>
      <c r="M358" s="202">
        <v>1124</v>
      </c>
      <c r="N358" s="221">
        <v>-0.24411566913248151</v>
      </c>
      <c r="O358" s="195">
        <v>1523</v>
      </c>
      <c r="P358" s="220">
        <v>0.15905631659056318</v>
      </c>
      <c r="Q358" s="202">
        <v>2647</v>
      </c>
      <c r="R358" s="221">
        <v>-5.4980364155658656E-2</v>
      </c>
    </row>
    <row r="359" spans="2:18" ht="15" hidden="1" customHeight="1" outlineLevel="1">
      <c r="B359" s="63" t="s">
        <v>89</v>
      </c>
      <c r="C359" s="195">
        <v>121</v>
      </c>
      <c r="D359" s="220">
        <v>1.2000000000000002</v>
      </c>
      <c r="E359" s="202">
        <v>166</v>
      </c>
      <c r="F359" s="221">
        <v>-0.46278317152103565</v>
      </c>
      <c r="G359" s="195">
        <v>356</v>
      </c>
      <c r="H359" s="220">
        <v>0.13738019169329063</v>
      </c>
      <c r="I359" s="202">
        <v>882</v>
      </c>
      <c r="J359" s="221">
        <v>0.860759493670886</v>
      </c>
      <c r="K359" s="195">
        <v>74</v>
      </c>
      <c r="L359" s="220">
        <v>-0.41269841269841268</v>
      </c>
      <c r="M359" s="202">
        <v>1599</v>
      </c>
      <c r="N359" s="221">
        <v>0.25215348472983545</v>
      </c>
      <c r="O359" s="195">
        <v>1167</v>
      </c>
      <c r="P359" s="220">
        <v>0.18960244648318048</v>
      </c>
      <c r="Q359" s="202">
        <v>2766</v>
      </c>
      <c r="R359" s="221">
        <v>0.22497785651018609</v>
      </c>
    </row>
    <row r="360" spans="2:18" ht="15" hidden="1" customHeight="1" outlineLevel="1">
      <c r="B360" s="63" t="s">
        <v>88</v>
      </c>
      <c r="C360" s="195">
        <v>25</v>
      </c>
      <c r="D360" s="220" t="s">
        <v>143</v>
      </c>
      <c r="E360" s="202">
        <v>233</v>
      </c>
      <c r="F360" s="221">
        <v>-0.56851851851851853</v>
      </c>
      <c r="G360" s="195">
        <v>289</v>
      </c>
      <c r="H360" s="220">
        <v>0.17004048582995956</v>
      </c>
      <c r="I360" s="202">
        <v>549</v>
      </c>
      <c r="J360" s="221">
        <v>0.25917431192660545</v>
      </c>
      <c r="K360" s="195">
        <v>95</v>
      </c>
      <c r="L360" s="220">
        <v>0.30136986301369872</v>
      </c>
      <c r="M360" s="202">
        <v>1191</v>
      </c>
      <c r="N360" s="221">
        <v>-8.101851851851849E-2</v>
      </c>
      <c r="O360" s="195">
        <v>1112</v>
      </c>
      <c r="P360" s="220">
        <v>8.0660835762876637E-2</v>
      </c>
      <c r="Q360" s="202">
        <v>2303</v>
      </c>
      <c r="R360" s="221">
        <v>-9.4623655913979032E-3</v>
      </c>
    </row>
    <row r="361" spans="2:18" ht="15" hidden="1" customHeight="1" outlineLevel="1">
      <c r="B361" s="63" t="s">
        <v>87</v>
      </c>
      <c r="C361" s="195">
        <v>15</v>
      </c>
      <c r="D361" s="220">
        <v>4</v>
      </c>
      <c r="E361" s="202">
        <v>178</v>
      </c>
      <c r="F361" s="221">
        <v>-3.2608695652173947E-2</v>
      </c>
      <c r="G361" s="195">
        <v>271</v>
      </c>
      <c r="H361" s="220">
        <v>0.47282608695652173</v>
      </c>
      <c r="I361" s="202">
        <v>698</v>
      </c>
      <c r="J361" s="221">
        <v>0.29499072356215206</v>
      </c>
      <c r="K361" s="195">
        <v>69</v>
      </c>
      <c r="L361" s="220">
        <v>0.23214285714285721</v>
      </c>
      <c r="M361" s="202">
        <v>1231</v>
      </c>
      <c r="N361" s="221">
        <v>0.27432712215320909</v>
      </c>
      <c r="O361" s="195">
        <v>1015</v>
      </c>
      <c r="P361" s="220">
        <v>-2.0270270270270285E-2</v>
      </c>
      <c r="Q361" s="202">
        <v>2246</v>
      </c>
      <c r="R361" s="221">
        <v>0.12187812187812197</v>
      </c>
    </row>
    <row r="362" spans="2:18" ht="15" hidden="1" customHeight="1" outlineLevel="1">
      <c r="B362" s="63" t="s">
        <v>86</v>
      </c>
      <c r="C362" s="195">
        <v>16</v>
      </c>
      <c r="D362" s="220" t="s">
        <v>143</v>
      </c>
      <c r="E362" s="202">
        <v>142</v>
      </c>
      <c r="F362" s="221">
        <v>-0.51202749140893467</v>
      </c>
      <c r="G362" s="195">
        <v>317</v>
      </c>
      <c r="H362" s="220">
        <v>0.25296442687747045</v>
      </c>
      <c r="I362" s="202">
        <v>510</v>
      </c>
      <c r="J362" s="221">
        <v>0.40883977900552493</v>
      </c>
      <c r="K362" s="195">
        <v>22</v>
      </c>
      <c r="L362" s="220">
        <v>-0.26666666666666672</v>
      </c>
      <c r="M362" s="202">
        <v>1007</v>
      </c>
      <c r="N362" s="221">
        <v>7.5854700854700807E-2</v>
      </c>
      <c r="O362" s="195">
        <v>1037</v>
      </c>
      <c r="P362" s="220">
        <v>0.12840043525571265</v>
      </c>
      <c r="Q362" s="202">
        <v>2044</v>
      </c>
      <c r="R362" s="221">
        <v>0.10188679245283017</v>
      </c>
    </row>
    <row r="363" spans="2:18" ht="15" hidden="1" customHeight="1" outlineLevel="1">
      <c r="B363" s="63" t="s">
        <v>85</v>
      </c>
      <c r="C363" s="195">
        <v>31</v>
      </c>
      <c r="D363" s="220">
        <v>2.1</v>
      </c>
      <c r="E363" s="202">
        <v>204</v>
      </c>
      <c r="F363" s="221">
        <v>-4.6728971962616828E-2</v>
      </c>
      <c r="G363" s="195">
        <v>265</v>
      </c>
      <c r="H363" s="220">
        <v>0.53179190751445082</v>
      </c>
      <c r="I363" s="202">
        <v>488</v>
      </c>
      <c r="J363" s="221">
        <v>0.27748691099476441</v>
      </c>
      <c r="K363" s="195">
        <v>50</v>
      </c>
      <c r="L363" s="220">
        <v>0.25</v>
      </c>
      <c r="M363" s="202">
        <v>1038</v>
      </c>
      <c r="N363" s="221">
        <v>0.26739926739926734</v>
      </c>
      <c r="O363" s="195">
        <v>1362</v>
      </c>
      <c r="P363" s="220">
        <v>0.1274834437086092</v>
      </c>
      <c r="Q363" s="202">
        <v>2400</v>
      </c>
      <c r="R363" s="221">
        <v>0.18401578687715836</v>
      </c>
    </row>
    <row r="364" spans="2:18" ht="15" hidden="1" customHeight="1" outlineLevel="1">
      <c r="B364" s="63" t="s">
        <v>84</v>
      </c>
      <c r="C364" s="195">
        <v>13</v>
      </c>
      <c r="D364" s="220" t="s">
        <v>143</v>
      </c>
      <c r="E364" s="202">
        <v>180</v>
      </c>
      <c r="F364" s="221">
        <v>0.25874125874125875</v>
      </c>
      <c r="G364" s="195">
        <v>304</v>
      </c>
      <c r="H364" s="220">
        <v>1.1870503597122304</v>
      </c>
      <c r="I364" s="202">
        <v>735</v>
      </c>
      <c r="J364" s="221">
        <v>1.2072072072072073</v>
      </c>
      <c r="K364" s="195">
        <v>40</v>
      </c>
      <c r="L364" s="220">
        <v>-0.14893617021276595</v>
      </c>
      <c r="M364" s="202">
        <v>1272</v>
      </c>
      <c r="N364" s="221">
        <v>0.9214501510574018</v>
      </c>
      <c r="O364" s="195">
        <v>917</v>
      </c>
      <c r="P364" s="220">
        <v>0.50822368421052633</v>
      </c>
      <c r="Q364" s="202">
        <v>2189</v>
      </c>
      <c r="R364" s="221">
        <v>0.7236220472440944</v>
      </c>
    </row>
    <row r="365" spans="2:18" ht="15" hidden="1" customHeight="1" outlineLevel="1">
      <c r="B365" s="63" t="s">
        <v>83</v>
      </c>
      <c r="C365" s="195">
        <v>0</v>
      </c>
      <c r="D365" s="220">
        <v>-1</v>
      </c>
      <c r="E365" s="202">
        <v>78</v>
      </c>
      <c r="F365" s="221">
        <v>-0.78453038674033149</v>
      </c>
      <c r="G365" s="195">
        <v>266</v>
      </c>
      <c r="H365" s="220">
        <v>0.43783783783783781</v>
      </c>
      <c r="I365" s="202">
        <v>712</v>
      </c>
      <c r="J365" s="221">
        <v>0.75369458128078826</v>
      </c>
      <c r="K365" s="195">
        <v>65</v>
      </c>
      <c r="L365" s="220">
        <v>-0.40909090909090906</v>
      </c>
      <c r="M365" s="202">
        <v>1121</v>
      </c>
      <c r="N365" s="221">
        <v>5.258215962441315E-2</v>
      </c>
      <c r="O365" s="195">
        <v>772</v>
      </c>
      <c r="P365" s="220">
        <v>-0.24239450441609423</v>
      </c>
      <c r="Q365" s="202">
        <v>1893</v>
      </c>
      <c r="R365" s="221">
        <v>-9.1650671785028837E-2</v>
      </c>
    </row>
    <row r="366" spans="2:18" ht="15" hidden="1" customHeight="1" outlineLevel="1">
      <c r="B366" s="63" t="s">
        <v>82</v>
      </c>
      <c r="C366" s="195">
        <v>47</v>
      </c>
      <c r="D366" s="220">
        <v>0.46875</v>
      </c>
      <c r="E366" s="202">
        <v>213</v>
      </c>
      <c r="F366" s="221">
        <v>-0.1198347107438017</v>
      </c>
      <c r="G366" s="195">
        <v>252</v>
      </c>
      <c r="H366" s="220">
        <v>1.6129032258064502E-2</v>
      </c>
      <c r="I366" s="202">
        <v>500</v>
      </c>
      <c r="J366" s="221">
        <v>-0.48506694129763128</v>
      </c>
      <c r="K366" s="195">
        <v>619</v>
      </c>
      <c r="L366" s="220">
        <v>4.5267857142857144</v>
      </c>
      <c r="M366" s="202">
        <v>1631</v>
      </c>
      <c r="N366" s="221">
        <v>1.6199376947040545E-2</v>
      </c>
      <c r="O366" s="195">
        <v>1411</v>
      </c>
      <c r="P366" s="220">
        <v>5.851462865716428E-2</v>
      </c>
      <c r="Q366" s="202">
        <v>3042</v>
      </c>
      <c r="R366" s="221">
        <v>3.539823008849563E-2</v>
      </c>
    </row>
    <row r="367" spans="2:18" ht="15" hidden="1" customHeight="1" outlineLevel="1">
      <c r="B367" s="63" t="s">
        <v>81</v>
      </c>
      <c r="C367" s="195">
        <v>50</v>
      </c>
      <c r="D367" s="220">
        <v>1.2727272727272729</v>
      </c>
      <c r="E367" s="202">
        <v>248</v>
      </c>
      <c r="F367" s="221">
        <v>-0.19480519480519476</v>
      </c>
      <c r="G367" s="195">
        <v>393</v>
      </c>
      <c r="H367" s="220">
        <v>1.81347150259068E-2</v>
      </c>
      <c r="I367" s="202">
        <v>926</v>
      </c>
      <c r="J367" s="221">
        <v>-0.15664845173041897</v>
      </c>
      <c r="K367" s="195">
        <v>233</v>
      </c>
      <c r="L367" s="220">
        <v>0.28021978021978011</v>
      </c>
      <c r="M367" s="202">
        <v>1850</v>
      </c>
      <c r="N367" s="221">
        <v>-7.3146292585170358E-2</v>
      </c>
      <c r="O367" s="195">
        <v>1764</v>
      </c>
      <c r="P367" s="220">
        <v>0.13367609254498714</v>
      </c>
      <c r="Q367" s="202">
        <v>3614</v>
      </c>
      <c r="R367" s="221">
        <v>1.7454954954954971E-2</v>
      </c>
    </row>
    <row r="368" spans="2:18" ht="15" hidden="1" customHeight="1" outlineLevel="1">
      <c r="B368" s="63" t="s">
        <v>80</v>
      </c>
      <c r="C368" s="195">
        <v>34</v>
      </c>
      <c r="D368" s="220">
        <v>-0.42372881355932202</v>
      </c>
      <c r="E368" s="202">
        <v>240</v>
      </c>
      <c r="F368" s="221">
        <v>0.41176470588235303</v>
      </c>
      <c r="G368" s="195">
        <v>424</v>
      </c>
      <c r="H368" s="220">
        <v>-6.8131868131868112E-2</v>
      </c>
      <c r="I368" s="202">
        <v>592</v>
      </c>
      <c r="J368" s="221">
        <v>-0.41035856573705176</v>
      </c>
      <c r="K368" s="195">
        <v>98</v>
      </c>
      <c r="L368" s="220">
        <v>-0.44318181818181823</v>
      </c>
      <c r="M368" s="202">
        <v>1388</v>
      </c>
      <c r="N368" s="221">
        <v>-0.25536480686695284</v>
      </c>
      <c r="O368" s="195">
        <v>1413</v>
      </c>
      <c r="P368" s="220">
        <v>-0.10057288351368554</v>
      </c>
      <c r="Q368" s="202">
        <v>2801</v>
      </c>
      <c r="R368" s="221">
        <v>-0.18457059679767107</v>
      </c>
    </row>
    <row r="369" spans="2:18" ht="15" hidden="1" customHeight="1" outlineLevel="1">
      <c r="B369" s="63" t="s">
        <v>79</v>
      </c>
      <c r="C369" s="195">
        <v>22</v>
      </c>
      <c r="D369" s="220">
        <v>-0.5</v>
      </c>
      <c r="E369" s="202">
        <v>195</v>
      </c>
      <c r="F369" s="221">
        <v>-4.4117647058823484E-2</v>
      </c>
      <c r="G369" s="195">
        <v>420</v>
      </c>
      <c r="H369" s="220">
        <v>-0.25399644760213147</v>
      </c>
      <c r="I369" s="202">
        <v>668</v>
      </c>
      <c r="J369" s="221">
        <v>-0.25028058361391692</v>
      </c>
      <c r="K369" s="195">
        <v>90</v>
      </c>
      <c r="L369" s="220">
        <v>-0.25619834710743805</v>
      </c>
      <c r="M369" s="202">
        <v>1395</v>
      </c>
      <c r="N369" s="221">
        <v>-0.23477783872737246</v>
      </c>
      <c r="O369" s="195">
        <v>1418</v>
      </c>
      <c r="P369" s="220">
        <v>-0.22471295790049206</v>
      </c>
      <c r="Q369" s="202">
        <v>2813</v>
      </c>
      <c r="R369" s="221">
        <v>-0.22973713033954002</v>
      </c>
    </row>
    <row r="370" spans="2:18" collapsed="1">
      <c r="B370" s="227">
        <v>1984</v>
      </c>
      <c r="C370" s="228">
        <v>409</v>
      </c>
      <c r="D370" s="229">
        <v>0.5914396887159532</v>
      </c>
      <c r="E370" s="228">
        <v>2316</v>
      </c>
      <c r="F370" s="229">
        <v>-0.34241908006814314</v>
      </c>
      <c r="G370" s="228">
        <v>3928</v>
      </c>
      <c r="H370" s="229">
        <v>0.11622620062517752</v>
      </c>
      <c r="I370" s="228">
        <v>7689</v>
      </c>
      <c r="J370" s="229">
        <v>4.3991853360488831E-2</v>
      </c>
      <c r="K370" s="228">
        <v>1505</v>
      </c>
      <c r="L370" s="229">
        <v>0.32833186231244493</v>
      </c>
      <c r="M370" s="228">
        <v>15847</v>
      </c>
      <c r="N370" s="229">
        <v>3.2286654849329466E-3</v>
      </c>
      <c r="O370" s="228">
        <v>14911</v>
      </c>
      <c r="P370" s="229">
        <v>3.5270429771575351E-2</v>
      </c>
      <c r="Q370" s="228">
        <v>30758</v>
      </c>
      <c r="R370" s="229">
        <v>1.8510546706844488E-2</v>
      </c>
    </row>
    <row r="371" spans="2:18" ht="15" hidden="1" customHeight="1" outlineLevel="1">
      <c r="B371" s="63" t="s">
        <v>90</v>
      </c>
      <c r="C371" s="195">
        <v>30</v>
      </c>
      <c r="D371" s="220">
        <v>0.25</v>
      </c>
      <c r="E371" s="202">
        <v>555</v>
      </c>
      <c r="F371" s="221">
        <v>0.70245398773006129</v>
      </c>
      <c r="G371" s="195">
        <v>373</v>
      </c>
      <c r="H371" s="220">
        <v>0.161993769470405</v>
      </c>
      <c r="I371" s="202">
        <v>469</v>
      </c>
      <c r="J371" s="221">
        <v>-0.26373626373626369</v>
      </c>
      <c r="K371" s="195">
        <v>60</v>
      </c>
      <c r="L371" s="220">
        <v>0.46341463414634143</v>
      </c>
      <c r="M371" s="202">
        <v>1487</v>
      </c>
      <c r="N371" s="221">
        <v>0.10229799851742039</v>
      </c>
      <c r="O371" s="195">
        <v>1314</v>
      </c>
      <c r="P371" s="220">
        <v>-7.3995771670190225E-2</v>
      </c>
      <c r="Q371" s="202">
        <v>2801</v>
      </c>
      <c r="R371" s="221">
        <v>1.1921965317919003E-2</v>
      </c>
    </row>
    <row r="372" spans="2:18" ht="15" hidden="1" customHeight="1" outlineLevel="1">
      <c r="B372" s="63" t="s">
        <v>89</v>
      </c>
      <c r="C372" s="195">
        <v>55</v>
      </c>
      <c r="D372" s="220">
        <v>1.2000000000000002</v>
      </c>
      <c r="E372" s="202">
        <v>309</v>
      </c>
      <c r="F372" s="221">
        <v>0.35526315789473695</v>
      </c>
      <c r="G372" s="195">
        <v>313</v>
      </c>
      <c r="H372" s="220">
        <v>0.14233576642335777</v>
      </c>
      <c r="I372" s="202">
        <v>474</v>
      </c>
      <c r="J372" s="221">
        <v>-0.16695957820738139</v>
      </c>
      <c r="K372" s="195">
        <v>126</v>
      </c>
      <c r="L372" s="220">
        <v>1.3773584905660377</v>
      </c>
      <c r="M372" s="202">
        <v>1277</v>
      </c>
      <c r="N372" s="221">
        <v>0.11140121845082684</v>
      </c>
      <c r="O372" s="195">
        <v>981</v>
      </c>
      <c r="P372" s="220">
        <v>0.20961775585696674</v>
      </c>
      <c r="Q372" s="202">
        <v>2258</v>
      </c>
      <c r="R372" s="221">
        <v>0.15204081632653055</v>
      </c>
    </row>
    <row r="373" spans="2:18" ht="15" hidden="1" customHeight="1" outlineLevel="1">
      <c r="B373" s="63" t="s">
        <v>88</v>
      </c>
      <c r="C373" s="195">
        <v>0</v>
      </c>
      <c r="D373" s="220" t="s">
        <v>143</v>
      </c>
      <c r="E373" s="202">
        <v>540</v>
      </c>
      <c r="F373" s="221">
        <v>1.9347826086956523</v>
      </c>
      <c r="G373" s="195">
        <v>247</v>
      </c>
      <c r="H373" s="220">
        <v>0.25380710659898487</v>
      </c>
      <c r="I373" s="202">
        <v>436</v>
      </c>
      <c r="J373" s="221">
        <v>-0.43450064850843062</v>
      </c>
      <c r="K373" s="195">
        <v>73</v>
      </c>
      <c r="L373" s="220">
        <v>0.21666666666666656</v>
      </c>
      <c r="M373" s="202">
        <v>1296</v>
      </c>
      <c r="N373" s="221">
        <v>6.9306930693069368E-2</v>
      </c>
      <c r="O373" s="195">
        <v>1029</v>
      </c>
      <c r="P373" s="220">
        <v>-0.28492008339124397</v>
      </c>
      <c r="Q373" s="202">
        <v>2325</v>
      </c>
      <c r="R373" s="221">
        <v>-0.12297246322142585</v>
      </c>
    </row>
    <row r="374" spans="2:18" ht="15" hidden="1" customHeight="1" outlineLevel="1">
      <c r="B374" s="63" t="s">
        <v>87</v>
      </c>
      <c r="C374" s="195">
        <v>3</v>
      </c>
      <c r="D374" s="220" t="s">
        <v>143</v>
      </c>
      <c r="E374" s="202">
        <v>184</v>
      </c>
      <c r="F374" s="221">
        <v>-0.23966942148760328</v>
      </c>
      <c r="G374" s="195">
        <v>184</v>
      </c>
      <c r="H374" s="220">
        <v>0.11515151515151523</v>
      </c>
      <c r="I374" s="202">
        <v>539</v>
      </c>
      <c r="J374" s="221">
        <v>-1.6423357664233529E-2</v>
      </c>
      <c r="K374" s="195">
        <v>56</v>
      </c>
      <c r="L374" s="220">
        <v>-9.6774193548387122E-2</v>
      </c>
      <c r="M374" s="202">
        <v>966</v>
      </c>
      <c r="N374" s="221">
        <v>-5.0147492625368773E-2</v>
      </c>
      <c r="O374" s="195">
        <v>1036</v>
      </c>
      <c r="P374" s="220">
        <v>0.16143497757847536</v>
      </c>
      <c r="Q374" s="202">
        <v>2002</v>
      </c>
      <c r="R374" s="221">
        <v>4.8716605552645342E-2</v>
      </c>
    </row>
    <row r="375" spans="2:18" ht="15" hidden="1" customHeight="1" outlineLevel="1">
      <c r="B375" s="63" t="s">
        <v>86</v>
      </c>
      <c r="C375" s="195">
        <v>0</v>
      </c>
      <c r="D375" s="220" t="s">
        <v>143</v>
      </c>
      <c r="E375" s="202">
        <v>291</v>
      </c>
      <c r="F375" s="221">
        <v>8.98876404494382E-2</v>
      </c>
      <c r="G375" s="195">
        <v>253</v>
      </c>
      <c r="H375" s="220">
        <v>0.5521472392638036</v>
      </c>
      <c r="I375" s="202">
        <v>362</v>
      </c>
      <c r="J375" s="221">
        <v>-0.22814498933901917</v>
      </c>
      <c r="K375" s="195">
        <v>30</v>
      </c>
      <c r="L375" s="220">
        <v>-0.26829268292682928</v>
      </c>
      <c r="M375" s="202">
        <v>936</v>
      </c>
      <c r="N375" s="221">
        <v>-4.2553191489361764E-3</v>
      </c>
      <c r="O375" s="195">
        <v>919</v>
      </c>
      <c r="P375" s="220">
        <v>-7.8234704112337017E-2</v>
      </c>
      <c r="Q375" s="202">
        <v>1855</v>
      </c>
      <c r="R375" s="221">
        <v>-4.2333505420753759E-2</v>
      </c>
    </row>
    <row r="376" spans="2:18" ht="15" hidden="1" customHeight="1" outlineLevel="1">
      <c r="B376" s="63" t="s">
        <v>85</v>
      </c>
      <c r="C376" s="195">
        <v>10</v>
      </c>
      <c r="D376" s="220">
        <v>2.3333333333333335</v>
      </c>
      <c r="E376" s="202">
        <v>214</v>
      </c>
      <c r="F376" s="221">
        <v>8.0808080808080884E-2</v>
      </c>
      <c r="G376" s="195">
        <v>173</v>
      </c>
      <c r="H376" s="220">
        <v>-0.26694915254237284</v>
      </c>
      <c r="I376" s="202">
        <v>382</v>
      </c>
      <c r="J376" s="221">
        <v>-0.31907308377896615</v>
      </c>
      <c r="K376" s="195">
        <v>40</v>
      </c>
      <c r="L376" s="220">
        <v>-0.14893617021276595</v>
      </c>
      <c r="M376" s="202">
        <v>819</v>
      </c>
      <c r="N376" s="221">
        <v>-0.21626794258373205</v>
      </c>
      <c r="O376" s="195">
        <v>1208</v>
      </c>
      <c r="P376" s="220">
        <v>-0.11436950146627567</v>
      </c>
      <c r="Q376" s="202">
        <v>2027</v>
      </c>
      <c r="R376" s="221">
        <v>-0.15857202158572026</v>
      </c>
    </row>
    <row r="377" spans="2:18" ht="15" hidden="1" customHeight="1" outlineLevel="1">
      <c r="B377" s="63" t="s">
        <v>84</v>
      </c>
      <c r="C377" s="195">
        <v>0</v>
      </c>
      <c r="D377" s="220" t="s">
        <v>143</v>
      </c>
      <c r="E377" s="202">
        <v>143</v>
      </c>
      <c r="F377" s="221">
        <v>0.30000000000000004</v>
      </c>
      <c r="G377" s="195">
        <v>139</v>
      </c>
      <c r="H377" s="220">
        <v>-0.11464968152866239</v>
      </c>
      <c r="I377" s="202">
        <v>333</v>
      </c>
      <c r="J377" s="221">
        <v>-0.12827225130890052</v>
      </c>
      <c r="K377" s="195">
        <v>47</v>
      </c>
      <c r="L377" s="220">
        <v>2.1333333333333333</v>
      </c>
      <c r="M377" s="202">
        <v>662</v>
      </c>
      <c r="N377" s="221">
        <v>-3.0120481927711218E-3</v>
      </c>
      <c r="O377" s="195">
        <v>608</v>
      </c>
      <c r="P377" s="220">
        <v>-0.27272727272727271</v>
      </c>
      <c r="Q377" s="202">
        <v>1270</v>
      </c>
      <c r="R377" s="221">
        <v>-0.15333333333333332</v>
      </c>
    </row>
    <row r="378" spans="2:18" ht="15" hidden="1" customHeight="1" outlineLevel="1">
      <c r="B378" s="63" t="s">
        <v>83</v>
      </c>
      <c r="C378" s="195">
        <v>2</v>
      </c>
      <c r="D378" s="220">
        <v>-0.8</v>
      </c>
      <c r="E378" s="202">
        <v>362</v>
      </c>
      <c r="F378" s="221">
        <v>3.3095238095238093</v>
      </c>
      <c r="G378" s="195">
        <v>185</v>
      </c>
      <c r="H378" s="220">
        <v>7.5581395348837122E-2</v>
      </c>
      <c r="I378" s="202">
        <v>406</v>
      </c>
      <c r="J378" s="221">
        <v>-0.29144851657940662</v>
      </c>
      <c r="K378" s="195">
        <v>110</v>
      </c>
      <c r="L378" s="220">
        <v>1.5</v>
      </c>
      <c r="M378" s="202">
        <v>1065</v>
      </c>
      <c r="N378" s="221">
        <v>0.20611551528878813</v>
      </c>
      <c r="O378" s="195">
        <v>1019</v>
      </c>
      <c r="P378" s="220">
        <v>0.69833333333333325</v>
      </c>
      <c r="Q378" s="202">
        <v>2084</v>
      </c>
      <c r="R378" s="221">
        <v>0.40525960890087664</v>
      </c>
    </row>
    <row r="379" spans="2:18" ht="15" hidden="1" customHeight="1" outlineLevel="1">
      <c r="B379" s="63" t="s">
        <v>82</v>
      </c>
      <c r="C379" s="195">
        <v>32</v>
      </c>
      <c r="D379" s="220">
        <v>0.39130434782608692</v>
      </c>
      <c r="E379" s="202">
        <v>242</v>
      </c>
      <c r="F379" s="221">
        <v>0.46666666666666656</v>
      </c>
      <c r="G379" s="195">
        <v>248</v>
      </c>
      <c r="H379" s="220">
        <v>2.4793388429751984E-2</v>
      </c>
      <c r="I379" s="202">
        <v>971</v>
      </c>
      <c r="J379" s="221">
        <v>-2.8028028028028062E-2</v>
      </c>
      <c r="K379" s="195">
        <v>112</v>
      </c>
      <c r="L379" s="220">
        <v>0.72307692307692317</v>
      </c>
      <c r="M379" s="202">
        <v>1605</v>
      </c>
      <c r="N379" s="221">
        <v>7.4297188755020116E-2</v>
      </c>
      <c r="O379" s="195">
        <v>1333</v>
      </c>
      <c r="P379" s="220">
        <v>8.2859463850528003E-2</v>
      </c>
      <c r="Q379" s="202">
        <v>2938</v>
      </c>
      <c r="R379" s="221">
        <v>7.8165137614678804E-2</v>
      </c>
    </row>
    <row r="380" spans="2:18" ht="15" hidden="1" customHeight="1" outlineLevel="1">
      <c r="B380" s="63" t="s">
        <v>81</v>
      </c>
      <c r="C380" s="195">
        <v>22</v>
      </c>
      <c r="D380" s="220">
        <v>0.29411764705882359</v>
      </c>
      <c r="E380" s="202">
        <v>308</v>
      </c>
      <c r="F380" s="221">
        <v>-0.20618556701030932</v>
      </c>
      <c r="G380" s="195">
        <v>386</v>
      </c>
      <c r="H380" s="220">
        <v>-7.2115384615384581E-2</v>
      </c>
      <c r="I380" s="202">
        <v>1098</v>
      </c>
      <c r="J380" s="221">
        <v>8.7128712871287206E-2</v>
      </c>
      <c r="K380" s="195">
        <v>182</v>
      </c>
      <c r="L380" s="220">
        <v>1.1927710843373496</v>
      </c>
      <c r="M380" s="202">
        <v>1996</v>
      </c>
      <c r="N380" s="221">
        <v>4.2842215256008398E-2</v>
      </c>
      <c r="O380" s="195">
        <v>1556</v>
      </c>
      <c r="P380" s="220">
        <v>-0.10420264824409897</v>
      </c>
      <c r="Q380" s="202">
        <v>3552</v>
      </c>
      <c r="R380" s="221">
        <v>-2.7115858668857795E-2</v>
      </c>
    </row>
    <row r="381" spans="2:18" ht="15" hidden="1" customHeight="1" outlineLevel="1">
      <c r="B381" s="63" t="s">
        <v>80</v>
      </c>
      <c r="C381" s="195">
        <v>59</v>
      </c>
      <c r="D381" s="220">
        <v>0.59459459459459452</v>
      </c>
      <c r="E381" s="202">
        <v>170</v>
      </c>
      <c r="F381" s="221">
        <v>-0.44078947368421051</v>
      </c>
      <c r="G381" s="195">
        <v>455</v>
      </c>
      <c r="H381" s="220">
        <v>-0.17572463768115942</v>
      </c>
      <c r="I381" s="202">
        <v>1004</v>
      </c>
      <c r="J381" s="221">
        <v>3.5051546391752675E-2</v>
      </c>
      <c r="K381" s="195">
        <v>176</v>
      </c>
      <c r="L381" s="220">
        <v>1.7341040462427681E-2</v>
      </c>
      <c r="M381" s="202">
        <v>1864</v>
      </c>
      <c r="N381" s="221">
        <v>-8.4479371316306451E-2</v>
      </c>
      <c r="O381" s="195">
        <v>1571</v>
      </c>
      <c r="P381" s="220">
        <v>-0.20415400202634248</v>
      </c>
      <c r="Q381" s="202">
        <v>3435</v>
      </c>
      <c r="R381" s="221">
        <v>-0.14339152119700749</v>
      </c>
    </row>
    <row r="382" spans="2:18" ht="15" hidden="1" customHeight="1" outlineLevel="1">
      <c r="B382" s="63" t="s">
        <v>79</v>
      </c>
      <c r="C382" s="195">
        <v>44</v>
      </c>
      <c r="D382" s="220">
        <v>0.18918918918918926</v>
      </c>
      <c r="E382" s="202">
        <v>204</v>
      </c>
      <c r="F382" s="221">
        <v>-0.16393442622950816</v>
      </c>
      <c r="G382" s="195">
        <v>563</v>
      </c>
      <c r="H382" s="220">
        <v>3.1135531135531025E-2</v>
      </c>
      <c r="I382" s="202">
        <v>891</v>
      </c>
      <c r="J382" s="221">
        <v>-0.21080602302922946</v>
      </c>
      <c r="K382" s="195">
        <v>121</v>
      </c>
      <c r="L382" s="220">
        <v>0.61333333333333329</v>
      </c>
      <c r="M382" s="202">
        <v>1823</v>
      </c>
      <c r="N382" s="221">
        <v>-0.10241260462826196</v>
      </c>
      <c r="O382" s="195">
        <v>1829</v>
      </c>
      <c r="P382" s="220">
        <v>-0.21333333333333337</v>
      </c>
      <c r="Q382" s="202">
        <v>3652</v>
      </c>
      <c r="R382" s="221">
        <v>-0.16161616161616166</v>
      </c>
    </row>
    <row r="383" spans="2:18" collapsed="1">
      <c r="B383" s="227">
        <v>1983</v>
      </c>
      <c r="C383" s="228">
        <v>257</v>
      </c>
      <c r="D383" s="229">
        <v>0.46022727272727271</v>
      </c>
      <c r="E383" s="228">
        <v>3522</v>
      </c>
      <c r="F383" s="229">
        <v>0.28540145985401466</v>
      </c>
      <c r="G383" s="228">
        <v>3519</v>
      </c>
      <c r="H383" s="229">
        <v>2.2667829119441985E-2</v>
      </c>
      <c r="I383" s="228">
        <v>7365</v>
      </c>
      <c r="J383" s="229">
        <v>-0.14539336272917147</v>
      </c>
      <c r="K383" s="228">
        <v>1133</v>
      </c>
      <c r="L383" s="229">
        <v>0.49275362318840576</v>
      </c>
      <c r="M383" s="228">
        <v>15796</v>
      </c>
      <c r="N383" s="229">
        <v>3.9405109952967976E-3</v>
      </c>
      <c r="O383" s="228">
        <v>14403</v>
      </c>
      <c r="P383" s="229">
        <v>-7.8208000000000055E-2</v>
      </c>
      <c r="Q383" s="228">
        <v>30199</v>
      </c>
      <c r="R383" s="229">
        <v>-3.6990975477534382E-2</v>
      </c>
    </row>
    <row r="384" spans="2:18" ht="15" hidden="1" customHeight="1" outlineLevel="1">
      <c r="B384" s="63" t="s">
        <v>90</v>
      </c>
      <c r="C384" s="195">
        <v>24</v>
      </c>
      <c r="D384" s="220">
        <v>-4.0000000000000036E-2</v>
      </c>
      <c r="E384" s="202">
        <v>326</v>
      </c>
      <c r="F384" s="221">
        <v>2.0754716981132075</v>
      </c>
      <c r="G384" s="195">
        <v>321</v>
      </c>
      <c r="H384" s="220">
        <v>0.40789473684210531</v>
      </c>
      <c r="I384" s="202">
        <v>637</v>
      </c>
      <c r="J384" s="221">
        <v>-0.11894882434301524</v>
      </c>
      <c r="K384" s="195">
        <v>41</v>
      </c>
      <c r="L384" s="220">
        <v>-0.51764705882352935</v>
      </c>
      <c r="M384" s="202">
        <v>1349</v>
      </c>
      <c r="N384" s="221">
        <v>0.15595544130248506</v>
      </c>
      <c r="O384" s="195">
        <v>1419</v>
      </c>
      <c r="P384" s="220">
        <v>-0.15485407980941035</v>
      </c>
      <c r="Q384" s="202">
        <v>2768</v>
      </c>
      <c r="R384" s="221">
        <v>-2.7406886858749147E-2</v>
      </c>
    </row>
    <row r="385" spans="2:18" ht="15" hidden="1" customHeight="1" outlineLevel="1">
      <c r="B385" s="63" t="s">
        <v>89</v>
      </c>
      <c r="C385" s="195">
        <v>25</v>
      </c>
      <c r="D385" s="220">
        <v>8.6956521739130377E-2</v>
      </c>
      <c r="E385" s="202">
        <v>228</v>
      </c>
      <c r="F385" s="221">
        <v>-0.40932642487046633</v>
      </c>
      <c r="G385" s="195">
        <v>274</v>
      </c>
      <c r="H385" s="220">
        <v>2.4249999999999998</v>
      </c>
      <c r="I385" s="202">
        <v>569</v>
      </c>
      <c r="J385" s="221">
        <v>-0.37265711135611912</v>
      </c>
      <c r="K385" s="195">
        <v>53</v>
      </c>
      <c r="L385" s="220">
        <v>-0.43617021276595747</v>
      </c>
      <c r="M385" s="202">
        <v>1149</v>
      </c>
      <c r="N385" s="221">
        <v>-0.22885906040268456</v>
      </c>
      <c r="O385" s="195">
        <v>811</v>
      </c>
      <c r="P385" s="220">
        <v>-0.38930722891566261</v>
      </c>
      <c r="Q385" s="202">
        <v>1960</v>
      </c>
      <c r="R385" s="221">
        <v>-0.30447125621007809</v>
      </c>
    </row>
    <row r="386" spans="2:18" ht="15" hidden="1" customHeight="1" outlineLevel="1">
      <c r="B386" s="63" t="s">
        <v>88</v>
      </c>
      <c r="C386" s="195">
        <v>0</v>
      </c>
      <c r="D386" s="220" t="s">
        <v>143</v>
      </c>
      <c r="E386" s="202">
        <v>184</v>
      </c>
      <c r="F386" s="221">
        <v>-0.23012552301255229</v>
      </c>
      <c r="G386" s="195">
        <v>197</v>
      </c>
      <c r="H386" s="220">
        <v>-1.0050251256281451E-2</v>
      </c>
      <c r="I386" s="202">
        <v>771</v>
      </c>
      <c r="J386" s="221">
        <v>-0.79731861198738174</v>
      </c>
      <c r="K386" s="195">
        <v>60</v>
      </c>
      <c r="L386" s="220">
        <v>-0.33333333333333337</v>
      </c>
      <c r="M386" s="202">
        <v>1212</v>
      </c>
      <c r="N386" s="221">
        <v>-0.72022160664819945</v>
      </c>
      <c r="O386" s="195">
        <v>1439</v>
      </c>
      <c r="P386" s="220">
        <v>0.10437452033768224</v>
      </c>
      <c r="Q386" s="202">
        <v>2651</v>
      </c>
      <c r="R386" s="221">
        <v>-0.52954747116237799</v>
      </c>
    </row>
    <row r="387" spans="2:18" ht="15" hidden="1" customHeight="1" outlineLevel="1">
      <c r="B387" s="63" t="s">
        <v>87</v>
      </c>
      <c r="C387" s="195">
        <v>0</v>
      </c>
      <c r="D387" s="220">
        <v>-1</v>
      </c>
      <c r="E387" s="202">
        <v>242</v>
      </c>
      <c r="F387" s="221">
        <v>1.1607142857142856</v>
      </c>
      <c r="G387" s="195">
        <v>165</v>
      </c>
      <c r="H387" s="220">
        <v>0.11486486486486491</v>
      </c>
      <c r="I387" s="202">
        <v>548</v>
      </c>
      <c r="J387" s="221">
        <v>-0.15562403697996918</v>
      </c>
      <c r="K387" s="195">
        <v>62</v>
      </c>
      <c r="L387" s="220">
        <v>-0.10144927536231885</v>
      </c>
      <c r="M387" s="202">
        <v>1017</v>
      </c>
      <c r="N387" s="221">
        <v>3.2487309644670059E-2</v>
      </c>
      <c r="O387" s="195">
        <v>892</v>
      </c>
      <c r="P387" s="220">
        <v>-0.55577689243027883</v>
      </c>
      <c r="Q387" s="202">
        <v>1909</v>
      </c>
      <c r="R387" s="221">
        <v>-0.36217841630471104</v>
      </c>
    </row>
    <row r="388" spans="2:18" ht="15" hidden="1" customHeight="1" outlineLevel="1">
      <c r="B388" s="63" t="s">
        <v>86</v>
      </c>
      <c r="C388" s="195">
        <v>0</v>
      </c>
      <c r="D388" s="220">
        <v>-1</v>
      </c>
      <c r="E388" s="202">
        <v>267</v>
      </c>
      <c r="F388" s="221">
        <v>6.800000000000006E-2</v>
      </c>
      <c r="G388" s="195">
        <v>163</v>
      </c>
      <c r="H388" s="220">
        <v>1.2422360248447228E-2</v>
      </c>
      <c r="I388" s="202">
        <v>469</v>
      </c>
      <c r="J388" s="221">
        <v>-0.34036568213783402</v>
      </c>
      <c r="K388" s="195">
        <v>41</v>
      </c>
      <c r="L388" s="220">
        <v>-0.59000000000000008</v>
      </c>
      <c r="M388" s="202">
        <v>940</v>
      </c>
      <c r="N388" s="221">
        <v>-0.23327895595432302</v>
      </c>
      <c r="O388" s="195">
        <v>997</v>
      </c>
      <c r="P388" s="220">
        <v>-0.31852358168147643</v>
      </c>
      <c r="Q388" s="202">
        <v>1937</v>
      </c>
      <c r="R388" s="221">
        <v>-0.27965786537746373</v>
      </c>
    </row>
    <row r="389" spans="2:18" ht="15" hidden="1" customHeight="1" outlineLevel="1">
      <c r="B389" s="63" t="s">
        <v>85</v>
      </c>
      <c r="C389" s="195">
        <v>3</v>
      </c>
      <c r="D389" s="220" t="s">
        <v>143</v>
      </c>
      <c r="E389" s="202">
        <v>198</v>
      </c>
      <c r="F389" s="221">
        <v>-0.12</v>
      </c>
      <c r="G389" s="195">
        <v>236</v>
      </c>
      <c r="H389" s="220">
        <v>0.60544217687074831</v>
      </c>
      <c r="I389" s="202">
        <v>561</v>
      </c>
      <c r="J389" s="221">
        <v>-8.0327868852459017E-2</v>
      </c>
      <c r="K389" s="195">
        <v>47</v>
      </c>
      <c r="L389" s="220">
        <v>-0.51041666666666674</v>
      </c>
      <c r="M389" s="202">
        <v>1045</v>
      </c>
      <c r="N389" s="221">
        <v>-3.0612244897959218E-2</v>
      </c>
      <c r="O389" s="195">
        <v>1364</v>
      </c>
      <c r="P389" s="220">
        <v>-0.33495855680156017</v>
      </c>
      <c r="Q389" s="202">
        <v>2409</v>
      </c>
      <c r="R389" s="221">
        <v>-0.2301054650047939</v>
      </c>
    </row>
    <row r="390" spans="2:18" ht="15" hidden="1" customHeight="1" outlineLevel="1">
      <c r="B390" s="63" t="s">
        <v>84</v>
      </c>
      <c r="C390" s="195">
        <v>0</v>
      </c>
      <c r="D390" s="220" t="s">
        <v>143</v>
      </c>
      <c r="E390" s="202">
        <v>110</v>
      </c>
      <c r="F390" s="221">
        <v>1.8947368421052633</v>
      </c>
      <c r="G390" s="195">
        <v>157</v>
      </c>
      <c r="H390" s="220">
        <v>-0.40754716981132078</v>
      </c>
      <c r="I390" s="202">
        <v>382</v>
      </c>
      <c r="J390" s="221">
        <v>-9.9056603773584939E-2</v>
      </c>
      <c r="K390" s="195">
        <v>15</v>
      </c>
      <c r="L390" s="220">
        <v>-0.6875</v>
      </c>
      <c r="M390" s="202">
        <v>664</v>
      </c>
      <c r="N390" s="221">
        <v>-0.14322580645161287</v>
      </c>
      <c r="O390" s="195">
        <v>836</v>
      </c>
      <c r="P390" s="220">
        <v>-0.32797427652733124</v>
      </c>
      <c r="Q390" s="202">
        <v>1500</v>
      </c>
      <c r="R390" s="221">
        <v>-0.25705794947994054</v>
      </c>
    </row>
    <row r="391" spans="2:18" ht="15" hidden="1" customHeight="1" outlineLevel="1">
      <c r="B391" s="63" t="s">
        <v>83</v>
      </c>
      <c r="C391" s="195">
        <v>10</v>
      </c>
      <c r="D391" s="220">
        <v>1</v>
      </c>
      <c r="E391" s="202">
        <v>84</v>
      </c>
      <c r="F391" s="221">
        <v>-0.19999999999999996</v>
      </c>
      <c r="G391" s="195">
        <v>172</v>
      </c>
      <c r="H391" s="220">
        <v>0.37599999999999989</v>
      </c>
      <c r="I391" s="202">
        <v>573</v>
      </c>
      <c r="J391" s="221">
        <v>-5.4455445544554504E-2</v>
      </c>
      <c r="K391" s="195">
        <v>44</v>
      </c>
      <c r="L391" s="220">
        <v>-0.16981132075471694</v>
      </c>
      <c r="M391" s="202">
        <v>883</v>
      </c>
      <c r="N391" s="221">
        <v>-1.230425055928408E-2</v>
      </c>
      <c r="O391" s="195">
        <v>600</v>
      </c>
      <c r="P391" s="220">
        <v>-0.44903581267217629</v>
      </c>
      <c r="Q391" s="202">
        <v>1483</v>
      </c>
      <c r="R391" s="221">
        <v>-0.25214321734745337</v>
      </c>
    </row>
    <row r="392" spans="2:18" ht="15" hidden="1" customHeight="1" outlineLevel="1">
      <c r="B392" s="63" t="s">
        <v>82</v>
      </c>
      <c r="C392" s="195">
        <v>23</v>
      </c>
      <c r="D392" s="220">
        <v>6.666666666666667</v>
      </c>
      <c r="E392" s="202">
        <v>165</v>
      </c>
      <c r="F392" s="221">
        <v>-0.33999999999999997</v>
      </c>
      <c r="G392" s="195">
        <v>242</v>
      </c>
      <c r="H392" s="220">
        <v>-0.1960132890365448</v>
      </c>
      <c r="I392" s="202">
        <v>999</v>
      </c>
      <c r="J392" s="221">
        <v>0.40506329113924044</v>
      </c>
      <c r="K392" s="195">
        <v>65</v>
      </c>
      <c r="L392" s="220">
        <v>-0.23529411764705888</v>
      </c>
      <c r="M392" s="202">
        <v>1494</v>
      </c>
      <c r="N392" s="221">
        <v>0.10666666666666669</v>
      </c>
      <c r="O392" s="195">
        <v>1231</v>
      </c>
      <c r="P392" s="220">
        <v>-5.8868501529051986E-2</v>
      </c>
      <c r="Q392" s="202">
        <v>2725</v>
      </c>
      <c r="R392" s="221">
        <v>2.5206922498118844E-2</v>
      </c>
    </row>
    <row r="393" spans="2:18" ht="15" hidden="1" customHeight="1" outlineLevel="1">
      <c r="B393" s="63" t="s">
        <v>81</v>
      </c>
      <c r="C393" s="195">
        <v>17</v>
      </c>
      <c r="D393" s="220">
        <v>1.4285714285714284</v>
      </c>
      <c r="E393" s="202">
        <v>388</v>
      </c>
      <c r="F393" s="221">
        <v>1.0103626943005182</v>
      </c>
      <c r="G393" s="195">
        <v>416</v>
      </c>
      <c r="H393" s="220">
        <v>-0.34072900158478603</v>
      </c>
      <c r="I393" s="202">
        <v>1010</v>
      </c>
      <c r="J393" s="221">
        <v>0.16359447004608296</v>
      </c>
      <c r="K393" s="195">
        <v>83</v>
      </c>
      <c r="L393" s="220">
        <v>0.10666666666666669</v>
      </c>
      <c r="M393" s="202">
        <v>1914</v>
      </c>
      <c r="N393" s="221">
        <v>7.8917700112739464E-2</v>
      </c>
      <c r="O393" s="195">
        <v>1737</v>
      </c>
      <c r="P393" s="220">
        <v>-6.0573282855597599E-2</v>
      </c>
      <c r="Q393" s="202">
        <v>3651</v>
      </c>
      <c r="R393" s="221">
        <v>7.7284018768974949E-3</v>
      </c>
    </row>
    <row r="394" spans="2:18" ht="15" hidden="1" customHeight="1" outlineLevel="1">
      <c r="B394" s="63" t="s">
        <v>80</v>
      </c>
      <c r="C394" s="195">
        <v>37</v>
      </c>
      <c r="D394" s="220">
        <v>1.6428571428571428</v>
      </c>
      <c r="E394" s="202">
        <v>304</v>
      </c>
      <c r="F394" s="221">
        <v>0.31034482758620685</v>
      </c>
      <c r="G394" s="195">
        <v>552</v>
      </c>
      <c r="H394" s="220">
        <v>7.6023391812865437E-2</v>
      </c>
      <c r="I394" s="202">
        <v>970</v>
      </c>
      <c r="J394" s="221">
        <v>-0.19301164725457576</v>
      </c>
      <c r="K394" s="195">
        <v>173</v>
      </c>
      <c r="L394" s="220">
        <v>0.13071895424836599</v>
      </c>
      <c r="M394" s="202">
        <v>2036</v>
      </c>
      <c r="N394" s="221">
        <v>-3.6896877956480556E-2</v>
      </c>
      <c r="O394" s="195">
        <v>1974</v>
      </c>
      <c r="P394" s="220">
        <v>5.2238805970149294E-2</v>
      </c>
      <c r="Q394" s="202">
        <v>4010</v>
      </c>
      <c r="R394" s="221">
        <v>5.0125313283209127E-3</v>
      </c>
    </row>
    <row r="395" spans="2:18" ht="15" hidden="1" customHeight="1" outlineLevel="1">
      <c r="B395" s="63" t="s">
        <v>79</v>
      </c>
      <c r="C395" s="195">
        <v>37</v>
      </c>
      <c r="D395" s="220">
        <v>-0.3833333333333333</v>
      </c>
      <c r="E395" s="202">
        <v>244</v>
      </c>
      <c r="F395" s="221">
        <v>-0.25382262996941896</v>
      </c>
      <c r="G395" s="195">
        <v>546</v>
      </c>
      <c r="H395" s="220">
        <v>-0.24271844660194175</v>
      </c>
      <c r="I395" s="202">
        <v>1129</v>
      </c>
      <c r="J395" s="221">
        <v>-8.8045234248788407E-2</v>
      </c>
      <c r="K395" s="195">
        <v>75</v>
      </c>
      <c r="L395" s="220">
        <v>-0.44029850746268662</v>
      </c>
      <c r="M395" s="202">
        <v>2031</v>
      </c>
      <c r="N395" s="221">
        <v>-0.18104838709677418</v>
      </c>
      <c r="O395" s="195">
        <v>2325</v>
      </c>
      <c r="P395" s="220">
        <v>9.9913119026933117E-3</v>
      </c>
      <c r="Q395" s="202">
        <v>4356</v>
      </c>
      <c r="R395" s="221">
        <v>-8.9084065244667499E-2</v>
      </c>
    </row>
    <row r="396" spans="2:18" collapsed="1">
      <c r="B396" s="227">
        <v>1982</v>
      </c>
      <c r="C396" s="228">
        <v>176</v>
      </c>
      <c r="D396" s="229">
        <v>0.18918918918918926</v>
      </c>
      <c r="E396" s="228">
        <v>2740</v>
      </c>
      <c r="F396" s="229">
        <v>0.11246447421843286</v>
      </c>
      <c r="G396" s="228">
        <v>3441</v>
      </c>
      <c r="H396" s="229">
        <v>-2.2165387894288124E-2</v>
      </c>
      <c r="I396" s="228">
        <v>8618</v>
      </c>
      <c r="J396" s="229">
        <v>-0.30795792178591508</v>
      </c>
      <c r="K396" s="228">
        <v>759</v>
      </c>
      <c r="L396" s="229">
        <v>-0.29852125693160814</v>
      </c>
      <c r="M396" s="228">
        <v>15734</v>
      </c>
      <c r="N396" s="229">
        <v>-0.19989829646580215</v>
      </c>
      <c r="O396" s="228">
        <v>15625</v>
      </c>
      <c r="P396" s="229">
        <v>-0.19871794871794868</v>
      </c>
      <c r="Q396" s="228">
        <v>31359</v>
      </c>
      <c r="R396" s="229">
        <v>-0.19931060896208352</v>
      </c>
    </row>
    <row r="397" spans="2:18" ht="15" hidden="1" customHeight="1" outlineLevel="1">
      <c r="B397" s="63" t="s">
        <v>90</v>
      </c>
      <c r="C397" s="195">
        <v>25</v>
      </c>
      <c r="D397" s="220">
        <v>-0.375</v>
      </c>
      <c r="E397" s="202">
        <v>106</v>
      </c>
      <c r="F397" s="221">
        <v>-0.60447761194029859</v>
      </c>
      <c r="G397" s="195">
        <v>228</v>
      </c>
      <c r="H397" s="220">
        <v>-0.53846153846153844</v>
      </c>
      <c r="I397" s="202">
        <v>723</v>
      </c>
      <c r="J397" s="221">
        <v>0.437375745526839</v>
      </c>
      <c r="K397" s="195">
        <v>85</v>
      </c>
      <c r="L397" s="220">
        <v>0.39344262295081966</v>
      </c>
      <c r="M397" s="202">
        <v>1167</v>
      </c>
      <c r="N397" s="221">
        <v>-0.14568081991215232</v>
      </c>
      <c r="O397" s="195">
        <v>1679</v>
      </c>
      <c r="P397" s="220">
        <v>-2.6666666666666616E-2</v>
      </c>
      <c r="Q397" s="202">
        <v>2846</v>
      </c>
      <c r="R397" s="221">
        <v>-7.9262374636040134E-2</v>
      </c>
    </row>
    <row r="398" spans="2:18" ht="15" hidden="1" customHeight="1" outlineLevel="1">
      <c r="B398" s="63" t="s">
        <v>89</v>
      </c>
      <c r="C398" s="195">
        <v>23</v>
      </c>
      <c r="D398" s="220">
        <v>-0.30303030303030298</v>
      </c>
      <c r="E398" s="202">
        <v>386</v>
      </c>
      <c r="F398" s="221">
        <v>0.98969072164948457</v>
      </c>
      <c r="G398" s="195">
        <v>80</v>
      </c>
      <c r="H398" s="220">
        <v>-0.8202247191011236</v>
      </c>
      <c r="I398" s="202">
        <v>907</v>
      </c>
      <c r="J398" s="221">
        <v>1.3619791666666665</v>
      </c>
      <c r="K398" s="195">
        <v>94</v>
      </c>
      <c r="L398" s="220">
        <v>2.032258064516129</v>
      </c>
      <c r="M398" s="202">
        <v>1490</v>
      </c>
      <c r="N398" s="221">
        <v>0.37074517019319231</v>
      </c>
      <c r="O398" s="195">
        <v>1328</v>
      </c>
      <c r="P398" s="220">
        <v>2.3112480739599484E-2</v>
      </c>
      <c r="Q398" s="202">
        <v>2818</v>
      </c>
      <c r="R398" s="221">
        <v>0.18155136268343819</v>
      </c>
    </row>
    <row r="399" spans="2:18" ht="15" hidden="1" customHeight="1" outlineLevel="1">
      <c r="B399" s="63" t="s">
        <v>88</v>
      </c>
      <c r="C399" s="195">
        <v>0</v>
      </c>
      <c r="D399" s="220">
        <v>-1</v>
      </c>
      <c r="E399" s="202">
        <v>239</v>
      </c>
      <c r="F399" s="221">
        <v>22.9</v>
      </c>
      <c r="G399" s="195">
        <v>199</v>
      </c>
      <c r="H399" s="220">
        <v>-0.46505376344086025</v>
      </c>
      <c r="I399" s="202">
        <v>3804</v>
      </c>
      <c r="J399" s="221">
        <v>7.9929078014184398</v>
      </c>
      <c r="K399" s="195">
        <v>90</v>
      </c>
      <c r="L399" s="220">
        <v>-8.1632653061224469E-2</v>
      </c>
      <c r="M399" s="202">
        <v>4332</v>
      </c>
      <c r="N399" s="221">
        <v>3.7814569536423841</v>
      </c>
      <c r="O399" s="195">
        <v>1303</v>
      </c>
      <c r="P399" s="220">
        <v>0.26874391431353462</v>
      </c>
      <c r="Q399" s="202">
        <v>5635</v>
      </c>
      <c r="R399" s="221">
        <v>1.9151577858251421</v>
      </c>
    </row>
    <row r="400" spans="2:18" ht="15" hidden="1" customHeight="1" outlineLevel="1">
      <c r="B400" s="63" t="s">
        <v>87</v>
      </c>
      <c r="C400" s="195">
        <v>7</v>
      </c>
      <c r="D400" s="220" t="s">
        <v>143</v>
      </c>
      <c r="E400" s="202">
        <v>112</v>
      </c>
      <c r="F400" s="221">
        <v>3</v>
      </c>
      <c r="G400" s="195">
        <v>148</v>
      </c>
      <c r="H400" s="220">
        <v>-0.53459119496855345</v>
      </c>
      <c r="I400" s="202">
        <v>649</v>
      </c>
      <c r="J400" s="221">
        <v>1.5856573705179282</v>
      </c>
      <c r="K400" s="195">
        <v>69</v>
      </c>
      <c r="L400" s="220">
        <v>-5.4794520547945202E-2</v>
      </c>
      <c r="M400" s="202">
        <v>985</v>
      </c>
      <c r="N400" s="221">
        <v>0.4701492537313432</v>
      </c>
      <c r="O400" s="195">
        <v>2008</v>
      </c>
      <c r="P400" s="220">
        <v>1.1004184100418408</v>
      </c>
      <c r="Q400" s="202">
        <v>2993</v>
      </c>
      <c r="R400" s="221">
        <v>0.84071340713407139</v>
      </c>
    </row>
    <row r="401" spans="2:18" ht="15" hidden="1" customHeight="1" outlineLevel="1">
      <c r="B401" s="63" t="s">
        <v>86</v>
      </c>
      <c r="C401" s="195">
        <v>4</v>
      </c>
      <c r="D401" s="220" t="s">
        <v>143</v>
      </c>
      <c r="E401" s="202">
        <v>250</v>
      </c>
      <c r="F401" s="221">
        <v>40.666666666666664</v>
      </c>
      <c r="G401" s="195">
        <v>161</v>
      </c>
      <c r="H401" s="220">
        <v>-0.54261363636363635</v>
      </c>
      <c r="I401" s="202">
        <v>711</v>
      </c>
      <c r="J401" s="221">
        <v>1.8624641833810962E-2</v>
      </c>
      <c r="K401" s="195">
        <v>100</v>
      </c>
      <c r="L401" s="220">
        <v>5.666666666666667</v>
      </c>
      <c r="M401" s="202">
        <v>1226</v>
      </c>
      <c r="N401" s="221">
        <v>0.1447245564892623</v>
      </c>
      <c r="O401" s="195">
        <v>1463</v>
      </c>
      <c r="P401" s="220">
        <v>0.64382022471910116</v>
      </c>
      <c r="Q401" s="202">
        <v>2689</v>
      </c>
      <c r="R401" s="221">
        <v>0.37123916369199383</v>
      </c>
    </row>
    <row r="402" spans="2:18" ht="15" hidden="1" customHeight="1" outlineLevel="1">
      <c r="B402" s="63" t="s">
        <v>85</v>
      </c>
      <c r="C402" s="195">
        <v>0</v>
      </c>
      <c r="D402" s="220">
        <v>-1</v>
      </c>
      <c r="E402" s="202">
        <v>225</v>
      </c>
      <c r="F402" s="221">
        <v>7.6538461538461533</v>
      </c>
      <c r="G402" s="195">
        <v>147</v>
      </c>
      <c r="H402" s="220">
        <v>-0.80373831775700932</v>
      </c>
      <c r="I402" s="202">
        <v>610</v>
      </c>
      <c r="J402" s="221">
        <v>0.66666666666666674</v>
      </c>
      <c r="K402" s="195">
        <v>96</v>
      </c>
      <c r="L402" s="220">
        <v>1.1818181818181817</v>
      </c>
      <c r="M402" s="202">
        <v>1078</v>
      </c>
      <c r="N402" s="221">
        <v>-9.4117647058823528E-2</v>
      </c>
      <c r="O402" s="195">
        <v>2051</v>
      </c>
      <c r="P402" s="220">
        <v>0.43929824561403508</v>
      </c>
      <c r="Q402" s="202">
        <v>3129</v>
      </c>
      <c r="R402" s="221">
        <v>0.19655831739961749</v>
      </c>
    </row>
    <row r="403" spans="2:18" ht="15" hidden="1" customHeight="1" outlineLevel="1">
      <c r="B403" s="63" t="s">
        <v>84</v>
      </c>
      <c r="C403" s="195">
        <v>0</v>
      </c>
      <c r="D403" s="220" t="s">
        <v>143</v>
      </c>
      <c r="E403" s="202">
        <v>38</v>
      </c>
      <c r="F403" s="221">
        <v>1.7142857142857144</v>
      </c>
      <c r="G403" s="195">
        <v>265</v>
      </c>
      <c r="H403" s="220">
        <v>0.14718614718614709</v>
      </c>
      <c r="I403" s="202">
        <v>424</v>
      </c>
      <c r="J403" s="221">
        <v>1.0384615384615383</v>
      </c>
      <c r="K403" s="195">
        <v>48</v>
      </c>
      <c r="L403" s="220">
        <v>1.6666666666666665</v>
      </c>
      <c r="M403" s="202">
        <v>775</v>
      </c>
      <c r="N403" s="221">
        <v>0.64543524416135889</v>
      </c>
      <c r="O403" s="195">
        <v>1244</v>
      </c>
      <c r="P403" s="220">
        <v>1.2333931777378817</v>
      </c>
      <c r="Q403" s="202">
        <v>2019</v>
      </c>
      <c r="R403" s="221">
        <v>0.96400778210116722</v>
      </c>
    </row>
    <row r="404" spans="2:18" ht="15" hidden="1" customHeight="1" outlineLevel="1">
      <c r="B404" s="63" t="s">
        <v>83</v>
      </c>
      <c r="C404" s="195">
        <v>5</v>
      </c>
      <c r="D404" s="220" t="s">
        <v>143</v>
      </c>
      <c r="E404" s="202">
        <v>105</v>
      </c>
      <c r="F404" s="221">
        <v>0.12903225806451624</v>
      </c>
      <c r="G404" s="195">
        <v>125</v>
      </c>
      <c r="H404" s="220">
        <v>-0.61300309597523217</v>
      </c>
      <c r="I404" s="202">
        <v>606</v>
      </c>
      <c r="J404" s="221">
        <v>1.0682593856655291</v>
      </c>
      <c r="K404" s="195">
        <v>53</v>
      </c>
      <c r="L404" s="220">
        <v>-0.14516129032258063</v>
      </c>
      <c r="M404" s="202">
        <v>894</v>
      </c>
      <c r="N404" s="221">
        <v>0.15953307392996119</v>
      </c>
      <c r="O404" s="195">
        <v>1089</v>
      </c>
      <c r="P404" s="220">
        <v>0.40697674418604657</v>
      </c>
      <c r="Q404" s="202">
        <v>1983</v>
      </c>
      <c r="R404" s="221">
        <v>0.28349514563106792</v>
      </c>
    </row>
    <row r="405" spans="2:18" ht="15" hidden="1" customHeight="1" outlineLevel="1">
      <c r="B405" s="63" t="s">
        <v>82</v>
      </c>
      <c r="C405" s="195">
        <v>3</v>
      </c>
      <c r="D405" s="220">
        <v>-0.5714285714285714</v>
      </c>
      <c r="E405" s="202">
        <v>250</v>
      </c>
      <c r="F405" s="221">
        <v>-0.16666666666666663</v>
      </c>
      <c r="G405" s="195">
        <v>301</v>
      </c>
      <c r="H405" s="220">
        <v>-0.49069373942470385</v>
      </c>
      <c r="I405" s="202">
        <v>711</v>
      </c>
      <c r="J405" s="221">
        <v>0.47204968944099379</v>
      </c>
      <c r="K405" s="195">
        <v>85</v>
      </c>
      <c r="L405" s="220">
        <v>-8.6021505376344121E-2</v>
      </c>
      <c r="M405" s="202">
        <v>1350</v>
      </c>
      <c r="N405" s="221">
        <v>-8.412483039348706E-2</v>
      </c>
      <c r="O405" s="195">
        <v>1308</v>
      </c>
      <c r="P405" s="220">
        <v>-0.15009746588693962</v>
      </c>
      <c r="Q405" s="202">
        <v>2658</v>
      </c>
      <c r="R405" s="221">
        <v>-0.11782276800531033</v>
      </c>
    </row>
    <row r="406" spans="2:18" ht="15" hidden="1" customHeight="1" outlineLevel="1">
      <c r="B406" s="63" t="s">
        <v>81</v>
      </c>
      <c r="C406" s="195">
        <v>7</v>
      </c>
      <c r="D406" s="220">
        <v>-0.76666666666666661</v>
      </c>
      <c r="E406" s="202">
        <v>193</v>
      </c>
      <c r="F406" s="221">
        <v>-0.15350877192982459</v>
      </c>
      <c r="G406" s="195">
        <v>631</v>
      </c>
      <c r="H406" s="220">
        <v>-1.5600624024960985E-2</v>
      </c>
      <c r="I406" s="202">
        <v>868</v>
      </c>
      <c r="J406" s="221">
        <v>0.57246376811594213</v>
      </c>
      <c r="K406" s="195">
        <v>75</v>
      </c>
      <c r="L406" s="220">
        <v>-0.17582417582417587</v>
      </c>
      <c r="M406" s="202">
        <v>1774</v>
      </c>
      <c r="N406" s="221">
        <v>0.15045395590142663</v>
      </c>
      <c r="O406" s="195">
        <v>1849</v>
      </c>
      <c r="P406" s="220">
        <v>0.30856334041047417</v>
      </c>
      <c r="Q406" s="202">
        <v>3623</v>
      </c>
      <c r="R406" s="221">
        <v>0.22605752961082914</v>
      </c>
    </row>
    <row r="407" spans="2:18" ht="15" hidden="1" customHeight="1" outlineLevel="1">
      <c r="B407" s="63" t="s">
        <v>80</v>
      </c>
      <c r="C407" s="195">
        <v>14</v>
      </c>
      <c r="D407" s="220">
        <v>-0.79411764705882359</v>
      </c>
      <c r="E407" s="202">
        <v>232</v>
      </c>
      <c r="F407" s="221">
        <v>0.39759036144578319</v>
      </c>
      <c r="G407" s="195">
        <v>513</v>
      </c>
      <c r="H407" s="220">
        <v>-0.45771670190274838</v>
      </c>
      <c r="I407" s="202">
        <v>1202</v>
      </c>
      <c r="J407" s="221">
        <v>0.11090573012939009</v>
      </c>
      <c r="K407" s="195">
        <v>153</v>
      </c>
      <c r="L407" s="220">
        <v>-1.2903225806451646E-2</v>
      </c>
      <c r="M407" s="202">
        <v>2114</v>
      </c>
      <c r="N407" s="221">
        <v>-0.12536201903185773</v>
      </c>
      <c r="O407" s="195">
        <v>1876</v>
      </c>
      <c r="P407" s="220">
        <v>-0.11883513386566458</v>
      </c>
      <c r="Q407" s="202">
        <v>3990</v>
      </c>
      <c r="R407" s="221">
        <v>-0.12230532336119671</v>
      </c>
    </row>
    <row r="408" spans="2:18" ht="15" hidden="1" customHeight="1" outlineLevel="1">
      <c r="B408" s="63" t="s">
        <v>79</v>
      </c>
      <c r="C408" s="195">
        <v>60</v>
      </c>
      <c r="D408" s="220">
        <v>9.0909090909090828E-2</v>
      </c>
      <c r="E408" s="202">
        <v>327</v>
      </c>
      <c r="F408" s="221">
        <v>0.98181818181818192</v>
      </c>
      <c r="G408" s="195">
        <v>721</v>
      </c>
      <c r="H408" s="220">
        <v>-0.18438914027149322</v>
      </c>
      <c r="I408" s="202">
        <v>1238</v>
      </c>
      <c r="J408" s="221">
        <v>0.68435374149659856</v>
      </c>
      <c r="K408" s="195">
        <v>134</v>
      </c>
      <c r="L408" s="220">
        <v>0.6144578313253013</v>
      </c>
      <c r="M408" s="202">
        <v>2480</v>
      </c>
      <c r="N408" s="221">
        <v>0.29032258064516125</v>
      </c>
      <c r="O408" s="195">
        <v>2302</v>
      </c>
      <c r="P408" s="220">
        <v>-2.2090059473237056E-2</v>
      </c>
      <c r="Q408" s="202">
        <v>4782</v>
      </c>
      <c r="R408" s="221">
        <v>0.11833489242282513</v>
      </c>
    </row>
    <row r="409" spans="2:18" collapsed="1">
      <c r="B409" s="227">
        <v>1981</v>
      </c>
      <c r="C409" s="228">
        <v>148</v>
      </c>
      <c r="D409" s="229">
        <v>-0.38589211618257258</v>
      </c>
      <c r="E409" s="228">
        <v>2463</v>
      </c>
      <c r="F409" s="229">
        <v>0.644192256341789</v>
      </c>
      <c r="G409" s="228">
        <v>3519</v>
      </c>
      <c r="H409" s="229">
        <v>-0.44547746612039085</v>
      </c>
      <c r="I409" s="228">
        <v>12453</v>
      </c>
      <c r="J409" s="229">
        <v>1.0831381733021077</v>
      </c>
      <c r="K409" s="228">
        <v>1082</v>
      </c>
      <c r="L409" s="229">
        <v>0.31310679611650483</v>
      </c>
      <c r="M409" s="228">
        <v>19665</v>
      </c>
      <c r="N409" s="229">
        <v>0.3209511654463626</v>
      </c>
      <c r="O409" s="228">
        <v>19500</v>
      </c>
      <c r="P409" s="229">
        <v>0.21215888605706468</v>
      </c>
      <c r="Q409" s="228">
        <v>39165</v>
      </c>
      <c r="R409" s="229">
        <v>0.26444760121392141</v>
      </c>
    </row>
    <row r="410" spans="2:18" ht="15" hidden="1" customHeight="1" outlineLevel="1">
      <c r="B410" s="63" t="s">
        <v>90</v>
      </c>
      <c r="C410" s="195">
        <v>40</v>
      </c>
      <c r="D410" s="220">
        <v>0.53846153846153855</v>
      </c>
      <c r="E410" s="202">
        <v>268</v>
      </c>
      <c r="F410" s="221">
        <v>-5.3003533568904637E-2</v>
      </c>
      <c r="G410" s="195">
        <v>494</v>
      </c>
      <c r="H410" s="220">
        <v>-0.17803660565723789</v>
      </c>
      <c r="I410" s="202">
        <v>503</v>
      </c>
      <c r="J410" s="221">
        <v>-0.23439878234398781</v>
      </c>
      <c r="K410" s="195">
        <v>61</v>
      </c>
      <c r="L410" s="220">
        <v>-0.42452830188679247</v>
      </c>
      <c r="M410" s="202">
        <v>1366</v>
      </c>
      <c r="N410" s="221">
        <v>-0.18350268977884043</v>
      </c>
      <c r="O410" s="195">
        <v>1725</v>
      </c>
      <c r="P410" s="220">
        <v>-0.42956349206349209</v>
      </c>
      <c r="Q410" s="202">
        <v>3091</v>
      </c>
      <c r="R410" s="221">
        <v>-0.34192037470726</v>
      </c>
    </row>
    <row r="411" spans="2:18" ht="15" hidden="1" customHeight="1" outlineLevel="1">
      <c r="B411" s="63" t="s">
        <v>89</v>
      </c>
      <c r="C411" s="195">
        <v>33</v>
      </c>
      <c r="D411" s="220">
        <v>-0.2142857142857143</v>
      </c>
      <c r="E411" s="202">
        <v>194</v>
      </c>
      <c r="F411" s="221">
        <v>0.90196078431372539</v>
      </c>
      <c r="G411" s="195">
        <v>445</v>
      </c>
      <c r="H411" s="220">
        <v>0.66666666666666674</v>
      </c>
      <c r="I411" s="202">
        <v>384</v>
      </c>
      <c r="J411" s="221">
        <v>-7.2463768115942018E-2</v>
      </c>
      <c r="K411" s="195">
        <v>31</v>
      </c>
      <c r="L411" s="220">
        <v>-0.36734693877551017</v>
      </c>
      <c r="M411" s="202">
        <v>1087</v>
      </c>
      <c r="N411" s="221">
        <v>0.24370709382151023</v>
      </c>
      <c r="O411" s="195">
        <v>1298</v>
      </c>
      <c r="P411" s="220">
        <v>-7.1530758226037161E-2</v>
      </c>
      <c r="Q411" s="202">
        <v>2385</v>
      </c>
      <c r="R411" s="221">
        <v>4.973591549295775E-2</v>
      </c>
    </row>
    <row r="412" spans="2:18" ht="15" hidden="1" customHeight="1" outlineLevel="1">
      <c r="B412" s="63" t="s">
        <v>88</v>
      </c>
      <c r="C412" s="195">
        <v>3</v>
      </c>
      <c r="D412" s="220">
        <v>-0.90909090909090906</v>
      </c>
      <c r="E412" s="202">
        <v>10</v>
      </c>
      <c r="F412" s="221">
        <v>-0.90566037735849059</v>
      </c>
      <c r="G412" s="195">
        <v>372</v>
      </c>
      <c r="H412" s="220">
        <v>7.8260869565217384E-2</v>
      </c>
      <c r="I412" s="202">
        <v>423</v>
      </c>
      <c r="J412" s="221">
        <v>-0.10947368421052628</v>
      </c>
      <c r="K412" s="195">
        <v>98</v>
      </c>
      <c r="L412" s="220">
        <v>0.46268656716417911</v>
      </c>
      <c r="M412" s="202">
        <v>906</v>
      </c>
      <c r="N412" s="221">
        <v>-0.11695906432748537</v>
      </c>
      <c r="O412" s="195">
        <v>1027</v>
      </c>
      <c r="P412" s="220">
        <v>0.16439909297052147</v>
      </c>
      <c r="Q412" s="202">
        <v>1933</v>
      </c>
      <c r="R412" s="221">
        <v>1.3102725366876289E-2</v>
      </c>
    </row>
    <row r="413" spans="2:18" ht="15" hidden="1" customHeight="1" outlineLevel="1">
      <c r="B413" s="63" t="s">
        <v>87</v>
      </c>
      <c r="C413" s="195">
        <v>0</v>
      </c>
      <c r="D413" s="220">
        <v>-1</v>
      </c>
      <c r="E413" s="202">
        <v>28</v>
      </c>
      <c r="F413" s="221">
        <v>-0.81578947368421051</v>
      </c>
      <c r="G413" s="195">
        <v>318</v>
      </c>
      <c r="H413" s="220">
        <v>-0.20895522388059706</v>
      </c>
      <c r="I413" s="202">
        <v>251</v>
      </c>
      <c r="J413" s="221">
        <v>-0.47489539748953979</v>
      </c>
      <c r="K413" s="195">
        <v>73</v>
      </c>
      <c r="L413" s="220">
        <v>-1.3513513513513487E-2</v>
      </c>
      <c r="M413" s="202">
        <v>670</v>
      </c>
      <c r="N413" s="221">
        <v>-0.4214162348877375</v>
      </c>
      <c r="O413" s="195">
        <v>956</v>
      </c>
      <c r="P413" s="220">
        <v>-0.62583170254403131</v>
      </c>
      <c r="Q413" s="202">
        <v>1626</v>
      </c>
      <c r="R413" s="221">
        <v>-0.56207918125504985</v>
      </c>
    </row>
    <row r="414" spans="2:18" ht="15" hidden="1" customHeight="1" outlineLevel="1">
      <c r="B414" s="63" t="s">
        <v>86</v>
      </c>
      <c r="C414" s="195">
        <v>0</v>
      </c>
      <c r="D414" s="220">
        <v>-1</v>
      </c>
      <c r="E414" s="202">
        <v>6</v>
      </c>
      <c r="F414" s="221">
        <v>-0.96</v>
      </c>
      <c r="G414" s="195">
        <v>352</v>
      </c>
      <c r="H414" s="220">
        <v>-0.15587529976019188</v>
      </c>
      <c r="I414" s="202">
        <v>698</v>
      </c>
      <c r="J414" s="221">
        <v>0.6157407407407407</v>
      </c>
      <c r="K414" s="195">
        <v>15</v>
      </c>
      <c r="L414" s="220">
        <v>-0.6875</v>
      </c>
      <c r="M414" s="202">
        <v>1071</v>
      </c>
      <c r="N414" s="221">
        <v>-1.1080332409972304E-2</v>
      </c>
      <c r="O414" s="195">
        <v>890</v>
      </c>
      <c r="P414" s="220">
        <v>-0.30250783699059558</v>
      </c>
      <c r="Q414" s="202">
        <v>1961</v>
      </c>
      <c r="R414" s="221">
        <v>-0.1687155574395931</v>
      </c>
    </row>
    <row r="415" spans="2:18" ht="15" hidden="1" customHeight="1" outlineLevel="1">
      <c r="B415" s="63" t="s">
        <v>85</v>
      </c>
      <c r="C415" s="195">
        <v>5</v>
      </c>
      <c r="D415" s="220">
        <v>-0.83333333333333337</v>
      </c>
      <c r="E415" s="202">
        <v>26</v>
      </c>
      <c r="F415" s="221">
        <v>-0.90972222222222221</v>
      </c>
      <c r="G415" s="195">
        <v>749</v>
      </c>
      <c r="H415" s="220">
        <v>0.39478584729981381</v>
      </c>
      <c r="I415" s="202">
        <v>366</v>
      </c>
      <c r="J415" s="221">
        <v>-9.4059405940594032E-2</v>
      </c>
      <c r="K415" s="195">
        <v>44</v>
      </c>
      <c r="L415" s="220">
        <v>0.10000000000000009</v>
      </c>
      <c r="M415" s="202">
        <v>1190</v>
      </c>
      <c r="N415" s="221">
        <v>-8.391070053887606E-2</v>
      </c>
      <c r="O415" s="195">
        <v>1425</v>
      </c>
      <c r="P415" s="220">
        <v>0.24781085814360782</v>
      </c>
      <c r="Q415" s="202">
        <v>2615</v>
      </c>
      <c r="R415" s="221">
        <v>7.1282261368291744E-2</v>
      </c>
    </row>
    <row r="416" spans="2:18" ht="15" hidden="1" customHeight="1" outlineLevel="1">
      <c r="B416" s="63" t="s">
        <v>84</v>
      </c>
      <c r="C416" s="195">
        <v>0</v>
      </c>
      <c r="D416" s="220">
        <v>-1</v>
      </c>
      <c r="E416" s="202">
        <v>14</v>
      </c>
      <c r="F416" s="221">
        <v>-0.92592592592592593</v>
      </c>
      <c r="G416" s="195">
        <v>231</v>
      </c>
      <c r="H416" s="220">
        <v>-0.3705722070844687</v>
      </c>
      <c r="I416" s="202">
        <v>208</v>
      </c>
      <c r="J416" s="221">
        <v>-0.39884393063583812</v>
      </c>
      <c r="K416" s="195">
        <v>18</v>
      </c>
      <c r="L416" s="220">
        <v>-0.21739130434782605</v>
      </c>
      <c r="M416" s="202">
        <v>471</v>
      </c>
      <c r="N416" s="221">
        <v>-0.50525210084033612</v>
      </c>
      <c r="O416" s="195">
        <v>557</v>
      </c>
      <c r="P416" s="220">
        <v>-0.55189058728881735</v>
      </c>
      <c r="Q416" s="202">
        <v>1028</v>
      </c>
      <c r="R416" s="221">
        <v>-0.53166287015945324</v>
      </c>
    </row>
    <row r="417" spans="2:18" ht="15" hidden="1" customHeight="1" outlineLevel="1">
      <c r="B417" s="63" t="s">
        <v>83</v>
      </c>
      <c r="C417" s="195">
        <v>0</v>
      </c>
      <c r="D417" s="220">
        <v>-1</v>
      </c>
      <c r="E417" s="202">
        <v>93</v>
      </c>
      <c r="F417" s="221">
        <v>-0.3007518796992481</v>
      </c>
      <c r="G417" s="195">
        <v>323</v>
      </c>
      <c r="H417" s="220">
        <v>-0.11748633879781423</v>
      </c>
      <c r="I417" s="202">
        <v>293</v>
      </c>
      <c r="J417" s="221">
        <v>-0.11746987951807231</v>
      </c>
      <c r="K417" s="195">
        <v>62</v>
      </c>
      <c r="L417" s="220">
        <v>-6.0606060606060552E-2</v>
      </c>
      <c r="M417" s="202">
        <v>771</v>
      </c>
      <c r="N417" s="221">
        <v>-0.21004098360655743</v>
      </c>
      <c r="O417" s="195">
        <v>774</v>
      </c>
      <c r="P417" s="220">
        <v>-0.43831640058055155</v>
      </c>
      <c r="Q417" s="202">
        <v>1545</v>
      </c>
      <c r="R417" s="221">
        <v>-0.3436703483432455</v>
      </c>
    </row>
    <row r="418" spans="2:18" ht="15" hidden="1" customHeight="1" outlineLevel="1">
      <c r="B418" s="63" t="s">
        <v>82</v>
      </c>
      <c r="C418" s="195">
        <v>7</v>
      </c>
      <c r="D418" s="220">
        <v>-0.79411764705882359</v>
      </c>
      <c r="E418" s="202">
        <v>300</v>
      </c>
      <c r="F418" s="221">
        <v>1.1739130434782608</v>
      </c>
      <c r="G418" s="195">
        <v>591</v>
      </c>
      <c r="H418" s="220">
        <v>0.27922077922077926</v>
      </c>
      <c r="I418" s="202">
        <v>483</v>
      </c>
      <c r="J418" s="221">
        <v>-0.21463414634146338</v>
      </c>
      <c r="K418" s="195">
        <v>93</v>
      </c>
      <c r="L418" s="220">
        <v>0.38805970149253732</v>
      </c>
      <c r="M418" s="202">
        <v>1474</v>
      </c>
      <c r="N418" s="221">
        <v>0.12006079027355621</v>
      </c>
      <c r="O418" s="195">
        <v>1539</v>
      </c>
      <c r="P418" s="220">
        <v>-0.24074987666502223</v>
      </c>
      <c r="Q418" s="202">
        <v>3013</v>
      </c>
      <c r="R418" s="221">
        <v>-9.8713730182470871E-2</v>
      </c>
    </row>
    <row r="419" spans="2:18" ht="15" hidden="1" customHeight="1" outlineLevel="1">
      <c r="B419" s="63" t="s">
        <v>81</v>
      </c>
      <c r="C419" s="195">
        <v>30</v>
      </c>
      <c r="D419" s="220">
        <v>-0.79591836734693877</v>
      </c>
      <c r="E419" s="202">
        <v>228</v>
      </c>
      <c r="F419" s="221">
        <v>-0.17391304347826086</v>
      </c>
      <c r="G419" s="195">
        <v>641</v>
      </c>
      <c r="H419" s="220">
        <v>7.7310924369747847E-2</v>
      </c>
      <c r="I419" s="202">
        <v>552</v>
      </c>
      <c r="J419" s="221">
        <v>-0.36184971098265895</v>
      </c>
      <c r="K419" s="195">
        <v>91</v>
      </c>
      <c r="L419" s="220">
        <v>-0.25409836065573765</v>
      </c>
      <c r="M419" s="202">
        <v>1542</v>
      </c>
      <c r="N419" s="221">
        <v>-0.2309226932668329</v>
      </c>
      <c r="O419" s="195">
        <v>1413</v>
      </c>
      <c r="P419" s="220">
        <v>-0.42886014551333873</v>
      </c>
      <c r="Q419" s="202">
        <v>2955</v>
      </c>
      <c r="R419" s="221">
        <v>-0.34025452109845944</v>
      </c>
    </row>
    <row r="420" spans="2:18" ht="15" hidden="1" customHeight="1" outlineLevel="1">
      <c r="B420" s="63" t="s">
        <v>80</v>
      </c>
      <c r="C420" s="195">
        <v>68</v>
      </c>
      <c r="D420" s="220">
        <v>-0.18072289156626509</v>
      </c>
      <c r="E420" s="202">
        <v>166</v>
      </c>
      <c r="F420" s="221">
        <v>-0.23853211009174313</v>
      </c>
      <c r="G420" s="195">
        <v>946</v>
      </c>
      <c r="H420" s="220">
        <v>0.41616766467065869</v>
      </c>
      <c r="I420" s="202">
        <v>1082</v>
      </c>
      <c r="J420" s="221">
        <v>-0.43022643496577151</v>
      </c>
      <c r="K420" s="195">
        <v>155</v>
      </c>
      <c r="L420" s="220">
        <v>-0.20918367346938771</v>
      </c>
      <c r="M420" s="202">
        <v>2417</v>
      </c>
      <c r="N420" s="221">
        <v>-0.21116187989556134</v>
      </c>
      <c r="O420" s="195">
        <v>2129</v>
      </c>
      <c r="P420" s="220">
        <v>-0.14805922368947577</v>
      </c>
      <c r="Q420" s="202">
        <v>4546</v>
      </c>
      <c r="R420" s="221">
        <v>-0.18281502786266401</v>
      </c>
    </row>
    <row r="421" spans="2:18" ht="15" hidden="1" customHeight="1" outlineLevel="1">
      <c r="B421" s="63" t="s">
        <v>79</v>
      </c>
      <c r="C421" s="195">
        <v>55</v>
      </c>
      <c r="D421" s="220">
        <v>-0.4329896907216495</v>
      </c>
      <c r="E421" s="202">
        <v>165</v>
      </c>
      <c r="F421" s="221">
        <v>0.5</v>
      </c>
      <c r="G421" s="195">
        <v>884</v>
      </c>
      <c r="H421" s="220">
        <v>4.6153846153846212E-2</v>
      </c>
      <c r="I421" s="202">
        <v>735</v>
      </c>
      <c r="J421" s="221">
        <v>-0.62953629032258063</v>
      </c>
      <c r="K421" s="195">
        <v>83</v>
      </c>
      <c r="L421" s="220">
        <v>-0.64069264069264076</v>
      </c>
      <c r="M421" s="202">
        <v>1922</v>
      </c>
      <c r="N421" s="221">
        <v>-0.4116926844199571</v>
      </c>
      <c r="O421" s="195">
        <v>2354</v>
      </c>
      <c r="P421" s="220">
        <v>-0.23794108125606994</v>
      </c>
      <c r="Q421" s="202">
        <v>4276</v>
      </c>
      <c r="R421" s="221">
        <v>-0.32724984266834489</v>
      </c>
    </row>
    <row r="422" spans="2:18" collapsed="1">
      <c r="B422" s="227">
        <v>1980</v>
      </c>
      <c r="C422" s="228">
        <v>241</v>
      </c>
      <c r="D422" s="229">
        <v>-0.64868804664723034</v>
      </c>
      <c r="E422" s="228">
        <v>1498</v>
      </c>
      <c r="F422" s="229">
        <v>-0.30163170163170161</v>
      </c>
      <c r="G422" s="228">
        <v>6346</v>
      </c>
      <c r="H422" s="229">
        <v>8.0722070844686744E-2</v>
      </c>
      <c r="I422" s="228">
        <v>5978</v>
      </c>
      <c r="J422" s="229">
        <v>-0.32839006853162567</v>
      </c>
      <c r="K422" s="228">
        <v>824</v>
      </c>
      <c r="L422" s="229">
        <v>-0.24334251606978885</v>
      </c>
      <c r="M422" s="228">
        <v>14887</v>
      </c>
      <c r="N422" s="229">
        <v>-0.20360562777510294</v>
      </c>
      <c r="O422" s="228">
        <v>16087</v>
      </c>
      <c r="P422" s="229">
        <v>-0.30016966111280285</v>
      </c>
      <c r="Q422" s="228">
        <v>30974</v>
      </c>
      <c r="R422" s="229">
        <v>-0.2568618042226487</v>
      </c>
    </row>
    <row r="423" spans="2:18" ht="15" hidden="1" customHeight="1" outlineLevel="1">
      <c r="B423" s="63" t="s">
        <v>90</v>
      </c>
      <c r="C423" s="195">
        <v>26</v>
      </c>
      <c r="D423" s="220">
        <v>0.73333333333333339</v>
      </c>
      <c r="E423" s="202">
        <v>283</v>
      </c>
      <c r="F423" s="221">
        <v>0.22510822510822504</v>
      </c>
      <c r="G423" s="195">
        <v>601</v>
      </c>
      <c r="H423" s="220">
        <v>-8.2508250825082952E-3</v>
      </c>
      <c r="I423" s="202">
        <v>657</v>
      </c>
      <c r="J423" s="221">
        <v>-0.3018065887353879</v>
      </c>
      <c r="K423" s="195">
        <v>106</v>
      </c>
      <c r="L423" s="220">
        <v>0.1910112359550562</v>
      </c>
      <c r="M423" s="202">
        <v>1673</v>
      </c>
      <c r="N423" s="221">
        <v>-0.11105207226354941</v>
      </c>
      <c r="O423" s="195">
        <v>3024</v>
      </c>
      <c r="P423" s="220">
        <v>4.3838453572661473E-2</v>
      </c>
      <c r="Q423" s="202">
        <v>4697</v>
      </c>
      <c r="R423" s="221">
        <v>-1.7158401339192331E-2</v>
      </c>
    </row>
    <row r="424" spans="2:18" ht="15" hidden="1" customHeight="1" outlineLevel="1">
      <c r="B424" s="63" t="s">
        <v>89</v>
      </c>
      <c r="C424" s="195">
        <v>42</v>
      </c>
      <c r="D424" s="220">
        <v>0.82608695652173902</v>
      </c>
      <c r="E424" s="202">
        <v>102</v>
      </c>
      <c r="F424" s="221">
        <v>-0.52995391705069128</v>
      </c>
      <c r="G424" s="195">
        <v>267</v>
      </c>
      <c r="H424" s="220">
        <v>-0.38194444444444442</v>
      </c>
      <c r="I424" s="202">
        <v>414</v>
      </c>
      <c r="J424" s="221">
        <v>-0.67906976744186043</v>
      </c>
      <c r="K424" s="195">
        <v>49</v>
      </c>
      <c r="L424" s="220">
        <v>-0.44318181818181823</v>
      </c>
      <c r="M424" s="202">
        <v>874</v>
      </c>
      <c r="N424" s="221">
        <v>-0.57365853658536592</v>
      </c>
      <c r="O424" s="195">
        <v>1398</v>
      </c>
      <c r="P424" s="220">
        <v>-0.48640705363703163</v>
      </c>
      <c r="Q424" s="202">
        <v>2272</v>
      </c>
      <c r="R424" s="221">
        <v>-0.5238893545683152</v>
      </c>
    </row>
    <row r="425" spans="2:18" ht="15" hidden="1" customHeight="1" outlineLevel="1">
      <c r="B425" s="63" t="s">
        <v>88</v>
      </c>
      <c r="C425" s="195">
        <v>33</v>
      </c>
      <c r="D425" s="220">
        <v>0.13793103448275867</v>
      </c>
      <c r="E425" s="202">
        <v>106</v>
      </c>
      <c r="F425" s="221">
        <v>-0.47263681592039797</v>
      </c>
      <c r="G425" s="195">
        <v>345</v>
      </c>
      <c r="H425" s="220">
        <v>-0.55252918287937747</v>
      </c>
      <c r="I425" s="202">
        <v>475</v>
      </c>
      <c r="J425" s="221">
        <v>-0.59366980325064156</v>
      </c>
      <c r="K425" s="195">
        <v>67</v>
      </c>
      <c r="L425" s="220">
        <v>-0.64736842105263159</v>
      </c>
      <c r="M425" s="202">
        <v>1026</v>
      </c>
      <c r="N425" s="221">
        <v>-0.56525423728813562</v>
      </c>
      <c r="O425" s="195">
        <v>882</v>
      </c>
      <c r="P425" s="220">
        <v>-0.82506941689805635</v>
      </c>
      <c r="Q425" s="202">
        <v>1908</v>
      </c>
      <c r="R425" s="221">
        <v>-0.74223182923534181</v>
      </c>
    </row>
    <row r="426" spans="2:18" ht="15" hidden="1" customHeight="1" outlineLevel="1">
      <c r="B426" s="63" t="s">
        <v>87</v>
      </c>
      <c r="C426" s="195">
        <v>52</v>
      </c>
      <c r="D426" s="220">
        <v>0.7931034482758621</v>
      </c>
      <c r="E426" s="202">
        <v>152</v>
      </c>
      <c r="F426" s="221">
        <v>3.1081081081081079</v>
      </c>
      <c r="G426" s="195">
        <v>402</v>
      </c>
      <c r="H426" s="220">
        <v>-0.67865707434052758</v>
      </c>
      <c r="I426" s="202">
        <v>478</v>
      </c>
      <c r="J426" s="221">
        <v>-0.36436170212765961</v>
      </c>
      <c r="K426" s="195">
        <v>74</v>
      </c>
      <c r="L426" s="220">
        <v>-0.25252525252525249</v>
      </c>
      <c r="M426" s="202">
        <v>1158</v>
      </c>
      <c r="N426" s="221">
        <v>-0.46586715867158668</v>
      </c>
      <c r="O426" s="195">
        <v>2555</v>
      </c>
      <c r="P426" s="220">
        <v>-0.31957390146471376</v>
      </c>
      <c r="Q426" s="202">
        <v>3713</v>
      </c>
      <c r="R426" s="221">
        <v>-0.37312172885362149</v>
      </c>
    </row>
    <row r="427" spans="2:18" ht="15" hidden="1" customHeight="1" outlineLevel="1">
      <c r="B427" s="63" t="s">
        <v>86</v>
      </c>
      <c r="C427" s="195">
        <v>36</v>
      </c>
      <c r="D427" s="220">
        <v>0.63636363636363646</v>
      </c>
      <c r="E427" s="202">
        <v>150</v>
      </c>
      <c r="F427" s="221">
        <v>-0.42965779467680609</v>
      </c>
      <c r="G427" s="195">
        <v>417</v>
      </c>
      <c r="H427" s="220">
        <v>-0.65622423742786484</v>
      </c>
      <c r="I427" s="202">
        <v>432</v>
      </c>
      <c r="J427" s="221">
        <v>-0.70309278350515458</v>
      </c>
      <c r="K427" s="195">
        <v>48</v>
      </c>
      <c r="L427" s="220">
        <v>-0.23809523809523814</v>
      </c>
      <c r="M427" s="202">
        <v>1083</v>
      </c>
      <c r="N427" s="221">
        <v>-0.64091511936339529</v>
      </c>
      <c r="O427" s="195">
        <v>1276</v>
      </c>
      <c r="P427" s="220">
        <v>-0.57873885770881484</v>
      </c>
      <c r="Q427" s="202">
        <v>2359</v>
      </c>
      <c r="R427" s="221">
        <v>-0.60976013234077753</v>
      </c>
    </row>
    <row r="428" spans="2:18" ht="15" hidden="1" customHeight="1" outlineLevel="1">
      <c r="B428" s="63" t="s">
        <v>85</v>
      </c>
      <c r="C428" s="195">
        <v>30</v>
      </c>
      <c r="D428" s="220">
        <v>1.3076923076923075</v>
      </c>
      <c r="E428" s="202">
        <v>288</v>
      </c>
      <c r="F428" s="221">
        <v>3.645161290322581</v>
      </c>
      <c r="G428" s="195">
        <v>537</v>
      </c>
      <c r="H428" s="220">
        <v>0.24883720930232567</v>
      </c>
      <c r="I428" s="202">
        <v>404</v>
      </c>
      <c r="J428" s="221">
        <v>-0.41021897810218977</v>
      </c>
      <c r="K428" s="195">
        <v>40</v>
      </c>
      <c r="L428" s="220">
        <v>-0.84555984555984554</v>
      </c>
      <c r="M428" s="202">
        <v>1299</v>
      </c>
      <c r="N428" s="221">
        <v>-0.10351966873706009</v>
      </c>
      <c r="O428" s="195">
        <v>1142</v>
      </c>
      <c r="P428" s="220">
        <v>-0.71492760858711935</v>
      </c>
      <c r="Q428" s="202">
        <v>2441</v>
      </c>
      <c r="R428" s="221">
        <v>-0.55252062328139329</v>
      </c>
    </row>
    <row r="429" spans="2:18" ht="15" hidden="1" customHeight="1" outlineLevel="1">
      <c r="B429" s="63" t="s">
        <v>84</v>
      </c>
      <c r="C429" s="195">
        <v>27</v>
      </c>
      <c r="D429" s="220">
        <v>2</v>
      </c>
      <c r="E429" s="202">
        <v>189</v>
      </c>
      <c r="F429" s="221">
        <v>5.096774193548387</v>
      </c>
      <c r="G429" s="195">
        <v>367</v>
      </c>
      <c r="H429" s="220">
        <v>0.88205128205128203</v>
      </c>
      <c r="I429" s="202">
        <v>346</v>
      </c>
      <c r="J429" s="221">
        <v>-0.14356435643564358</v>
      </c>
      <c r="K429" s="195">
        <v>23</v>
      </c>
      <c r="L429" s="220">
        <v>-0.83088235294117641</v>
      </c>
      <c r="M429" s="202">
        <v>952</v>
      </c>
      <c r="N429" s="221">
        <v>0.22838709677419344</v>
      </c>
      <c r="O429" s="195">
        <v>1243</v>
      </c>
      <c r="P429" s="220">
        <v>5.3389830508474567E-2</v>
      </c>
      <c r="Q429" s="202">
        <v>2195</v>
      </c>
      <c r="R429" s="221">
        <v>0.1227621483375958</v>
      </c>
    </row>
    <row r="430" spans="2:18" ht="15" hidden="1" customHeight="1" outlineLevel="1">
      <c r="B430" s="63" t="s">
        <v>83</v>
      </c>
      <c r="C430" s="195">
        <v>79</v>
      </c>
      <c r="D430" s="220">
        <v>14.8</v>
      </c>
      <c r="E430" s="202">
        <v>133</v>
      </c>
      <c r="F430" s="221">
        <v>7.2580645161290258E-2</v>
      </c>
      <c r="G430" s="195">
        <v>366</v>
      </c>
      <c r="H430" s="220">
        <v>0.66363636363636358</v>
      </c>
      <c r="I430" s="202">
        <v>332</v>
      </c>
      <c r="J430" s="221">
        <v>-0.30977130977130973</v>
      </c>
      <c r="K430" s="195">
        <v>66</v>
      </c>
      <c r="L430" s="220">
        <v>0.19999999999999996</v>
      </c>
      <c r="M430" s="202">
        <v>976</v>
      </c>
      <c r="N430" s="221">
        <v>0.10282485875706215</v>
      </c>
      <c r="O430" s="195">
        <v>1378</v>
      </c>
      <c r="P430" s="220">
        <v>0.31488549618320616</v>
      </c>
      <c r="Q430" s="202">
        <v>2354</v>
      </c>
      <c r="R430" s="221">
        <v>0.21779617175375066</v>
      </c>
    </row>
    <row r="431" spans="2:18" ht="15" hidden="1" customHeight="1" outlineLevel="1">
      <c r="B431" s="63" t="s">
        <v>82</v>
      </c>
      <c r="C431" s="195">
        <v>34</v>
      </c>
      <c r="D431" s="220">
        <v>0.54545454545454541</v>
      </c>
      <c r="E431" s="202">
        <v>138</v>
      </c>
      <c r="F431" s="221">
        <v>-0.18823529411764706</v>
      </c>
      <c r="G431" s="195">
        <v>462</v>
      </c>
      <c r="H431" s="220">
        <v>-9.9415204678362623E-2</v>
      </c>
      <c r="I431" s="202">
        <v>615</v>
      </c>
      <c r="J431" s="221">
        <v>0.201171875</v>
      </c>
      <c r="K431" s="195">
        <v>67</v>
      </c>
      <c r="L431" s="220">
        <v>-0.46399999999999997</v>
      </c>
      <c r="M431" s="202">
        <v>1316</v>
      </c>
      <c r="N431" s="221">
        <v>-1.9374068554396384E-2</v>
      </c>
      <c r="O431" s="195">
        <v>2027</v>
      </c>
      <c r="P431" s="220">
        <v>0.50818452380952372</v>
      </c>
      <c r="Q431" s="202">
        <v>3343</v>
      </c>
      <c r="R431" s="221">
        <v>0.2446016381236038</v>
      </c>
    </row>
    <row r="432" spans="2:18" ht="15" hidden="1" customHeight="1" outlineLevel="1">
      <c r="B432" s="63" t="s">
        <v>81</v>
      </c>
      <c r="C432" s="195">
        <v>147</v>
      </c>
      <c r="D432" s="220">
        <v>5.6818181818181817</v>
      </c>
      <c r="E432" s="202">
        <v>276</v>
      </c>
      <c r="F432" s="221">
        <v>-0.16109422492401215</v>
      </c>
      <c r="G432" s="195">
        <v>595</v>
      </c>
      <c r="H432" s="220">
        <v>-0.20666666666666667</v>
      </c>
      <c r="I432" s="202">
        <v>865</v>
      </c>
      <c r="J432" s="221">
        <v>-0.45665829145728642</v>
      </c>
      <c r="K432" s="195">
        <v>122</v>
      </c>
      <c r="L432" s="220">
        <v>-4.6875E-2</v>
      </c>
      <c r="M432" s="202">
        <v>2005</v>
      </c>
      <c r="N432" s="221">
        <v>-0.28925912796880537</v>
      </c>
      <c r="O432" s="195">
        <v>2474</v>
      </c>
      <c r="P432" s="220">
        <v>0.24384112619406739</v>
      </c>
      <c r="Q432" s="202">
        <v>4479</v>
      </c>
      <c r="R432" s="221">
        <v>-6.8814968814968847E-2</v>
      </c>
    </row>
    <row r="433" spans="2:18" ht="15" hidden="1" customHeight="1" outlineLevel="1">
      <c r="B433" s="63" t="s">
        <v>80</v>
      </c>
      <c r="C433" s="195">
        <v>83</v>
      </c>
      <c r="D433" s="220">
        <v>0.88636363636363646</v>
      </c>
      <c r="E433" s="202">
        <v>218</v>
      </c>
      <c r="F433" s="221">
        <v>-0.60578661844484627</v>
      </c>
      <c r="G433" s="195">
        <v>668</v>
      </c>
      <c r="H433" s="220">
        <v>-6.3113604488078567E-2</v>
      </c>
      <c r="I433" s="202">
        <v>1899</v>
      </c>
      <c r="J433" s="221">
        <v>0.72479564032697552</v>
      </c>
      <c r="K433" s="195">
        <v>196</v>
      </c>
      <c r="L433" s="220">
        <v>5.3763440860215006E-2</v>
      </c>
      <c r="M433" s="202">
        <v>3064</v>
      </c>
      <c r="N433" s="221">
        <v>0.17982287254524443</v>
      </c>
      <c r="O433" s="195">
        <v>2499</v>
      </c>
      <c r="P433" s="220">
        <v>0.49640718562874242</v>
      </c>
      <c r="Q433" s="202">
        <v>5563</v>
      </c>
      <c r="R433" s="221">
        <v>0.30372627138504815</v>
      </c>
    </row>
    <row r="434" spans="2:18" ht="15" hidden="1" customHeight="1" outlineLevel="1">
      <c r="B434" s="63" t="s">
        <v>79</v>
      </c>
      <c r="C434" s="195">
        <v>97</v>
      </c>
      <c r="D434" s="220">
        <v>1.3095238095238093</v>
      </c>
      <c r="E434" s="202">
        <v>110</v>
      </c>
      <c r="F434" s="221">
        <v>-0.75929978118161923</v>
      </c>
      <c r="G434" s="195">
        <v>845</v>
      </c>
      <c r="H434" s="220">
        <v>-3.0963302752293531E-2</v>
      </c>
      <c r="I434" s="202">
        <v>1984</v>
      </c>
      <c r="J434" s="221">
        <v>0.61827079934747142</v>
      </c>
      <c r="K434" s="195">
        <v>231</v>
      </c>
      <c r="L434" s="220">
        <v>0.14925373134328357</v>
      </c>
      <c r="M434" s="202">
        <v>3267</v>
      </c>
      <c r="N434" s="221">
        <v>0.16761972837741235</v>
      </c>
      <c r="O434" s="195">
        <v>3089</v>
      </c>
      <c r="P434" s="220">
        <v>0.32347900599828616</v>
      </c>
      <c r="Q434" s="202">
        <v>6356</v>
      </c>
      <c r="R434" s="221">
        <v>0.23850350740452075</v>
      </c>
    </row>
    <row r="435" spans="2:18" collapsed="1">
      <c r="B435" s="227">
        <v>1979</v>
      </c>
      <c r="C435" s="228">
        <v>686</v>
      </c>
      <c r="D435" s="229">
        <v>1.4945454545454546</v>
      </c>
      <c r="E435" s="228">
        <v>2145</v>
      </c>
      <c r="F435" s="229">
        <v>-0.19813084112149537</v>
      </c>
      <c r="G435" s="228">
        <v>5872</v>
      </c>
      <c r="H435" s="229">
        <v>-0.26286718553853883</v>
      </c>
      <c r="I435" s="228">
        <v>8901</v>
      </c>
      <c r="J435" s="229">
        <v>-0.23320124052377667</v>
      </c>
      <c r="K435" s="228">
        <v>1089</v>
      </c>
      <c r="L435" s="229">
        <v>-0.32736256948733788</v>
      </c>
      <c r="M435" s="228">
        <v>18693</v>
      </c>
      <c r="N435" s="229">
        <v>-0.22573830924077376</v>
      </c>
      <c r="O435" s="228">
        <v>22987</v>
      </c>
      <c r="P435" s="229">
        <v>-0.25886639153985036</v>
      </c>
      <c r="Q435" s="228">
        <v>41680</v>
      </c>
      <c r="R435" s="229">
        <v>-0.2443662865534183</v>
      </c>
    </row>
    <row r="436" spans="2:18" ht="15" hidden="1" customHeight="1" outlineLevel="1">
      <c r="B436" s="63" t="s">
        <v>90</v>
      </c>
      <c r="C436" s="195">
        <v>15</v>
      </c>
      <c r="D436" s="195"/>
      <c r="E436" s="202">
        <v>231</v>
      </c>
      <c r="F436" s="202"/>
      <c r="G436" s="195">
        <v>606</v>
      </c>
      <c r="H436" s="195"/>
      <c r="I436" s="202">
        <v>941</v>
      </c>
      <c r="J436" s="202"/>
      <c r="K436" s="195">
        <v>89</v>
      </c>
      <c r="L436" s="195"/>
      <c r="M436" s="202">
        <v>1882</v>
      </c>
      <c r="N436" s="202"/>
      <c r="O436" s="195">
        <v>2897</v>
      </c>
      <c r="P436" s="195"/>
      <c r="Q436" s="202">
        <v>4779</v>
      </c>
      <c r="R436" s="202"/>
    </row>
    <row r="437" spans="2:18" ht="15" hidden="1" customHeight="1" outlineLevel="1">
      <c r="B437" s="63" t="s">
        <v>89</v>
      </c>
      <c r="C437" s="195">
        <v>23</v>
      </c>
      <c r="D437" s="195"/>
      <c r="E437" s="202">
        <v>217</v>
      </c>
      <c r="F437" s="202"/>
      <c r="G437" s="195">
        <v>432</v>
      </c>
      <c r="H437" s="195"/>
      <c r="I437" s="202">
        <v>1290</v>
      </c>
      <c r="J437" s="202"/>
      <c r="K437" s="195">
        <v>88</v>
      </c>
      <c r="L437" s="195"/>
      <c r="M437" s="202">
        <v>2050</v>
      </c>
      <c r="N437" s="202"/>
      <c r="O437" s="195">
        <v>2722</v>
      </c>
      <c r="P437" s="195"/>
      <c r="Q437" s="202">
        <v>4772</v>
      </c>
      <c r="R437" s="202"/>
    </row>
    <row r="438" spans="2:18" ht="15" hidden="1" customHeight="1" outlineLevel="1">
      <c r="B438" s="63" t="s">
        <v>88</v>
      </c>
      <c r="C438" s="195">
        <v>29</v>
      </c>
      <c r="D438" s="195"/>
      <c r="E438" s="202">
        <v>201</v>
      </c>
      <c r="F438" s="202"/>
      <c r="G438" s="195">
        <v>771</v>
      </c>
      <c r="H438" s="195"/>
      <c r="I438" s="202">
        <v>1169</v>
      </c>
      <c r="J438" s="202"/>
      <c r="K438" s="195">
        <v>190</v>
      </c>
      <c r="L438" s="195"/>
      <c r="M438" s="202">
        <v>2360</v>
      </c>
      <c r="N438" s="202"/>
      <c r="O438" s="195">
        <v>5042</v>
      </c>
      <c r="P438" s="195"/>
      <c r="Q438" s="202">
        <v>7402</v>
      </c>
      <c r="R438" s="202"/>
    </row>
    <row r="439" spans="2:18" ht="15" hidden="1" customHeight="1" outlineLevel="1">
      <c r="B439" s="63" t="s">
        <v>87</v>
      </c>
      <c r="C439" s="195">
        <v>29</v>
      </c>
      <c r="D439" s="195"/>
      <c r="E439" s="202">
        <v>37</v>
      </c>
      <c r="F439" s="202"/>
      <c r="G439" s="195">
        <v>1251</v>
      </c>
      <c r="H439" s="195"/>
      <c r="I439" s="202">
        <v>752</v>
      </c>
      <c r="J439" s="202"/>
      <c r="K439" s="195">
        <v>99</v>
      </c>
      <c r="L439" s="195"/>
      <c r="M439" s="202">
        <v>2168</v>
      </c>
      <c r="N439" s="202"/>
      <c r="O439" s="195">
        <v>3755</v>
      </c>
      <c r="P439" s="195"/>
      <c r="Q439" s="202">
        <v>5923</v>
      </c>
      <c r="R439" s="202"/>
    </row>
    <row r="440" spans="2:18" ht="15" hidden="1" customHeight="1" outlineLevel="1">
      <c r="B440" s="63" t="s">
        <v>86</v>
      </c>
      <c r="C440" s="195">
        <v>22</v>
      </c>
      <c r="D440" s="195"/>
      <c r="E440" s="202">
        <v>263</v>
      </c>
      <c r="F440" s="202"/>
      <c r="G440" s="195">
        <v>1213</v>
      </c>
      <c r="H440" s="195"/>
      <c r="I440" s="202">
        <v>1455</v>
      </c>
      <c r="J440" s="202"/>
      <c r="K440" s="195">
        <v>63</v>
      </c>
      <c r="L440" s="195"/>
      <c r="M440" s="202">
        <v>3016</v>
      </c>
      <c r="N440" s="202"/>
      <c r="O440" s="195">
        <v>3029</v>
      </c>
      <c r="P440" s="195"/>
      <c r="Q440" s="202">
        <v>6045</v>
      </c>
      <c r="R440" s="202"/>
    </row>
    <row r="441" spans="2:18" ht="15" hidden="1" customHeight="1" outlineLevel="1">
      <c r="B441" s="63" t="s">
        <v>85</v>
      </c>
      <c r="C441" s="195">
        <v>13</v>
      </c>
      <c r="D441" s="195"/>
      <c r="E441" s="202">
        <v>62</v>
      </c>
      <c r="F441" s="202"/>
      <c r="G441" s="195">
        <v>430</v>
      </c>
      <c r="H441" s="195"/>
      <c r="I441" s="202">
        <v>685</v>
      </c>
      <c r="J441" s="202"/>
      <c r="K441" s="195">
        <v>259</v>
      </c>
      <c r="L441" s="195"/>
      <c r="M441" s="202">
        <v>1449</v>
      </c>
      <c r="N441" s="202"/>
      <c r="O441" s="195">
        <v>4006</v>
      </c>
      <c r="P441" s="195"/>
      <c r="Q441" s="202">
        <v>5455</v>
      </c>
      <c r="R441" s="202"/>
    </row>
    <row r="442" spans="2:18" ht="15" hidden="1" customHeight="1" outlineLevel="1">
      <c r="B442" s="63" t="s">
        <v>84</v>
      </c>
      <c r="C442" s="195">
        <v>9</v>
      </c>
      <c r="D442" s="195"/>
      <c r="E442" s="202">
        <v>31</v>
      </c>
      <c r="F442" s="202"/>
      <c r="G442" s="195">
        <v>195</v>
      </c>
      <c r="H442" s="195"/>
      <c r="I442" s="202">
        <v>404</v>
      </c>
      <c r="J442" s="202"/>
      <c r="K442" s="195">
        <v>136</v>
      </c>
      <c r="L442" s="195"/>
      <c r="M442" s="202">
        <v>775</v>
      </c>
      <c r="N442" s="202"/>
      <c r="O442" s="195">
        <v>1180</v>
      </c>
      <c r="P442" s="195"/>
      <c r="Q442" s="202">
        <v>1955</v>
      </c>
      <c r="R442" s="202"/>
    </row>
    <row r="443" spans="2:18" ht="15" hidden="1" customHeight="1" outlineLevel="1">
      <c r="B443" s="63" t="s">
        <v>83</v>
      </c>
      <c r="C443" s="195">
        <v>5</v>
      </c>
      <c r="D443" s="195"/>
      <c r="E443" s="202">
        <v>124</v>
      </c>
      <c r="F443" s="202"/>
      <c r="G443" s="195">
        <v>220</v>
      </c>
      <c r="H443" s="195"/>
      <c r="I443" s="202">
        <v>481</v>
      </c>
      <c r="J443" s="202"/>
      <c r="K443" s="195">
        <v>55</v>
      </c>
      <c r="L443" s="195"/>
      <c r="M443" s="202">
        <v>885</v>
      </c>
      <c r="N443" s="202"/>
      <c r="O443" s="195">
        <v>1048</v>
      </c>
      <c r="P443" s="195"/>
      <c r="Q443" s="202">
        <v>1933</v>
      </c>
      <c r="R443" s="202"/>
    </row>
    <row r="444" spans="2:18" ht="15" hidden="1" customHeight="1" outlineLevel="1">
      <c r="B444" s="63" t="s">
        <v>82</v>
      </c>
      <c r="C444" s="195">
        <v>22</v>
      </c>
      <c r="D444" s="195"/>
      <c r="E444" s="202">
        <v>170</v>
      </c>
      <c r="F444" s="202"/>
      <c r="G444" s="195">
        <v>513</v>
      </c>
      <c r="H444" s="195"/>
      <c r="I444" s="202">
        <v>512</v>
      </c>
      <c r="J444" s="202"/>
      <c r="K444" s="195">
        <v>125</v>
      </c>
      <c r="L444" s="195"/>
      <c r="M444" s="202">
        <v>1342</v>
      </c>
      <c r="N444" s="202"/>
      <c r="O444" s="195">
        <v>1344</v>
      </c>
      <c r="P444" s="195"/>
      <c r="Q444" s="202">
        <v>2686</v>
      </c>
      <c r="R444" s="202"/>
    </row>
    <row r="445" spans="2:18" ht="15" hidden="1" customHeight="1" outlineLevel="1">
      <c r="B445" s="63" t="s">
        <v>81</v>
      </c>
      <c r="C445" s="195">
        <v>22</v>
      </c>
      <c r="D445" s="195"/>
      <c r="E445" s="202">
        <v>329</v>
      </c>
      <c r="F445" s="202"/>
      <c r="G445" s="195">
        <v>750</v>
      </c>
      <c r="H445" s="195"/>
      <c r="I445" s="202">
        <v>1592</v>
      </c>
      <c r="J445" s="202"/>
      <c r="K445" s="195">
        <v>128</v>
      </c>
      <c r="L445" s="195"/>
      <c r="M445" s="202">
        <v>2821</v>
      </c>
      <c r="N445" s="202"/>
      <c r="O445" s="195">
        <v>1989</v>
      </c>
      <c r="P445" s="195"/>
      <c r="Q445" s="202">
        <v>4810</v>
      </c>
      <c r="R445" s="202"/>
    </row>
    <row r="446" spans="2:18" ht="15" hidden="1" customHeight="1" outlineLevel="1">
      <c r="B446" s="63" t="s">
        <v>80</v>
      </c>
      <c r="C446" s="195">
        <v>44</v>
      </c>
      <c r="D446" s="195"/>
      <c r="E446" s="202">
        <v>553</v>
      </c>
      <c r="F446" s="202"/>
      <c r="G446" s="195">
        <v>713</v>
      </c>
      <c r="H446" s="195"/>
      <c r="I446" s="202">
        <v>1101</v>
      </c>
      <c r="J446" s="202"/>
      <c r="K446" s="195">
        <v>186</v>
      </c>
      <c r="L446" s="195"/>
      <c r="M446" s="202">
        <v>2597</v>
      </c>
      <c r="N446" s="202"/>
      <c r="O446" s="195">
        <v>1670</v>
      </c>
      <c r="P446" s="195"/>
      <c r="Q446" s="202">
        <v>4267</v>
      </c>
      <c r="R446" s="202"/>
    </row>
    <row r="447" spans="2:18" ht="15" hidden="1" customHeight="1" outlineLevel="1">
      <c r="B447" s="63" t="s">
        <v>79</v>
      </c>
      <c r="C447" s="195">
        <v>42</v>
      </c>
      <c r="D447" s="195"/>
      <c r="E447" s="202">
        <v>457</v>
      </c>
      <c r="F447" s="202"/>
      <c r="G447" s="195">
        <v>872</v>
      </c>
      <c r="H447" s="195"/>
      <c r="I447" s="202">
        <v>1226</v>
      </c>
      <c r="J447" s="202"/>
      <c r="K447" s="195">
        <v>201</v>
      </c>
      <c r="L447" s="195"/>
      <c r="M447" s="202">
        <v>2798</v>
      </c>
      <c r="N447" s="202"/>
      <c r="O447" s="195">
        <v>2334</v>
      </c>
      <c r="P447" s="195"/>
      <c r="Q447" s="202">
        <v>5132</v>
      </c>
      <c r="R447" s="202"/>
    </row>
    <row r="448" spans="2:18" collapsed="1">
      <c r="B448" s="227">
        <v>1978</v>
      </c>
      <c r="C448" s="228">
        <v>275</v>
      </c>
      <c r="D448" s="228"/>
      <c r="E448" s="228">
        <v>2675</v>
      </c>
      <c r="F448" s="228"/>
      <c r="G448" s="228">
        <v>7966</v>
      </c>
      <c r="H448" s="228"/>
      <c r="I448" s="228">
        <v>11608</v>
      </c>
      <c r="J448" s="228"/>
      <c r="K448" s="228">
        <v>1619</v>
      </c>
      <c r="L448" s="228"/>
      <c r="M448" s="228">
        <v>24143</v>
      </c>
      <c r="N448" s="228"/>
      <c r="O448" s="228">
        <v>31016</v>
      </c>
      <c r="P448" s="228"/>
      <c r="Q448" s="228">
        <v>55159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-0.48818897637795278</v>
      </c>
      <c r="D7" s="220">
        <v>-0.25980392156862742</v>
      </c>
      <c r="E7" s="220">
        <v>-0.24297423887587821</v>
      </c>
      <c r="F7" s="220">
        <v>5.6117290192113201E-2</v>
      </c>
      <c r="G7" s="220">
        <v>-0.32885906040268453</v>
      </c>
      <c r="H7" s="221">
        <v>-8.204747774480714E-2</v>
      </c>
      <c r="I7" s="220">
        <v>-0.1377807576265504</v>
      </c>
      <c r="J7" s="221">
        <v>-0.10821659058712418</v>
      </c>
    </row>
    <row r="8" spans="2:10">
      <c r="B8" s="63" t="s">
        <v>89</v>
      </c>
      <c r="C8" s="220">
        <v>0.25757575757575757</v>
      </c>
      <c r="D8" s="220">
        <v>-4.5226130653266305E-2</v>
      </c>
      <c r="E8" s="220">
        <v>-1.0252904989747069E-2</v>
      </c>
      <c r="F8" s="220">
        <v>1.6670635865683181E-3</v>
      </c>
      <c r="G8" s="220">
        <v>-7.351351351351354E-2</v>
      </c>
      <c r="H8" s="221">
        <v>-9.9241097489783936E-3</v>
      </c>
      <c r="I8" s="220">
        <v>-1.4553472987872129E-2</v>
      </c>
      <c r="J8" s="221">
        <v>-1.1767805392113861E-2</v>
      </c>
    </row>
    <row r="9" spans="2:10">
      <c r="B9" s="63" t="s">
        <v>88</v>
      </c>
      <c r="C9" s="220">
        <v>-0.81333333333333335</v>
      </c>
      <c r="D9" s="220">
        <v>0.20799999999999996</v>
      </c>
      <c r="E9" s="220">
        <v>0.57245222929936301</v>
      </c>
      <c r="F9" s="220">
        <v>8.7617523504700978E-2</v>
      </c>
      <c r="G9" s="220">
        <v>-8.4089035449299243E-2</v>
      </c>
      <c r="H9" s="221">
        <v>0.1238538034353609</v>
      </c>
      <c r="I9" s="220">
        <v>0.11193908958367071</v>
      </c>
      <c r="J9" s="221">
        <v>0.11856855418223633</v>
      </c>
    </row>
    <row r="10" spans="2:10">
      <c r="B10" s="63" t="s">
        <v>87</v>
      </c>
      <c r="C10" s="220">
        <v>-0.54838709677419351</v>
      </c>
      <c r="D10" s="220">
        <v>0.18292682926829262</v>
      </c>
      <c r="E10" s="220">
        <v>0.70925684485006513</v>
      </c>
      <c r="F10" s="220">
        <v>0.25406203840472674</v>
      </c>
      <c r="G10" s="220">
        <v>0.41881918819188191</v>
      </c>
      <c r="H10" s="221">
        <v>0.33888079883503219</v>
      </c>
      <c r="I10" s="220">
        <v>-1.2893010631078949E-2</v>
      </c>
      <c r="J10" s="221">
        <v>0.17035110533159958</v>
      </c>
    </row>
    <row r="11" spans="2:10">
      <c r="B11" s="63" t="s">
        <v>86</v>
      </c>
      <c r="C11" s="220">
        <v>-0.2592592592592593</v>
      </c>
      <c r="D11" s="220">
        <v>6.25E-2</v>
      </c>
      <c r="E11" s="220">
        <v>0.50836363636363635</v>
      </c>
      <c r="F11" s="220">
        <v>8.8031423290203303E-2</v>
      </c>
      <c r="G11" s="220">
        <v>0.46784922394678485</v>
      </c>
      <c r="H11" s="221">
        <v>0.20551218735064514</v>
      </c>
      <c r="I11" s="220">
        <v>-0.22035532295827021</v>
      </c>
      <c r="J11" s="221">
        <v>-2.2898507903678533E-2</v>
      </c>
    </row>
    <row r="12" spans="2:10">
      <c r="B12" s="63" t="s">
        <v>85</v>
      </c>
      <c r="C12" s="220">
        <v>-0.43999999999999995</v>
      </c>
      <c r="D12" s="220">
        <v>-0.22222222222222221</v>
      </c>
      <c r="E12" s="220">
        <v>0.81004709576138145</v>
      </c>
      <c r="F12" s="220">
        <v>0.3613663133097762</v>
      </c>
      <c r="G12" s="220">
        <v>3.7337662337662447E-2</v>
      </c>
      <c r="H12" s="221">
        <v>0.40589641434262957</v>
      </c>
      <c r="I12" s="220">
        <v>-0.1687607785168761</v>
      </c>
      <c r="J12" s="221">
        <v>8.1775863266865922E-2</v>
      </c>
    </row>
    <row r="13" spans="2:10">
      <c r="B13" s="63" t="s">
        <v>84</v>
      </c>
      <c r="C13" s="220">
        <v>-0.4</v>
      </c>
      <c r="D13" s="220">
        <v>1.0249999999999999</v>
      </c>
      <c r="E13" s="220">
        <v>6.8914956011730144E-2</v>
      </c>
      <c r="F13" s="220">
        <v>0.39409652971679288</v>
      </c>
      <c r="G13" s="220">
        <v>0.52066115702479343</v>
      </c>
      <c r="H13" s="221">
        <v>0.34800664451827235</v>
      </c>
      <c r="I13" s="220">
        <v>-3.8785327720986196E-2</v>
      </c>
      <c r="J13" s="221">
        <v>0.16258287690977236</v>
      </c>
    </row>
    <row r="14" spans="2:10">
      <c r="B14" s="63" t="s">
        <v>83</v>
      </c>
      <c r="C14" s="220">
        <v>-0.17741935483870963</v>
      </c>
      <c r="D14" s="220">
        <v>8.1081081081081141E-2</v>
      </c>
      <c r="E14" s="220">
        <v>8.105726872246688E-2</v>
      </c>
      <c r="F14" s="220">
        <v>-0.18051391862955035</v>
      </c>
      <c r="G14" s="220">
        <v>-0.12871287128712872</v>
      </c>
      <c r="H14" s="221">
        <v>-0.12635947338294218</v>
      </c>
      <c r="I14" s="220">
        <v>-0.26548255265639731</v>
      </c>
      <c r="J14" s="221">
        <v>-0.19265917602996252</v>
      </c>
    </row>
    <row r="15" spans="2:10">
      <c r="B15" s="63" t="s">
        <v>82</v>
      </c>
      <c r="C15" s="220">
        <v>2</v>
      </c>
      <c r="D15" s="220">
        <v>0.61855670103092786</v>
      </c>
      <c r="E15" s="220">
        <v>0.71758241758241748</v>
      </c>
      <c r="F15" s="220">
        <v>0.1302127659574468</v>
      </c>
      <c r="G15" s="220">
        <v>0.21037868162692841</v>
      </c>
      <c r="H15" s="221">
        <v>0.23716457266945867</v>
      </c>
      <c r="I15" s="220">
        <v>0.21121740761583196</v>
      </c>
      <c r="J15" s="221">
        <v>0.22542027508914919</v>
      </c>
    </row>
    <row r="16" spans="2:10">
      <c r="B16" s="63" t="s">
        <v>81</v>
      </c>
      <c r="C16" s="220">
        <v>-0.32978723404255317</v>
      </c>
      <c r="D16" s="220">
        <v>0.23280423280423279</v>
      </c>
      <c r="E16" s="220">
        <v>0.26632522407170289</v>
      </c>
      <c r="F16" s="220">
        <v>0.74567584881486226</v>
      </c>
      <c r="G16" s="220">
        <v>0.78466076696165188</v>
      </c>
      <c r="H16" s="221">
        <v>0.58263950398582809</v>
      </c>
      <c r="I16" s="220">
        <v>0.42695995487873661</v>
      </c>
      <c r="J16" s="221">
        <v>0.50711419190076623</v>
      </c>
    </row>
    <row r="17" spans="2:10">
      <c r="B17" s="63" t="s">
        <v>80</v>
      </c>
      <c r="C17" s="220">
        <v>-0.56321839080459768</v>
      </c>
      <c r="D17" s="220">
        <v>-0.15849056603773581</v>
      </c>
      <c r="E17" s="220">
        <v>0.35645041014168521</v>
      </c>
      <c r="F17" s="220">
        <v>0.27671708405653361</v>
      </c>
      <c r="G17" s="220">
        <v>9.577114427860689E-2</v>
      </c>
      <c r="H17" s="221">
        <v>0.24196018376722828</v>
      </c>
      <c r="I17" s="220">
        <v>0.30268006700167494</v>
      </c>
      <c r="J17" s="221">
        <v>0.27096000000000009</v>
      </c>
    </row>
    <row r="18" spans="2:10">
      <c r="B18" s="63" t="s">
        <v>79</v>
      </c>
      <c r="C18" s="220">
        <v>-9.9999999999999978E-2</v>
      </c>
      <c r="D18" s="220">
        <v>7.92682926829269E-2</v>
      </c>
      <c r="E18" s="220">
        <v>3.2078103207810349E-2</v>
      </c>
      <c r="F18" s="220">
        <v>5.2785068533099944E-2</v>
      </c>
      <c r="G18" s="220">
        <v>0.26069246435845206</v>
      </c>
      <c r="H18" s="221">
        <v>6.4308681672025747E-2</v>
      </c>
      <c r="I18" s="220">
        <v>-4.2062689585439794E-2</v>
      </c>
      <c r="J18" s="221">
        <v>1.4417148819121595E-2</v>
      </c>
    </row>
    <row r="19" spans="2:10" ht="30" customHeight="1">
      <c r="B19" s="181" t="s">
        <v>290</v>
      </c>
      <c r="C19" s="223">
        <v>-0.32399512789281359</v>
      </c>
      <c r="D19" s="223">
        <v>5.4151624548736566E-2</v>
      </c>
      <c r="E19" s="223">
        <v>0.28818675789897363</v>
      </c>
      <c r="F19" s="223">
        <v>0.16446303575557564</v>
      </c>
      <c r="G19" s="223">
        <v>0.11600982341246646</v>
      </c>
      <c r="H19" s="223">
        <v>0.17596648257474756</v>
      </c>
      <c r="I19" s="223">
        <v>-6.7919736589538982E-4</v>
      </c>
      <c r="J19" s="223">
        <v>9.1262452120843163E-2</v>
      </c>
    </row>
    <row r="20" spans="2:10" outlineLevel="1">
      <c r="B20" s="63" t="s">
        <v>90</v>
      </c>
      <c r="C20" s="220">
        <v>1.3518518518518516</v>
      </c>
      <c r="D20" s="220">
        <v>0.34210526315789469</v>
      </c>
      <c r="E20" s="220">
        <v>0.55272727272727273</v>
      </c>
      <c r="F20" s="220">
        <v>0.23432137285491428</v>
      </c>
      <c r="G20" s="220">
        <v>-1.1936339522546469E-2</v>
      </c>
      <c r="H20" s="221">
        <v>0.28015194681861355</v>
      </c>
      <c r="I20" s="220">
        <v>0.11078011543474209</v>
      </c>
      <c r="J20" s="221">
        <v>0.19462203836028591</v>
      </c>
    </row>
    <row r="21" spans="2:10" outlineLevel="1">
      <c r="B21" s="63" t="s">
        <v>89</v>
      </c>
      <c r="C21" s="220">
        <v>-0.3125</v>
      </c>
      <c r="D21" s="220">
        <v>0.60483870967741926</v>
      </c>
      <c r="E21" s="220">
        <v>0.27996500437445326</v>
      </c>
      <c r="F21" s="220">
        <v>0.26819691935971002</v>
      </c>
      <c r="G21" s="220">
        <v>0.24663072776280326</v>
      </c>
      <c r="H21" s="221">
        <v>0.26514032496307238</v>
      </c>
      <c r="I21" s="220">
        <v>0.10367486006327575</v>
      </c>
      <c r="J21" s="221">
        <v>0.19548556430446196</v>
      </c>
    </row>
    <row r="22" spans="2:10" outlineLevel="1">
      <c r="B22" s="63" t="s">
        <v>88</v>
      </c>
      <c r="C22" s="220">
        <v>2.9473684210526314</v>
      </c>
      <c r="D22" s="220">
        <v>0.81159420289855078</v>
      </c>
      <c r="E22" s="220">
        <v>-0.18388564002599095</v>
      </c>
      <c r="F22" s="220">
        <v>8.2694634933440092E-3</v>
      </c>
      <c r="G22" s="220">
        <v>0.55712451861360712</v>
      </c>
      <c r="H22" s="221">
        <v>4.8760666395774033E-2</v>
      </c>
      <c r="I22" s="220">
        <v>3.244689747449403E-2</v>
      </c>
      <c r="J22" s="221">
        <v>4.1460859152821383E-2</v>
      </c>
    </row>
    <row r="23" spans="2:10" outlineLevel="1">
      <c r="B23" s="63" t="s">
        <v>87</v>
      </c>
      <c r="C23" s="220">
        <v>4.166666666666667</v>
      </c>
      <c r="D23" s="220">
        <v>1.0499999999999998</v>
      </c>
      <c r="E23" s="220">
        <v>-0.24877571008814892</v>
      </c>
      <c r="F23" s="220">
        <v>0.11753053813139647</v>
      </c>
      <c r="G23" s="220">
        <v>-7.3260073260073E-3</v>
      </c>
      <c r="H23" s="221">
        <v>3.5545023696682554E-2</v>
      </c>
      <c r="I23" s="220">
        <v>-2.9631255487269526E-2</v>
      </c>
      <c r="J23" s="221">
        <v>3.2615786040444128E-3</v>
      </c>
    </row>
    <row r="24" spans="2:10" outlineLevel="1">
      <c r="B24" s="63" t="s">
        <v>86</v>
      </c>
      <c r="C24" s="220">
        <v>8.0000000000000071E-2</v>
      </c>
      <c r="D24" s="220">
        <v>1.1333333333333333</v>
      </c>
      <c r="E24" s="220">
        <v>-0.33957732949087416</v>
      </c>
      <c r="F24" s="220">
        <v>5.974534769833495E-2</v>
      </c>
      <c r="G24" s="220">
        <v>-0.10869565217391308</v>
      </c>
      <c r="H24" s="221">
        <v>-6.8970631859982201E-2</v>
      </c>
      <c r="I24" s="220">
        <v>-7.3024384016341148E-2</v>
      </c>
      <c r="J24" s="221">
        <v>-7.1149228130360176E-2</v>
      </c>
    </row>
    <row r="25" spans="2:10" outlineLevel="1">
      <c r="B25" s="63" t="s">
        <v>85</v>
      </c>
      <c r="C25" s="220">
        <v>0.47058823529411775</v>
      </c>
      <c r="D25" s="220">
        <v>0.32352941176470584</v>
      </c>
      <c r="E25" s="220">
        <v>-0.33403031887088341</v>
      </c>
      <c r="F25" s="220">
        <v>8.0427589717485315E-2</v>
      </c>
      <c r="G25" s="220">
        <v>-0.11494252873563215</v>
      </c>
      <c r="H25" s="221">
        <v>-5.4969879518072307E-2</v>
      </c>
      <c r="I25" s="220">
        <v>-0.11491495856955958</v>
      </c>
      <c r="J25" s="221">
        <v>-8.9741968125474303E-2</v>
      </c>
    </row>
    <row r="26" spans="2:10" outlineLevel="1">
      <c r="B26" s="63" t="s">
        <v>84</v>
      </c>
      <c r="C26" s="220">
        <v>0.25</v>
      </c>
      <c r="D26" s="220">
        <v>-0.18367346938775508</v>
      </c>
      <c r="E26" s="220">
        <v>-5.5401662049861522E-2</v>
      </c>
      <c r="F26" s="220">
        <v>-0.20814908401768795</v>
      </c>
      <c r="G26" s="220">
        <v>-0.17873303167420818</v>
      </c>
      <c r="H26" s="221">
        <v>-0.17815699658703077</v>
      </c>
      <c r="I26" s="220">
        <v>-0.30794839783603833</v>
      </c>
      <c r="J26" s="221">
        <v>-0.24595152700793388</v>
      </c>
    </row>
    <row r="27" spans="2:10" outlineLevel="1">
      <c r="B27" s="63" t="s">
        <v>83</v>
      </c>
      <c r="C27" s="220">
        <v>0.55000000000000004</v>
      </c>
      <c r="D27" s="220">
        <v>0</v>
      </c>
      <c r="E27" s="220">
        <v>0.74347158218125964</v>
      </c>
      <c r="F27" s="220">
        <v>0.25268240343347648</v>
      </c>
      <c r="G27" s="220">
        <v>0.55624036979969183</v>
      </c>
      <c r="H27" s="221">
        <v>0.34929523073952495</v>
      </c>
      <c r="I27" s="220">
        <v>0.23894839337877305</v>
      </c>
      <c r="J27" s="221">
        <v>0.29435718440954051</v>
      </c>
    </row>
    <row r="28" spans="2:10" outlineLevel="1">
      <c r="B28" s="63" t="s">
        <v>82</v>
      </c>
      <c r="C28" s="220">
        <v>-0.55737704918032782</v>
      </c>
      <c r="D28" s="220">
        <v>-0.24806201550387597</v>
      </c>
      <c r="E28" s="220">
        <v>-0.44478340451494813</v>
      </c>
      <c r="F28" s="220">
        <v>1.9743979171186865E-2</v>
      </c>
      <c r="G28" s="220">
        <v>-0.29822834645669294</v>
      </c>
      <c r="H28" s="221">
        <v>-0.13509525087201502</v>
      </c>
      <c r="I28" s="220">
        <v>-0.1067359249329759</v>
      </c>
      <c r="J28" s="221">
        <v>-0.12248547161376844</v>
      </c>
    </row>
    <row r="29" spans="2:10" outlineLevel="1">
      <c r="B29" s="63" t="s">
        <v>81</v>
      </c>
      <c r="C29" s="220">
        <v>-0.21008403361344541</v>
      </c>
      <c r="D29" s="220">
        <v>3.2786885245901676E-2</v>
      </c>
      <c r="E29" s="220">
        <v>-2.8606965174129306E-2</v>
      </c>
      <c r="F29" s="220">
        <v>1.9595035924232507E-2</v>
      </c>
      <c r="G29" s="220">
        <v>0.13377926421404673</v>
      </c>
      <c r="H29" s="221">
        <v>1.3464991023339312E-2</v>
      </c>
      <c r="I29" s="220">
        <v>-0.13145003265839317</v>
      </c>
      <c r="J29" s="221">
        <v>-6.2425175303574498E-2</v>
      </c>
    </row>
    <row r="30" spans="2:10" outlineLevel="1">
      <c r="B30" s="63" t="s">
        <v>80</v>
      </c>
      <c r="C30" s="220">
        <v>-0.23008849557522126</v>
      </c>
      <c r="D30" s="220">
        <v>0.50568181818181812</v>
      </c>
      <c r="E30" s="220">
        <v>-0.23107798165137616</v>
      </c>
      <c r="F30" s="220">
        <v>4.7260451830693384E-2</v>
      </c>
      <c r="G30" s="220">
        <v>1.2453300124533051E-3</v>
      </c>
      <c r="H30" s="221">
        <v>-2.3478390907731406E-2</v>
      </c>
      <c r="I30" s="220">
        <v>-0.1098851945728343</v>
      </c>
      <c r="J30" s="221">
        <v>-6.6746304315365101E-2</v>
      </c>
    </row>
    <row r="31" spans="2:10" outlineLevel="1">
      <c r="B31" s="63" t="s">
        <v>79</v>
      </c>
      <c r="C31" s="220">
        <v>-0.11111111111111116</v>
      </c>
      <c r="D31" s="220">
        <v>-8.3798882681564213E-2</v>
      </c>
      <c r="E31" s="220">
        <v>-7.9589216944801033E-2</v>
      </c>
      <c r="F31" s="220">
        <v>0.1272189349112427</v>
      </c>
      <c r="G31" s="220">
        <v>-0.27043090638930167</v>
      </c>
      <c r="H31" s="221">
        <v>1.0104655359076231E-2</v>
      </c>
      <c r="I31" s="220">
        <v>4.4350580781415072E-2</v>
      </c>
      <c r="J31" s="221">
        <v>2.58830397976062E-2</v>
      </c>
    </row>
    <row r="32" spans="2:10" ht="15" customHeight="1">
      <c r="B32" s="224">
        <v>2010</v>
      </c>
      <c r="C32" s="226">
        <v>0.18641618497109835</v>
      </c>
      <c r="D32" s="226">
        <v>0.25433962264150933</v>
      </c>
      <c r="E32" s="226">
        <v>-0.10843301435406694</v>
      </c>
      <c r="F32" s="226">
        <v>8.1843816800836855E-2</v>
      </c>
      <c r="G32" s="226">
        <v>4.229644076060457E-2</v>
      </c>
      <c r="H32" s="226">
        <v>3.6649509976732775E-2</v>
      </c>
      <c r="I32" s="226">
        <v>-3.9265196113199563E-2</v>
      </c>
      <c r="J32" s="226">
        <v>-1.1951064281168211E-3</v>
      </c>
    </row>
    <row r="33" spans="2:10" ht="15" hidden="1" customHeight="1" outlineLevel="1">
      <c r="B33" s="63" t="s">
        <v>90</v>
      </c>
      <c r="C33" s="220">
        <v>-0.56097560975609762</v>
      </c>
      <c r="D33" s="220">
        <v>-0.27962085308056872</v>
      </c>
      <c r="E33" s="220">
        <v>-0.18154761904761907</v>
      </c>
      <c r="F33" s="220">
        <v>-0.18778509883426253</v>
      </c>
      <c r="G33" s="220">
        <v>0.66814159292035402</v>
      </c>
      <c r="H33" s="221">
        <v>-0.13347597103357467</v>
      </c>
      <c r="I33" s="220">
        <v>-0.12338828137750935</v>
      </c>
      <c r="J33" s="221">
        <v>-0.12841104646398427</v>
      </c>
    </row>
    <row r="34" spans="2:10" ht="15" hidden="1" customHeight="1" outlineLevel="1">
      <c r="B34" s="63" t="s">
        <v>89</v>
      </c>
      <c r="C34" s="220">
        <v>0.19999999999999996</v>
      </c>
      <c r="D34" s="220">
        <v>-0.51937984496124034</v>
      </c>
      <c r="E34" s="220">
        <v>-0.17293777134587551</v>
      </c>
      <c r="F34" s="220">
        <v>-5.7500711642470836E-2</v>
      </c>
      <c r="G34" s="220">
        <v>0.30404217926186283</v>
      </c>
      <c r="H34" s="221">
        <v>-6.6528783178214423E-2</v>
      </c>
      <c r="I34" s="220">
        <v>-0.16279543602281987</v>
      </c>
      <c r="J34" s="221">
        <v>-0.11064425770308128</v>
      </c>
    </row>
    <row r="35" spans="2:10" ht="15" hidden="1" customHeight="1" outlineLevel="1">
      <c r="B35" s="63" t="s">
        <v>88</v>
      </c>
      <c r="C35" s="220">
        <v>-0.30909090909090908</v>
      </c>
      <c r="D35" s="220">
        <v>-0.45238095238095233</v>
      </c>
      <c r="E35" s="220">
        <v>-0.16313213703099516</v>
      </c>
      <c r="F35" s="220">
        <v>-5.0918836140888213E-2</v>
      </c>
      <c r="G35" s="220">
        <v>-0.17913593256059013</v>
      </c>
      <c r="H35" s="221">
        <v>-9.8864884657634544E-2</v>
      </c>
      <c r="I35" s="220">
        <v>-0.30476744186046512</v>
      </c>
      <c r="J35" s="221">
        <v>-0.20431132019293752</v>
      </c>
    </row>
    <row r="36" spans="2:10" ht="15" hidden="1" customHeight="1" outlineLevel="1">
      <c r="B36" s="63" t="s">
        <v>87</v>
      </c>
      <c r="C36" s="220">
        <v>-0.66666666666666674</v>
      </c>
      <c r="D36" s="220">
        <v>-0.50617283950617287</v>
      </c>
      <c r="E36" s="220">
        <v>-0.12510711225364179</v>
      </c>
      <c r="F36" s="220">
        <v>-0.12481941635365501</v>
      </c>
      <c r="G36" s="220">
        <v>2.8248587570621542E-2</v>
      </c>
      <c r="H36" s="221">
        <v>-0.11715481171548114</v>
      </c>
      <c r="I36" s="220">
        <v>-0.23939899833055089</v>
      </c>
      <c r="J36" s="221">
        <v>-0.18225462304409668</v>
      </c>
    </row>
    <row r="37" spans="2:10" ht="15" hidden="1" customHeight="1" outlineLevel="1">
      <c r="B37" s="63" t="s">
        <v>86</v>
      </c>
      <c r="C37" s="220">
        <v>-0.375</v>
      </c>
      <c r="D37" s="220">
        <v>0.21621621621621623</v>
      </c>
      <c r="E37" s="220">
        <v>0.26642335766423364</v>
      </c>
      <c r="F37" s="220">
        <v>0.21620011911852299</v>
      </c>
      <c r="G37" s="220">
        <v>0.47521865889212833</v>
      </c>
      <c r="H37" s="221">
        <v>0.2434526005164146</v>
      </c>
      <c r="I37" s="220">
        <v>-9.6435575037489896E-2</v>
      </c>
      <c r="J37" s="221">
        <v>3.4348165495706517E-2</v>
      </c>
    </row>
    <row r="38" spans="2:10" ht="15" hidden="1" customHeight="1" outlineLevel="1">
      <c r="B38" s="63" t="s">
        <v>85</v>
      </c>
      <c r="C38" s="220">
        <v>-0.15000000000000002</v>
      </c>
      <c r="D38" s="220">
        <v>0.78947368421052633</v>
      </c>
      <c r="E38" s="220">
        <v>-0.14674397859054411</v>
      </c>
      <c r="F38" s="220">
        <v>-0.15993158007269614</v>
      </c>
      <c r="G38" s="220">
        <v>-5.6910569105691033E-2</v>
      </c>
      <c r="H38" s="221">
        <v>-0.14156431803490632</v>
      </c>
      <c r="I38" s="220">
        <v>7.5011720581340757E-2</v>
      </c>
      <c r="J38" s="221">
        <v>-2.7970738304542886E-2</v>
      </c>
    </row>
    <row r="39" spans="2:10" ht="15" hidden="1" customHeight="1" outlineLevel="1">
      <c r="B39" s="63" t="s">
        <v>84</v>
      </c>
      <c r="C39" s="220">
        <v>-0.27272727272727271</v>
      </c>
      <c r="D39" s="220">
        <v>0.88461538461538458</v>
      </c>
      <c r="E39" s="220">
        <v>-0.36331569664902996</v>
      </c>
      <c r="F39" s="220">
        <v>-1.3399813025864793E-2</v>
      </c>
      <c r="G39" s="220">
        <v>0.15104166666666674</v>
      </c>
      <c r="H39" s="221">
        <v>-7.9581151832460728E-2</v>
      </c>
      <c r="I39" s="220">
        <v>-0.18028313150264375</v>
      </c>
      <c r="J39" s="221">
        <v>-0.13508178228990408</v>
      </c>
    </row>
    <row r="40" spans="2:10" ht="15" hidden="1" customHeight="1" outlineLevel="1">
      <c r="B40" s="63" t="s">
        <v>83</v>
      </c>
      <c r="C40" s="220">
        <v>-0.21568627450980393</v>
      </c>
      <c r="D40" s="220">
        <v>-9.0163934426229497E-2</v>
      </c>
      <c r="E40" s="220">
        <v>-0.39944649446494462</v>
      </c>
      <c r="F40" s="220">
        <v>-9.9081681971967095E-2</v>
      </c>
      <c r="G40" s="220">
        <v>-5.5312954876273634E-2</v>
      </c>
      <c r="H40" s="221">
        <v>-0.14847089773100952</v>
      </c>
      <c r="I40" s="220">
        <v>-7.6770945702984483E-2</v>
      </c>
      <c r="J40" s="221">
        <v>-0.11422191686705596</v>
      </c>
    </row>
    <row r="41" spans="2:10" ht="15" hidden="1" customHeight="1" outlineLevel="1">
      <c r="B41" s="63" t="s">
        <v>82</v>
      </c>
      <c r="C41" s="220">
        <v>-0.53076923076923077</v>
      </c>
      <c r="D41" s="220">
        <v>-0.19374999999999998</v>
      </c>
      <c r="E41" s="220">
        <v>-2.6722090261282694E-2</v>
      </c>
      <c r="F41" s="220">
        <v>-0.16001457991616552</v>
      </c>
      <c r="G41" s="220">
        <v>0.13014460511679649</v>
      </c>
      <c r="H41" s="221">
        <v>-0.10837320574162679</v>
      </c>
      <c r="I41" s="220">
        <v>-0.21628365068942879</v>
      </c>
      <c r="J41" s="221">
        <v>-0.15981220657276995</v>
      </c>
    </row>
    <row r="42" spans="2:10" ht="15" hidden="1" customHeight="1" outlineLevel="1">
      <c r="B42" s="63" t="s">
        <v>81</v>
      </c>
      <c r="C42" s="220">
        <v>-0.15602836879432624</v>
      </c>
      <c r="D42" s="220">
        <v>0.12269938650306744</v>
      </c>
      <c r="E42" s="220">
        <v>-7.1057192374350042E-2</v>
      </c>
      <c r="F42" s="220">
        <v>-0.13746478873239432</v>
      </c>
      <c r="G42" s="220">
        <v>-4.6251993620414655E-2</v>
      </c>
      <c r="H42" s="221">
        <v>-0.1033483580167418</v>
      </c>
      <c r="I42" s="220">
        <v>-0.13233210541229812</v>
      </c>
      <c r="J42" s="221">
        <v>-0.11876412961567451</v>
      </c>
    </row>
    <row r="43" spans="2:10" ht="15" hidden="1" customHeight="1" outlineLevel="1">
      <c r="B43" s="63" t="s">
        <v>80</v>
      </c>
      <c r="C43" s="220">
        <v>-0.32738095238095233</v>
      </c>
      <c r="D43" s="220">
        <v>1</v>
      </c>
      <c r="E43" s="220">
        <v>-0.15870718765074776</v>
      </c>
      <c r="F43" s="220">
        <v>-2.3580121703853929E-2</v>
      </c>
      <c r="G43" s="220">
        <v>0.10000000000000009</v>
      </c>
      <c r="H43" s="221">
        <v>-4.5123518492074854E-2</v>
      </c>
      <c r="I43" s="220">
        <v>-0.17634778337222157</v>
      </c>
      <c r="J43" s="221">
        <v>-0.1156741053743563</v>
      </c>
    </row>
    <row r="44" spans="2:10" ht="15" hidden="1" customHeight="1" outlineLevel="1">
      <c r="B44" s="63" t="s">
        <v>79</v>
      </c>
      <c r="C44" s="220">
        <v>-0.23076923076923073</v>
      </c>
      <c r="D44" s="220">
        <v>0.20945945945945943</v>
      </c>
      <c r="E44" s="220">
        <v>0.14727540500736369</v>
      </c>
      <c r="F44" s="220">
        <v>-0.11415259172976122</v>
      </c>
      <c r="G44" s="220">
        <v>9.9673202614379175E-2</v>
      </c>
      <c r="H44" s="221">
        <v>-2.2402540130534443E-2</v>
      </c>
      <c r="I44" s="220">
        <v>-3.7601626016260159E-2</v>
      </c>
      <c r="J44" s="221">
        <v>-2.9464538672206997E-2</v>
      </c>
    </row>
    <row r="45" spans="2:10" collapsed="1">
      <c r="B45" s="227">
        <v>2009</v>
      </c>
      <c r="C45" s="229">
        <v>-0.29746192893401013</v>
      </c>
      <c r="D45" s="229">
        <v>-9.122085048010975E-2</v>
      </c>
      <c r="E45" s="229">
        <v>-0.10502087570923879</v>
      </c>
      <c r="F45" s="229">
        <v>-8.2747543855989703E-2</v>
      </c>
      <c r="G45" s="229">
        <v>9.0812391969153028E-2</v>
      </c>
      <c r="H45" s="229">
        <v>-7.4059566244924047E-2</v>
      </c>
      <c r="I45" s="229">
        <v>-0.14016856330881722</v>
      </c>
      <c r="J45" s="229">
        <v>-0.10823968620328683</v>
      </c>
    </row>
    <row r="46" spans="2:10" ht="15" hidden="1" customHeight="1" outlineLevel="1">
      <c r="B46" s="63" t="s">
        <v>90</v>
      </c>
      <c r="C46" s="220">
        <v>-0.1151079136690647</v>
      </c>
      <c r="D46" s="220">
        <v>0.15300546448087426</v>
      </c>
      <c r="E46" s="220">
        <v>-4.3416370106761581E-2</v>
      </c>
      <c r="F46" s="220">
        <v>0.2023156611822059</v>
      </c>
      <c r="G46" s="220">
        <v>-0.18558558558558558</v>
      </c>
      <c r="H46" s="221">
        <v>9.2020129403306949E-2</v>
      </c>
      <c r="I46" s="220">
        <v>0.21446977205153628</v>
      </c>
      <c r="J46" s="221">
        <v>0.15024978791592036</v>
      </c>
    </row>
    <row r="47" spans="2:10" ht="15" hidden="1" customHeight="1" outlineLevel="1">
      <c r="B47" s="63" t="s">
        <v>89</v>
      </c>
      <c r="C47" s="220">
        <v>0.31147540983606548</v>
      </c>
      <c r="D47" s="220">
        <v>0.89705882352941169</v>
      </c>
      <c r="E47" s="220">
        <v>-0.20892959358900975</v>
      </c>
      <c r="F47" s="220">
        <v>4.1197391819798534E-2</v>
      </c>
      <c r="G47" s="220">
        <v>9.6339113680154131E-2</v>
      </c>
      <c r="H47" s="221">
        <v>-5.9962309405516834E-3</v>
      </c>
      <c r="I47" s="220">
        <v>-5.1044083526682105E-2</v>
      </c>
      <c r="J47" s="221">
        <v>-2.7159596693614341E-2</v>
      </c>
    </row>
    <row r="48" spans="2:10" ht="15" hidden="1" customHeight="1" outlineLevel="1">
      <c r="B48" s="63" t="s">
        <v>88</v>
      </c>
      <c r="C48" s="220">
        <v>-0.3529411764705882</v>
      </c>
      <c r="D48" s="220">
        <v>0.125</v>
      </c>
      <c r="E48" s="220">
        <v>-0.14900509023600184</v>
      </c>
      <c r="F48" s="220">
        <v>-1.6381095838825077E-2</v>
      </c>
      <c r="G48" s="220">
        <v>0.71299638989169667</v>
      </c>
      <c r="H48" s="221">
        <v>-3.6483035388544804E-3</v>
      </c>
      <c r="I48" s="220">
        <v>6.2646731743482009E-2</v>
      </c>
      <c r="J48" s="221">
        <v>2.9235106643785258E-2</v>
      </c>
    </row>
    <row r="49" spans="2:10" ht="15" hidden="1" customHeight="1" outlineLevel="1">
      <c r="B49" s="63" t="s">
        <v>87</v>
      </c>
      <c r="C49" s="220">
        <v>-0.47058823529411764</v>
      </c>
      <c r="D49" s="220">
        <v>0.58823529411764697</v>
      </c>
      <c r="E49" s="220">
        <v>-8.7568412822517594E-2</v>
      </c>
      <c r="F49" s="220">
        <v>4.3528728961115259E-3</v>
      </c>
      <c r="G49" s="220">
        <v>-5.3475935828876997E-2</v>
      </c>
      <c r="H49" s="221">
        <v>-2.1038912679203103E-2</v>
      </c>
      <c r="I49" s="220">
        <v>0.17566241413150152</v>
      </c>
      <c r="J49" s="221">
        <v>7.4718134913051681E-2</v>
      </c>
    </row>
    <row r="50" spans="2:10" ht="15" hidden="1" customHeight="1" outlineLevel="1">
      <c r="B50" s="63" t="s">
        <v>86</v>
      </c>
      <c r="C50" s="220">
        <v>-0.42028985507246375</v>
      </c>
      <c r="D50" s="220">
        <v>-0.70399999999999996</v>
      </c>
      <c r="E50" s="220">
        <v>-0.25475974614687213</v>
      </c>
      <c r="F50" s="220">
        <v>-8.8243279934835717E-2</v>
      </c>
      <c r="G50" s="220">
        <v>5.5384615384615365E-2</v>
      </c>
      <c r="H50" s="221">
        <v>-0.15387016229712858</v>
      </c>
      <c r="I50" s="220">
        <v>0.18965280636750381</v>
      </c>
      <c r="J50" s="221">
        <v>2.8915662650602414E-2</v>
      </c>
    </row>
    <row r="51" spans="2:10" ht="15" hidden="1" customHeight="1" outlineLevel="1">
      <c r="B51" s="63" t="s">
        <v>85</v>
      </c>
      <c r="C51" s="220">
        <v>-0.13043478260869568</v>
      </c>
      <c r="D51" s="220">
        <v>-0.75641025641025639</v>
      </c>
      <c r="E51" s="220">
        <v>-6.9709543568464705E-2</v>
      </c>
      <c r="F51" s="220">
        <v>-0.11788004526593743</v>
      </c>
      <c r="G51" s="220">
        <v>0.28347826086956518</v>
      </c>
      <c r="H51" s="221">
        <v>-8.8820826952526799E-2</v>
      </c>
      <c r="I51" s="220">
        <v>-5.8901389808074134E-2</v>
      </c>
      <c r="J51" s="221">
        <v>-7.3369410424380499E-2</v>
      </c>
    </row>
    <row r="52" spans="2:10" ht="15" hidden="1" customHeight="1" outlineLevel="1">
      <c r="B52" s="63" t="s">
        <v>84</v>
      </c>
      <c r="C52" s="220">
        <v>0.15789473684210531</v>
      </c>
      <c r="D52" s="220">
        <v>0.30000000000000004</v>
      </c>
      <c r="E52" s="220">
        <v>8.7248322147650992E-2</v>
      </c>
      <c r="F52" s="220">
        <v>6.9310229923358779E-2</v>
      </c>
      <c r="G52" s="220">
        <v>0.21135646687697163</v>
      </c>
      <c r="H52" s="221">
        <v>8.5227272727272707E-2</v>
      </c>
      <c r="I52" s="220">
        <v>0.21664245694127415</v>
      </c>
      <c r="J52" s="221">
        <v>0.15392124959323139</v>
      </c>
    </row>
    <row r="53" spans="2:10" ht="15" hidden="1" customHeight="1" outlineLevel="1">
      <c r="B53" s="63" t="s">
        <v>83</v>
      </c>
      <c r="C53" s="220">
        <v>0.18604651162790709</v>
      </c>
      <c r="D53" s="220">
        <v>0.69444444444444442</v>
      </c>
      <c r="E53" s="220">
        <v>0.23603192702394526</v>
      </c>
      <c r="F53" s="220">
        <v>0.17958950969213228</v>
      </c>
      <c r="G53" s="220">
        <v>0.32625482625482616</v>
      </c>
      <c r="H53" s="221">
        <v>0.21203666799521725</v>
      </c>
      <c r="I53" s="220">
        <v>8.8028169014084501E-2</v>
      </c>
      <c r="J53" s="221">
        <v>0.14945705824284294</v>
      </c>
    </row>
    <row r="54" spans="2:10" ht="15" hidden="1" customHeight="1" outlineLevel="1">
      <c r="B54" s="63" t="s">
        <v>82</v>
      </c>
      <c r="C54" s="220">
        <v>0.68831168831168821</v>
      </c>
      <c r="D54" s="220">
        <v>8.8435374149659962E-2</v>
      </c>
      <c r="E54" s="220">
        <v>0.13937753721244928</v>
      </c>
      <c r="F54" s="220">
        <v>0.22806624888093108</v>
      </c>
      <c r="G54" s="220">
        <v>1.1103286384976525</v>
      </c>
      <c r="H54" s="221">
        <v>0.26743480897513638</v>
      </c>
      <c r="I54" s="220">
        <v>0.22447338800450223</v>
      </c>
      <c r="J54" s="221">
        <v>0.24658603199375739</v>
      </c>
    </row>
    <row r="55" spans="2:10" ht="15" hidden="1" customHeight="1" outlineLevel="1">
      <c r="B55" s="63" t="s">
        <v>81</v>
      </c>
      <c r="C55" s="220">
        <v>0.53260869565217384</v>
      </c>
      <c r="D55" s="220">
        <v>-0.29130434782608694</v>
      </c>
      <c r="E55" s="220">
        <v>1.7361111111111605E-3</v>
      </c>
      <c r="F55" s="220">
        <v>-8.9743589743589758E-2</v>
      </c>
      <c r="G55" s="220">
        <v>0.3172268907563025</v>
      </c>
      <c r="H55" s="221">
        <v>-3.3302209772797964E-2</v>
      </c>
      <c r="I55" s="220">
        <v>2.7814183777486567E-2</v>
      </c>
      <c r="J55" s="221">
        <v>-1.7302339577220938E-3</v>
      </c>
    </row>
    <row r="56" spans="2:10" ht="15" hidden="1" customHeight="1" outlineLevel="1">
      <c r="B56" s="63" t="s">
        <v>80</v>
      </c>
      <c r="C56" s="220">
        <v>0.69696969696969702</v>
      </c>
      <c r="D56" s="220">
        <v>-0.45341614906832295</v>
      </c>
      <c r="E56" s="220">
        <v>0.26479560707748617</v>
      </c>
      <c r="F56" s="220">
        <v>0.13268236645605969</v>
      </c>
      <c r="G56" s="220">
        <v>0.67048054919908462</v>
      </c>
      <c r="H56" s="221">
        <v>0.20367823994499834</v>
      </c>
      <c r="I56" s="220">
        <v>0.31296356014188964</v>
      </c>
      <c r="J56" s="221">
        <v>0.26006655574043269</v>
      </c>
    </row>
    <row r="57" spans="2:10" ht="15" hidden="1" customHeight="1" outlineLevel="1">
      <c r="B57" s="63" t="s">
        <v>79</v>
      </c>
      <c r="C57" s="220">
        <v>0.24468085106382986</v>
      </c>
      <c r="D57" s="220">
        <v>-0.11377245508982037</v>
      </c>
      <c r="E57" s="220">
        <v>-9.7074468085106336E-2</v>
      </c>
      <c r="F57" s="220">
        <v>0.13183915622940012</v>
      </c>
      <c r="G57" s="220">
        <v>8.5106382978723305E-2</v>
      </c>
      <c r="H57" s="221">
        <v>5.7057617005407346E-2</v>
      </c>
      <c r="I57" s="220">
        <v>-9.5089203604929229E-2</v>
      </c>
      <c r="J57" s="221">
        <v>-1.9537037037037019E-2</v>
      </c>
    </row>
    <row r="58" spans="2:10" collapsed="1">
      <c r="B58" s="227">
        <v>2008</v>
      </c>
      <c r="C58" s="229">
        <v>0.14801864801864806</v>
      </c>
      <c r="D58" s="229">
        <v>-6.5384615384615374E-2</v>
      </c>
      <c r="E58" s="229">
        <v>-4.081737433896393E-2</v>
      </c>
      <c r="F58" s="229">
        <v>4.6952457906575429E-2</v>
      </c>
      <c r="G58" s="229">
        <v>0.29071563411704138</v>
      </c>
      <c r="H58" s="229">
        <v>4.1815733271666211E-2</v>
      </c>
      <c r="I58" s="229">
        <v>0.10176848442497377</v>
      </c>
      <c r="J58" s="229">
        <v>7.1974690218824078E-2</v>
      </c>
    </row>
    <row r="59" spans="2:10" ht="15" hidden="1" customHeight="1" outlineLevel="1">
      <c r="B59" s="63" t="s">
        <v>90</v>
      </c>
      <c r="C59" s="220">
        <v>0.44791666666666674</v>
      </c>
      <c r="D59" s="220">
        <v>2.8089887640449396E-2</v>
      </c>
      <c r="E59" s="220">
        <v>8.6145010768126085E-3</v>
      </c>
      <c r="F59" s="220">
        <v>6.1312078479460741E-3</v>
      </c>
      <c r="G59" s="220">
        <v>0.16352201257861632</v>
      </c>
      <c r="H59" s="221">
        <v>2.9226785053644067E-2</v>
      </c>
      <c r="I59" s="220">
        <v>-6.2267657992565062E-2</v>
      </c>
      <c r="J59" s="221">
        <v>-1.6410161320229877E-2</v>
      </c>
    </row>
    <row r="60" spans="2:10" ht="15" hidden="1" customHeight="1" outlineLevel="1">
      <c r="B60" s="63" t="s">
        <v>89</v>
      </c>
      <c r="C60" s="220">
        <v>-0.62804878048780488</v>
      </c>
      <c r="D60" s="220">
        <v>-0.41630901287553645</v>
      </c>
      <c r="E60" s="220">
        <v>0.41457489878542519</v>
      </c>
      <c r="F60" s="220">
        <v>7.1111111111111125E-2</v>
      </c>
      <c r="G60" s="220">
        <v>0.42191780821917813</v>
      </c>
      <c r="H60" s="221">
        <v>0.13405867495628532</v>
      </c>
      <c r="I60" s="220">
        <v>0.11585760517799359</v>
      </c>
      <c r="J60" s="221">
        <v>0.1254344714782254</v>
      </c>
    </row>
    <row r="61" spans="2:10" ht="15" hidden="1" customHeight="1" outlineLevel="1">
      <c r="B61" s="63" t="s">
        <v>88</v>
      </c>
      <c r="C61" s="220">
        <v>-5.555555555555558E-2</v>
      </c>
      <c r="D61" s="220">
        <v>5.6603773584905648E-2</v>
      </c>
      <c r="E61" s="220">
        <v>0.1337880377754459</v>
      </c>
      <c r="F61" s="220">
        <v>-2.6932942469769183E-2</v>
      </c>
      <c r="G61" s="220">
        <v>-0.35805330243337197</v>
      </c>
      <c r="H61" s="221">
        <v>-2.3744509082274767E-2</v>
      </c>
      <c r="I61" s="220">
        <v>-1.8500246669955756E-3</v>
      </c>
      <c r="J61" s="221">
        <v>-1.3005867763595691E-2</v>
      </c>
    </row>
    <row r="62" spans="2:10" ht="15" hidden="1" customHeight="1" outlineLevel="1">
      <c r="B62" s="63" t="s">
        <v>87</v>
      </c>
      <c r="C62" s="220">
        <v>-0.57499999999999996</v>
      </c>
      <c r="D62" s="220">
        <v>-0.59842519685039375</v>
      </c>
      <c r="E62" s="220">
        <v>6.7612687813021655E-2</v>
      </c>
      <c r="F62" s="220">
        <v>-0.10748510748510753</v>
      </c>
      <c r="G62" s="220">
        <v>0.95470383275261317</v>
      </c>
      <c r="H62" s="221">
        <v>-3.2775076535206171E-2</v>
      </c>
      <c r="I62" s="220">
        <v>-0.2116664087884883</v>
      </c>
      <c r="J62" s="221">
        <v>-0.12899467376830898</v>
      </c>
    </row>
    <row r="63" spans="2:10" ht="15" hidden="1" customHeight="1" outlineLevel="1">
      <c r="B63" s="63" t="s">
        <v>86</v>
      </c>
      <c r="C63" s="220">
        <v>0.68292682926829262</v>
      </c>
      <c r="D63" s="220">
        <v>0.50602409638554224</v>
      </c>
      <c r="E63" s="220">
        <v>0.20349154391707591</v>
      </c>
      <c r="F63" s="220">
        <v>0.23012692050768213</v>
      </c>
      <c r="G63" s="220">
        <v>-9.972299168975074E-2</v>
      </c>
      <c r="H63" s="221">
        <v>0.20632530120481918</v>
      </c>
      <c r="I63" s="220">
        <v>-4.5079281876556188E-2</v>
      </c>
      <c r="J63" s="221">
        <v>5.8100903963532513E-2</v>
      </c>
    </row>
    <row r="64" spans="2:10" ht="15" hidden="1" customHeight="1" outlineLevel="1">
      <c r="B64" s="63" t="s">
        <v>85</v>
      </c>
      <c r="C64" s="220">
        <v>-0.22033898305084743</v>
      </c>
      <c r="D64" s="220">
        <v>1.736842105263158</v>
      </c>
      <c r="E64" s="220">
        <v>6.6833751044277356E-3</v>
      </c>
      <c r="F64" s="220">
        <v>0.29254022428083859</v>
      </c>
      <c r="G64" s="220">
        <v>0.21308016877637126</v>
      </c>
      <c r="H64" s="221">
        <v>0.1979960485464296</v>
      </c>
      <c r="I64" s="220">
        <v>-0.10423871158976383</v>
      </c>
      <c r="J64" s="221">
        <v>2.0224327308653534E-2</v>
      </c>
    </row>
    <row r="65" spans="2:10" ht="15" hidden="1" customHeight="1" outlineLevel="1">
      <c r="B65" s="63" t="s">
        <v>84</v>
      </c>
      <c r="C65" s="220">
        <v>-0.24</v>
      </c>
      <c r="D65" s="220">
        <v>-0.72972972972972971</v>
      </c>
      <c r="E65" s="220">
        <v>0.30049875311720697</v>
      </c>
      <c r="F65" s="220">
        <v>-7.2333848531684675E-2</v>
      </c>
      <c r="G65" s="220">
        <v>-0.25059101654846339</v>
      </c>
      <c r="H65" s="221">
        <v>-3.487606931344589E-2</v>
      </c>
      <c r="I65" s="220">
        <v>-7.3981552651806282E-2</v>
      </c>
      <c r="J65" s="221">
        <v>-5.5720577691283468E-2</v>
      </c>
    </row>
    <row r="66" spans="2:10" ht="15" hidden="1" customHeight="1" outlineLevel="1">
      <c r="B66" s="63" t="s">
        <v>83</v>
      </c>
      <c r="C66" s="220">
        <v>0.48275862068965525</v>
      </c>
      <c r="D66" s="220">
        <v>-4.0000000000000036E-2</v>
      </c>
      <c r="E66" s="220">
        <v>-0.33761329305135956</v>
      </c>
      <c r="F66" s="220">
        <v>-0.16116690578670489</v>
      </c>
      <c r="G66" s="220">
        <v>-3.8461538461538325E-3</v>
      </c>
      <c r="H66" s="221">
        <v>-0.18140293637846661</v>
      </c>
      <c r="I66" s="220">
        <v>-0.20903605136933312</v>
      </c>
      <c r="J66" s="221">
        <v>-0.19558484872548243</v>
      </c>
    </row>
    <row r="67" spans="2:10" ht="15" hidden="1" customHeight="1" outlineLevel="1">
      <c r="B67" s="63" t="s">
        <v>82</v>
      </c>
      <c r="C67" s="220">
        <v>0.79069767441860472</v>
      </c>
      <c r="D67" s="220">
        <v>-6.7567567567567988E-3</v>
      </c>
      <c r="E67" s="220">
        <v>6.3309352517985529E-2</v>
      </c>
      <c r="F67" s="220">
        <v>0.20075248589088956</v>
      </c>
      <c r="G67" s="220">
        <v>-0.14800000000000002</v>
      </c>
      <c r="H67" s="221">
        <v>0.13684936228886602</v>
      </c>
      <c r="I67" s="220">
        <v>1.5512736773350744E-2</v>
      </c>
      <c r="J67" s="221">
        <v>7.454301526077467E-2</v>
      </c>
    </row>
    <row r="68" spans="2:10" ht="15" hidden="1" customHeight="1" outlineLevel="1">
      <c r="B68" s="63" t="s">
        <v>81</v>
      </c>
      <c r="C68" s="220">
        <v>1.2439024390243905</v>
      </c>
      <c r="D68" s="220">
        <v>7.9812206572769995E-2</v>
      </c>
      <c r="E68" s="220">
        <v>1.7391304347826875E-3</v>
      </c>
      <c r="F68" s="220">
        <v>3.4757230034491826E-2</v>
      </c>
      <c r="G68" s="220">
        <v>-0.19865319865319864</v>
      </c>
      <c r="H68" s="221">
        <v>1.3245033112582849E-2</v>
      </c>
      <c r="I68" s="220">
        <v>0.11731207289293843</v>
      </c>
      <c r="J68" s="221">
        <v>6.4461883408071685E-2</v>
      </c>
    </row>
    <row r="69" spans="2:10" ht="15" hidden="1" customHeight="1" outlineLevel="1">
      <c r="B69" s="63" t="s">
        <v>80</v>
      </c>
      <c r="C69" s="220">
        <v>3.125</v>
      </c>
      <c r="D69" s="220">
        <v>-3.0120481927710885E-2</v>
      </c>
      <c r="E69" s="220">
        <v>-5.8045977011494276E-2</v>
      </c>
      <c r="F69" s="220">
        <v>0.11174968071519786</v>
      </c>
      <c r="G69" s="220">
        <v>-0.34087481146304677</v>
      </c>
      <c r="H69" s="221">
        <v>1.6244541484716102E-2</v>
      </c>
      <c r="I69" s="220">
        <v>-0.11488511488511488</v>
      </c>
      <c r="J69" s="221">
        <v>-5.5922086082312306E-2</v>
      </c>
    </row>
    <row r="70" spans="2:10" ht="15" hidden="1" customHeight="1" outlineLevel="1">
      <c r="B70" s="63" t="s">
        <v>79</v>
      </c>
      <c r="C70" s="220">
        <v>-0.27131782945736438</v>
      </c>
      <c r="D70" s="220">
        <v>0.24626865671641784</v>
      </c>
      <c r="E70" s="220">
        <v>-0.13662456946039037</v>
      </c>
      <c r="F70" s="220">
        <v>-8.0884580430172659E-2</v>
      </c>
      <c r="G70" s="220">
        <v>0.58873239436619729</v>
      </c>
      <c r="H70" s="221">
        <v>-5.2640876170287898E-2</v>
      </c>
      <c r="I70" s="220">
        <v>-9.4889295821541486E-2</v>
      </c>
      <c r="J70" s="221">
        <v>-7.4391498114501187E-2</v>
      </c>
    </row>
    <row r="71" spans="2:10" collapsed="1">
      <c r="B71" s="227">
        <v>2007</v>
      </c>
      <c r="C71" s="229">
        <v>4.5066991473812434E-2</v>
      </c>
      <c r="D71" s="229">
        <v>-2.1329987452948562E-2</v>
      </c>
      <c r="E71" s="229">
        <v>4.2554330371480598E-2</v>
      </c>
      <c r="F71" s="229">
        <v>3.676953381483905E-2</v>
      </c>
      <c r="G71" s="229">
        <v>-9.3505610336620526E-3</v>
      </c>
      <c r="H71" s="229">
        <v>3.3269614595339059E-2</v>
      </c>
      <c r="I71" s="229">
        <v>-6.1483938503449354E-2</v>
      </c>
      <c r="J71" s="229">
        <v>-1.6671652208595122E-2</v>
      </c>
    </row>
    <row r="72" spans="2:10" ht="15" hidden="1" customHeight="1" outlineLevel="1">
      <c r="B72" s="63" t="s">
        <v>90</v>
      </c>
      <c r="C72" s="220">
        <v>0.95918367346938771</v>
      </c>
      <c r="D72" s="220">
        <v>0.14102564102564097</v>
      </c>
      <c r="E72" s="220">
        <v>-0.1116071428571429</v>
      </c>
      <c r="F72" s="220">
        <v>0.21989528795811508</v>
      </c>
      <c r="G72" s="220">
        <v>0.82061068702290085</v>
      </c>
      <c r="H72" s="221">
        <v>0.1480144404332131</v>
      </c>
      <c r="I72" s="220">
        <v>-0.18336369156041288</v>
      </c>
      <c r="J72" s="221">
        <v>-4.5233247764893347E-2</v>
      </c>
    </row>
    <row r="73" spans="2:10" ht="15" hidden="1" customHeight="1" outlineLevel="1">
      <c r="B73" s="63" t="s">
        <v>89</v>
      </c>
      <c r="C73" s="220">
        <v>4.8571428571428568</v>
      </c>
      <c r="D73" s="220">
        <v>0.34682080924855496</v>
      </c>
      <c r="E73" s="220">
        <v>0.2060546875</v>
      </c>
      <c r="F73" s="220">
        <v>6.3532401524768467E-4</v>
      </c>
      <c r="G73" s="220">
        <v>0.16242038216560517</v>
      </c>
      <c r="H73" s="221">
        <v>9.8143802005547176E-2</v>
      </c>
      <c r="I73" s="220">
        <v>-0.1008729388942774</v>
      </c>
      <c r="J73" s="221">
        <v>-6.0963218857955637E-3</v>
      </c>
    </row>
    <row r="74" spans="2:10" ht="15" hidden="1" customHeight="1" outlineLevel="1">
      <c r="B74" s="63" t="s">
        <v>88</v>
      </c>
      <c r="C74" s="220">
        <v>0.73076923076923084</v>
      </c>
      <c r="D74" s="220">
        <v>-0.10924369747899154</v>
      </c>
      <c r="E74" s="220">
        <v>-3.7859666834931804E-2</v>
      </c>
      <c r="F74" s="220">
        <v>0.16400085306035406</v>
      </c>
      <c r="G74" s="220">
        <v>0.64068441064638781</v>
      </c>
      <c r="H74" s="221">
        <v>0.14334193022940145</v>
      </c>
      <c r="I74" s="220">
        <v>2.5031605562578996E-2</v>
      </c>
      <c r="J74" s="221">
        <v>8.2084178830922339E-2</v>
      </c>
    </row>
    <row r="75" spans="2:10" ht="15" hidden="1" customHeight="1" outlineLevel="1">
      <c r="B75" s="63" t="s">
        <v>87</v>
      </c>
      <c r="C75" s="220">
        <v>2.8095238095238093</v>
      </c>
      <c r="D75" s="220">
        <v>1.4423076923076925</v>
      </c>
      <c r="E75" s="220">
        <v>2.7444253859348233E-2</v>
      </c>
      <c r="F75" s="220">
        <v>0.15081967213114744</v>
      </c>
      <c r="G75" s="220">
        <v>-0.20936639118457301</v>
      </c>
      <c r="H75" s="221">
        <v>0.12023401250756516</v>
      </c>
      <c r="I75" s="220">
        <v>-5.0257163850110254E-2</v>
      </c>
      <c r="J75" s="221">
        <v>2.1594966842373831E-2</v>
      </c>
    </row>
    <row r="76" spans="2:10" ht="15" hidden="1" customHeight="1" outlineLevel="1">
      <c r="B76" s="63" t="s">
        <v>86</v>
      </c>
      <c r="C76" s="220">
        <v>1.4117647058823528</v>
      </c>
      <c r="D76" s="220">
        <v>1.2432432432432434</v>
      </c>
      <c r="E76" s="220">
        <v>0.11836485661989027</v>
      </c>
      <c r="F76" s="220">
        <v>0.1255639097744361</v>
      </c>
      <c r="G76" s="220">
        <v>0.46153846153846145</v>
      </c>
      <c r="H76" s="221">
        <v>0.15478260869565208</v>
      </c>
      <c r="I76" s="220">
        <v>-8.7035593660691468E-3</v>
      </c>
      <c r="J76" s="221">
        <v>5.2447552447552503E-2</v>
      </c>
    </row>
    <row r="77" spans="2:10" ht="15" hidden="1" customHeight="1" outlineLevel="1">
      <c r="B77" s="63" t="s">
        <v>85</v>
      </c>
      <c r="C77" s="220">
        <v>0.90322580645161299</v>
      </c>
      <c r="D77" s="220">
        <v>5.555555555555558E-2</v>
      </c>
      <c r="E77" s="220">
        <v>0.38141950375072131</v>
      </c>
      <c r="F77" s="220">
        <v>0.29237555135475746</v>
      </c>
      <c r="G77" s="220">
        <v>0.97500000000000009</v>
      </c>
      <c r="H77" s="221">
        <v>0.35435779816513757</v>
      </c>
      <c r="I77" s="220">
        <v>0.25883084577114435</v>
      </c>
      <c r="J77" s="221">
        <v>0.29648884870403869</v>
      </c>
    </row>
    <row r="78" spans="2:10" ht="15" hidden="1" customHeight="1" outlineLevel="1">
      <c r="B78" s="63" t="s">
        <v>84</v>
      </c>
      <c r="C78" s="220">
        <v>-0.1071428571428571</v>
      </c>
      <c r="D78" s="220">
        <v>0</v>
      </c>
      <c r="E78" s="220">
        <v>-9.3785310734463279E-2</v>
      </c>
      <c r="F78" s="220">
        <v>0.39922145328719716</v>
      </c>
      <c r="G78" s="220">
        <v>1.5950920245398774</v>
      </c>
      <c r="H78" s="221">
        <v>0.31686886192952057</v>
      </c>
      <c r="I78" s="220">
        <v>0.26402720427495741</v>
      </c>
      <c r="J78" s="221">
        <v>0.28816466552315601</v>
      </c>
    </row>
    <row r="79" spans="2:10" ht="15" hidden="1" customHeight="1" outlineLevel="1">
      <c r="B79" s="63" t="s">
        <v>83</v>
      </c>
      <c r="C79" s="220">
        <v>-0.52459016393442626</v>
      </c>
      <c r="D79" s="220">
        <v>-0.22680412371134018</v>
      </c>
      <c r="E79" s="220">
        <v>0.2350746268656716</v>
      </c>
      <c r="F79" s="220">
        <v>0.31841109709962168</v>
      </c>
      <c r="G79" s="220">
        <v>0.30325814536340845</v>
      </c>
      <c r="H79" s="221">
        <v>0.27681732972297435</v>
      </c>
      <c r="I79" s="220">
        <v>4.9188311688311614E-2</v>
      </c>
      <c r="J79" s="221">
        <v>0.14889152449594012</v>
      </c>
    </row>
    <row r="80" spans="2:10" ht="15" hidden="1" customHeight="1" outlineLevel="1">
      <c r="B80" s="63" t="s">
        <v>82</v>
      </c>
      <c r="C80" s="220">
        <v>-0.5</v>
      </c>
      <c r="D80" s="220">
        <v>0.33333333333333326</v>
      </c>
      <c r="E80" s="220">
        <v>0.45245559038662497</v>
      </c>
      <c r="F80" s="220">
        <v>9.796400118028914E-2</v>
      </c>
      <c r="G80" s="220">
        <v>0.42045454545454541</v>
      </c>
      <c r="H80" s="221">
        <v>0.18529111338100113</v>
      </c>
      <c r="I80" s="220">
        <v>-6.0159607120933045E-2</v>
      </c>
      <c r="J80" s="221">
        <v>4.5131890281307596E-2</v>
      </c>
    </row>
    <row r="81" spans="2:10" ht="15" hidden="1" customHeight="1" outlineLevel="1">
      <c r="B81" s="63" t="s">
        <v>81</v>
      </c>
      <c r="C81" s="220">
        <v>1.5625</v>
      </c>
      <c r="D81" s="220">
        <v>-0.19622641509433958</v>
      </c>
      <c r="E81" s="220">
        <v>0.481958762886598</v>
      </c>
      <c r="F81" s="220">
        <v>0.65307017543859658</v>
      </c>
      <c r="G81" s="220">
        <v>0.24789915966386555</v>
      </c>
      <c r="H81" s="221">
        <v>0.50964056177100692</v>
      </c>
      <c r="I81" s="220">
        <v>-0.10172464191756792</v>
      </c>
      <c r="J81" s="221">
        <v>0.13085212351716025</v>
      </c>
    </row>
    <row r="82" spans="2:10" ht="15" hidden="1" customHeight="1" outlineLevel="1">
      <c r="B82" s="63" t="s">
        <v>80</v>
      </c>
      <c r="C82" s="220">
        <v>-0.74193548387096775</v>
      </c>
      <c r="D82" s="220">
        <v>-0.24886877828054299</v>
      </c>
      <c r="E82" s="220">
        <v>0.17408906882591091</v>
      </c>
      <c r="F82" s="220">
        <v>0.19679021780664874</v>
      </c>
      <c r="G82" s="220">
        <v>0.79674796747967469</v>
      </c>
      <c r="H82" s="221">
        <v>0.19719782517774997</v>
      </c>
      <c r="I82" s="220">
        <v>-5.0155889928155117E-2</v>
      </c>
      <c r="J82" s="221">
        <v>4.7125585985689611E-2</v>
      </c>
    </row>
    <row r="83" spans="2:10" ht="15" hidden="1" customHeight="1" outlineLevel="1">
      <c r="B83" s="63" t="s">
        <v>79</v>
      </c>
      <c r="C83" s="220">
        <v>0.5</v>
      </c>
      <c r="D83" s="220">
        <v>-0.24293785310734461</v>
      </c>
      <c r="E83" s="220">
        <v>-4.390779363336994E-2</v>
      </c>
      <c r="F83" s="220">
        <v>-0.17288900025056375</v>
      </c>
      <c r="G83" s="220">
        <v>4.1055718475073277E-2</v>
      </c>
      <c r="H83" s="221">
        <v>-0.11781206171107994</v>
      </c>
      <c r="I83" s="220">
        <v>-0.14148920966128342</v>
      </c>
      <c r="J83" s="221">
        <v>-0.1301625167735202</v>
      </c>
    </row>
    <row r="84" spans="2:10" collapsed="1">
      <c r="B84" s="227">
        <v>2006</v>
      </c>
      <c r="C84" s="229">
        <v>0.44542253521126751</v>
      </c>
      <c r="D84" s="229">
        <v>3.7760416666666741E-2</v>
      </c>
      <c r="E84" s="229">
        <v>0.13272297338264716</v>
      </c>
      <c r="F84" s="229">
        <v>0.17901284002028772</v>
      </c>
      <c r="G84" s="229">
        <v>0.45162882527147086</v>
      </c>
      <c r="H84" s="229">
        <v>0.18359673931126275</v>
      </c>
      <c r="I84" s="229">
        <v>-1.1420734368181584E-2</v>
      </c>
      <c r="J84" s="229">
        <v>7.2123436553469089E-2</v>
      </c>
    </row>
    <row r="85" spans="2:10" ht="15" hidden="1" customHeight="1" outlineLevel="1">
      <c r="B85" s="63" t="s">
        <v>90</v>
      </c>
      <c r="C85" s="220">
        <v>0.68965517241379315</v>
      </c>
      <c r="D85" s="220">
        <v>4.0000000000000036E-2</v>
      </c>
      <c r="E85" s="220">
        <v>0.19330289193302885</v>
      </c>
      <c r="F85" s="220">
        <v>-5.2109181141439254E-2</v>
      </c>
      <c r="G85" s="220">
        <v>-0.22941176470588232</v>
      </c>
      <c r="H85" s="221">
        <v>1.1817791147400003E-2</v>
      </c>
      <c r="I85" s="220">
        <v>4.8810250152531154E-3</v>
      </c>
      <c r="J85" s="221">
        <v>7.7609277430865653E-3</v>
      </c>
    </row>
    <row r="86" spans="2:10" ht="15" hidden="1" customHeight="1" outlineLevel="1">
      <c r="B86" s="63" t="s">
        <v>89</v>
      </c>
      <c r="C86" s="220">
        <v>-0.50877192982456143</v>
      </c>
      <c r="D86" s="220">
        <v>0.29104477611940305</v>
      </c>
      <c r="E86" s="220">
        <v>-0.21891685736079325</v>
      </c>
      <c r="F86" s="220">
        <v>6.1004381530165075E-2</v>
      </c>
      <c r="G86" s="220">
        <v>-0.19897959183673475</v>
      </c>
      <c r="H86" s="221">
        <v>-3.5795103888088819E-2</v>
      </c>
      <c r="I86" s="220">
        <v>-0.14340312396144894</v>
      </c>
      <c r="J86" s="221">
        <v>-9.5321261145325908E-2</v>
      </c>
    </row>
    <row r="87" spans="2:10" ht="15" hidden="1" customHeight="1" outlineLevel="1">
      <c r="B87" s="63" t="s">
        <v>88</v>
      </c>
      <c r="C87" s="220">
        <v>0.67741935483870974</v>
      </c>
      <c r="D87" s="220">
        <v>-0.11194029850746268</v>
      </c>
      <c r="E87" s="220">
        <v>0.10239287701725108</v>
      </c>
      <c r="F87" s="220">
        <v>0.20819376449368709</v>
      </c>
      <c r="G87" s="220">
        <v>-2.4118738404452666E-2</v>
      </c>
      <c r="H87" s="221">
        <v>0.15434033218426824</v>
      </c>
      <c r="I87" s="220">
        <v>-8.4596690197893731E-2</v>
      </c>
      <c r="J87" s="221">
        <v>1.6907408640085109E-2</v>
      </c>
    </row>
    <row r="88" spans="2:10" ht="15" hidden="1" customHeight="1" outlineLevel="1">
      <c r="B88" s="63" t="s">
        <v>87</v>
      </c>
      <c r="C88" s="220">
        <v>-0.60377358490566035</v>
      </c>
      <c r="D88" s="220">
        <v>1.1666666666666665</v>
      </c>
      <c r="E88" s="220">
        <v>4.7619047619047672E-2</v>
      </c>
      <c r="F88" s="220">
        <v>2.3177798109179637E-2</v>
      </c>
      <c r="G88" s="220">
        <v>0.34944237918215615</v>
      </c>
      <c r="H88" s="221">
        <v>4.6222034613761176E-2</v>
      </c>
      <c r="I88" s="220">
        <v>0.29397223806807382</v>
      </c>
      <c r="J88" s="221">
        <v>0.17655296588976688</v>
      </c>
    </row>
    <row r="89" spans="2:10" ht="15" hidden="1" customHeight="1" outlineLevel="1">
      <c r="B89" s="63" t="s">
        <v>86</v>
      </c>
      <c r="C89" s="220">
        <v>-0.10526315789473684</v>
      </c>
      <c r="D89" s="220">
        <v>0.19354838709677424</v>
      </c>
      <c r="E89" s="220">
        <v>-4.4871794871794823E-2</v>
      </c>
      <c r="F89" s="220">
        <v>-0.12124215394780313</v>
      </c>
      <c r="G89" s="220">
        <v>0.8712121212121211</v>
      </c>
      <c r="H89" s="221">
        <v>-6.5989847715736016E-2</v>
      </c>
      <c r="I89" s="220">
        <v>5.2214324767632547E-2</v>
      </c>
      <c r="J89" s="221">
        <v>4.6564823135364364E-3</v>
      </c>
    </row>
    <row r="90" spans="2:10" ht="15" hidden="1" customHeight="1" outlineLevel="1">
      <c r="B90" s="63" t="s">
        <v>85</v>
      </c>
      <c r="C90" s="220">
        <v>-0.4464285714285714</v>
      </c>
      <c r="D90" s="220">
        <v>-5.2631578947368474E-2</v>
      </c>
      <c r="E90" s="220">
        <v>-0.20211786372007368</v>
      </c>
      <c r="F90" s="220">
        <v>-0.10591549295774649</v>
      </c>
      <c r="G90" s="220">
        <v>-0.36507936507936511</v>
      </c>
      <c r="H90" s="221">
        <v>-0.15789473684210531</v>
      </c>
      <c r="I90" s="220">
        <v>-3.2956458984844894E-2</v>
      </c>
      <c r="J90" s="221">
        <v>-8.6390858401596993E-2</v>
      </c>
    </row>
    <row r="91" spans="2:10" ht="15" hidden="1" customHeight="1" outlineLevel="1">
      <c r="B91" s="63" t="s">
        <v>84</v>
      </c>
      <c r="C91" s="220">
        <v>0.8666666666666667</v>
      </c>
      <c r="D91" s="220">
        <v>4.6923076923076925</v>
      </c>
      <c r="E91" s="220">
        <v>0.2535410764872521</v>
      </c>
      <c r="F91" s="220">
        <v>-1.6170212765957426E-2</v>
      </c>
      <c r="G91" s="220">
        <v>-0.21634615384615385</v>
      </c>
      <c r="H91" s="221">
        <v>5.1640340218712E-2</v>
      </c>
      <c r="I91" s="220">
        <v>-0.2065908652919638</v>
      </c>
      <c r="J91" s="221">
        <v>-0.10635538261997401</v>
      </c>
    </row>
    <row r="92" spans="2:10" ht="15" hidden="1" customHeight="1" outlineLevel="1">
      <c r="B92" s="63" t="s">
        <v>83</v>
      </c>
      <c r="C92" s="220">
        <v>0.15094339622641506</v>
      </c>
      <c r="D92" s="220">
        <v>-0.38993710691823902</v>
      </c>
      <c r="E92" s="220">
        <v>5.3045186640471531E-2</v>
      </c>
      <c r="F92" s="220">
        <v>1.9607843137254832E-2</v>
      </c>
      <c r="G92" s="220">
        <v>-2.9197080291970767E-2</v>
      </c>
      <c r="H92" s="221">
        <v>1.0311447811447882E-2</v>
      </c>
      <c r="I92" s="220">
        <v>-2.8391167192429068E-2</v>
      </c>
      <c r="J92" s="221">
        <v>-1.181031373963215E-2</v>
      </c>
    </row>
    <row r="93" spans="2:10" ht="15" hidden="1" customHeight="1" outlineLevel="1">
      <c r="B93" s="63" t="s">
        <v>82</v>
      </c>
      <c r="C93" s="220">
        <v>3.7777777777777777</v>
      </c>
      <c r="D93" s="220">
        <v>-0.15267175572519087</v>
      </c>
      <c r="E93" s="220">
        <v>-0.24941176470588233</v>
      </c>
      <c r="F93" s="220">
        <v>-7.6566757493187976E-2</v>
      </c>
      <c r="G93" s="220">
        <v>-0.13936430317848414</v>
      </c>
      <c r="H93" s="221">
        <v>-0.11048518989642009</v>
      </c>
      <c r="I93" s="220">
        <v>-0.30078334585255928</v>
      </c>
      <c r="J93" s="221">
        <v>-0.23013088652003777</v>
      </c>
    </row>
    <row r="94" spans="2:10" ht="15" hidden="1" customHeight="1" outlineLevel="1">
      <c r="B94" s="63" t="s">
        <v>81</v>
      </c>
      <c r="C94" s="220">
        <v>-0.75757575757575757</v>
      </c>
      <c r="D94" s="220">
        <v>0.60606060606060597</v>
      </c>
      <c r="E94" s="220">
        <v>-1.1884550084889645E-2</v>
      </c>
      <c r="F94" s="220">
        <v>-0.28660826032540676</v>
      </c>
      <c r="G94" s="220">
        <v>0.45121951219512191</v>
      </c>
      <c r="H94" s="221">
        <v>-0.14838840462193392</v>
      </c>
      <c r="I94" s="220">
        <v>-0.2287228046443468</v>
      </c>
      <c r="J94" s="221">
        <v>-0.20001448855404236</v>
      </c>
    </row>
    <row r="95" spans="2:10" ht="15" hidden="1" customHeight="1" outlineLevel="1">
      <c r="B95" s="63" t="s">
        <v>80</v>
      </c>
      <c r="C95" s="220">
        <v>0.66071428571428581</v>
      </c>
      <c r="D95" s="220">
        <v>-0.11599999999999999</v>
      </c>
      <c r="E95" s="220">
        <v>-0.20578778135048237</v>
      </c>
      <c r="F95" s="220">
        <v>-9.6027633851468064E-2</v>
      </c>
      <c r="G95" s="220">
        <v>-6.1068702290076327E-2</v>
      </c>
      <c r="H95" s="221">
        <v>-0.12417582417582418</v>
      </c>
      <c r="I95" s="220">
        <v>-0.19253502626970231</v>
      </c>
      <c r="J95" s="221">
        <v>-0.16696355165798848</v>
      </c>
    </row>
    <row r="96" spans="2:10" ht="15" hidden="1" customHeight="1" outlineLevel="1">
      <c r="B96" s="63" t="s">
        <v>79</v>
      </c>
      <c r="C96" s="220">
        <v>0.36507936507936511</v>
      </c>
      <c r="D96" s="220">
        <v>-0.17289719626168221</v>
      </c>
      <c r="E96" s="220">
        <v>0.32605531295487622</v>
      </c>
      <c r="F96" s="220">
        <v>0.30212071778140293</v>
      </c>
      <c r="G96" s="220">
        <v>0.1143790849673203</v>
      </c>
      <c r="H96" s="221">
        <v>0.27777777777777768</v>
      </c>
      <c r="I96" s="220">
        <v>-0.1354256765105647</v>
      </c>
      <c r="J96" s="221">
        <v>2.2798322531452531E-2</v>
      </c>
    </row>
    <row r="97" spans="2:10" collapsed="1">
      <c r="B97" s="227">
        <v>2005</v>
      </c>
      <c r="C97" s="229">
        <v>0.10077519379844957</v>
      </c>
      <c r="D97" s="229">
        <v>5.0615595075239384E-2</v>
      </c>
      <c r="E97" s="229">
        <v>-2.0605700712589048E-2</v>
      </c>
      <c r="F97" s="229">
        <v>-9.2827673754363182E-3</v>
      </c>
      <c r="G97" s="229">
        <v>-1.2911084043848997E-2</v>
      </c>
      <c r="H97" s="229">
        <v>-1.0290606734173036E-2</v>
      </c>
      <c r="I97" s="229">
        <v>-9.9346449265597658E-2</v>
      </c>
      <c r="J97" s="229">
        <v>-6.323646244333625E-2</v>
      </c>
    </row>
    <row r="98" spans="2:10" ht="15" hidden="1" customHeight="1" outlineLevel="1">
      <c r="B98" s="63" t="s">
        <v>90</v>
      </c>
      <c r="C98" s="220">
        <v>-0.68131868131868134</v>
      </c>
      <c r="D98" s="220">
        <v>0.30434782608695654</v>
      </c>
      <c r="E98" s="220">
        <v>0.19672131147540983</v>
      </c>
      <c r="F98" s="220">
        <v>0.18380193033990766</v>
      </c>
      <c r="G98" s="220">
        <v>5.9171597633136397E-3</v>
      </c>
      <c r="H98" s="221">
        <v>0.15627329192546591</v>
      </c>
      <c r="I98" s="220">
        <v>-0.14390180203708536</v>
      </c>
      <c r="J98" s="221">
        <v>-4.0486176495763027E-2</v>
      </c>
    </row>
    <row r="99" spans="2:10" ht="15" hidden="1" customHeight="1" outlineLevel="1">
      <c r="B99" s="63" t="s">
        <v>89</v>
      </c>
      <c r="C99" s="220">
        <v>3.75</v>
      </c>
      <c r="D99" s="220">
        <v>0.28846153846153855</v>
      </c>
      <c r="E99" s="220">
        <v>0.71372549019607834</v>
      </c>
      <c r="F99" s="220">
        <v>0.34863636363636363</v>
      </c>
      <c r="G99" s="220">
        <v>0.240506329113924</v>
      </c>
      <c r="H99" s="221">
        <v>0.43096850161907563</v>
      </c>
      <c r="I99" s="220">
        <v>2.6086956521739202E-2</v>
      </c>
      <c r="J99" s="221">
        <v>0.17458432304038007</v>
      </c>
    </row>
    <row r="100" spans="2:10" ht="15" hidden="1" customHeight="1" outlineLevel="1">
      <c r="B100" s="63" t="s">
        <v>88</v>
      </c>
      <c r="C100" s="220">
        <v>3.3333333333333437E-2</v>
      </c>
      <c r="D100" s="220">
        <v>0.88732394366197176</v>
      </c>
      <c r="E100" s="220">
        <v>0.32815964523281593</v>
      </c>
      <c r="F100" s="220">
        <v>5.0338294993234056E-2</v>
      </c>
      <c r="G100" s="220">
        <v>0.6333333333333333</v>
      </c>
      <c r="H100" s="221">
        <v>0.16481109691549545</v>
      </c>
      <c r="I100" s="220">
        <v>-0.12875579753982658</v>
      </c>
      <c r="J100" s="221">
        <v>-2.4290446190816439E-2</v>
      </c>
    </row>
    <row r="101" spans="2:10" ht="15" hidden="1" customHeight="1" outlineLevel="1">
      <c r="B101" s="63" t="s">
        <v>87</v>
      </c>
      <c r="C101" s="220">
        <v>1.7894736842105261</v>
      </c>
      <c r="D101" s="220">
        <v>-0.60655737704918034</v>
      </c>
      <c r="E101" s="220">
        <v>0.33613445378151252</v>
      </c>
      <c r="F101" s="220">
        <v>0.23224351747463357</v>
      </c>
      <c r="G101" s="220">
        <v>0.59171597633136086</v>
      </c>
      <c r="H101" s="221">
        <v>0.26582954849051554</v>
      </c>
      <c r="I101" s="220">
        <v>-0.29579539367970009</v>
      </c>
      <c r="J101" s="221">
        <v>-0.10828650432610831</v>
      </c>
    </row>
    <row r="102" spans="2:10" ht="15" hidden="1" customHeight="1" outlineLevel="1">
      <c r="B102" s="63" t="s">
        <v>86</v>
      </c>
      <c r="C102" s="220">
        <v>0.72727272727272729</v>
      </c>
      <c r="D102" s="220">
        <v>-0.64772727272727271</v>
      </c>
      <c r="E102" s="220">
        <v>0.31696085955487341</v>
      </c>
      <c r="F102" s="220">
        <v>0.4318826868495742</v>
      </c>
      <c r="G102" s="220">
        <v>-0.14838709677419359</v>
      </c>
      <c r="H102" s="221">
        <v>0.34159629528738766</v>
      </c>
      <c r="I102" s="220">
        <v>-0.19365149344208088</v>
      </c>
      <c r="J102" s="221">
        <v>-3.9469554300062826E-2</v>
      </c>
    </row>
    <row r="103" spans="2:10" ht="15" hidden="1" customHeight="1" outlineLevel="1">
      <c r="B103" s="63" t="s">
        <v>85</v>
      </c>
      <c r="C103" s="220">
        <v>0.60000000000000009</v>
      </c>
      <c r="D103" s="220">
        <v>-3.3898305084745783E-2</v>
      </c>
      <c r="E103" s="220">
        <v>9.919028340080982E-2</v>
      </c>
      <c r="F103" s="220">
        <v>0.16814741691345847</v>
      </c>
      <c r="G103" s="220">
        <v>0.74193548387096775</v>
      </c>
      <c r="H103" s="221">
        <v>0.16654149455501321</v>
      </c>
      <c r="I103" s="220">
        <v>-0.18289926289926295</v>
      </c>
      <c r="J103" s="221">
        <v>-6.2834655828656216E-2</v>
      </c>
    </row>
    <row r="104" spans="2:10" ht="15" hidden="1" customHeight="1" outlineLevel="1">
      <c r="B104" s="63" t="s">
        <v>84</v>
      </c>
      <c r="C104" s="220">
        <v>0.36363636363636354</v>
      </c>
      <c r="D104" s="220">
        <v>-0.45833333333333337</v>
      </c>
      <c r="E104" s="220">
        <v>-0.27141382868937047</v>
      </c>
      <c r="F104" s="220">
        <v>-0.13824715804913823</v>
      </c>
      <c r="G104" s="220">
        <v>0.20231213872832376</v>
      </c>
      <c r="H104" s="221">
        <v>-0.15676229508196726</v>
      </c>
      <c r="I104" s="220">
        <v>-0.23296378418329633</v>
      </c>
      <c r="J104" s="221">
        <v>-0.20508013871965503</v>
      </c>
    </row>
    <row r="105" spans="2:10" ht="15" hidden="1" customHeight="1" outlineLevel="1">
      <c r="B105" s="63" t="s">
        <v>83</v>
      </c>
      <c r="C105" s="220">
        <v>6.5714285714285712</v>
      </c>
      <c r="D105" s="220">
        <v>2.3829787234042552</v>
      </c>
      <c r="E105" s="220">
        <v>-0.17168429617575265</v>
      </c>
      <c r="F105" s="220">
        <v>-0.17150466045272972</v>
      </c>
      <c r="G105" s="220">
        <v>-0.18452380952380953</v>
      </c>
      <c r="H105" s="221">
        <v>-0.14254781667268135</v>
      </c>
      <c r="I105" s="220">
        <v>-0.26874279123414069</v>
      </c>
      <c r="J105" s="221">
        <v>-0.21953278919223196</v>
      </c>
    </row>
    <row r="106" spans="2:10" ht="15" hidden="1" customHeight="1" outlineLevel="1">
      <c r="B106" s="63" t="s">
        <v>82</v>
      </c>
      <c r="C106" s="220">
        <v>-0.41935483870967738</v>
      </c>
      <c r="D106" s="220">
        <v>0.61728395061728403</v>
      </c>
      <c r="E106" s="220">
        <v>-4.7796863330843875E-2</v>
      </c>
      <c r="F106" s="220">
        <v>0.14223467164643644</v>
      </c>
      <c r="G106" s="220">
        <v>-9.9118942731277526E-2</v>
      </c>
      <c r="H106" s="221">
        <v>7.5224697147323161E-2</v>
      </c>
      <c r="I106" s="220">
        <v>7.2011963648912936E-2</v>
      </c>
      <c r="J106" s="221">
        <v>7.3202519730649396E-2</v>
      </c>
    </row>
    <row r="107" spans="2:10" ht="15" hidden="1" customHeight="1" outlineLevel="1">
      <c r="B107" s="63" t="s">
        <v>81</v>
      </c>
      <c r="C107" s="220">
        <v>1</v>
      </c>
      <c r="D107" s="220">
        <v>7.1428571428571397E-2</v>
      </c>
      <c r="E107" s="220">
        <v>-0.12998522895125553</v>
      </c>
      <c r="F107" s="220">
        <v>-1.7522287119581925E-2</v>
      </c>
      <c r="G107" s="220">
        <v>-3.2448377581120957E-2</v>
      </c>
      <c r="H107" s="221">
        <v>-3.8963569062926195E-2</v>
      </c>
      <c r="I107" s="220">
        <v>9.3430297054110767E-2</v>
      </c>
      <c r="J107" s="221">
        <v>4.2125924807489001E-2</v>
      </c>
    </row>
    <row r="108" spans="2:10" ht="15" hidden="1" customHeight="1" outlineLevel="1">
      <c r="B108" s="63" t="s">
        <v>80</v>
      </c>
      <c r="C108" s="220">
        <v>1.074074074074074</v>
      </c>
      <c r="D108" s="220">
        <v>0.79856115107913661</v>
      </c>
      <c r="E108" s="220">
        <v>0.11336515513126488</v>
      </c>
      <c r="F108" s="220">
        <v>1.7217146872803957E-2</v>
      </c>
      <c r="G108" s="220">
        <v>-0.1188340807174888</v>
      </c>
      <c r="H108" s="221">
        <v>6.3498246980911555E-2</v>
      </c>
      <c r="I108" s="220">
        <v>-7.7358109472833725E-2</v>
      </c>
      <c r="J108" s="221">
        <v>-2.9263101888800214E-2</v>
      </c>
    </row>
    <row r="109" spans="2:10" ht="15" hidden="1" customHeight="1" outlineLevel="1">
      <c r="B109" s="63" t="s">
        <v>79</v>
      </c>
      <c r="C109" s="220">
        <v>0.53658536585365857</v>
      </c>
      <c r="D109" s="220">
        <v>1.2765957446808511</v>
      </c>
      <c r="E109" s="220">
        <v>-0.1353052234109503</v>
      </c>
      <c r="F109" s="220">
        <v>8.9584073942410303E-2</v>
      </c>
      <c r="G109" s="220">
        <v>3.7288135593220417E-2</v>
      </c>
      <c r="H109" s="221">
        <v>3.9321192052980125E-2</v>
      </c>
      <c r="I109" s="220">
        <v>-0.11725567190226871</v>
      </c>
      <c r="J109" s="221">
        <v>-6.3214285714285667E-2</v>
      </c>
    </row>
    <row r="110" spans="2:10" collapsed="1">
      <c r="B110" s="227">
        <v>2004</v>
      </c>
      <c r="C110" s="229">
        <v>0.48275862068965525</v>
      </c>
      <c r="D110" s="229">
        <v>0.4098360655737705</v>
      </c>
      <c r="E110" s="229">
        <v>8.7574270214414884E-2</v>
      </c>
      <c r="F110" s="229">
        <v>8.9714400991383059E-2</v>
      </c>
      <c r="G110" s="229">
        <v>9.8768736616702268E-2</v>
      </c>
      <c r="H110" s="229">
        <v>9.820266165196001E-2</v>
      </c>
      <c r="I110" s="229">
        <v>-0.12236370087121062</v>
      </c>
      <c r="J110" s="229">
        <v>-4.4555150154364287E-2</v>
      </c>
    </row>
    <row r="111" spans="2:10" ht="15" hidden="1" customHeight="1" outlineLevel="1">
      <c r="B111" s="63" t="s">
        <v>90</v>
      </c>
      <c r="C111" s="220">
        <v>3.7894736842105265</v>
      </c>
      <c r="D111" s="220">
        <v>-0.25324675324675328</v>
      </c>
      <c r="E111" s="220">
        <v>-0.17381489841986453</v>
      </c>
      <c r="F111" s="220">
        <v>4.2432195975502962E-2</v>
      </c>
      <c r="G111" s="220">
        <v>-0.46518987341772156</v>
      </c>
      <c r="H111" s="221">
        <v>-8.9366515837104088E-2</v>
      </c>
      <c r="I111" s="220">
        <v>-9.0498812351543889E-2</v>
      </c>
      <c r="J111" s="221">
        <v>-9.0109034267912724E-2</v>
      </c>
    </row>
    <row r="112" spans="2:10" ht="15" hidden="1" customHeight="1" outlineLevel="1">
      <c r="B112" s="63" t="s">
        <v>89</v>
      </c>
      <c r="C112" s="220">
        <v>9.0909090909090828E-2</v>
      </c>
      <c r="D112" s="220">
        <v>-0.24087591240875916</v>
      </c>
      <c r="E112" s="220">
        <v>-0.36881188118811881</v>
      </c>
      <c r="F112" s="220">
        <v>-0.22123893805309736</v>
      </c>
      <c r="G112" s="220">
        <v>-4.8192771084337394E-2</v>
      </c>
      <c r="H112" s="221">
        <v>-0.24795218065087443</v>
      </c>
      <c r="I112" s="220">
        <v>-0.27983791748526521</v>
      </c>
      <c r="J112" s="221">
        <v>-0.26846220677671595</v>
      </c>
    </row>
    <row r="113" spans="2:10" ht="15" hidden="1" customHeight="1" outlineLevel="1">
      <c r="B113" s="63" t="s">
        <v>88</v>
      </c>
      <c r="C113" s="220">
        <v>14</v>
      </c>
      <c r="D113" s="220">
        <v>-0.34259259259259256</v>
      </c>
      <c r="E113" s="220">
        <v>9.7014925373133387E-3</v>
      </c>
      <c r="F113" s="220">
        <v>0.140784192652053</v>
      </c>
      <c r="G113" s="220">
        <v>2.1671826625387025E-2</v>
      </c>
      <c r="H113" s="221">
        <v>9.3176376695929708E-2</v>
      </c>
      <c r="I113" s="220">
        <v>8.5001640958319635E-2</v>
      </c>
      <c r="J113" s="221">
        <v>8.7896559033420418E-2</v>
      </c>
    </row>
    <row r="114" spans="2:10" ht="15" hidden="1" customHeight="1" outlineLevel="1">
      <c r="B114" s="63" t="s">
        <v>87</v>
      </c>
      <c r="C114" s="220">
        <v>-0.13636363636363635</v>
      </c>
      <c r="D114" s="220">
        <v>0.19607843137254899</v>
      </c>
      <c r="E114" s="220">
        <v>-0.17031872509960155</v>
      </c>
      <c r="F114" s="220">
        <v>-4.8623525205577445E-2</v>
      </c>
      <c r="G114" s="220">
        <v>-0.43666666666666665</v>
      </c>
      <c r="H114" s="221">
        <v>-0.10325826545280303</v>
      </c>
      <c r="I114" s="220">
        <v>5.1386737998029064E-2</v>
      </c>
      <c r="J114" s="221">
        <v>-5.8526203777600205E-3</v>
      </c>
    </row>
    <row r="115" spans="2:10" ht="15" hidden="1" customHeight="1" outlineLevel="1">
      <c r="B115" s="63" t="s">
        <v>86</v>
      </c>
      <c r="C115" s="220">
        <v>0.375</v>
      </c>
      <c r="D115" s="220">
        <v>3.1904761904761907</v>
      </c>
      <c r="E115" s="220">
        <v>-0.2502876869965478</v>
      </c>
      <c r="F115" s="220">
        <v>-0.17550702028081122</v>
      </c>
      <c r="G115" s="220">
        <v>-9.8837209302325535E-2</v>
      </c>
      <c r="H115" s="221">
        <v>-0.18476571174772372</v>
      </c>
      <c r="I115" s="220">
        <v>-5.2131216046803153E-2</v>
      </c>
      <c r="J115" s="221">
        <v>-9.4564831261101268E-2</v>
      </c>
    </row>
    <row r="116" spans="2:10" ht="15" hidden="1" customHeight="1" outlineLevel="1">
      <c r="B116" s="63" t="s">
        <v>85</v>
      </c>
      <c r="C116" s="220" t="s">
        <v>143</v>
      </c>
      <c r="D116" s="220">
        <v>0.13461538461538458</v>
      </c>
      <c r="E116" s="220">
        <v>-0.1460674157303371</v>
      </c>
      <c r="F116" s="220">
        <v>-6.6646191646191677E-2</v>
      </c>
      <c r="G116" s="220">
        <v>-6.8669527896995763E-2</v>
      </c>
      <c r="H116" s="221">
        <v>-9.0350128095644799E-2</v>
      </c>
      <c r="I116" s="220">
        <v>-0.18885522959183676</v>
      </c>
      <c r="J116" s="221">
        <v>-0.15750856024783955</v>
      </c>
    </row>
    <row r="117" spans="2:10" ht="15" hidden="1" customHeight="1" outlineLevel="1">
      <c r="B117" s="63" t="s">
        <v>84</v>
      </c>
      <c r="C117" s="220">
        <v>-0.5</v>
      </c>
      <c r="D117" s="220">
        <v>0.14285714285714279</v>
      </c>
      <c r="E117" s="220">
        <v>0.16047904191616769</v>
      </c>
      <c r="F117" s="220">
        <v>0.24293527803099368</v>
      </c>
      <c r="G117" s="220">
        <v>0.29104477611940305</v>
      </c>
      <c r="H117" s="221">
        <v>0.21771678103555825</v>
      </c>
      <c r="I117" s="220">
        <v>0.1005368472425574</v>
      </c>
      <c r="J117" s="221">
        <v>0.14070351758793964</v>
      </c>
    </row>
    <row r="118" spans="2:10" ht="15" hidden="1" customHeight="1" outlineLevel="1">
      <c r="B118" s="63" t="s">
        <v>83</v>
      </c>
      <c r="C118" s="220">
        <v>0.39999999999999991</v>
      </c>
      <c r="D118" s="220">
        <v>-0.36486486486486491</v>
      </c>
      <c r="E118" s="220">
        <v>0.33732317736670292</v>
      </c>
      <c r="F118" s="220">
        <v>-1.8607123870282294E-3</v>
      </c>
      <c r="G118" s="220">
        <v>0.69696969696969702</v>
      </c>
      <c r="H118" s="221">
        <v>9.5906664030057431E-2</v>
      </c>
      <c r="I118" s="220">
        <v>4.3321299638989119E-2</v>
      </c>
      <c r="J118" s="221">
        <v>6.3215381162564421E-2</v>
      </c>
    </row>
    <row r="119" spans="2:10" ht="15" hidden="1" customHeight="1" outlineLevel="1">
      <c r="B119" s="63" t="s">
        <v>82</v>
      </c>
      <c r="C119" s="220">
        <v>1.0666666666666669</v>
      </c>
      <c r="D119" s="220">
        <v>0.58823529411764697</v>
      </c>
      <c r="E119" s="220">
        <v>-0.10614152202937255</v>
      </c>
      <c r="F119" s="220">
        <v>-0.20529309918377447</v>
      </c>
      <c r="G119" s="220">
        <v>0.23705722070844693</v>
      </c>
      <c r="H119" s="221">
        <v>-0.14328757951121529</v>
      </c>
      <c r="I119" s="220">
        <v>2.6934435912581156E-2</v>
      </c>
      <c r="J119" s="221">
        <v>-4.3493316711683661E-2</v>
      </c>
    </row>
    <row r="120" spans="2:10" ht="15" hidden="1" customHeight="1" outlineLevel="1">
      <c r="B120" s="63" t="s">
        <v>81</v>
      </c>
      <c r="C120" s="220">
        <v>0.1785714285714286</v>
      </c>
      <c r="D120" s="220">
        <v>7.6923076923076872E-2</v>
      </c>
      <c r="E120" s="220">
        <v>-0.18873576992210905</v>
      </c>
      <c r="F120" s="220">
        <v>7.1207430340556321E-3</v>
      </c>
      <c r="G120" s="220">
        <v>0.93714285714285706</v>
      </c>
      <c r="H120" s="221">
        <v>-2.1353670162059135E-2</v>
      </c>
      <c r="I120" s="220">
        <v>-0.10244496072574405</v>
      </c>
      <c r="J120" s="221">
        <v>-7.2668720246429563E-2</v>
      </c>
    </row>
    <row r="121" spans="2:10" ht="15" hidden="1" customHeight="1" outlineLevel="1">
      <c r="B121" s="63" t="s">
        <v>80</v>
      </c>
      <c r="C121" s="220">
        <v>0.6875</v>
      </c>
      <c r="D121" s="220">
        <v>0.4946236559139785</v>
      </c>
      <c r="E121" s="220">
        <v>-4.1189931350114395E-2</v>
      </c>
      <c r="F121" s="220">
        <v>-0.16929363689433741</v>
      </c>
      <c r="G121" s="220">
        <v>2.6557377049180326</v>
      </c>
      <c r="H121" s="221">
        <v>-5.013876040703058E-2</v>
      </c>
      <c r="I121" s="220">
        <v>0.24147442326980939</v>
      </c>
      <c r="J121" s="221">
        <v>0.12368283386891865</v>
      </c>
    </row>
    <row r="122" spans="2:10" ht="15" hidden="1" customHeight="1" outlineLevel="1">
      <c r="B122" s="63" t="s">
        <v>79</v>
      </c>
      <c r="C122" s="220">
        <v>7.8947368421052655E-2</v>
      </c>
      <c r="D122" s="220">
        <v>-0.34265734265734271</v>
      </c>
      <c r="E122" s="220">
        <v>7.7288135593220231E-2</v>
      </c>
      <c r="F122" s="220">
        <v>-6.0454241816967236E-2</v>
      </c>
      <c r="G122" s="220">
        <v>-5.4487179487179516E-2</v>
      </c>
      <c r="H122" s="221">
        <v>-2.6199113260781948E-2</v>
      </c>
      <c r="I122" s="220">
        <v>0.49243040859514897</v>
      </c>
      <c r="J122" s="221">
        <v>0.26069338135974784</v>
      </c>
    </row>
    <row r="123" spans="2:10" collapsed="1">
      <c r="B123" s="227">
        <v>2003</v>
      </c>
      <c r="C123" s="229">
        <v>0.87096774193548376</v>
      </c>
      <c r="D123" s="229">
        <v>-1.0496183206106902E-2</v>
      </c>
      <c r="E123" s="229">
        <v>-9.3495696973245113E-2</v>
      </c>
      <c r="F123" s="229">
        <v>-5.2354162114922387E-2</v>
      </c>
      <c r="G123" s="229">
        <v>9.9146807884672006E-2</v>
      </c>
      <c r="H123" s="229">
        <v>-5.18772501285788E-2</v>
      </c>
      <c r="I123" s="229">
        <v>4.5938774701992369E-3</v>
      </c>
      <c r="J123" s="229">
        <v>-1.6079430629997393E-2</v>
      </c>
    </row>
    <row r="124" spans="2:10" ht="15" hidden="1" customHeight="1" outlineLevel="1">
      <c r="B124" s="63" t="s">
        <v>90</v>
      </c>
      <c r="C124" s="220">
        <v>-0.66666666666666674</v>
      </c>
      <c r="D124" s="220">
        <v>0.14925373134328357</v>
      </c>
      <c r="E124" s="220">
        <v>-9.9593495934959364E-2</v>
      </c>
      <c r="F124" s="220">
        <v>-0.19421924568205851</v>
      </c>
      <c r="G124" s="220">
        <v>2.5909090909090908</v>
      </c>
      <c r="H124" s="221">
        <v>-5.555555555555558E-2</v>
      </c>
      <c r="I124" s="220">
        <v>0.14061230018965043</v>
      </c>
      <c r="J124" s="221">
        <v>6.4500082904990874E-2</v>
      </c>
    </row>
    <row r="125" spans="2:10" ht="15" hidden="1" customHeight="1" outlineLevel="1">
      <c r="B125" s="63" t="s">
        <v>89</v>
      </c>
      <c r="C125" s="220">
        <v>-0.67647058823529416</v>
      </c>
      <c r="D125" s="220">
        <v>0.16101694915254239</v>
      </c>
      <c r="E125" s="220">
        <v>-0.27814175104228711</v>
      </c>
      <c r="F125" s="220">
        <v>-0.19698692438885734</v>
      </c>
      <c r="G125" s="220">
        <v>1.2281879194630871</v>
      </c>
      <c r="H125" s="221">
        <v>-0.17842851946162241</v>
      </c>
      <c r="I125" s="220">
        <v>0.13126823169884716</v>
      </c>
      <c r="J125" s="221">
        <v>-2.8353154288414117E-3</v>
      </c>
    </row>
    <row r="126" spans="2:10" ht="15" hidden="1" customHeight="1" outlineLevel="1">
      <c r="B126" s="63" t="s">
        <v>88</v>
      </c>
      <c r="C126" s="220">
        <v>-0.98843930635838151</v>
      </c>
      <c r="D126" s="220">
        <v>0.40259740259740262</v>
      </c>
      <c r="E126" s="220">
        <v>-0.14102564102564108</v>
      </c>
      <c r="F126" s="220">
        <v>-0.28844463971880496</v>
      </c>
      <c r="G126" s="220">
        <v>0.14134275618374548</v>
      </c>
      <c r="H126" s="221">
        <v>-0.2457486832204665</v>
      </c>
      <c r="I126" s="220">
        <v>1.2292358803986714E-2</v>
      </c>
      <c r="J126" s="221">
        <v>-9.7097288676236015E-2</v>
      </c>
    </row>
    <row r="127" spans="2:10" ht="15" hidden="1" customHeight="1" outlineLevel="1">
      <c r="B127" s="63" t="s">
        <v>87</v>
      </c>
      <c r="C127" s="220">
        <v>-0.55102040816326525</v>
      </c>
      <c r="D127" s="220">
        <v>-0.31081081081081086</v>
      </c>
      <c r="E127" s="220">
        <v>-0.19999999999999996</v>
      </c>
      <c r="F127" s="220">
        <v>-5.919946182307434E-2</v>
      </c>
      <c r="G127" s="220">
        <v>1</v>
      </c>
      <c r="H127" s="221">
        <v>-7.2650522106198601E-2</v>
      </c>
      <c r="I127" s="220">
        <v>-3.2025074952303112E-2</v>
      </c>
      <c r="J127" s="221">
        <v>-4.7470225525804599E-2</v>
      </c>
    </row>
    <row r="128" spans="2:10" ht="15" hidden="1" customHeight="1" outlineLevel="1">
      <c r="B128" s="63" t="s">
        <v>86</v>
      </c>
      <c r="C128" s="220">
        <v>-0.63636363636363635</v>
      </c>
      <c r="D128" s="220">
        <v>-0.41666666666666663</v>
      </c>
      <c r="E128" s="220">
        <v>-0.123991935483871</v>
      </c>
      <c r="F128" s="220">
        <v>-9.5271700776287882E-2</v>
      </c>
      <c r="G128" s="220">
        <v>3.4102564102564106</v>
      </c>
      <c r="H128" s="221">
        <v>-8.3825025432349931E-2</v>
      </c>
      <c r="I128" s="220">
        <v>-2.7828559821247212E-2</v>
      </c>
      <c r="J128" s="221">
        <v>-4.6473816137118096E-2</v>
      </c>
    </row>
    <row r="129" spans="2:10" ht="15" hidden="1" customHeight="1" outlineLevel="1">
      <c r="B129" s="63" t="s">
        <v>85</v>
      </c>
      <c r="C129" s="220">
        <v>-1</v>
      </c>
      <c r="D129" s="220">
        <v>0.67741935483870974</v>
      </c>
      <c r="E129" s="220">
        <v>0.10823754789272022</v>
      </c>
      <c r="F129" s="220">
        <v>7.458745874587458E-2</v>
      </c>
      <c r="G129" s="220">
        <v>0.46540880503144644</v>
      </c>
      <c r="H129" s="221">
        <v>9.6031448895544713E-2</v>
      </c>
      <c r="I129" s="220">
        <v>0.32348596750369274</v>
      </c>
      <c r="J129" s="221">
        <v>0.24149797570850207</v>
      </c>
    </row>
    <row r="130" spans="2:10" ht="15" hidden="1" customHeight="1" outlineLevel="1">
      <c r="B130" s="63" t="s">
        <v>84</v>
      </c>
      <c r="C130" s="220">
        <v>4.5</v>
      </c>
      <c r="D130" s="220">
        <v>0</v>
      </c>
      <c r="E130" s="220">
        <v>-0.33199999999999996</v>
      </c>
      <c r="F130" s="220">
        <v>-0.18980797636632196</v>
      </c>
      <c r="G130" s="220">
        <v>0.35353535353535359</v>
      </c>
      <c r="H130" s="221">
        <v>-0.21460068593826553</v>
      </c>
      <c r="I130" s="220">
        <v>-0.11426512968299707</v>
      </c>
      <c r="J130" s="221">
        <v>-0.15142442387951371</v>
      </c>
    </row>
    <row r="131" spans="2:10" ht="15" hidden="1" customHeight="1" outlineLevel="1">
      <c r="B131" s="63" t="s">
        <v>83</v>
      </c>
      <c r="C131" s="220">
        <v>-0.70588235294117641</v>
      </c>
      <c r="D131" s="220">
        <v>0.39622641509433953</v>
      </c>
      <c r="E131" s="220">
        <v>-0.22118644067796611</v>
      </c>
      <c r="F131" s="220">
        <v>0.28791509756932565</v>
      </c>
      <c r="G131" s="220">
        <v>-6.8965517241379337E-2</v>
      </c>
      <c r="H131" s="221">
        <v>0.12628062360801784</v>
      </c>
      <c r="I131" s="220">
        <v>0.11663531308787967</v>
      </c>
      <c r="J131" s="221">
        <v>0.12026483405967148</v>
      </c>
    </row>
    <row r="132" spans="2:10" ht="15" hidden="1" customHeight="1" outlineLevel="1">
      <c r="B132" s="63" t="s">
        <v>82</v>
      </c>
      <c r="C132" s="220">
        <v>-0.42307692307692313</v>
      </c>
      <c r="D132" s="220">
        <v>-0.3928571428571429</v>
      </c>
      <c r="E132" s="220">
        <v>2.9553264604810892E-2</v>
      </c>
      <c r="F132" s="220">
        <v>0.34363575938850111</v>
      </c>
      <c r="G132" s="220">
        <v>1.0164835164835164</v>
      </c>
      <c r="H132" s="221">
        <v>0.25609756097560976</v>
      </c>
      <c r="I132" s="220">
        <v>6.1442006269592397E-2</v>
      </c>
      <c r="J132" s="221">
        <v>0.13416071007776287</v>
      </c>
    </row>
    <row r="133" spans="2:10" ht="15" hidden="1" customHeight="1" outlineLevel="1">
      <c r="B133" s="63" t="s">
        <v>81</v>
      </c>
      <c r="C133" s="220">
        <v>-0.77419354838709675</v>
      </c>
      <c r="D133" s="220">
        <v>0.36190476190476195</v>
      </c>
      <c r="E133" s="220">
        <v>-0.23755139333028785</v>
      </c>
      <c r="F133" s="220">
        <v>-8.9627959413754232E-2</v>
      </c>
      <c r="G133" s="220">
        <v>-0.52185792349726778</v>
      </c>
      <c r="H133" s="221">
        <v>-0.1716677195198989</v>
      </c>
      <c r="I133" s="220">
        <v>-0.1393887460725507</v>
      </c>
      <c r="J133" s="221">
        <v>-0.1515295515295515</v>
      </c>
    </row>
    <row r="134" spans="2:10" ht="15" hidden="1" customHeight="1" outlineLevel="1">
      <c r="B134" s="63" t="s">
        <v>80</v>
      </c>
      <c r="C134" s="220">
        <v>-0.84466019417475735</v>
      </c>
      <c r="D134" s="220">
        <v>0.40909090909090917</v>
      </c>
      <c r="E134" s="220">
        <v>-7.5132275132275161E-2</v>
      </c>
      <c r="F134" s="220">
        <v>4.931087289433389E-2</v>
      </c>
      <c r="G134" s="220">
        <v>-0.66391184573002748</v>
      </c>
      <c r="H134" s="221">
        <v>-4.9586776859504078E-2</v>
      </c>
      <c r="I134" s="220">
        <v>0.10593455352190784</v>
      </c>
      <c r="J134" s="221">
        <v>3.7367237770369766E-2</v>
      </c>
    </row>
    <row r="135" spans="2:10" ht="15" hidden="1" customHeight="1" outlineLevel="1">
      <c r="B135" s="63" t="s">
        <v>79</v>
      </c>
      <c r="C135" s="220">
        <v>-7.3170731707317027E-2</v>
      </c>
      <c r="D135" s="220">
        <v>1.2698412698412698</v>
      </c>
      <c r="E135" s="220">
        <v>-0.14887478361223316</v>
      </c>
      <c r="F135" s="220">
        <v>0.17457826598666148</v>
      </c>
      <c r="G135" s="220">
        <v>-4.2944785276073594E-2</v>
      </c>
      <c r="H135" s="221">
        <v>5.3056027164685826E-2</v>
      </c>
      <c r="I135" s="220">
        <v>-0.20817220933230218</v>
      </c>
      <c r="J135" s="221">
        <v>-0.1094627105052125</v>
      </c>
    </row>
    <row r="136" spans="2:10" collapsed="1">
      <c r="B136" s="227">
        <v>2002</v>
      </c>
      <c r="C136" s="229">
        <v>-0.72807017543859653</v>
      </c>
      <c r="D136" s="229">
        <v>0.21577726218097437</v>
      </c>
      <c r="E136" s="229">
        <v>-0.13465727747099654</v>
      </c>
      <c r="F136" s="229">
        <v>-2.9885544722339952E-2</v>
      </c>
      <c r="G136" s="229">
        <v>0.30180007659900432</v>
      </c>
      <c r="H136" s="229">
        <v>-5.3698896820246644E-2</v>
      </c>
      <c r="I136" s="229">
        <v>2.957096113268709E-2</v>
      </c>
      <c r="J136" s="229">
        <v>-2.5603625823980014E-3</v>
      </c>
    </row>
    <row r="137" spans="2:10" ht="15" hidden="1" customHeight="1" outlineLevel="1">
      <c r="B137" s="63" t="s">
        <v>90</v>
      </c>
      <c r="C137" s="220">
        <v>-0.25</v>
      </c>
      <c r="D137" s="220">
        <v>0.48888888888888893</v>
      </c>
      <c r="E137" s="220">
        <v>4.0902679830747468E-2</v>
      </c>
      <c r="F137" s="220">
        <v>0.15560081466395115</v>
      </c>
      <c r="G137" s="220">
        <v>-0.50282485875706207</v>
      </c>
      <c r="H137" s="221">
        <v>6.5331208741179259E-2</v>
      </c>
      <c r="I137" s="220">
        <v>-0.13468526550228577</v>
      </c>
      <c r="J137" s="221">
        <v>-6.669761683689257E-2</v>
      </c>
    </row>
    <row r="138" spans="2:10" ht="15" hidden="1" customHeight="1" outlineLevel="1">
      <c r="B138" s="63" t="s">
        <v>89</v>
      </c>
      <c r="C138" s="220">
        <v>-0.6179775280898876</v>
      </c>
      <c r="D138" s="220">
        <v>0.61643835616438358</v>
      </c>
      <c r="E138" s="220">
        <v>5.7971014492753659E-2</v>
      </c>
      <c r="F138" s="220">
        <v>0.12539987204094682</v>
      </c>
      <c r="G138" s="220">
        <v>-0.56686046511627908</v>
      </c>
      <c r="H138" s="221">
        <v>5.345851695727144E-2</v>
      </c>
      <c r="I138" s="220">
        <v>-4.6868793856745694E-2</v>
      </c>
      <c r="J138" s="221">
        <v>-5.8722204823050683E-3</v>
      </c>
    </row>
    <row r="139" spans="2:10" ht="15" hidden="1" customHeight="1" outlineLevel="1">
      <c r="B139" s="63" t="s">
        <v>88</v>
      </c>
      <c r="C139" s="220">
        <v>0.23571428571428577</v>
      </c>
      <c r="D139" s="220">
        <v>-0.3125</v>
      </c>
      <c r="E139" s="220">
        <v>-0.16711158569140416</v>
      </c>
      <c r="F139" s="220">
        <v>7.841743662639189E-2</v>
      </c>
      <c r="G139" s="220">
        <v>-0.78314176245210732</v>
      </c>
      <c r="H139" s="221">
        <v>-0.13148608025094755</v>
      </c>
      <c r="I139" s="220">
        <v>-0.11911033069944399</v>
      </c>
      <c r="J139" s="221">
        <v>-0.12439950843481173</v>
      </c>
    </row>
    <row r="140" spans="2:10" ht="15" hidden="1" customHeight="1" outlineLevel="1">
      <c r="B140" s="63" t="s">
        <v>87</v>
      </c>
      <c r="C140" s="220">
        <v>2.0625</v>
      </c>
      <c r="D140" s="220">
        <v>-0.19565217391304346</v>
      </c>
      <c r="E140" s="220">
        <v>-7.5165806927044998E-2</v>
      </c>
      <c r="F140" s="220">
        <v>-5.0159744408945661E-2</v>
      </c>
      <c r="G140" s="220">
        <v>-0.36170212765957444</v>
      </c>
      <c r="H140" s="221">
        <v>-6.8115942028985521E-2</v>
      </c>
      <c r="I140" s="220">
        <v>-9.4297704270550509E-2</v>
      </c>
      <c r="J140" s="221">
        <v>-8.4519022579647385E-2</v>
      </c>
    </row>
    <row r="141" spans="2:10" ht="15" hidden="1" customHeight="1" outlineLevel="1">
      <c r="B141" s="63" t="s">
        <v>86</v>
      </c>
      <c r="C141" s="220">
        <v>-0.75555555555555554</v>
      </c>
      <c r="D141" s="220">
        <v>-0.52631578947368429</v>
      </c>
      <c r="E141" s="220">
        <v>0.14483554529717257</v>
      </c>
      <c r="F141" s="220">
        <v>-3.6709721278042173E-2</v>
      </c>
      <c r="G141" s="220">
        <v>-0.72727272727272729</v>
      </c>
      <c r="H141" s="221">
        <v>-1.3844301765650102E-2</v>
      </c>
      <c r="I141" s="220">
        <v>0.2837027379400261</v>
      </c>
      <c r="J141" s="221">
        <v>0.16650861387703486</v>
      </c>
    </row>
    <row r="142" spans="2:10" ht="15" hidden="1" customHeight="1" outlineLevel="1">
      <c r="B142" s="63" t="s">
        <v>85</v>
      </c>
      <c r="C142" s="220">
        <v>-0.55263157894736836</v>
      </c>
      <c r="D142" s="220">
        <v>0.34782608695652173</v>
      </c>
      <c r="E142" s="220">
        <v>-0.10386266094420604</v>
      </c>
      <c r="F142" s="220">
        <v>-0.21887084300077342</v>
      </c>
      <c r="G142" s="220">
        <v>-0.34567901234567899</v>
      </c>
      <c r="H142" s="221">
        <v>-0.18455197679743551</v>
      </c>
      <c r="I142" s="220">
        <v>-0.1006736882057121</v>
      </c>
      <c r="J142" s="221">
        <v>-0.13282621416032769</v>
      </c>
    </row>
    <row r="143" spans="2:10" ht="15" hidden="1" customHeight="1" outlineLevel="1">
      <c r="B143" s="63" t="s">
        <v>84</v>
      </c>
      <c r="C143" s="220">
        <v>-0.88235294117647056</v>
      </c>
      <c r="D143" s="220">
        <v>-0.27586206896551724</v>
      </c>
      <c r="E143" s="220">
        <v>-2.34375E-2</v>
      </c>
      <c r="F143" s="220">
        <v>-1.5272727272727327E-2</v>
      </c>
      <c r="G143" s="220">
        <v>-0.26119402985074625</v>
      </c>
      <c r="H143" s="221">
        <v>-3.4303288384196828E-2</v>
      </c>
      <c r="I143" s="220">
        <v>7.9147877468511929E-2</v>
      </c>
      <c r="J143" s="221">
        <v>3.4152749108650848E-2</v>
      </c>
    </row>
    <row r="144" spans="2:10" ht="15" hidden="1" customHeight="1" outlineLevel="1">
      <c r="B144" s="63" t="s">
        <v>83</v>
      </c>
      <c r="C144" s="220">
        <v>-0.7384615384615385</v>
      </c>
      <c r="D144" s="220">
        <v>-0.1166666666666667</v>
      </c>
      <c r="E144" s="220">
        <v>4.2402826855123754E-2</v>
      </c>
      <c r="F144" s="220">
        <v>-0.11134773349558869</v>
      </c>
      <c r="G144" s="220">
        <v>0.27091633466135456</v>
      </c>
      <c r="H144" s="221">
        <v>-6.3607924921793568E-2</v>
      </c>
      <c r="I144" s="220">
        <v>-2.6680617316243826E-2</v>
      </c>
      <c r="J144" s="221">
        <v>-4.0913109878627174E-2</v>
      </c>
    </row>
    <row r="145" spans="2:10" ht="15" hidden="1" customHeight="1" outlineLevel="1">
      <c r="B145" s="63" t="s">
        <v>82</v>
      </c>
      <c r="C145" s="220">
        <v>-0.56666666666666665</v>
      </c>
      <c r="D145" s="220">
        <v>0.23529411764705888</v>
      </c>
      <c r="E145" s="220">
        <v>1.182197496522952E-2</v>
      </c>
      <c r="F145" s="220">
        <v>-3.6811779769526209E-2</v>
      </c>
      <c r="G145" s="220">
        <v>-0.59645232815964522</v>
      </c>
      <c r="H145" s="221">
        <v>-7.4888154055631206E-2</v>
      </c>
      <c r="I145" s="220">
        <v>-6.7360542626593412E-2</v>
      </c>
      <c r="J145" s="221">
        <v>-7.0186970493718914E-2</v>
      </c>
    </row>
    <row r="146" spans="2:10" ht="15" hidden="1" customHeight="1" outlineLevel="1">
      <c r="B146" s="63" t="s">
        <v>81</v>
      </c>
      <c r="C146" s="220">
        <v>3.1333333333333337</v>
      </c>
      <c r="D146" s="220">
        <v>-5.4054054054054057E-2</v>
      </c>
      <c r="E146" s="220">
        <v>0.11512990320937333</v>
      </c>
      <c r="F146" s="220">
        <v>-9.3973442288049047E-2</v>
      </c>
      <c r="G146" s="220">
        <v>0.43529411764705883</v>
      </c>
      <c r="H146" s="221">
        <v>9.0836653386454635E-3</v>
      </c>
      <c r="I146" s="220">
        <v>0.22127906976744183</v>
      </c>
      <c r="J146" s="221">
        <v>0.13176470588235301</v>
      </c>
    </row>
    <row r="147" spans="2:10" ht="15" hidden="1" customHeight="1" outlineLevel="1">
      <c r="B147" s="63" t="s">
        <v>80</v>
      </c>
      <c r="C147" s="220">
        <v>9.8039215686274161E-3</v>
      </c>
      <c r="D147" s="220">
        <v>-0.16455696202531644</v>
      </c>
      <c r="E147" s="220">
        <v>5.46875E-2</v>
      </c>
      <c r="F147" s="220">
        <v>0.26013122346584328</v>
      </c>
      <c r="G147" s="220">
        <v>9.0090090090090058E-2</v>
      </c>
      <c r="H147" s="221">
        <v>0.16132325913824785</v>
      </c>
      <c r="I147" s="220">
        <v>-0.10841884040054395</v>
      </c>
      <c r="J147" s="221">
        <v>-6.699522562759852E-3</v>
      </c>
    </row>
    <row r="148" spans="2:10" ht="15" hidden="1" customHeight="1" outlineLevel="1">
      <c r="B148" s="63" t="s">
        <v>79</v>
      </c>
      <c r="C148" s="220">
        <v>-0.57731958762886593</v>
      </c>
      <c r="D148" s="220">
        <v>-3.0769230769230771E-2</v>
      </c>
      <c r="E148" s="220">
        <v>0.14920424403183019</v>
      </c>
      <c r="F148" s="220">
        <v>0.28413098236775824</v>
      </c>
      <c r="G148" s="220">
        <v>1.0248447204968945</v>
      </c>
      <c r="H148" s="221">
        <v>0.23480083857442358</v>
      </c>
      <c r="I148" s="220">
        <v>3.2472717593824862E-2</v>
      </c>
      <c r="J148" s="221">
        <v>0.10061782877316849</v>
      </c>
    </row>
    <row r="149" spans="2:10" collapsed="1">
      <c r="B149" s="227">
        <v>2001</v>
      </c>
      <c r="C149" s="229">
        <v>-0.21828571428571431</v>
      </c>
      <c r="D149" s="229">
        <v>-1.8223234624145768E-2</v>
      </c>
      <c r="E149" s="229">
        <v>1.6897635361392993E-2</v>
      </c>
      <c r="F149" s="229">
        <v>9.0359835320537041E-3</v>
      </c>
      <c r="G149" s="229">
        <v>-0.37966262770254222</v>
      </c>
      <c r="H149" s="229">
        <v>-1.8143009605122717E-2</v>
      </c>
      <c r="I149" s="229">
        <v>-1.3812238004764943E-2</v>
      </c>
      <c r="J149" s="229">
        <v>-1.5487871018637245E-2</v>
      </c>
    </row>
    <row r="150" spans="2:10" ht="15" hidden="1" customHeight="1" outlineLevel="1">
      <c r="B150" s="63" t="s">
        <v>90</v>
      </c>
      <c r="C150" s="220">
        <v>1.3030303030303032</v>
      </c>
      <c r="D150" s="220">
        <v>0.91489361702127669</v>
      </c>
      <c r="E150" s="220">
        <v>-8.3916083916083517E-3</v>
      </c>
      <c r="F150" s="220">
        <v>0.37074260189838082</v>
      </c>
      <c r="G150" s="220">
        <v>0.92391304347826098</v>
      </c>
      <c r="H150" s="221">
        <v>0.26054519368723095</v>
      </c>
      <c r="I150" s="220">
        <v>0.37441598195585635</v>
      </c>
      <c r="J150" s="221">
        <v>0.33347090383821709</v>
      </c>
    </row>
    <row r="151" spans="2:10" ht="15" hidden="1" customHeight="1" outlineLevel="1">
      <c r="B151" s="63" t="s">
        <v>89</v>
      </c>
      <c r="C151" s="220">
        <v>1.9666666666666668</v>
      </c>
      <c r="D151" s="220">
        <v>0.78048780487804881</v>
      </c>
      <c r="E151" s="220">
        <v>-0.29623059866962309</v>
      </c>
      <c r="F151" s="220">
        <v>-5.3874092009685182E-2</v>
      </c>
      <c r="G151" s="220">
        <v>-0.10416666666666663</v>
      </c>
      <c r="H151" s="221">
        <v>-0.13219155304289987</v>
      </c>
      <c r="I151" s="220">
        <v>4.7863485016648166E-2</v>
      </c>
      <c r="J151" s="221">
        <v>-3.4034185448494902E-2</v>
      </c>
    </row>
    <row r="152" spans="2:10" ht="15" hidden="1" customHeight="1" outlineLevel="1">
      <c r="B152" s="63" t="s">
        <v>88</v>
      </c>
      <c r="C152" s="220">
        <v>-1.4084507042253502E-2</v>
      </c>
      <c r="D152" s="220">
        <v>1.9473684210526314</v>
      </c>
      <c r="E152" s="220">
        <v>-5.3083923154701673E-2</v>
      </c>
      <c r="F152" s="220">
        <v>-3.2102728731942198E-2</v>
      </c>
      <c r="G152" s="220">
        <v>1.5538160469667317</v>
      </c>
      <c r="H152" s="221">
        <v>8.8335704125177772E-2</v>
      </c>
      <c r="I152" s="220">
        <v>2.0101502637078328E-2</v>
      </c>
      <c r="J152" s="221">
        <v>4.8187833011300363E-2</v>
      </c>
    </row>
    <row r="153" spans="2:10" ht="15" hidden="1" customHeight="1" outlineLevel="1">
      <c r="B153" s="63" t="s">
        <v>87</v>
      </c>
      <c r="C153" s="220">
        <v>-0.6</v>
      </c>
      <c r="D153" s="220">
        <v>0.87755102040816335</v>
      </c>
      <c r="E153" s="220">
        <v>-9.6537949400798961E-2</v>
      </c>
      <c r="F153" s="220">
        <v>0.14820249449743206</v>
      </c>
      <c r="G153" s="220">
        <v>-0.12313432835820892</v>
      </c>
      <c r="H153" s="221">
        <v>5.3435114503816772E-2</v>
      </c>
      <c r="I153" s="220">
        <v>0.10789005879939828</v>
      </c>
      <c r="J153" s="221">
        <v>8.6905362245755624E-2</v>
      </c>
    </row>
    <row r="154" spans="2:10" ht="15" hidden="1" customHeight="1" outlineLevel="1">
      <c r="B154" s="63" t="s">
        <v>86</v>
      </c>
      <c r="C154" s="220">
        <v>1.6470588235294117</v>
      </c>
      <c r="D154" s="220">
        <v>2.04</v>
      </c>
      <c r="E154" s="220">
        <v>-6.4254859611231119E-2</v>
      </c>
      <c r="F154" s="220">
        <v>5.9035277177825751E-2</v>
      </c>
      <c r="G154" s="220">
        <v>-0.39915966386554624</v>
      </c>
      <c r="H154" s="221">
        <v>1.1568906028008863E-2</v>
      </c>
      <c r="I154" s="220">
        <v>-0.24559850496705027</v>
      </c>
      <c r="J154" s="221">
        <v>-0.16165363720683712</v>
      </c>
    </row>
    <row r="155" spans="2:10" ht="15" hidden="1" customHeight="1" outlineLevel="1">
      <c r="B155" s="63" t="s">
        <v>85</v>
      </c>
      <c r="C155" s="220">
        <v>0.20634920634920628</v>
      </c>
      <c r="D155" s="220">
        <v>-0.36111111111111116</v>
      </c>
      <c r="E155" s="220">
        <v>0.15004935834155964</v>
      </c>
      <c r="F155" s="220">
        <v>0.45063575168287207</v>
      </c>
      <c r="G155" s="220">
        <v>0.5</v>
      </c>
      <c r="H155" s="221">
        <v>0.32049989921386812</v>
      </c>
      <c r="I155" s="220">
        <v>-0.15546117477361965</v>
      </c>
      <c r="J155" s="221">
        <v>-2.006880733944949E-2</v>
      </c>
    </row>
    <row r="156" spans="2:10" ht="15" hidden="1" customHeight="1" outlineLevel="1">
      <c r="B156" s="63" t="s">
        <v>84</v>
      </c>
      <c r="C156" s="220">
        <v>-0.17073170731707321</v>
      </c>
      <c r="D156" s="220">
        <v>-0.34090909090909094</v>
      </c>
      <c r="E156" s="220">
        <v>0.11498257839721249</v>
      </c>
      <c r="F156" s="220">
        <v>0.14250103863730779</v>
      </c>
      <c r="G156" s="220">
        <v>1.5151515151515138E-2</v>
      </c>
      <c r="H156" s="221">
        <v>0.12062566277836684</v>
      </c>
      <c r="I156" s="220">
        <v>2.2416534181240122E-2</v>
      </c>
      <c r="J156" s="221">
        <v>5.9232756907175554E-2</v>
      </c>
    </row>
    <row r="157" spans="2:10" ht="15" hidden="1" customHeight="1" outlineLevel="1">
      <c r="B157" s="63" t="s">
        <v>83</v>
      </c>
      <c r="C157" s="220">
        <v>0.1206896551724137</v>
      </c>
      <c r="D157" s="220">
        <v>0.25</v>
      </c>
      <c r="E157" s="220">
        <v>-9.3674939951961522E-2</v>
      </c>
      <c r="F157" s="220">
        <v>-3.2381513099793979E-2</v>
      </c>
      <c r="G157" s="220">
        <v>-0.2416918429003021</v>
      </c>
      <c r="H157" s="221">
        <v>-5.665945307889042E-2</v>
      </c>
      <c r="I157" s="220">
        <v>3.9141070943191192E-2</v>
      </c>
      <c r="J157" s="221">
        <v>0</v>
      </c>
    </row>
    <row r="158" spans="2:10" ht="15" hidden="1" customHeight="1" outlineLevel="1">
      <c r="B158" s="63" t="s">
        <v>82</v>
      </c>
      <c r="C158" s="220">
        <v>0.30434782608695654</v>
      </c>
      <c r="D158" s="220">
        <v>0.41666666666666674</v>
      </c>
      <c r="E158" s="220">
        <v>-5.4569362261669974E-2</v>
      </c>
      <c r="F158" s="220">
        <v>-0.17354497354497356</v>
      </c>
      <c r="G158" s="220">
        <v>0.32647058823529407</v>
      </c>
      <c r="H158" s="221">
        <v>-0.10357454228421969</v>
      </c>
      <c r="I158" s="220">
        <v>-2.1288771889664604E-2</v>
      </c>
      <c r="J158" s="221">
        <v>-5.3897180762852437E-2</v>
      </c>
    </row>
    <row r="159" spans="2:10" ht="15" hidden="1" customHeight="1" outlineLevel="1">
      <c r="B159" s="63" t="s">
        <v>81</v>
      </c>
      <c r="C159" s="220">
        <v>-0.4</v>
      </c>
      <c r="D159" s="220">
        <v>0.23333333333333339</v>
      </c>
      <c r="E159" s="220">
        <v>0.39914468995010699</v>
      </c>
      <c r="F159" s="220">
        <v>0.1993874425727411</v>
      </c>
      <c r="G159" s="220">
        <v>2.8225806451612989E-2</v>
      </c>
      <c r="H159" s="221">
        <v>0.24109968354430378</v>
      </c>
      <c r="I159" s="220">
        <v>0.15731395505315571</v>
      </c>
      <c r="J159" s="221">
        <v>0.19123888844398174</v>
      </c>
    </row>
    <row r="160" spans="2:10" ht="15" hidden="1" customHeight="1" outlineLevel="1">
      <c r="B160" s="63" t="s">
        <v>80</v>
      </c>
      <c r="C160" s="220">
        <v>2.0909090909090908</v>
      </c>
      <c r="D160" s="220">
        <v>0.83720930232558133</v>
      </c>
      <c r="E160" s="220">
        <v>0.20673400673400666</v>
      </c>
      <c r="F160" s="220">
        <v>-0.19157566302652107</v>
      </c>
      <c r="G160" s="220">
        <v>0.18505338078291822</v>
      </c>
      <c r="H160" s="221">
        <v>-2.972062611452353E-2</v>
      </c>
      <c r="I160" s="220">
        <v>-7.4167334325283329E-2</v>
      </c>
      <c r="J160" s="221">
        <v>-5.7893209518282029E-2</v>
      </c>
    </row>
    <row r="161" spans="2:10" ht="15" hidden="1" customHeight="1" outlineLevel="1">
      <c r="B161" s="63" t="s">
        <v>79</v>
      </c>
      <c r="C161" s="220">
        <v>1.0638297872340425</v>
      </c>
      <c r="D161" s="220">
        <v>8.3333333333333259E-2</v>
      </c>
      <c r="E161" s="220">
        <v>-9.0470446320868536E-2</v>
      </c>
      <c r="F161" s="220">
        <v>-0.34358465608465605</v>
      </c>
      <c r="G161" s="220">
        <v>-0.41025641025641024</v>
      </c>
      <c r="H161" s="221">
        <v>-0.24614776768075863</v>
      </c>
      <c r="I161" s="220">
        <v>-5.1980822609134503E-2</v>
      </c>
      <c r="J161" s="221">
        <v>-0.12765629812134283</v>
      </c>
    </row>
    <row r="162" spans="2:10" collapsed="1">
      <c r="B162" s="227">
        <v>2000</v>
      </c>
      <c r="C162" s="229">
        <v>0.41815235008103735</v>
      </c>
      <c r="D162" s="229">
        <v>0.54305799648506148</v>
      </c>
      <c r="E162" s="229">
        <v>-4.9213102988671098E-3</v>
      </c>
      <c r="F162" s="229">
        <v>1.8903900631946025E-2</v>
      </c>
      <c r="G162" s="229">
        <v>0.25566825775656321</v>
      </c>
      <c r="H162" s="229">
        <v>3.3280115871422211E-2</v>
      </c>
      <c r="I162" s="229">
        <v>-4.2541690857039738E-3</v>
      </c>
      <c r="J162" s="229">
        <v>9.9403083549629567E-3</v>
      </c>
    </row>
    <row r="163" spans="2:10" ht="15" hidden="1" customHeight="1" outlineLevel="1">
      <c r="B163" s="63" t="s">
        <v>90</v>
      </c>
      <c r="C163" s="220">
        <v>-0.76760563380281688</v>
      </c>
      <c r="D163" s="220">
        <v>-0.34722222222222221</v>
      </c>
      <c r="E163" s="220">
        <v>-2.0547945205479423E-2</v>
      </c>
      <c r="F163" s="220">
        <v>-0.29515938606847703</v>
      </c>
      <c r="G163" s="220">
        <v>-0.46666666666666667</v>
      </c>
      <c r="H163" s="221">
        <v>-0.23574561403508776</v>
      </c>
      <c r="I163" s="220">
        <v>-0.21509863429438547</v>
      </c>
      <c r="J163" s="221">
        <v>-0.22264998395893487</v>
      </c>
    </row>
    <row r="164" spans="2:10" ht="15" hidden="1" customHeight="1" outlineLevel="1">
      <c r="B164" s="63" t="s">
        <v>89</v>
      </c>
      <c r="C164" s="220">
        <v>-0.18918918918918914</v>
      </c>
      <c r="D164" s="220">
        <v>0.20588235294117641</v>
      </c>
      <c r="E164" s="220">
        <v>0.39369592088998773</v>
      </c>
      <c r="F164" s="220">
        <v>5.6603773584905648E-2</v>
      </c>
      <c r="G164" s="220">
        <v>-1.7902813299232712E-2</v>
      </c>
      <c r="H164" s="221">
        <v>0.15498367582101014</v>
      </c>
      <c r="I164" s="220">
        <v>-6.4624967557747159E-2</v>
      </c>
      <c r="J164" s="221">
        <v>2.3929373499574025E-2</v>
      </c>
    </row>
    <row r="165" spans="2:10" ht="15" hidden="1" customHeight="1" outlineLevel="1">
      <c r="B165" s="63" t="s">
        <v>88</v>
      </c>
      <c r="C165" s="220">
        <v>2.3023255813953489</v>
      </c>
      <c r="D165" s="220">
        <v>-0.19148936170212771</v>
      </c>
      <c r="E165" s="220">
        <v>-4.166666666666663E-2</v>
      </c>
      <c r="F165" s="220">
        <v>2.6117647058823579E-2</v>
      </c>
      <c r="G165" s="220">
        <v>0.28391959798994981</v>
      </c>
      <c r="H165" s="221">
        <v>3.3519553072625774E-2</v>
      </c>
      <c r="I165" s="220">
        <v>0.17189504373177833</v>
      </c>
      <c r="J165" s="221">
        <v>0.11068478897054046</v>
      </c>
    </row>
    <row r="166" spans="2:10" ht="15" hidden="1" customHeight="1" outlineLevel="1">
      <c r="B166" s="63" t="s">
        <v>87</v>
      </c>
      <c r="C166" s="220">
        <v>4.7142857142857144</v>
      </c>
      <c r="D166" s="220">
        <v>0.6333333333333333</v>
      </c>
      <c r="E166" s="220">
        <v>0.19111816019032513</v>
      </c>
      <c r="F166" s="220">
        <v>9.3023255813953432E-2</v>
      </c>
      <c r="G166" s="220">
        <v>0.53142857142857136</v>
      </c>
      <c r="H166" s="221">
        <v>0.15578522813208973</v>
      </c>
      <c r="I166" s="220">
        <v>0.16989281714925619</v>
      </c>
      <c r="J166" s="221">
        <v>0.16441573693482092</v>
      </c>
    </row>
    <row r="167" spans="2:10" ht="15" hidden="1" customHeight="1" outlineLevel="1">
      <c r="B167" s="63" t="s">
        <v>86</v>
      </c>
      <c r="C167" s="220">
        <v>3.8571428571428568</v>
      </c>
      <c r="D167" s="220">
        <v>-7.407407407407407E-2</v>
      </c>
      <c r="E167" s="220">
        <v>-7.4462768615692121E-2</v>
      </c>
      <c r="F167" s="220">
        <v>0.23029229406554474</v>
      </c>
      <c r="G167" s="220">
        <v>0.24607329842931946</v>
      </c>
      <c r="H167" s="221">
        <v>9.8795718108831476E-2</v>
      </c>
      <c r="I167" s="220">
        <v>-3.3830656656846925E-2</v>
      </c>
      <c r="J167" s="221">
        <v>5.7972945958553179E-3</v>
      </c>
    </row>
    <row r="168" spans="2:10" ht="15" hidden="1" customHeight="1" outlineLevel="1">
      <c r="B168" s="63" t="s">
        <v>85</v>
      </c>
      <c r="C168" s="220">
        <v>14.75</v>
      </c>
      <c r="D168" s="220">
        <v>1.25</v>
      </c>
      <c r="E168" s="220">
        <v>0.33641160949868065</v>
      </c>
      <c r="F168" s="220">
        <v>0.43763440860215064</v>
      </c>
      <c r="G168" s="220">
        <v>-9.4972067039106101E-2</v>
      </c>
      <c r="H168" s="221">
        <v>0.38769230769230778</v>
      </c>
      <c r="I168" s="220">
        <v>0.21214181641573582</v>
      </c>
      <c r="J168" s="221">
        <v>0.25739005046863728</v>
      </c>
    </row>
    <row r="169" spans="2:10" ht="15" hidden="1" customHeight="1" outlineLevel="1">
      <c r="B169" s="63" t="s">
        <v>84</v>
      </c>
      <c r="C169" s="220">
        <v>19.5</v>
      </c>
      <c r="D169" s="220">
        <v>0.25714285714285712</v>
      </c>
      <c r="E169" s="220">
        <v>0.54716981132075482</v>
      </c>
      <c r="F169" s="220">
        <v>0.22680937818552493</v>
      </c>
      <c r="G169" s="220">
        <v>9.0909090909090828E-2</v>
      </c>
      <c r="H169" s="221">
        <v>0.31795946890286508</v>
      </c>
      <c r="I169" s="220">
        <v>0.25699440447641897</v>
      </c>
      <c r="J169" s="221">
        <v>0.2791762013729977</v>
      </c>
    </row>
    <row r="170" spans="2:10" ht="15" hidden="1" customHeight="1" outlineLevel="1">
      <c r="B170" s="63" t="s">
        <v>83</v>
      </c>
      <c r="C170" s="220">
        <v>10.6</v>
      </c>
      <c r="D170" s="220">
        <v>0.77777777777777768</v>
      </c>
      <c r="E170" s="220">
        <v>0.28365878725590954</v>
      </c>
      <c r="F170" s="220">
        <v>0.26848394324122471</v>
      </c>
      <c r="G170" s="220">
        <v>0.19927536231884058</v>
      </c>
      <c r="H170" s="221">
        <v>0.28391007830260162</v>
      </c>
      <c r="I170" s="220">
        <v>0.1755871544975236</v>
      </c>
      <c r="J170" s="221">
        <v>0.21755725190839703</v>
      </c>
    </row>
    <row r="171" spans="2:10" ht="15" hidden="1" customHeight="1" outlineLevel="1">
      <c r="B171" s="63" t="s">
        <v>82</v>
      </c>
      <c r="C171" s="220">
        <v>3.5999999999999996</v>
      </c>
      <c r="D171" s="220">
        <v>-7.6923076923076872E-2</v>
      </c>
      <c r="E171" s="220">
        <v>0.19858156028368801</v>
      </c>
      <c r="F171" s="220">
        <v>0.49466192170818513</v>
      </c>
      <c r="G171" s="220">
        <v>0.37096774193548376</v>
      </c>
      <c r="H171" s="221">
        <v>0.39605647517039921</v>
      </c>
      <c r="I171" s="220">
        <v>0.26659901420701648</v>
      </c>
      <c r="J171" s="221">
        <v>0.31491913501726332</v>
      </c>
    </row>
    <row r="172" spans="2:10" ht="15" hidden="1" customHeight="1" outlineLevel="1">
      <c r="B172" s="63" t="s">
        <v>81</v>
      </c>
      <c r="C172" s="220">
        <v>1.9411764705882355</v>
      </c>
      <c r="D172" s="220">
        <v>0.66666666666666674</v>
      </c>
      <c r="E172" s="220">
        <v>1.6666666666666607E-2</v>
      </c>
      <c r="F172" s="220">
        <v>0.30183413078149912</v>
      </c>
      <c r="G172" s="220">
        <v>-6.7669172932330879E-2</v>
      </c>
      <c r="H172" s="221">
        <v>0.19668639053254444</v>
      </c>
      <c r="I172" s="220">
        <v>8.6562362918555236E-2</v>
      </c>
      <c r="J172" s="221">
        <v>0.12861532899493855</v>
      </c>
    </row>
    <row r="173" spans="2:10" ht="15" hidden="1" customHeight="1" outlineLevel="1">
      <c r="B173" s="63" t="s">
        <v>80</v>
      </c>
      <c r="C173" s="220">
        <v>-0.10810810810810811</v>
      </c>
      <c r="D173" s="220">
        <v>1.263157894736842</v>
      </c>
      <c r="E173" s="220">
        <v>-7.8784119106699801E-2</v>
      </c>
      <c r="F173" s="220">
        <v>0.46080218778486781</v>
      </c>
      <c r="G173" s="220">
        <v>-0.11356466876971605</v>
      </c>
      <c r="H173" s="221">
        <v>0.20770519262981568</v>
      </c>
      <c r="I173" s="220">
        <v>0.27435822637106178</v>
      </c>
      <c r="J173" s="221">
        <v>0.24911644766651553</v>
      </c>
    </row>
    <row r="174" spans="2:10" ht="15" hidden="1" customHeight="1" outlineLevel="1">
      <c r="B174" s="63" t="s">
        <v>79</v>
      </c>
      <c r="C174" s="220">
        <v>2.3571428571428572</v>
      </c>
      <c r="D174" s="220">
        <v>1.0689655172413794</v>
      </c>
      <c r="E174" s="220">
        <v>7.1751777634130542E-2</v>
      </c>
      <c r="F174" s="220">
        <v>0.34879571810883148</v>
      </c>
      <c r="G174" s="220">
        <v>0.16170212765957448</v>
      </c>
      <c r="H174" s="221">
        <v>0.24465207769854924</v>
      </c>
      <c r="I174" s="220">
        <v>0.20273141122913496</v>
      </c>
      <c r="J174" s="221">
        <v>0.21872947358543682</v>
      </c>
    </row>
    <row r="175" spans="2:10" collapsed="1">
      <c r="B175" s="227">
        <v>1999</v>
      </c>
      <c r="C175" s="229">
        <v>0.89846153846153842</v>
      </c>
      <c r="D175" s="229">
        <v>0.28733031674208154</v>
      </c>
      <c r="E175" s="229">
        <v>0.11832826921974426</v>
      </c>
      <c r="F175" s="229">
        <v>0.19805502072251402</v>
      </c>
      <c r="G175" s="229">
        <v>6.6836409929980967E-2</v>
      </c>
      <c r="H175" s="229">
        <v>0.16851620348110385</v>
      </c>
      <c r="I175" s="229">
        <v>0.11368500847230889</v>
      </c>
      <c r="J175" s="229">
        <v>0.13380475515000101</v>
      </c>
    </row>
    <row r="176" spans="2:10" ht="15" hidden="1" customHeight="1" outlineLevel="1">
      <c r="B176" s="63" t="s">
        <v>90</v>
      </c>
      <c r="C176" s="220">
        <v>4.2592592592592595</v>
      </c>
      <c r="D176" s="220">
        <v>1.4827586206896552</v>
      </c>
      <c r="E176" s="220">
        <v>7.7490774907749138E-2</v>
      </c>
      <c r="F176" s="220">
        <v>0.26923076923076916</v>
      </c>
      <c r="G176" s="220">
        <v>0.16949152542372881</v>
      </c>
      <c r="H176" s="221">
        <v>0.22977346278317157</v>
      </c>
      <c r="I176" s="220">
        <v>0.16396820724168393</v>
      </c>
      <c r="J176" s="221">
        <v>0.18720243763092737</v>
      </c>
    </row>
    <row r="177" spans="2:10" ht="15" hidden="1" customHeight="1" outlineLevel="1">
      <c r="B177" s="63" t="s">
        <v>89</v>
      </c>
      <c r="C177" s="220">
        <v>-0.13953488372093026</v>
      </c>
      <c r="D177" s="220">
        <v>0</v>
      </c>
      <c r="E177" s="220">
        <v>0.57240038872691934</v>
      </c>
      <c r="F177" s="220">
        <v>0.43243243243243246</v>
      </c>
      <c r="G177" s="220">
        <v>0.11714285714285722</v>
      </c>
      <c r="H177" s="221">
        <v>0.43088760648529822</v>
      </c>
      <c r="I177" s="220">
        <v>0.29861813279406801</v>
      </c>
      <c r="J177" s="221">
        <v>0.34889794212890424</v>
      </c>
    </row>
    <row r="178" spans="2:10" ht="15" hidden="1" customHeight="1" outlineLevel="1">
      <c r="B178" s="63" t="s">
        <v>88</v>
      </c>
      <c r="C178" s="220">
        <v>0.13157894736842102</v>
      </c>
      <c r="D178" s="220">
        <v>0.6206896551724137</v>
      </c>
      <c r="E178" s="220">
        <v>0.83141082519964504</v>
      </c>
      <c r="F178" s="220">
        <v>0.48653375306051072</v>
      </c>
      <c r="G178" s="220">
        <v>0.53076923076923066</v>
      </c>
      <c r="H178" s="221">
        <v>0.5770925110132159</v>
      </c>
      <c r="I178" s="220">
        <v>8.8474232038588507E-2</v>
      </c>
      <c r="J178" s="221">
        <v>0.26134033303256499</v>
      </c>
    </row>
    <row r="179" spans="2:10" ht="15" hidden="1" customHeight="1" outlineLevel="1">
      <c r="B179" s="63" t="s">
        <v>87</v>
      </c>
      <c r="C179" s="220">
        <v>1.3333333333333335</v>
      </c>
      <c r="D179" s="220">
        <v>0.5</v>
      </c>
      <c r="E179" s="220">
        <v>0.65268676277850579</v>
      </c>
      <c r="F179" s="220">
        <v>-3.8550501156515038E-2</v>
      </c>
      <c r="G179" s="220">
        <v>0.24113475177304955</v>
      </c>
      <c r="H179" s="221">
        <v>0.12666856006816252</v>
      </c>
      <c r="I179" s="220">
        <v>3.9580908032595952E-2</v>
      </c>
      <c r="J179" s="221">
        <v>7.1743234738829376E-2</v>
      </c>
    </row>
    <row r="180" spans="2:10" ht="15" hidden="1" customHeight="1" outlineLevel="1">
      <c r="B180" s="63" t="s">
        <v>86</v>
      </c>
      <c r="C180" s="220">
        <v>6</v>
      </c>
      <c r="D180" s="220">
        <v>0.6875</v>
      </c>
      <c r="E180" s="220">
        <v>1.7676348547717842</v>
      </c>
      <c r="F180" s="220">
        <v>0.30520231213872839</v>
      </c>
      <c r="G180" s="220">
        <v>0.66086956521739126</v>
      </c>
      <c r="H180" s="221">
        <v>0.73462282398452605</v>
      </c>
      <c r="I180" s="220">
        <v>0.59198184568835099</v>
      </c>
      <c r="J180" s="221">
        <v>0.63208265361609572</v>
      </c>
    </row>
    <row r="181" spans="2:10" ht="15" hidden="1" customHeight="1" outlineLevel="1">
      <c r="B181" s="63" t="s">
        <v>85</v>
      </c>
      <c r="C181" s="220">
        <v>-0.33333333333333337</v>
      </c>
      <c r="D181" s="220">
        <v>-0.40740740740740744</v>
      </c>
      <c r="E181" s="220">
        <v>0.63362068965517238</v>
      </c>
      <c r="F181" s="220">
        <v>0.26358695652173902</v>
      </c>
      <c r="G181" s="220">
        <v>0.26950354609929073</v>
      </c>
      <c r="H181" s="221">
        <v>0.38888888888888884</v>
      </c>
      <c r="I181" s="220">
        <v>0.15609208309938238</v>
      </c>
      <c r="J181" s="221">
        <v>0.20829340534889806</v>
      </c>
    </row>
    <row r="182" spans="2:10" ht="15" hidden="1" customHeight="1" outlineLevel="1">
      <c r="B182" s="63" t="s">
        <v>84</v>
      </c>
      <c r="C182" s="220">
        <v>-0.6</v>
      </c>
      <c r="D182" s="220">
        <v>0.39999999999999991</v>
      </c>
      <c r="E182" s="220">
        <v>7.225433526011571E-2</v>
      </c>
      <c r="F182" s="220">
        <v>-4.711024769305483E-2</v>
      </c>
      <c r="G182" s="220">
        <v>-0.59259259259259256</v>
      </c>
      <c r="H182" s="221">
        <v>-7.0175438596491224E-2</v>
      </c>
      <c r="I182" s="220">
        <v>-6.3096798352368477E-2</v>
      </c>
      <c r="J182" s="221">
        <v>-6.5684760660410957E-2</v>
      </c>
    </row>
    <row r="183" spans="2:10" ht="15" hidden="1" customHeight="1" outlineLevel="1">
      <c r="B183" s="63" t="s">
        <v>83</v>
      </c>
      <c r="C183" s="220">
        <v>-0.2857142857142857</v>
      </c>
      <c r="D183" s="220">
        <v>-0.30769230769230771</v>
      </c>
      <c r="E183" s="220">
        <v>0.32021709633649942</v>
      </c>
      <c r="F183" s="220">
        <v>0.24790307548928237</v>
      </c>
      <c r="G183" s="220">
        <v>-0.41025641025641024</v>
      </c>
      <c r="H183" s="221">
        <v>0.16544009420076544</v>
      </c>
      <c r="I183" s="220">
        <v>0.13696639418710266</v>
      </c>
      <c r="J183" s="221">
        <v>0.1478319478768817</v>
      </c>
    </row>
    <row r="184" spans="2:10" ht="15" hidden="1" customHeight="1" outlineLevel="1">
      <c r="B184" s="63" t="s">
        <v>82</v>
      </c>
      <c r="C184" s="220">
        <v>-0.56521739130434789</v>
      </c>
      <c r="D184" s="220">
        <v>-0.32467532467532467</v>
      </c>
      <c r="E184" s="220">
        <v>0.59823677581863977</v>
      </c>
      <c r="F184" s="220">
        <v>0.1220053238686778</v>
      </c>
      <c r="G184" s="220">
        <v>-0.3737373737373737</v>
      </c>
      <c r="H184" s="221">
        <v>0.15914221218961622</v>
      </c>
      <c r="I184" s="220">
        <v>0.14699035583638187</v>
      </c>
      <c r="J184" s="221">
        <v>0.15149612889725894</v>
      </c>
    </row>
    <row r="185" spans="2:10" ht="15" hidden="1" customHeight="1" outlineLevel="1">
      <c r="B185" s="63" t="s">
        <v>81</v>
      </c>
      <c r="C185" s="220">
        <v>-0.10526315789473684</v>
      </c>
      <c r="D185" s="220">
        <v>-0.18181818181818177</v>
      </c>
      <c r="E185" s="220">
        <v>0.14143920595533488</v>
      </c>
      <c r="F185" s="220">
        <v>-0.11252653927813161</v>
      </c>
      <c r="G185" s="220">
        <v>-0.30000000000000004</v>
      </c>
      <c r="H185" s="221">
        <v>-6.1111111111111116E-2</v>
      </c>
      <c r="I185" s="220">
        <v>6.7093150257450551E-2</v>
      </c>
      <c r="J185" s="221">
        <v>1.4208451737097727E-2</v>
      </c>
    </row>
    <row r="186" spans="2:10" ht="15" hidden="1" customHeight="1" outlineLevel="1">
      <c r="B186" s="63" t="s">
        <v>80</v>
      </c>
      <c r="C186" s="220">
        <v>-0.52564102564102566</v>
      </c>
      <c r="D186" s="220">
        <v>-0.45714285714285718</v>
      </c>
      <c r="E186" s="220">
        <v>0.35919055649241138</v>
      </c>
      <c r="F186" s="220">
        <v>1.715345387111733E-2</v>
      </c>
      <c r="G186" s="220">
        <v>0.49528301886792447</v>
      </c>
      <c r="H186" s="221">
        <v>0.13931297709923673</v>
      </c>
      <c r="I186" s="220">
        <v>-8.6755349913244517E-3</v>
      </c>
      <c r="J186" s="221">
        <v>4.2611489040060402E-2</v>
      </c>
    </row>
    <row r="187" spans="2:10" ht="15" hidden="1" customHeight="1" outlineLevel="1">
      <c r="B187" s="63" t="s">
        <v>79</v>
      </c>
      <c r="C187" s="220">
        <v>-0.57575757575757569</v>
      </c>
      <c r="D187" s="220">
        <v>-0.35555555555555551</v>
      </c>
      <c r="E187" s="220">
        <v>0.55010020040080154</v>
      </c>
      <c r="F187" s="220">
        <v>0.15447991761071056</v>
      </c>
      <c r="G187" s="220">
        <v>0.35838150289017334</v>
      </c>
      <c r="H187" s="221">
        <v>0.27452209338765288</v>
      </c>
      <c r="I187" s="220">
        <v>8.3168967784352343E-2</v>
      </c>
      <c r="J187" s="221">
        <v>0.14900269541778965</v>
      </c>
    </row>
    <row r="188" spans="2:10" collapsed="1">
      <c r="B188" s="227">
        <v>1998</v>
      </c>
      <c r="C188" s="229">
        <v>0.14840989399293281</v>
      </c>
      <c r="D188" s="229">
        <v>0</v>
      </c>
      <c r="E188" s="229">
        <v>0.5113941599514773</v>
      </c>
      <c r="F188" s="229">
        <v>0.16850976205003043</v>
      </c>
      <c r="G188" s="229">
        <v>-2.6641883519206933E-2</v>
      </c>
      <c r="H188" s="229">
        <v>0.24634450357159987</v>
      </c>
      <c r="I188" s="229">
        <v>0.14413989260615034</v>
      </c>
      <c r="J188" s="229">
        <v>0.17963553416971223</v>
      </c>
    </row>
    <row r="189" spans="2:10" ht="15" hidden="1" customHeight="1" outlineLevel="1">
      <c r="B189" s="63" t="s">
        <v>90</v>
      </c>
      <c r="C189" s="220">
        <v>-0.50909090909090904</v>
      </c>
      <c r="D189" s="220">
        <v>-0.1470588235294118</v>
      </c>
      <c r="E189" s="220">
        <v>0.18651488616462353</v>
      </c>
      <c r="F189" s="220">
        <v>0.2192448233861144</v>
      </c>
      <c r="G189" s="220">
        <v>1.8640776699029127</v>
      </c>
      <c r="H189" s="221">
        <v>0.24596774193548376</v>
      </c>
      <c r="I189" s="220">
        <v>3.5512879134278252E-2</v>
      </c>
      <c r="J189" s="221">
        <v>0.10118485897032614</v>
      </c>
    </row>
    <row r="190" spans="2:10" ht="15" hidden="1" customHeight="1" outlineLevel="1">
      <c r="B190" s="63" t="s">
        <v>89</v>
      </c>
      <c r="C190" s="220">
        <v>0.26470588235294112</v>
      </c>
      <c r="D190" s="220">
        <v>-2.8571428571428581E-2</v>
      </c>
      <c r="E190" s="220">
        <v>4.1497975708502111E-2</v>
      </c>
      <c r="F190" s="220">
        <v>-1.0426110607434258E-2</v>
      </c>
      <c r="G190" s="220">
        <v>0.1589403973509933</v>
      </c>
      <c r="H190" s="221">
        <v>2.0757363253856909E-2</v>
      </c>
      <c r="I190" s="220">
        <v>-3.4336859235150508E-2</v>
      </c>
      <c r="J190" s="221">
        <v>-1.4109165808444901E-2</v>
      </c>
    </row>
    <row r="191" spans="2:10" ht="15" hidden="1" customHeight="1" outlineLevel="1">
      <c r="B191" s="63" t="s">
        <v>88</v>
      </c>
      <c r="C191" s="220">
        <v>5.333333333333333</v>
      </c>
      <c r="D191" s="220">
        <v>-0.45283018867924529</v>
      </c>
      <c r="E191" s="220">
        <v>0.37943696450428388</v>
      </c>
      <c r="F191" s="220">
        <v>0.34858490566037736</v>
      </c>
      <c r="G191" s="220">
        <v>2.7667984189723382E-2</v>
      </c>
      <c r="H191" s="221">
        <v>0.32748538011695905</v>
      </c>
      <c r="I191" s="220">
        <v>0.27578947368421058</v>
      </c>
      <c r="J191" s="221">
        <v>0.29361205432937187</v>
      </c>
    </row>
    <row r="192" spans="2:10" ht="15" hidden="1" customHeight="1" outlineLevel="1">
      <c r="B192" s="63" t="s">
        <v>87</v>
      </c>
      <c r="C192" s="220">
        <v>-0.25</v>
      </c>
      <c r="D192" s="220">
        <v>-0.66666666666666674</v>
      </c>
      <c r="E192" s="220">
        <v>8.8445078459343796E-2</v>
      </c>
      <c r="F192" s="220">
        <v>0.2328897338403042</v>
      </c>
      <c r="G192" s="220">
        <v>-5.3691275167785268E-2</v>
      </c>
      <c r="H192" s="221">
        <v>0.16666666666666674</v>
      </c>
      <c r="I192" s="220">
        <v>0.20115860966839794</v>
      </c>
      <c r="J192" s="221">
        <v>0.18818544366899292</v>
      </c>
    </row>
    <row r="193" spans="2:10" ht="15" hidden="1" customHeight="1" outlineLevel="1">
      <c r="B193" s="63" t="s">
        <v>86</v>
      </c>
      <c r="C193" s="220">
        <v>-0.5</v>
      </c>
      <c r="D193" s="220">
        <v>-0.79220779220779214</v>
      </c>
      <c r="E193" s="220">
        <v>0.24013722126929671</v>
      </c>
      <c r="F193" s="220">
        <v>0.16107382550335569</v>
      </c>
      <c r="G193" s="220">
        <v>0.66666666666666674</v>
      </c>
      <c r="H193" s="221">
        <v>0.16389013957676712</v>
      </c>
      <c r="I193" s="220">
        <v>0.2231680236861584</v>
      </c>
      <c r="J193" s="221">
        <v>0.20590163934426231</v>
      </c>
    </row>
    <row r="194" spans="2:10" ht="15" hidden="1" customHeight="1" outlineLevel="1">
      <c r="B194" s="63" t="s">
        <v>85</v>
      </c>
      <c r="C194" s="220">
        <v>0</v>
      </c>
      <c r="D194" s="220">
        <v>-0.6707317073170731</v>
      </c>
      <c r="E194" s="220">
        <v>-0.18951965065502185</v>
      </c>
      <c r="F194" s="220">
        <v>-0.24006195147134746</v>
      </c>
      <c r="G194" s="220">
        <v>1.3114754098360657</v>
      </c>
      <c r="H194" s="221">
        <v>-0.20334261838440115</v>
      </c>
      <c r="I194" s="220">
        <v>0.26347900113507383</v>
      </c>
      <c r="J194" s="221">
        <v>0.1167428738204106</v>
      </c>
    </row>
    <row r="195" spans="2:10" ht="15" hidden="1" customHeight="1" outlineLevel="1">
      <c r="B195" s="63" t="s">
        <v>84</v>
      </c>
      <c r="C195" s="220">
        <v>0.66666666666666674</v>
      </c>
      <c r="D195" s="220">
        <v>-0.40476190476190477</v>
      </c>
      <c r="E195" s="220">
        <v>0.92757660167130918</v>
      </c>
      <c r="F195" s="220">
        <v>0.32326478149100257</v>
      </c>
      <c r="G195" s="220">
        <v>3.3043478260869561</v>
      </c>
      <c r="H195" s="221">
        <v>0.5170034499753573</v>
      </c>
      <c r="I195" s="220">
        <v>0.54721900347624564</v>
      </c>
      <c r="J195" s="221">
        <v>0.53603357051632905</v>
      </c>
    </row>
    <row r="196" spans="2:10" ht="15" hidden="1" customHeight="1" outlineLevel="1">
      <c r="B196" s="63" t="s">
        <v>83</v>
      </c>
      <c r="C196" s="220">
        <v>-0.66666666666666674</v>
      </c>
      <c r="D196" s="220">
        <v>-0.54117647058823537</v>
      </c>
      <c r="E196" s="220">
        <v>0.82425742574257432</v>
      </c>
      <c r="F196" s="220">
        <v>0.12650918635170605</v>
      </c>
      <c r="G196" s="220">
        <v>4.7073170731707314</v>
      </c>
      <c r="H196" s="221">
        <v>0.36043251902282747</v>
      </c>
      <c r="I196" s="220">
        <v>0.23513574153017736</v>
      </c>
      <c r="J196" s="221">
        <v>0.280126545872879</v>
      </c>
    </row>
    <row r="197" spans="2:10" ht="15" hidden="1" customHeight="1" outlineLevel="1">
      <c r="B197" s="63" t="s">
        <v>82</v>
      </c>
      <c r="C197" s="220">
        <v>0.14999999999999991</v>
      </c>
      <c r="D197" s="220">
        <v>0.42592592592592582</v>
      </c>
      <c r="E197" s="220">
        <v>0.27652733118971051</v>
      </c>
      <c r="F197" s="220">
        <v>0.22101841820151669</v>
      </c>
      <c r="G197" s="220">
        <v>2.327731092436975</v>
      </c>
      <c r="H197" s="221">
        <v>0.33183013904547165</v>
      </c>
      <c r="I197" s="220">
        <v>0.43054234062797336</v>
      </c>
      <c r="J197" s="221">
        <v>0.39227967953386744</v>
      </c>
    </row>
    <row r="198" spans="2:10" ht="15" hidden="1" customHeight="1" outlineLevel="1">
      <c r="B198" s="63" t="s">
        <v>81</v>
      </c>
      <c r="C198" s="220">
        <v>0.89999999999999991</v>
      </c>
      <c r="D198" s="220">
        <v>-0.1428571428571429</v>
      </c>
      <c r="E198" s="220">
        <v>0.32131147540983607</v>
      </c>
      <c r="F198" s="220">
        <v>0.2661290322580645</v>
      </c>
      <c r="G198" s="220">
        <v>0.45593869731800774</v>
      </c>
      <c r="H198" s="221">
        <v>0.28755364806866957</v>
      </c>
      <c r="I198" s="220">
        <v>6.0565944067516142E-2</v>
      </c>
      <c r="J198" s="221">
        <v>0.14374082616900807</v>
      </c>
    </row>
    <row r="199" spans="2:10" ht="15" hidden="1" customHeight="1" outlineLevel="1">
      <c r="B199" s="63" t="s">
        <v>80</v>
      </c>
      <c r="C199" s="220">
        <v>2.25</v>
      </c>
      <c r="D199" s="220">
        <v>-0.40677966101694918</v>
      </c>
      <c r="E199" s="220">
        <v>0.56464379947229548</v>
      </c>
      <c r="F199" s="220">
        <v>0.17547683923705715</v>
      </c>
      <c r="G199" s="220">
        <v>2.4154589371980784E-2</v>
      </c>
      <c r="H199" s="221">
        <v>0.27228581338883107</v>
      </c>
      <c r="I199" s="220">
        <v>0.37686641449333069</v>
      </c>
      <c r="J199" s="221">
        <v>0.33873007842145197</v>
      </c>
    </row>
    <row r="200" spans="2:10" ht="15" hidden="1" customHeight="1" outlineLevel="1">
      <c r="B200" s="63" t="s">
        <v>79</v>
      </c>
      <c r="C200" s="220">
        <v>5.6</v>
      </c>
      <c r="D200" s="220">
        <v>-0.21052631578947367</v>
      </c>
      <c r="E200" s="220">
        <v>0.23514851485148514</v>
      </c>
      <c r="F200" s="220">
        <v>0.1855921855921856</v>
      </c>
      <c r="G200" s="220">
        <v>0.22695035460992918</v>
      </c>
      <c r="H200" s="221">
        <v>0.20460551151377881</v>
      </c>
      <c r="I200" s="220">
        <v>6.4939611412567766E-2</v>
      </c>
      <c r="J200" s="221">
        <v>0.10918440564458254</v>
      </c>
    </row>
    <row r="201" spans="2:10" collapsed="1">
      <c r="B201" s="227">
        <v>1997</v>
      </c>
      <c r="C201" s="229">
        <v>0.48947368421052628</v>
      </c>
      <c r="D201" s="229">
        <v>-0.38181818181818183</v>
      </c>
      <c r="E201" s="229">
        <v>0.24875568058861708</v>
      </c>
      <c r="F201" s="229">
        <v>0.16494158411443305</v>
      </c>
      <c r="G201" s="229">
        <v>0.77753303964757703</v>
      </c>
      <c r="H201" s="229">
        <v>0.21012937286070654</v>
      </c>
      <c r="I201" s="229">
        <v>0.20192853091321616</v>
      </c>
      <c r="J201" s="229">
        <v>0.20476405395917952</v>
      </c>
    </row>
    <row r="202" spans="2:10" ht="15" hidden="1" customHeight="1" outlineLevel="1">
      <c r="B202" s="63" t="s">
        <v>90</v>
      </c>
      <c r="C202" s="220">
        <v>1.3913043478260869</v>
      </c>
      <c r="D202" s="220">
        <v>-0.26086956521739135</v>
      </c>
      <c r="E202" s="220">
        <v>0.47927461139896366</v>
      </c>
      <c r="F202" s="220">
        <v>-5.0318102949681864E-2</v>
      </c>
      <c r="G202" s="220">
        <v>4.4210526315789478</v>
      </c>
      <c r="H202" s="221">
        <v>0.1597817614964927</v>
      </c>
      <c r="I202" s="220">
        <v>9.7524255603880894E-2</v>
      </c>
      <c r="J202" s="221">
        <v>0.11622191011235961</v>
      </c>
    </row>
    <row r="203" spans="2:10" ht="15" hidden="1" customHeight="1" outlineLevel="1">
      <c r="B203" s="63" t="s">
        <v>89</v>
      </c>
      <c r="C203" s="220">
        <v>2.4</v>
      </c>
      <c r="D203" s="220">
        <v>-0.18604651162790697</v>
      </c>
      <c r="E203" s="220">
        <v>0.82962962962962972</v>
      </c>
      <c r="F203" s="220">
        <v>2.8917910447761264E-2</v>
      </c>
      <c r="G203" s="220">
        <v>16.764705882352942</v>
      </c>
      <c r="H203" s="221">
        <v>0.29448075526506901</v>
      </c>
      <c r="I203" s="220">
        <v>0.10740673995314465</v>
      </c>
      <c r="J203" s="221">
        <v>0.16945682283511987</v>
      </c>
    </row>
    <row r="204" spans="2:10" ht="15" hidden="1" customHeight="1" outlineLevel="1">
      <c r="B204" s="63" t="s">
        <v>88</v>
      </c>
      <c r="C204" s="220">
        <v>-0.1428571428571429</v>
      </c>
      <c r="D204" s="220">
        <v>-0.171875</v>
      </c>
      <c r="E204" s="220">
        <v>0.20857988165680474</v>
      </c>
      <c r="F204" s="220">
        <v>-0.26388888888888884</v>
      </c>
      <c r="G204" s="220">
        <v>13.055555555555555</v>
      </c>
      <c r="H204" s="221">
        <v>-0.10864197530864195</v>
      </c>
      <c r="I204" s="220">
        <v>7.3539638386648232E-2</v>
      </c>
      <c r="J204" s="221">
        <v>2.8732574225815988E-3</v>
      </c>
    </row>
    <row r="205" spans="2:10" ht="15" hidden="1" customHeight="1" outlineLevel="1">
      <c r="B205" s="63" t="s">
        <v>87</v>
      </c>
      <c r="C205" s="220">
        <v>-0.75</v>
      </c>
      <c r="D205" s="220">
        <v>7.1428571428571397E-2</v>
      </c>
      <c r="E205" s="220">
        <v>0.56473214285714279</v>
      </c>
      <c r="F205" s="220">
        <v>0.10911966262519779</v>
      </c>
      <c r="G205" s="220">
        <v>20.285714285714285</v>
      </c>
      <c r="H205" s="221">
        <v>0.24504950495049505</v>
      </c>
      <c r="I205" s="220">
        <v>-4.6839299314546889E-2</v>
      </c>
      <c r="J205" s="221">
        <v>4.5336112558624242E-2</v>
      </c>
    </row>
    <row r="206" spans="2:10" ht="15" hidden="1" customHeight="1" outlineLevel="1">
      <c r="B206" s="63" t="s">
        <v>86</v>
      </c>
      <c r="C206" s="220">
        <v>-0.8666666666666667</v>
      </c>
      <c r="D206" s="220">
        <v>0.39999999999999991</v>
      </c>
      <c r="E206" s="220">
        <v>3.7366548042704562E-2</v>
      </c>
      <c r="F206" s="220">
        <v>-3.3444816053511683E-3</v>
      </c>
      <c r="G206" s="220">
        <v>3.5999999999999996</v>
      </c>
      <c r="H206" s="221">
        <v>3.6881419234360502E-2</v>
      </c>
      <c r="I206" s="220">
        <v>-2.8930817610062887E-2</v>
      </c>
      <c r="J206" s="221">
        <v>-1.0639678214610093E-2</v>
      </c>
    </row>
    <row r="207" spans="2:10" ht="15" hidden="1" customHeight="1" outlineLevel="1">
      <c r="B207" s="63" t="s">
        <v>85</v>
      </c>
      <c r="C207" s="220">
        <v>0</v>
      </c>
      <c r="D207" s="220">
        <v>2.4999999999999911E-2</v>
      </c>
      <c r="E207" s="220">
        <v>0.37290167865707424</v>
      </c>
      <c r="F207" s="220">
        <v>-2.9559118236472948E-2</v>
      </c>
      <c r="G207" s="220">
        <v>0.8484848484848484</v>
      </c>
      <c r="H207" s="221">
        <v>9.5625635808748832E-2</v>
      </c>
      <c r="I207" s="220">
        <v>-0.13521472392638034</v>
      </c>
      <c r="J207" s="221">
        <v>-7.3880529777457404E-2</v>
      </c>
    </row>
    <row r="208" spans="2:10" ht="15" hidden="1" customHeight="1" outlineLevel="1">
      <c r="B208" s="63" t="s">
        <v>84</v>
      </c>
      <c r="C208" s="220">
        <v>-0.7</v>
      </c>
      <c r="D208" s="220">
        <v>-0.33333333333333337</v>
      </c>
      <c r="E208" s="220">
        <v>-0.31094049904030707</v>
      </c>
      <c r="F208" s="220">
        <v>-0.18789144050104389</v>
      </c>
      <c r="G208" s="220">
        <v>1.875</v>
      </c>
      <c r="H208" s="221">
        <v>-0.19928966061562747</v>
      </c>
      <c r="I208" s="220">
        <v>-0.34596438044713906</v>
      </c>
      <c r="J208" s="221">
        <v>-0.29838709677419351</v>
      </c>
    </row>
    <row r="209" spans="2:10" ht="15" hidden="1" customHeight="1" outlineLevel="1">
      <c r="B209" s="63" t="s">
        <v>83</v>
      </c>
      <c r="C209" s="220">
        <v>0.3125</v>
      </c>
      <c r="D209" s="220">
        <v>-0.45512820512820518</v>
      </c>
      <c r="E209" s="220">
        <v>-0.11790393013100442</v>
      </c>
      <c r="F209" s="220">
        <v>-1.141670991178001E-2</v>
      </c>
      <c r="G209" s="220">
        <v>5.833333333333333</v>
      </c>
      <c r="H209" s="221">
        <v>-2.8026469443363178E-2</v>
      </c>
      <c r="I209" s="220">
        <v>3.0520231213872817E-2</v>
      </c>
      <c r="J209" s="221">
        <v>8.7032201914707397E-3</v>
      </c>
    </row>
    <row r="210" spans="2:10" ht="15" hidden="1" customHeight="1" outlineLevel="1">
      <c r="B210" s="63" t="s">
        <v>82</v>
      </c>
      <c r="C210" s="220">
        <v>-0.31034482758620685</v>
      </c>
      <c r="D210" s="220">
        <v>-0.44897959183673475</v>
      </c>
      <c r="E210" s="220">
        <v>0.18702290076335881</v>
      </c>
      <c r="F210" s="220">
        <v>0.10538922155688613</v>
      </c>
      <c r="G210" s="220">
        <v>6</v>
      </c>
      <c r="H210" s="221">
        <v>0.13815226689478188</v>
      </c>
      <c r="I210" s="220">
        <v>-0.40747004933051445</v>
      </c>
      <c r="J210" s="221">
        <v>-0.27223576804834093</v>
      </c>
    </row>
    <row r="211" spans="2:10" ht="15" hidden="1" customHeight="1" outlineLevel="1">
      <c r="B211" s="63" t="s">
        <v>81</v>
      </c>
      <c r="C211" s="220">
        <v>-0.81818181818181812</v>
      </c>
      <c r="D211" s="220">
        <v>-0.6831275720164609</v>
      </c>
      <c r="E211" s="220">
        <v>1.094091903719896E-3</v>
      </c>
      <c r="F211" s="220">
        <v>4.2503503035964396E-2</v>
      </c>
      <c r="G211" s="220">
        <v>6.4571428571428573</v>
      </c>
      <c r="H211" s="221">
        <v>3.1582054309327035E-2</v>
      </c>
      <c r="I211" s="220">
        <v>-0.21874595992243051</v>
      </c>
      <c r="J211" s="221">
        <v>-0.14249752764541945</v>
      </c>
    </row>
    <row r="212" spans="2:10" ht="15" hidden="1" customHeight="1" outlineLevel="1">
      <c r="B212" s="63" t="s">
        <v>80</v>
      </c>
      <c r="C212" s="220">
        <v>-0.17241379310344829</v>
      </c>
      <c r="D212" s="220">
        <v>-0.69270833333333326</v>
      </c>
      <c r="E212" s="220">
        <v>-6.6502463054187166E-2</v>
      </c>
      <c r="F212" s="220">
        <v>2.974186307519644E-2</v>
      </c>
      <c r="G212" s="220">
        <v>5.67741935483871</v>
      </c>
      <c r="H212" s="221">
        <v>1.3000702740688652E-2</v>
      </c>
      <c r="I212" s="220">
        <v>-0.31210627225417698</v>
      </c>
      <c r="J212" s="221">
        <v>-0.22093023255813948</v>
      </c>
    </row>
    <row r="213" spans="2:10" ht="15" hidden="1" customHeight="1" outlineLevel="1">
      <c r="B213" s="63" t="s">
        <v>79</v>
      </c>
      <c r="C213" s="220">
        <v>-0.90196078431372551</v>
      </c>
      <c r="D213" s="220">
        <v>-0.62987012987012991</v>
      </c>
      <c r="E213" s="220">
        <v>0.16931982633863973</v>
      </c>
      <c r="F213" s="220">
        <v>-5.6994818652849721E-2</v>
      </c>
      <c r="G213" s="220">
        <v>8.4</v>
      </c>
      <c r="H213" s="221">
        <v>3.7764350453173279E-4</v>
      </c>
      <c r="I213" s="220">
        <v>-0.26473616473616468</v>
      </c>
      <c r="J213" s="221">
        <v>-0.19735073910539447</v>
      </c>
    </row>
    <row r="214" spans="2:10" collapsed="1">
      <c r="B214" s="227">
        <v>1996</v>
      </c>
      <c r="C214" s="229">
        <v>-0.28838951310861427</v>
      </c>
      <c r="D214" s="229">
        <v>-0.42800000000000005</v>
      </c>
      <c r="E214" s="229">
        <v>0.19220846233230127</v>
      </c>
      <c r="F214" s="229">
        <v>-3.4442824054216392E-2</v>
      </c>
      <c r="G214" s="229">
        <v>6.4732510288065841</v>
      </c>
      <c r="H214" s="229">
        <v>5.0940462762552263E-2</v>
      </c>
      <c r="I214" s="229">
        <v>-0.13887605444152551</v>
      </c>
      <c r="J214" s="229">
        <v>-8.1517032997402206E-2</v>
      </c>
    </row>
    <row r="215" spans="2:10" ht="15" hidden="1" customHeight="1" outlineLevel="1">
      <c r="B215" s="63" t="s">
        <v>90</v>
      </c>
      <c r="C215" s="220">
        <v>-0.57407407407407407</v>
      </c>
      <c r="D215" s="220">
        <v>-0.76884422110552764</v>
      </c>
      <c r="E215" s="220">
        <v>-2.8930817610062887E-2</v>
      </c>
      <c r="F215" s="220">
        <v>0.13006535947712417</v>
      </c>
      <c r="G215" s="220">
        <v>0.46153846153846145</v>
      </c>
      <c r="H215" s="221">
        <v>-9.6487842531840506E-3</v>
      </c>
      <c r="I215" s="220">
        <v>0.33855799373040751</v>
      </c>
      <c r="J215" s="221">
        <v>0.21071276746492851</v>
      </c>
    </row>
    <row r="216" spans="2:10" ht="15" hidden="1" customHeight="1" outlineLevel="1">
      <c r="B216" s="63" t="s">
        <v>89</v>
      </c>
      <c r="C216" s="220">
        <v>-0.64285714285714279</v>
      </c>
      <c r="D216" s="220">
        <v>-0.81702127659574475</v>
      </c>
      <c r="E216" s="220">
        <v>-0.19999999999999996</v>
      </c>
      <c r="F216" s="220">
        <v>-7.3465859982713932E-2</v>
      </c>
      <c r="G216" s="220">
        <v>-0.22727272727272729</v>
      </c>
      <c r="H216" s="221">
        <v>-0.15882712278558342</v>
      </c>
      <c r="I216" s="220">
        <v>0.27124856815578458</v>
      </c>
      <c r="J216" s="221">
        <v>8.6922372038224838E-2</v>
      </c>
    </row>
    <row r="217" spans="2:10" ht="15" hidden="1" customHeight="1" outlineLevel="1">
      <c r="B217" s="63" t="s">
        <v>88</v>
      </c>
      <c r="C217" s="220">
        <v>-0.53333333333333333</v>
      </c>
      <c r="D217" s="220">
        <v>-0.72765957446808516</v>
      </c>
      <c r="E217" s="220">
        <v>-0.22388059701492535</v>
      </c>
      <c r="F217" s="220">
        <v>0.28056914184081805</v>
      </c>
      <c r="G217" s="220">
        <v>1</v>
      </c>
      <c r="H217" s="221">
        <v>7.8721515241195528E-2</v>
      </c>
      <c r="I217" s="220">
        <v>-5.9054474071650542E-2</v>
      </c>
      <c r="J217" s="221">
        <v>-1.000842815002112E-2</v>
      </c>
    </row>
    <row r="218" spans="2:10" ht="15" hidden="1" customHeight="1" outlineLevel="1">
      <c r="B218" s="63" t="s">
        <v>87</v>
      </c>
      <c r="C218" s="220">
        <v>0.45454545454545459</v>
      </c>
      <c r="D218" s="220">
        <v>-0.41666666666666663</v>
      </c>
      <c r="E218" s="220">
        <v>-0.40106951871657759</v>
      </c>
      <c r="F218" s="220">
        <v>-0.15312499999999996</v>
      </c>
      <c r="G218" s="220">
        <v>0</v>
      </c>
      <c r="H218" s="221">
        <v>-0.21856866537717601</v>
      </c>
      <c r="I218" s="220">
        <v>3.4390523500191783E-3</v>
      </c>
      <c r="J218" s="221">
        <v>-7.9174664107485637E-2</v>
      </c>
    </row>
    <row r="219" spans="2:10" ht="15" hidden="1" customHeight="1" outlineLevel="1">
      <c r="B219" s="63" t="s">
        <v>86</v>
      </c>
      <c r="C219" s="220">
        <v>2.75</v>
      </c>
      <c r="D219" s="220">
        <v>-0.4329896907216495</v>
      </c>
      <c r="E219" s="220">
        <v>-0.43403826787512589</v>
      </c>
      <c r="F219" s="220">
        <v>-0.31703974417542258</v>
      </c>
      <c r="G219" s="220">
        <v>0.5</v>
      </c>
      <c r="H219" s="221">
        <v>-0.34952930458548437</v>
      </c>
      <c r="I219" s="220">
        <v>-0.12801629583202756</v>
      </c>
      <c r="J219" s="221">
        <v>-0.20341085271317827</v>
      </c>
    </row>
    <row r="220" spans="2:10" ht="15" hidden="1" customHeight="1" outlineLevel="1">
      <c r="B220" s="63" t="s">
        <v>85</v>
      </c>
      <c r="C220" s="220">
        <v>-0.7857142857142857</v>
      </c>
      <c r="D220" s="220">
        <v>-4.7619047619047672E-2</v>
      </c>
      <c r="E220" s="220">
        <v>-0.32850241545893721</v>
      </c>
      <c r="F220" s="220">
        <v>-0.25550167847817984</v>
      </c>
      <c r="G220" s="220">
        <v>0.5714285714285714</v>
      </c>
      <c r="H220" s="221">
        <v>-0.27292899408284022</v>
      </c>
      <c r="I220" s="220">
        <v>3.7423625254582538E-2</v>
      </c>
      <c r="J220" s="221">
        <v>-6.8250503693754183E-2</v>
      </c>
    </row>
    <row r="221" spans="2:10" ht="15" hidden="1" customHeight="1" outlineLevel="1">
      <c r="B221" s="63" t="s">
        <v>84</v>
      </c>
      <c r="C221" s="220">
        <v>1.5</v>
      </c>
      <c r="D221" s="220">
        <v>0.5</v>
      </c>
      <c r="E221" s="220">
        <v>-1.883239171374762E-2</v>
      </c>
      <c r="F221" s="220">
        <v>3.6668412781561965E-3</v>
      </c>
      <c r="G221" s="220">
        <v>3</v>
      </c>
      <c r="H221" s="221">
        <v>1.6853932584269593E-2</v>
      </c>
      <c r="I221" s="220">
        <v>0.22062904717853837</v>
      </c>
      <c r="J221" s="221">
        <v>0.14612676056338025</v>
      </c>
    </row>
    <row r="222" spans="2:10" ht="15" hidden="1" customHeight="1" outlineLevel="1">
      <c r="B222" s="63" t="s">
        <v>83</v>
      </c>
      <c r="C222" s="220">
        <v>0.23076923076923084</v>
      </c>
      <c r="D222" s="220">
        <v>-3.105590062111796E-2</v>
      </c>
      <c r="E222" s="220">
        <v>-0.18794326241134751</v>
      </c>
      <c r="F222" s="220">
        <v>-0.13432165318957767</v>
      </c>
      <c r="G222" s="220">
        <v>-0.5</v>
      </c>
      <c r="H222" s="221">
        <v>-0.14022757697456489</v>
      </c>
      <c r="I222" s="220">
        <v>-7.8610992756710685E-2</v>
      </c>
      <c r="J222" s="221">
        <v>-0.10257745378807603</v>
      </c>
    </row>
    <row r="223" spans="2:10" ht="15" hidden="1" customHeight="1" outlineLevel="1">
      <c r="B223" s="63" t="s">
        <v>82</v>
      </c>
      <c r="C223" s="220">
        <v>28</v>
      </c>
      <c r="D223" s="220">
        <v>-0.70919881305637977</v>
      </c>
      <c r="E223" s="220">
        <v>-0.35705521472392643</v>
      </c>
      <c r="F223" s="220">
        <v>-0.42572214580467671</v>
      </c>
      <c r="G223" s="220">
        <v>-0.19047619047619047</v>
      </c>
      <c r="H223" s="221">
        <v>-0.42724154826065652</v>
      </c>
      <c r="I223" s="220">
        <v>0.69009051929490228</v>
      </c>
      <c r="J223" s="221">
        <v>0.13925120772946853</v>
      </c>
    </row>
    <row r="224" spans="2:10" ht="15" hidden="1" customHeight="1" outlineLevel="1">
      <c r="B224" s="63" t="s">
        <v>81</v>
      </c>
      <c r="C224" s="220">
        <v>3.583333333333333</v>
      </c>
      <c r="D224" s="220">
        <v>-0.22611464968152861</v>
      </c>
      <c r="E224" s="220">
        <v>-0.19329214474845546</v>
      </c>
      <c r="F224" s="220">
        <v>-0.17240046385775032</v>
      </c>
      <c r="G224" s="220">
        <v>0.34615384615384626</v>
      </c>
      <c r="H224" s="221">
        <v>-0.16797642436149307</v>
      </c>
      <c r="I224" s="220">
        <v>0.34944173063503148</v>
      </c>
      <c r="J224" s="221">
        <v>0.13453692370461034</v>
      </c>
    </row>
    <row r="225" spans="2:10" ht="15" hidden="1" customHeight="1" outlineLevel="1">
      <c r="B225" s="63" t="s">
        <v>80</v>
      </c>
      <c r="C225" s="220">
        <v>0.70588235294117641</v>
      </c>
      <c r="D225" s="220">
        <v>-0.2615384615384615</v>
      </c>
      <c r="E225" s="220">
        <v>-0.35606661379857252</v>
      </c>
      <c r="F225" s="220">
        <v>-0.22454308093994779</v>
      </c>
      <c r="G225" s="220">
        <v>-0.11428571428571432</v>
      </c>
      <c r="H225" s="221">
        <v>-0.26478946008783255</v>
      </c>
      <c r="I225" s="220">
        <v>0.19372241294752324</v>
      </c>
      <c r="J225" s="221">
        <v>1.6019223067681221E-2</v>
      </c>
    </row>
    <row r="226" spans="2:10" ht="15" hidden="1" customHeight="1" outlineLevel="1">
      <c r="B226" s="63" t="s">
        <v>79</v>
      </c>
      <c r="C226" s="220">
        <v>2.1875</v>
      </c>
      <c r="D226" s="220">
        <v>-0.125</v>
      </c>
      <c r="E226" s="220">
        <v>-0.25618945102260493</v>
      </c>
      <c r="F226" s="220">
        <v>-0.18869687062120499</v>
      </c>
      <c r="G226" s="220">
        <v>-0.55882352941176472</v>
      </c>
      <c r="H226" s="221">
        <v>-0.19660194174757284</v>
      </c>
      <c r="I226" s="220">
        <v>0.36435469710272161</v>
      </c>
      <c r="J226" s="221">
        <v>0.15871426982538095</v>
      </c>
    </row>
    <row r="227" spans="2:10" collapsed="1">
      <c r="B227" s="227">
        <v>1995</v>
      </c>
      <c r="C227" s="229">
        <v>0.31527093596059119</v>
      </c>
      <c r="D227" s="229">
        <v>-0.44096601073345254</v>
      </c>
      <c r="E227" s="229">
        <v>-0.2657004830917874</v>
      </c>
      <c r="F227" s="229">
        <v>-0.14513053681431509</v>
      </c>
      <c r="G227" s="229">
        <v>6.578947368421062E-2</v>
      </c>
      <c r="H227" s="229">
        <v>-0.18996937969182137</v>
      </c>
      <c r="I227" s="229">
        <v>0.16225297655578741</v>
      </c>
      <c r="J227" s="229">
        <v>2.7273071390718551E-2</v>
      </c>
    </row>
    <row r="228" spans="2:10" ht="15" hidden="1" customHeight="1" outlineLevel="1">
      <c r="B228" s="63" t="s">
        <v>90</v>
      </c>
      <c r="C228" s="220">
        <v>0.9285714285714286</v>
      </c>
      <c r="D228" s="220">
        <v>-0.62022900763358779</v>
      </c>
      <c r="E228" s="220">
        <v>4.4678055190538801E-2</v>
      </c>
      <c r="F228" s="220">
        <v>-7.664453832226914E-2</v>
      </c>
      <c r="G228" s="220">
        <v>-0.35</v>
      </c>
      <c r="H228" s="221">
        <v>-0.13344481605351166</v>
      </c>
      <c r="I228" s="220">
        <v>-2.0111731843575065E-3</v>
      </c>
      <c r="J228" s="221">
        <v>-5.4655056932350954E-2</v>
      </c>
    </row>
    <row r="229" spans="2:10" ht="15" hidden="1" customHeight="1" outlineLevel="1">
      <c r="B229" s="63" t="s">
        <v>89</v>
      </c>
      <c r="C229" s="220">
        <v>-0.41666666666666663</v>
      </c>
      <c r="D229" s="220">
        <v>-0.26791277258566981</v>
      </c>
      <c r="E229" s="220">
        <v>-0.38299817184643514</v>
      </c>
      <c r="F229" s="220">
        <v>1.2981393336217728E-3</v>
      </c>
      <c r="G229" s="220">
        <v>-0.38888888888888884</v>
      </c>
      <c r="H229" s="221">
        <v>-0.14068241469816278</v>
      </c>
      <c r="I229" s="220">
        <v>-9.0805902383654935E-3</v>
      </c>
      <c r="J229" s="221">
        <v>-7.0115642118076638E-2</v>
      </c>
    </row>
    <row r="230" spans="2:10" ht="15" hidden="1" customHeight="1" outlineLevel="1">
      <c r="B230" s="63" t="s">
        <v>88</v>
      </c>
      <c r="C230" s="220">
        <v>2</v>
      </c>
      <c r="D230" s="220">
        <v>-0.36141304347826086</v>
      </c>
      <c r="E230" s="220">
        <v>-0.18292682926829273</v>
      </c>
      <c r="F230" s="220">
        <v>3.1178358551123386E-2</v>
      </c>
      <c r="G230" s="220">
        <v>-0.6785714285714286</v>
      </c>
      <c r="H230" s="221">
        <v>-7.3739035087719285E-2</v>
      </c>
      <c r="I230" s="220">
        <v>0.31547234775123734</v>
      </c>
      <c r="J230" s="221">
        <v>0.14430379746835453</v>
      </c>
    </row>
    <row r="231" spans="2:10" ht="15" hidden="1" customHeight="1" outlineLevel="1">
      <c r="B231" s="63" t="s">
        <v>87</v>
      </c>
      <c r="C231" s="220">
        <v>-0.3125</v>
      </c>
      <c r="D231" s="220">
        <v>-0.71764705882352942</v>
      </c>
      <c r="E231" s="220">
        <v>0.1316187594553706</v>
      </c>
      <c r="F231" s="220">
        <v>0.75548589341692796</v>
      </c>
      <c r="G231" s="220">
        <v>-0.9623655913978495</v>
      </c>
      <c r="H231" s="221">
        <v>0.2513110125050424</v>
      </c>
      <c r="I231" s="220">
        <v>0.23414289082763506</v>
      </c>
      <c r="J231" s="221">
        <v>0.24047619047619051</v>
      </c>
    </row>
    <row r="232" spans="2:10" ht="15" hidden="1" customHeight="1" outlineLevel="1">
      <c r="B232" s="63" t="s">
        <v>86</v>
      </c>
      <c r="C232" s="220">
        <v>-0.77777777777777779</v>
      </c>
      <c r="D232" s="220">
        <v>-0.82201834862385326</v>
      </c>
      <c r="E232" s="220">
        <v>-0.23966309341500769</v>
      </c>
      <c r="F232" s="220">
        <v>0.64958553127354945</v>
      </c>
      <c r="G232" s="220">
        <v>-0.52380952380952384</v>
      </c>
      <c r="H232" s="221">
        <v>2.3624494870997825E-2</v>
      </c>
      <c r="I232" s="220">
        <v>0.52825670498084287</v>
      </c>
      <c r="J232" s="221">
        <v>0.3086703638577033</v>
      </c>
    </row>
    <row r="233" spans="2:10" ht="15" hidden="1" customHeight="1" outlineLevel="1">
      <c r="B233" s="63" t="s">
        <v>85</v>
      </c>
      <c r="C233" s="220">
        <v>2.5</v>
      </c>
      <c r="D233" s="220">
        <v>-0.85738539898132426</v>
      </c>
      <c r="E233" s="220">
        <v>0.74438202247191021</v>
      </c>
      <c r="F233" s="220">
        <v>0.56600467289719636</v>
      </c>
      <c r="G233" s="220">
        <v>0.61538461538461542</v>
      </c>
      <c r="H233" s="221">
        <v>0.33684904416611738</v>
      </c>
      <c r="I233" s="220">
        <v>0.32100218597612251</v>
      </c>
      <c r="J233" s="221">
        <v>0.32635563968377679</v>
      </c>
    </row>
    <row r="234" spans="2:10" ht="15" hidden="1" customHeight="1" outlineLevel="1">
      <c r="B234" s="63" t="s">
        <v>84</v>
      </c>
      <c r="C234" s="220">
        <v>0.33333333333333326</v>
      </c>
      <c r="D234" s="220">
        <v>-0.84328358208955223</v>
      </c>
      <c r="E234" s="220">
        <v>0.44686648501362392</v>
      </c>
      <c r="F234" s="220">
        <v>0.55836734693877554</v>
      </c>
      <c r="G234" s="220">
        <v>-0.625</v>
      </c>
      <c r="H234" s="221">
        <v>0.32623736029803085</v>
      </c>
      <c r="I234" s="220">
        <v>0.42143326758711375</v>
      </c>
      <c r="J234" s="221">
        <v>0.38508433245275353</v>
      </c>
    </row>
    <row r="235" spans="2:10" ht="15" hidden="1" customHeight="1" outlineLevel="1">
      <c r="B235" s="63" t="s">
        <v>83</v>
      </c>
      <c r="C235" s="220">
        <v>1.1666666666666665</v>
      </c>
      <c r="D235" s="220">
        <v>-0.57963446475195823</v>
      </c>
      <c r="E235" s="220">
        <v>0.3364928909952607</v>
      </c>
      <c r="F235" s="220">
        <v>0.72692009309542271</v>
      </c>
      <c r="G235" s="220">
        <v>0.5</v>
      </c>
      <c r="H235" s="221">
        <v>0.41209829867674852</v>
      </c>
      <c r="I235" s="220">
        <v>0.72130546387972139</v>
      </c>
      <c r="J235" s="221">
        <v>0.5862068965517242</v>
      </c>
    </row>
    <row r="236" spans="2:10" ht="15" hidden="1" customHeight="1" outlineLevel="1">
      <c r="B236" s="63" t="s">
        <v>82</v>
      </c>
      <c r="C236" s="220">
        <v>-0.92307692307692313</v>
      </c>
      <c r="D236" s="220">
        <v>8.3601286173633493E-2</v>
      </c>
      <c r="E236" s="220">
        <v>0.42233856893542754</v>
      </c>
      <c r="F236" s="220">
        <v>1.6950880444856349</v>
      </c>
      <c r="G236" s="220">
        <v>0.10526315789473695</v>
      </c>
      <c r="H236" s="221">
        <v>1.0461152882205513</v>
      </c>
      <c r="I236" s="220">
        <v>0.23798289590091426</v>
      </c>
      <c r="J236" s="221">
        <v>0.53731897512068327</v>
      </c>
    </row>
    <row r="237" spans="2:10" ht="15" hidden="1" customHeight="1" outlineLevel="1">
      <c r="B237" s="63" t="s">
        <v>81</v>
      </c>
      <c r="C237" s="220">
        <v>-0.4</v>
      </c>
      <c r="D237" s="220">
        <v>-0.29596412556053808</v>
      </c>
      <c r="E237" s="220">
        <v>0.55631868131868134</v>
      </c>
      <c r="F237" s="220">
        <v>0.50406976744186038</v>
      </c>
      <c r="G237" s="220">
        <v>0.36842105263157898</v>
      </c>
      <c r="H237" s="221">
        <v>0.38833958404364122</v>
      </c>
      <c r="I237" s="220">
        <v>0.2866442199775534</v>
      </c>
      <c r="J237" s="221">
        <v>0.3270167839740119</v>
      </c>
    </row>
    <row r="238" spans="2:10" ht="15" hidden="1" customHeight="1" outlineLevel="1">
      <c r="B238" s="63" t="s">
        <v>80</v>
      </c>
      <c r="C238" s="220">
        <v>0</v>
      </c>
      <c r="D238" s="220">
        <v>-0.5</v>
      </c>
      <c r="E238" s="220">
        <v>0.25722831505483557</v>
      </c>
      <c r="F238" s="220">
        <v>0.64613180515759305</v>
      </c>
      <c r="G238" s="220">
        <v>0</v>
      </c>
      <c r="H238" s="221">
        <v>0.30292830696735096</v>
      </c>
      <c r="I238" s="220">
        <v>0.4443919716646989</v>
      </c>
      <c r="J238" s="221">
        <v>0.38606716625034698</v>
      </c>
    </row>
    <row r="239" spans="2:10" ht="15" hidden="1" customHeight="1" outlineLevel="1">
      <c r="B239" s="63" t="s">
        <v>79</v>
      </c>
      <c r="C239" s="220">
        <v>0.23076923076923084</v>
      </c>
      <c r="D239" s="220">
        <v>-0.61987041036717061</v>
      </c>
      <c r="E239" s="220">
        <v>0.14549938347718872</v>
      </c>
      <c r="F239" s="220">
        <v>0.93931159420289845</v>
      </c>
      <c r="G239" s="220">
        <v>1.4285714285714284</v>
      </c>
      <c r="H239" s="221">
        <v>0.37047817047817055</v>
      </c>
      <c r="I239" s="220">
        <v>0.48849973863042351</v>
      </c>
      <c r="J239" s="221">
        <v>0.44294655753490608</v>
      </c>
    </row>
    <row r="240" spans="2:10" collapsed="1">
      <c r="B240" s="227">
        <v>1994</v>
      </c>
      <c r="C240" s="229">
        <v>4.1025641025641102E-2</v>
      </c>
      <c r="D240" s="229">
        <v>-0.55966916108704212</v>
      </c>
      <c r="E240" s="229">
        <v>0.11079545454545459</v>
      </c>
      <c r="F240" s="229">
        <v>0.49214860206817312</v>
      </c>
      <c r="G240" s="229">
        <v>-0.46099290780141844</v>
      </c>
      <c r="H240" s="229">
        <v>0.20966633808286295</v>
      </c>
      <c r="I240" s="229">
        <v>0.31490709544656736</v>
      </c>
      <c r="J240" s="229">
        <v>0.27248205770434941</v>
      </c>
    </row>
    <row r="241" spans="2:10" ht="15" hidden="1" customHeight="1" outlineLevel="1">
      <c r="B241" s="63" t="s">
        <v>90</v>
      </c>
      <c r="C241" s="220">
        <v>-0.28205128205128205</v>
      </c>
      <c r="D241" s="220">
        <v>3.8314176245211051E-3</v>
      </c>
      <c r="E241" s="220">
        <v>-1.312335958005284E-3</v>
      </c>
      <c r="F241" s="220">
        <v>0.19898697539797405</v>
      </c>
      <c r="G241" s="220">
        <v>1</v>
      </c>
      <c r="H241" s="221">
        <v>0.10128913443830578</v>
      </c>
      <c r="I241" s="220">
        <v>4.3853510613482527E-2</v>
      </c>
      <c r="J241" s="221">
        <v>6.6123964581548123E-2</v>
      </c>
    </row>
    <row r="242" spans="2:10" ht="15" hidden="1" customHeight="1" outlineLevel="1">
      <c r="B242" s="63" t="s">
        <v>89</v>
      </c>
      <c r="C242" s="220">
        <v>0.11627906976744184</v>
      </c>
      <c r="D242" s="220">
        <v>0.12631578947368416</v>
      </c>
      <c r="E242" s="220">
        <v>0.66768292682926833</v>
      </c>
      <c r="F242" s="220">
        <v>0.2444803446418955</v>
      </c>
      <c r="G242" s="220">
        <v>0.89473684210526305</v>
      </c>
      <c r="H242" s="221">
        <v>0.33216783216783208</v>
      </c>
      <c r="I242" s="220">
        <v>0.55708731000353473</v>
      </c>
      <c r="J242" s="221">
        <v>0.44401476533661444</v>
      </c>
    </row>
    <row r="243" spans="2:10" ht="15" hidden="1" customHeight="1" outlineLevel="1">
      <c r="B243" s="63" t="s">
        <v>88</v>
      </c>
      <c r="C243" s="220">
        <v>-0.78260869565217395</v>
      </c>
      <c r="D243" s="220">
        <v>0.68807339449541294</v>
      </c>
      <c r="E243" s="220">
        <v>1.0426540284360186E-2</v>
      </c>
      <c r="F243" s="220">
        <v>-0.26910187667560326</v>
      </c>
      <c r="G243" s="220">
        <v>0.21739130434782616</v>
      </c>
      <c r="H243" s="221">
        <v>-0.15221938182663253</v>
      </c>
      <c r="I243" s="220">
        <v>-0.21846619576185666</v>
      </c>
      <c r="J243" s="221">
        <v>-0.19065274660942533</v>
      </c>
    </row>
    <row r="244" spans="2:10" ht="15" hidden="1" customHeight="1" outlineLevel="1">
      <c r="B244" s="63" t="s">
        <v>87</v>
      </c>
      <c r="C244" s="220">
        <v>-0.66666666666666674</v>
      </c>
      <c r="D244" s="220">
        <v>2.8636363636363638</v>
      </c>
      <c r="E244" s="220">
        <v>-0.17990074441687343</v>
      </c>
      <c r="F244" s="220">
        <v>0.17171717171717171</v>
      </c>
      <c r="G244" s="220">
        <v>9.9411764705882355</v>
      </c>
      <c r="H244" s="221">
        <v>0.21044921875</v>
      </c>
      <c r="I244" s="220">
        <v>2.464363372795364E-2</v>
      </c>
      <c r="J244" s="221">
        <v>8.6148375626313278E-2</v>
      </c>
    </row>
    <row r="245" spans="2:10" ht="15" hidden="1" customHeight="1" outlineLevel="1">
      <c r="B245" s="63" t="s">
        <v>86</v>
      </c>
      <c r="C245" s="220">
        <v>-9.9999999999999978E-2</v>
      </c>
      <c r="D245" s="220">
        <v>1.766497461928934</v>
      </c>
      <c r="E245" s="220">
        <v>0.31786074672048437</v>
      </c>
      <c r="F245" s="220">
        <v>-3.9102099927588729E-2</v>
      </c>
      <c r="G245" s="220">
        <v>1.1000000000000001</v>
      </c>
      <c r="H245" s="221">
        <v>0.23778376298576376</v>
      </c>
      <c r="I245" s="220">
        <v>-0.3816997334912644</v>
      </c>
      <c r="J245" s="221">
        <v>-0.2095584304501229</v>
      </c>
    </row>
    <row r="246" spans="2:10" ht="15" hidden="1" customHeight="1" outlineLevel="1">
      <c r="B246" s="63" t="s">
        <v>85</v>
      </c>
      <c r="C246" s="220">
        <v>-0.80952380952380953</v>
      </c>
      <c r="D246" s="220">
        <v>1.6531531531531534</v>
      </c>
      <c r="E246" s="220">
        <v>-0.36879432624113473</v>
      </c>
      <c r="F246" s="220">
        <v>7.470182046453222E-2</v>
      </c>
      <c r="G246" s="220">
        <v>-0.48</v>
      </c>
      <c r="H246" s="221">
        <v>7.9734219269103068E-3</v>
      </c>
      <c r="I246" s="220">
        <v>-0.33224792274870873</v>
      </c>
      <c r="J246" s="221">
        <v>-0.24630748573346761</v>
      </c>
    </row>
    <row r="247" spans="2:10" ht="15" hidden="1" customHeight="1" outlineLevel="1">
      <c r="B247" s="63" t="s">
        <v>84</v>
      </c>
      <c r="C247" s="220">
        <v>-0.82352941176470584</v>
      </c>
      <c r="D247" s="220">
        <v>1.2905982905982905</v>
      </c>
      <c r="E247" s="220">
        <v>-0.30360531309297911</v>
      </c>
      <c r="F247" s="220">
        <v>-0.10256410256410253</v>
      </c>
      <c r="G247" s="220">
        <v>1</v>
      </c>
      <c r="H247" s="221">
        <v>-7.6204523107177957E-2</v>
      </c>
      <c r="I247" s="220">
        <v>-8.1798973739812819E-2</v>
      </c>
      <c r="J247" s="221">
        <v>-7.9670843463624408E-2</v>
      </c>
    </row>
    <row r="248" spans="2:10" ht="15" hidden="1" customHeight="1" outlineLevel="1">
      <c r="B248" s="63" t="s">
        <v>83</v>
      </c>
      <c r="C248" s="220">
        <v>-0.5714285714285714</v>
      </c>
      <c r="D248" s="220">
        <v>1.2662721893491122</v>
      </c>
      <c r="E248" s="220">
        <v>6.8354430379746756E-2</v>
      </c>
      <c r="F248" s="220">
        <v>-0.14805023132848649</v>
      </c>
      <c r="G248" s="220">
        <v>-0.30434782608695654</v>
      </c>
      <c r="H248" s="221">
        <v>9.4607379375588607E-4</v>
      </c>
      <c r="I248" s="220">
        <v>3.6488027366020415E-2</v>
      </c>
      <c r="J248" s="221">
        <v>2.0653319283456373E-2</v>
      </c>
    </row>
    <row r="249" spans="2:10" ht="15" hidden="1" customHeight="1" outlineLevel="1">
      <c r="B249" s="63" t="s">
        <v>82</v>
      </c>
      <c r="C249" s="220">
        <v>-0.76363636363636367</v>
      </c>
      <c r="D249" s="220">
        <v>6.5068493150684859E-2</v>
      </c>
      <c r="E249" s="220">
        <v>-5.2083333333333703E-3</v>
      </c>
      <c r="F249" s="220">
        <v>-0.22763063707945597</v>
      </c>
      <c r="G249" s="220">
        <v>-0.26923076923076927</v>
      </c>
      <c r="H249" s="221">
        <v>-0.14961636828644498</v>
      </c>
      <c r="I249" s="220">
        <v>1.3146100985957476E-2</v>
      </c>
      <c r="J249" s="221">
        <v>-5.3925873880203756E-2</v>
      </c>
    </row>
    <row r="250" spans="2:10" ht="15" hidden="1" customHeight="1" outlineLevel="1">
      <c r="B250" s="63" t="s">
        <v>81</v>
      </c>
      <c r="C250" s="220">
        <v>-0.23076923076923073</v>
      </c>
      <c r="D250" s="220">
        <v>9.8522167487684831E-2</v>
      </c>
      <c r="E250" s="220">
        <v>-0.28975609756097565</v>
      </c>
      <c r="F250" s="220">
        <v>7.2319201995012516E-2</v>
      </c>
      <c r="G250" s="220">
        <v>-0.17391304347826086</v>
      </c>
      <c r="H250" s="221">
        <v>-4.8962386511024691E-2</v>
      </c>
      <c r="I250" s="220">
        <v>0.12131890259249944</v>
      </c>
      <c r="J250" s="221">
        <v>4.6903783477398431E-2</v>
      </c>
    </row>
    <row r="251" spans="2:10" ht="15" hidden="1" customHeight="1" outlineLevel="1">
      <c r="B251" s="63" t="s">
        <v>80</v>
      </c>
      <c r="C251" s="220">
        <v>-0.51428571428571423</v>
      </c>
      <c r="D251" s="220">
        <v>1.1399176954732511</v>
      </c>
      <c r="E251" s="220">
        <v>0.41068917018284101</v>
      </c>
      <c r="F251" s="220">
        <v>5.7636887608070175E-3</v>
      </c>
      <c r="G251" s="220">
        <v>0.45833333333333326</v>
      </c>
      <c r="H251" s="221">
        <v>0.23740108288213246</v>
      </c>
      <c r="I251" s="220">
        <v>-2.5092081031307556E-2</v>
      </c>
      <c r="J251" s="221">
        <v>6.8346923647146118E-2</v>
      </c>
    </row>
    <row r="252" spans="2:10" ht="15" hidden="1" customHeight="1" outlineLevel="1">
      <c r="B252" s="63" t="s">
        <v>79</v>
      </c>
      <c r="C252" s="220">
        <v>-0.60606060606060608</v>
      </c>
      <c r="D252" s="220">
        <v>1.0577777777777779</v>
      </c>
      <c r="E252" s="220">
        <v>-0.17914979757085026</v>
      </c>
      <c r="F252" s="220">
        <v>-0.34982332155477036</v>
      </c>
      <c r="G252" s="220">
        <v>-0.5</v>
      </c>
      <c r="H252" s="221">
        <v>-0.19078061911170929</v>
      </c>
      <c r="I252" s="220">
        <v>-0.13867627194957222</v>
      </c>
      <c r="J252" s="221">
        <v>-0.15956298893984355</v>
      </c>
    </row>
    <row r="253" spans="2:10" collapsed="1">
      <c r="B253" s="227">
        <v>1993</v>
      </c>
      <c r="C253" s="229">
        <v>-0.50632911392405067</v>
      </c>
      <c r="D253" s="229">
        <v>0.70174262734584447</v>
      </c>
      <c r="E253" s="229">
        <v>-1.2058212058212003E-2</v>
      </c>
      <c r="F253" s="229">
        <v>-5.0594774297439082E-2</v>
      </c>
      <c r="G253" s="229">
        <v>0.79237288135593231</v>
      </c>
      <c r="H253" s="229">
        <v>3.0505448500892651E-2</v>
      </c>
      <c r="I253" s="229">
        <v>-9.7321119629946606E-2</v>
      </c>
      <c r="J253" s="229">
        <v>-4.980720162019292E-2</v>
      </c>
    </row>
    <row r="254" spans="2:10" ht="15" hidden="1" customHeight="1" outlineLevel="1">
      <c r="B254" s="63" t="s">
        <v>90</v>
      </c>
      <c r="C254" s="220">
        <v>0.625</v>
      </c>
      <c r="D254" s="220">
        <v>0.73421926910299007</v>
      </c>
      <c r="E254" s="220">
        <v>-8.3032490974729201E-2</v>
      </c>
      <c r="F254" s="220">
        <v>7.6323987538940763E-2</v>
      </c>
      <c r="G254" s="220">
        <v>-0.6</v>
      </c>
      <c r="H254" s="221">
        <v>0.10141987829614596</v>
      </c>
      <c r="I254" s="220">
        <v>7.6054216867469826E-2</v>
      </c>
      <c r="J254" s="221">
        <v>8.5749728640099221E-2</v>
      </c>
    </row>
    <row r="255" spans="2:10" ht="15" hidden="1" customHeight="1" outlineLevel="1">
      <c r="B255" s="63" t="s">
        <v>89</v>
      </c>
      <c r="C255" s="220">
        <v>1.263157894736842</v>
      </c>
      <c r="D255" s="220">
        <v>-0.19263456090651554</v>
      </c>
      <c r="E255" s="220">
        <v>-0.23274853801169593</v>
      </c>
      <c r="F255" s="220">
        <v>0.46914556962025311</v>
      </c>
      <c r="G255" s="220">
        <v>0.11764705882352944</v>
      </c>
      <c r="H255" s="221">
        <v>0.14035087719298245</v>
      </c>
      <c r="I255" s="220">
        <v>-0.39434810533076425</v>
      </c>
      <c r="J255" s="221">
        <v>-0.20754979802200868</v>
      </c>
    </row>
    <row r="256" spans="2:10" ht="15" hidden="1" customHeight="1" outlineLevel="1">
      <c r="B256" s="63" t="s">
        <v>88</v>
      </c>
      <c r="C256" s="220">
        <v>1.5555555555555554</v>
      </c>
      <c r="D256" s="220">
        <v>-8.4033613445378186E-2</v>
      </c>
      <c r="E256" s="220">
        <v>0.23971797884841362</v>
      </c>
      <c r="F256" s="220">
        <v>1.2185873605947957</v>
      </c>
      <c r="G256" s="220">
        <v>-0.5892857142857143</v>
      </c>
      <c r="H256" s="221">
        <v>0.72188875550220089</v>
      </c>
      <c r="I256" s="220">
        <v>0.32103976894023556</v>
      </c>
      <c r="J256" s="221">
        <v>0.46414285714285719</v>
      </c>
    </row>
    <row r="257" spans="2:10" ht="15" hidden="1" customHeight="1" outlineLevel="1">
      <c r="B257" s="63" t="s">
        <v>87</v>
      </c>
      <c r="C257" s="220">
        <v>8.6</v>
      </c>
      <c r="D257" s="220">
        <v>-0.28455284552845528</v>
      </c>
      <c r="E257" s="220">
        <v>-9.6412556053811604E-2</v>
      </c>
      <c r="F257" s="220">
        <v>-0.4091155724362453</v>
      </c>
      <c r="G257" s="220">
        <v>-0.59523809523809523</v>
      </c>
      <c r="H257" s="221">
        <v>-0.2950086058519793</v>
      </c>
      <c r="I257" s="220">
        <v>-0.22779850746268659</v>
      </c>
      <c r="J257" s="221">
        <v>-0.25142165759225654</v>
      </c>
    </row>
    <row r="258" spans="2:10" ht="15" hidden="1" customHeight="1" outlineLevel="1">
      <c r="B258" s="63" t="s">
        <v>86</v>
      </c>
      <c r="C258" s="220">
        <v>0.17647058823529416</v>
      </c>
      <c r="D258" s="220">
        <v>-0.35830618892508148</v>
      </c>
      <c r="E258" s="220">
        <v>-0.18166804293971928</v>
      </c>
      <c r="F258" s="220">
        <v>0.11012861736334401</v>
      </c>
      <c r="G258" s="220">
        <v>-0.81818181818181812</v>
      </c>
      <c r="H258" s="221">
        <v>-8.2921665490472862E-2</v>
      </c>
      <c r="I258" s="220">
        <v>0.16048109965635748</v>
      </c>
      <c r="J258" s="221">
        <v>8.0771897388490776E-2</v>
      </c>
    </row>
    <row r="259" spans="2:10" ht="15" hidden="1" customHeight="1" outlineLevel="1">
      <c r="B259" s="63" t="s">
        <v>85</v>
      </c>
      <c r="C259" s="220">
        <v>20</v>
      </c>
      <c r="D259" s="220">
        <v>-0.26490066225165565</v>
      </c>
      <c r="E259" s="220">
        <v>-1.0526315789473717E-2</v>
      </c>
      <c r="F259" s="220">
        <v>8.8858509911141415E-2</v>
      </c>
      <c r="G259" s="220">
        <v>-0.24242424242424243</v>
      </c>
      <c r="H259" s="221">
        <v>2.3809523809523725E-2</v>
      </c>
      <c r="I259" s="220">
        <v>0.68674242424242427</v>
      </c>
      <c r="J259" s="221">
        <v>0.44963503649635039</v>
      </c>
    </row>
    <row r="260" spans="2:10" ht="15" hidden="1" customHeight="1" outlineLevel="1">
      <c r="B260" s="63" t="s">
        <v>84</v>
      </c>
      <c r="C260" s="220">
        <v>2.4</v>
      </c>
      <c r="D260" s="220">
        <v>-0.56826568265682664</v>
      </c>
      <c r="E260" s="220">
        <v>-0.11725293132328307</v>
      </c>
      <c r="F260" s="220">
        <v>7.1428571428571397E-2</v>
      </c>
      <c r="G260" s="220">
        <v>-0.38461538461538458</v>
      </c>
      <c r="H260" s="221">
        <v>-5.8333333333333348E-2</v>
      </c>
      <c r="I260" s="220">
        <v>-0.12098699920403289</v>
      </c>
      <c r="J260" s="221">
        <v>-9.8161578681059236E-2</v>
      </c>
    </row>
    <row r="261" spans="2:10" ht="15" hidden="1" customHeight="1" outlineLevel="1">
      <c r="B261" s="63" t="s">
        <v>83</v>
      </c>
      <c r="C261" s="220">
        <v>-0.26315789473684215</v>
      </c>
      <c r="D261" s="220">
        <v>-0.6269315673289183</v>
      </c>
      <c r="E261" s="220">
        <v>-0.27787934186471663</v>
      </c>
      <c r="F261" s="220">
        <v>1.1363636363636465E-2</v>
      </c>
      <c r="G261" s="220">
        <v>-7.999999999999996E-2</v>
      </c>
      <c r="H261" s="221">
        <v>-0.16771653543307086</v>
      </c>
      <c r="I261" s="220">
        <v>-0.19195331695331697</v>
      </c>
      <c r="J261" s="221">
        <v>-0.18133195307108352</v>
      </c>
    </row>
    <row r="262" spans="2:10" ht="15" hidden="1" customHeight="1" outlineLevel="1">
      <c r="B262" s="63" t="s">
        <v>82</v>
      </c>
      <c r="C262" s="220">
        <v>2.4375</v>
      </c>
      <c r="D262" s="220">
        <v>-0.4065040650406504</v>
      </c>
      <c r="E262" s="220">
        <v>-0.25773195876288657</v>
      </c>
      <c r="F262" s="220">
        <v>-4.9012933968686223E-2</v>
      </c>
      <c r="G262" s="220">
        <v>-0.1875</v>
      </c>
      <c r="H262" s="221">
        <v>-0.15763016157989229</v>
      </c>
      <c r="I262" s="220">
        <v>9.9901413079198198E-2</v>
      </c>
      <c r="J262" s="221">
        <v>-2.3164035689773543E-2</v>
      </c>
    </row>
    <row r="263" spans="2:10" ht="15" hidden="1" customHeight="1" outlineLevel="1">
      <c r="B263" s="63" t="s">
        <v>81</v>
      </c>
      <c r="C263" s="220">
        <v>5.5</v>
      </c>
      <c r="D263" s="220">
        <v>-8.7640449438202261E-2</v>
      </c>
      <c r="E263" s="220">
        <v>-0.23048048048048053</v>
      </c>
      <c r="F263" s="220">
        <v>0.50751879699248126</v>
      </c>
      <c r="G263" s="220">
        <v>4.5454545454545414E-2</v>
      </c>
      <c r="H263" s="221">
        <v>7.5688873386815514E-2</v>
      </c>
      <c r="I263" s="220">
        <v>0.10085896370185643</v>
      </c>
      <c r="J263" s="221">
        <v>8.9715873996293993E-2</v>
      </c>
    </row>
    <row r="264" spans="2:10" ht="15" hidden="1" customHeight="1" outlineLevel="1">
      <c r="B264" s="63" t="s">
        <v>80</v>
      </c>
      <c r="C264" s="220">
        <v>7.75</v>
      </c>
      <c r="D264" s="220">
        <v>-0.38481012658227853</v>
      </c>
      <c r="E264" s="220">
        <v>-5.7029177718832869E-2</v>
      </c>
      <c r="F264" s="220">
        <v>0.43983402489626555</v>
      </c>
      <c r="G264" s="220">
        <v>4.3478260869565188E-2</v>
      </c>
      <c r="H264" s="221">
        <v>0.12196261682242993</v>
      </c>
      <c r="I264" s="220">
        <v>0.18461958003817824</v>
      </c>
      <c r="J264" s="221">
        <v>0.16152918890993639</v>
      </c>
    </row>
    <row r="265" spans="2:10" ht="15" hidden="1" customHeight="1" outlineLevel="1">
      <c r="B265" s="63" t="s">
        <v>79</v>
      </c>
      <c r="C265" s="220">
        <v>4.5</v>
      </c>
      <c r="D265" s="220">
        <v>-0.26229508196721307</v>
      </c>
      <c r="E265" s="220">
        <v>6.580366774541524E-2</v>
      </c>
      <c r="F265" s="220">
        <v>1.117206982543641</v>
      </c>
      <c r="G265" s="220">
        <v>0.47368421052631571</v>
      </c>
      <c r="H265" s="221">
        <v>0.44341913550267109</v>
      </c>
      <c r="I265" s="220">
        <v>0.25978445830969932</v>
      </c>
      <c r="J265" s="221">
        <v>0.32748433303491487</v>
      </c>
    </row>
    <row r="266" spans="2:10" collapsed="1">
      <c r="B266" s="227">
        <v>1992</v>
      </c>
      <c r="C266" s="229">
        <v>2.0384615384615383</v>
      </c>
      <c r="D266" s="229">
        <v>-0.25119196988707648</v>
      </c>
      <c r="E266" s="229">
        <v>-0.10202557640250165</v>
      </c>
      <c r="F266" s="229">
        <v>0.24103919546157804</v>
      </c>
      <c r="G266" s="229">
        <v>-0.34806629834254144</v>
      </c>
      <c r="H266" s="229">
        <v>5.8106963715718773E-2</v>
      </c>
      <c r="I266" s="229">
        <v>8.7648060848552145E-2</v>
      </c>
      <c r="J266" s="229">
        <v>7.6476819234369664E-2</v>
      </c>
    </row>
    <row r="267" spans="2:10" ht="15" hidden="1" customHeight="1" outlineLevel="1">
      <c r="B267" s="63" t="s">
        <v>90</v>
      </c>
      <c r="C267" s="220">
        <v>-0.22580645161290325</v>
      </c>
      <c r="D267" s="220">
        <v>7.8853046594982157E-2</v>
      </c>
      <c r="E267" s="220">
        <v>-0.24385805277525019</v>
      </c>
      <c r="F267" s="220">
        <v>0.14642857142857135</v>
      </c>
      <c r="G267" s="220">
        <v>-0.61538461538461542</v>
      </c>
      <c r="H267" s="221">
        <v>-4.9730146491904437E-2</v>
      </c>
      <c r="I267" s="220">
        <v>0.13471945314725153</v>
      </c>
      <c r="J267" s="221">
        <v>5.6347256347256458E-2</v>
      </c>
    </row>
    <row r="268" spans="2:10" ht="15" hidden="1" customHeight="1" outlineLevel="1">
      <c r="B268" s="63" t="s">
        <v>89</v>
      </c>
      <c r="C268" s="220">
        <v>0.89999999999999991</v>
      </c>
      <c r="D268" s="220">
        <v>-0.14111922141119226</v>
      </c>
      <c r="E268" s="220">
        <v>-8.3601286173633493E-2</v>
      </c>
      <c r="F268" s="220">
        <v>0.15118397085610202</v>
      </c>
      <c r="G268" s="220">
        <v>-0.45161290322580649</v>
      </c>
      <c r="H268" s="221">
        <v>1.0068465565847839E-2</v>
      </c>
      <c r="I268" s="220">
        <v>0.510672703751617</v>
      </c>
      <c r="J268" s="221">
        <v>0.28771300448430503</v>
      </c>
    </row>
    <row r="269" spans="2:10" ht="15" hidden="1" customHeight="1" outlineLevel="1">
      <c r="B269" s="63" t="s">
        <v>88</v>
      </c>
      <c r="C269" s="220">
        <v>-0.5714285714285714</v>
      </c>
      <c r="D269" s="220">
        <v>2.5862068965517349E-2</v>
      </c>
      <c r="E269" s="220">
        <v>0.3092307692307692</v>
      </c>
      <c r="F269" s="220">
        <v>0.10882110469909323</v>
      </c>
      <c r="G269" s="220">
        <v>1.2400000000000002</v>
      </c>
      <c r="H269" s="221">
        <v>0.16721158337225606</v>
      </c>
      <c r="I269" s="220">
        <v>0.54726710209694063</v>
      </c>
      <c r="J269" s="221">
        <v>0.38613861386138604</v>
      </c>
    </row>
    <row r="270" spans="2:10" ht="15" hidden="1" customHeight="1" outlineLevel="1">
      <c r="B270" s="63" t="s">
        <v>87</v>
      </c>
      <c r="C270" s="220">
        <v>-0.54545454545454541</v>
      </c>
      <c r="D270" s="220">
        <v>-0.53053435114503822</v>
      </c>
      <c r="E270" s="220">
        <v>0.69581749049429664</v>
      </c>
      <c r="F270" s="220">
        <v>0.81219272369714846</v>
      </c>
      <c r="G270" s="220">
        <v>0.16666666666666674</v>
      </c>
      <c r="H270" s="221">
        <v>0.56857451403887693</v>
      </c>
      <c r="I270" s="220">
        <v>0.64417177914110435</v>
      </c>
      <c r="J270" s="221">
        <v>0.61678403755868549</v>
      </c>
    </row>
    <row r="271" spans="2:10" ht="15" hidden="1" customHeight="1" outlineLevel="1">
      <c r="B271" s="63" t="s">
        <v>86</v>
      </c>
      <c r="C271" s="220">
        <v>-5.555555555555558E-2</v>
      </c>
      <c r="D271" s="220">
        <v>0.77456647398843925</v>
      </c>
      <c r="E271" s="220">
        <v>0.28283898305084754</v>
      </c>
      <c r="F271" s="220">
        <v>5.5131467345207907E-2</v>
      </c>
      <c r="G271" s="220">
        <v>1.2000000000000002</v>
      </c>
      <c r="H271" s="221">
        <v>0.21162890123984601</v>
      </c>
      <c r="I271" s="220">
        <v>5.8759323267236763E-2</v>
      </c>
      <c r="J271" s="221">
        <v>0.10438999489535483</v>
      </c>
    </row>
    <row r="272" spans="2:10" ht="15" hidden="1" customHeight="1" outlineLevel="1">
      <c r="B272" s="63" t="s">
        <v>85</v>
      </c>
      <c r="C272" s="220">
        <v>-0.33333333333333337</v>
      </c>
      <c r="D272" s="220">
        <v>0.70621468926553677</v>
      </c>
      <c r="E272" s="220">
        <v>-1.1274934952298366E-2</v>
      </c>
      <c r="F272" s="220">
        <v>0.33485401459854014</v>
      </c>
      <c r="G272" s="220">
        <v>3.125</v>
      </c>
      <c r="H272" s="221">
        <v>0.20640131308986454</v>
      </c>
      <c r="I272" s="220">
        <v>1.6949152542372836E-2</v>
      </c>
      <c r="J272" s="221">
        <v>7.7467558002359382E-2</v>
      </c>
    </row>
    <row r="273" spans="2:10" ht="15" hidden="1" customHeight="1" outlineLevel="1">
      <c r="B273" s="63" t="s">
        <v>84</v>
      </c>
      <c r="C273" s="220" t="s">
        <v>143</v>
      </c>
      <c r="D273" s="220">
        <v>1.8526315789473684</v>
      </c>
      <c r="E273" s="220">
        <v>2.4013722126929649E-2</v>
      </c>
      <c r="F273" s="220">
        <v>0.1624087591240877</v>
      </c>
      <c r="G273" s="220">
        <v>-0.1333333333333333</v>
      </c>
      <c r="H273" s="221">
        <v>0.20737842370039128</v>
      </c>
      <c r="I273" s="220">
        <v>0.44240336777650202</v>
      </c>
      <c r="J273" s="221">
        <v>0.34688777828259876</v>
      </c>
    </row>
    <row r="274" spans="2:10" ht="15" hidden="1" customHeight="1" outlineLevel="1">
      <c r="B274" s="63" t="s">
        <v>83</v>
      </c>
      <c r="C274" s="220" t="s">
        <v>143</v>
      </c>
      <c r="D274" s="220">
        <v>1.5449438202247192</v>
      </c>
      <c r="E274" s="220">
        <v>0.62797619047619047</v>
      </c>
      <c r="F274" s="220">
        <v>0.7788347205707491</v>
      </c>
      <c r="G274" s="220">
        <v>0</v>
      </c>
      <c r="H274" s="221">
        <v>0.84057971014492749</v>
      </c>
      <c r="I274" s="220">
        <v>1.5104086353122592</v>
      </c>
      <c r="J274" s="221">
        <v>1.1651101979828167</v>
      </c>
    </row>
    <row r="275" spans="2:10" ht="15" hidden="1" customHeight="1" outlineLevel="1">
      <c r="B275" s="63" t="s">
        <v>82</v>
      </c>
      <c r="C275" s="220">
        <v>2.2000000000000002</v>
      </c>
      <c r="D275" s="220">
        <v>0.80219780219780223</v>
      </c>
      <c r="E275" s="220">
        <v>0.50972762645914393</v>
      </c>
      <c r="F275" s="220">
        <v>0.94827586206896552</v>
      </c>
      <c r="G275" s="220">
        <v>-3.0303030303030276E-2</v>
      </c>
      <c r="H275" s="221">
        <v>0.76377454084863827</v>
      </c>
      <c r="I275" s="220">
        <v>0.1241226449944588</v>
      </c>
      <c r="J275" s="221">
        <v>0.35977601493233791</v>
      </c>
    </row>
    <row r="276" spans="2:10" ht="15" hidden="1" customHeight="1" outlineLevel="1">
      <c r="B276" s="63" t="s">
        <v>81</v>
      </c>
      <c r="C276" s="220">
        <v>-0.4285714285714286</v>
      </c>
      <c r="D276" s="220">
        <v>0.39937106918238996</v>
      </c>
      <c r="E276" s="220">
        <v>0.42765273311897101</v>
      </c>
      <c r="F276" s="220">
        <v>-9.3696763202725686E-2</v>
      </c>
      <c r="G276" s="220">
        <v>-0.3529411764705882</v>
      </c>
      <c r="H276" s="221">
        <v>0.16261151662611506</v>
      </c>
      <c r="I276" s="220">
        <v>-0.17977272727272731</v>
      </c>
      <c r="J276" s="221">
        <v>-5.6801631226332638E-2</v>
      </c>
    </row>
    <row r="277" spans="2:10" ht="15" hidden="1" customHeight="1" outlineLevel="1">
      <c r="B277" s="63" t="s">
        <v>80</v>
      </c>
      <c r="C277" s="220">
        <v>0</v>
      </c>
      <c r="D277" s="220">
        <v>5.6149732620320858E-2</v>
      </c>
      <c r="E277" s="220">
        <v>-0.17415115005476456</v>
      </c>
      <c r="F277" s="220">
        <v>-8.1029551954242107E-2</v>
      </c>
      <c r="G277" s="220">
        <v>-0.23333333333333328</v>
      </c>
      <c r="H277" s="221">
        <v>-9.7046413502109741E-2</v>
      </c>
      <c r="I277" s="220">
        <v>0.1726894787336104</v>
      </c>
      <c r="J277" s="221">
        <v>5.639439694378745E-2</v>
      </c>
    </row>
    <row r="278" spans="2:10" ht="15" hidden="1" customHeight="1" outlineLevel="1">
      <c r="B278" s="63" t="s">
        <v>79</v>
      </c>
      <c r="C278" s="220">
        <v>-0.6</v>
      </c>
      <c r="D278" s="220">
        <v>0.38009049773755654</v>
      </c>
      <c r="E278" s="220">
        <v>0.47846889952153115</v>
      </c>
      <c r="F278" s="220">
        <v>0.18114874815905746</v>
      </c>
      <c r="G278" s="220">
        <v>0.11764705882352944</v>
      </c>
      <c r="H278" s="221">
        <v>0.32071840923669015</v>
      </c>
      <c r="I278" s="220">
        <v>0.29157509157509165</v>
      </c>
      <c r="J278" s="221">
        <v>0.3021683376078339</v>
      </c>
    </row>
    <row r="279" spans="2:10" collapsed="1">
      <c r="B279" s="227">
        <v>1991</v>
      </c>
      <c r="C279" s="229">
        <v>4.0000000000000036E-2</v>
      </c>
      <c r="D279" s="229">
        <v>0.3314400267290345</v>
      </c>
      <c r="E279" s="229">
        <v>0.16306589946802741</v>
      </c>
      <c r="F279" s="229">
        <v>0.25949983760961359</v>
      </c>
      <c r="G279" s="229">
        <v>5.232558139534893E-2</v>
      </c>
      <c r="H279" s="229">
        <v>0.22862059306094684</v>
      </c>
      <c r="I279" s="229">
        <v>0.25166728647576542</v>
      </c>
      <c r="J279" s="229">
        <v>0.24285101953340282</v>
      </c>
    </row>
    <row r="280" spans="2:10" ht="15" hidden="1" customHeight="1" outlineLevel="1">
      <c r="B280" s="63" t="s">
        <v>90</v>
      </c>
      <c r="C280" s="220">
        <v>1.8181818181818183</v>
      </c>
      <c r="D280" s="220">
        <v>0.44559585492227982</v>
      </c>
      <c r="E280" s="220">
        <v>1.0735849056603772</v>
      </c>
      <c r="F280" s="220">
        <v>0.60458452722063027</v>
      </c>
      <c r="G280" s="220">
        <v>1.8260869565217392</v>
      </c>
      <c r="H280" s="221">
        <v>0.78281786941580767</v>
      </c>
      <c r="I280" s="220">
        <v>0.30763500931098697</v>
      </c>
      <c r="J280" s="221">
        <v>0.4746376811594204</v>
      </c>
    </row>
    <row r="281" spans="2:10" ht="15" hidden="1" customHeight="1" outlineLevel="1">
      <c r="B281" s="63" t="s">
        <v>89</v>
      </c>
      <c r="C281" s="220">
        <v>-0.5</v>
      </c>
      <c r="D281" s="220">
        <v>4.9565217391304346</v>
      </c>
      <c r="E281" s="220">
        <v>0.93970893970893976</v>
      </c>
      <c r="F281" s="220">
        <v>0.70496894409937894</v>
      </c>
      <c r="G281" s="220">
        <v>0</v>
      </c>
      <c r="H281" s="221">
        <v>0.99437751004016062</v>
      </c>
      <c r="I281" s="220">
        <v>0.69517543859649122</v>
      </c>
      <c r="J281" s="221">
        <v>0.81655262300423592</v>
      </c>
    </row>
    <row r="282" spans="2:10" ht="15" hidden="1" customHeight="1" outlineLevel="1">
      <c r="B282" s="63" t="s">
        <v>88</v>
      </c>
      <c r="C282" s="220">
        <v>0.75</v>
      </c>
      <c r="D282" s="220">
        <v>-3.7344398340248941E-2</v>
      </c>
      <c r="E282" s="220">
        <v>0.57004830917874405</v>
      </c>
      <c r="F282" s="220">
        <v>0.58769633507853403</v>
      </c>
      <c r="G282" s="220">
        <v>-0.24242424242424243</v>
      </c>
      <c r="H282" s="221">
        <v>0.46243169398907114</v>
      </c>
      <c r="I282" s="220">
        <v>0.61971046770601346</v>
      </c>
      <c r="J282" s="221">
        <v>0.54907975460122693</v>
      </c>
    </row>
    <row r="283" spans="2:10" ht="15" hidden="1" customHeight="1" outlineLevel="1">
      <c r="B283" s="63" t="s">
        <v>87</v>
      </c>
      <c r="C283" s="220">
        <v>-0.26666666666666672</v>
      </c>
      <c r="D283" s="220">
        <v>-0.36097560975609755</v>
      </c>
      <c r="E283" s="220">
        <v>-0.23768115942028989</v>
      </c>
      <c r="F283" s="220">
        <v>0.74143835616438358</v>
      </c>
      <c r="G283" s="220">
        <v>0.8</v>
      </c>
      <c r="H283" s="221">
        <v>7.7370564281558973E-2</v>
      </c>
      <c r="I283" s="220">
        <v>0.30661322645290578</v>
      </c>
      <c r="J283" s="221">
        <v>0.2130991931656383</v>
      </c>
    </row>
    <row r="284" spans="2:10" ht="15" hidden="1" customHeight="1" outlineLevel="1">
      <c r="B284" s="63" t="s">
        <v>86</v>
      </c>
      <c r="C284" s="220">
        <v>5.8823529411764719E-2</v>
      </c>
      <c r="D284" s="220">
        <v>-0.5861244019138756</v>
      </c>
      <c r="E284" s="220">
        <v>1.0521739130434784</v>
      </c>
      <c r="F284" s="220">
        <v>1.5085106382978721</v>
      </c>
      <c r="G284" s="220">
        <v>0.66666666666666674</v>
      </c>
      <c r="H284" s="221">
        <v>0.69492753623188408</v>
      </c>
      <c r="I284" s="220">
        <v>1.0909090909090908</v>
      </c>
      <c r="J284" s="221">
        <v>0.95460214517335995</v>
      </c>
    </row>
    <row r="285" spans="2:10" ht="15" hidden="1" customHeight="1" outlineLevel="1">
      <c r="B285" s="63" t="s">
        <v>85</v>
      </c>
      <c r="C285" s="220">
        <v>-0.25</v>
      </c>
      <c r="D285" s="220">
        <v>-0.40604026845637586</v>
      </c>
      <c r="E285" s="220">
        <v>1.008710801393728</v>
      </c>
      <c r="F285" s="220">
        <v>0.69397217928902633</v>
      </c>
      <c r="G285" s="220">
        <v>-0.55555555555555558</v>
      </c>
      <c r="H285" s="221">
        <v>0.58144062297209609</v>
      </c>
      <c r="I285" s="220">
        <v>0.69673202614379082</v>
      </c>
      <c r="J285" s="221">
        <v>0.65811780047815693</v>
      </c>
    </row>
    <row r="286" spans="2:10" ht="15" hidden="1" customHeight="1" outlineLevel="1">
      <c r="B286" s="63" t="s">
        <v>84</v>
      </c>
      <c r="C286" s="220">
        <v>-1</v>
      </c>
      <c r="D286" s="220">
        <v>-0.55607476635514019</v>
      </c>
      <c r="E286" s="220">
        <v>0.33715596330275233</v>
      </c>
      <c r="F286" s="220">
        <v>0.53501400560224099</v>
      </c>
      <c r="G286" s="220">
        <v>-0.64285714285714279</v>
      </c>
      <c r="H286" s="221">
        <v>0.25985915492957745</v>
      </c>
      <c r="I286" s="220">
        <v>0.12677878395860276</v>
      </c>
      <c r="J286" s="221">
        <v>0.17732013907461885</v>
      </c>
    </row>
    <row r="287" spans="2:10" ht="15" hidden="1" customHeight="1" outlineLevel="1">
      <c r="B287" s="63" t="s">
        <v>83</v>
      </c>
      <c r="C287" s="220">
        <v>-1</v>
      </c>
      <c r="D287" s="220">
        <v>-0.51630434782608692</v>
      </c>
      <c r="E287" s="220">
        <v>1.4347826086956523</v>
      </c>
      <c r="F287" s="220">
        <v>0.68875502008032119</v>
      </c>
      <c r="G287" s="220">
        <v>-0.375</v>
      </c>
      <c r="H287" s="221">
        <v>0.31303520456707901</v>
      </c>
      <c r="I287" s="220">
        <v>-0.1749363867684478</v>
      </c>
      <c r="J287" s="221">
        <v>2.0587113991612727E-2</v>
      </c>
    </row>
    <row r="288" spans="2:10" ht="15" hidden="1" customHeight="1" outlineLevel="1">
      <c r="B288" s="63" t="s">
        <v>82</v>
      </c>
      <c r="C288" s="220">
        <v>4</v>
      </c>
      <c r="D288" s="220">
        <v>1.1840000000000002</v>
      </c>
      <c r="E288" s="220">
        <v>1.0642570281124497</v>
      </c>
      <c r="F288" s="220">
        <v>-0.20631578947368423</v>
      </c>
      <c r="G288" s="220">
        <v>-0.56000000000000005</v>
      </c>
      <c r="H288" s="221">
        <v>0.12785714285714289</v>
      </c>
      <c r="I288" s="220">
        <v>0.35757271815446345</v>
      </c>
      <c r="J288" s="221">
        <v>0.26281673541543893</v>
      </c>
    </row>
    <row r="289" spans="2:10" ht="15" hidden="1" customHeight="1" outlineLevel="1">
      <c r="B289" s="63" t="s">
        <v>81</v>
      </c>
      <c r="C289" s="220">
        <v>2.5</v>
      </c>
      <c r="D289" s="220">
        <v>-0.10422535211267603</v>
      </c>
      <c r="E289" s="220">
        <v>0.99358974358974361</v>
      </c>
      <c r="F289" s="220">
        <v>3.3450704225352013E-2</v>
      </c>
      <c r="G289" s="220">
        <v>-0.44262295081967218</v>
      </c>
      <c r="H289" s="221">
        <v>0.21958456973293772</v>
      </c>
      <c r="I289" s="220">
        <v>0.31697096677641423</v>
      </c>
      <c r="J289" s="221">
        <v>0.28025358940891287</v>
      </c>
    </row>
    <row r="290" spans="2:10" ht="15" hidden="1" customHeight="1" outlineLevel="1">
      <c r="B290" s="63" t="s">
        <v>80</v>
      </c>
      <c r="C290" s="220">
        <v>-0.4285714285714286</v>
      </c>
      <c r="D290" s="220">
        <v>0.72350230414746552</v>
      </c>
      <c r="E290" s="220">
        <v>0.85947046843177199</v>
      </c>
      <c r="F290" s="220">
        <v>-0.23430656934306571</v>
      </c>
      <c r="G290" s="220">
        <v>-0.55882352941176472</v>
      </c>
      <c r="H290" s="221">
        <v>0.10078959591267989</v>
      </c>
      <c r="I290" s="220">
        <v>0.12038695807954136</v>
      </c>
      <c r="J290" s="221">
        <v>0.11185275080906143</v>
      </c>
    </row>
    <row r="291" spans="2:10" ht="15" hidden="1" customHeight="1" outlineLevel="1">
      <c r="B291" s="63" t="s">
        <v>79</v>
      </c>
      <c r="C291" s="220">
        <v>1.1428571428571428</v>
      </c>
      <c r="D291" s="220">
        <v>-0.37215909090909094</v>
      </c>
      <c r="E291" s="220">
        <v>5.9121621621621712E-2</v>
      </c>
      <c r="F291" s="220">
        <v>-0.27534685165421557</v>
      </c>
      <c r="G291" s="220">
        <v>-0.51428571428571423</v>
      </c>
      <c r="H291" s="221">
        <v>-0.18928757150286013</v>
      </c>
      <c r="I291" s="220">
        <v>-0.18580375782880998</v>
      </c>
      <c r="J291" s="221">
        <v>-0.18707354056103109</v>
      </c>
    </row>
    <row r="292" spans="2:10" collapsed="1">
      <c r="B292" s="227">
        <v>1990</v>
      </c>
      <c r="C292" s="229">
        <v>6.8376068376068355E-2</v>
      </c>
      <c r="D292" s="229">
        <v>-8.1901840490797517E-2</v>
      </c>
      <c r="E292" s="229">
        <v>0.66775303277204423</v>
      </c>
      <c r="F292" s="229">
        <v>0.30854228644283888</v>
      </c>
      <c r="G292" s="229">
        <v>-0.25379609544468551</v>
      </c>
      <c r="H292" s="229">
        <v>0.33111383369733138</v>
      </c>
      <c r="I292" s="229">
        <v>0.35084899025419469</v>
      </c>
      <c r="J292" s="229">
        <v>0.34323079453857552</v>
      </c>
    </row>
    <row r="293" spans="2:10" ht="15" hidden="1" customHeight="1" outlineLevel="1">
      <c r="B293" s="63" t="s">
        <v>90</v>
      </c>
      <c r="C293" s="220">
        <v>4.5</v>
      </c>
      <c r="D293" s="220">
        <v>-0.43731778425655976</v>
      </c>
      <c r="E293" s="220">
        <v>-0.26896551724137929</v>
      </c>
      <c r="F293" s="220">
        <v>-0.10969387755102045</v>
      </c>
      <c r="G293" s="220">
        <v>-0.32352941176470584</v>
      </c>
      <c r="H293" s="221">
        <v>-0.22934322033898302</v>
      </c>
      <c r="I293" s="220">
        <v>-2.5408348457350294E-2</v>
      </c>
      <c r="J293" s="221">
        <v>-0.10833512814990309</v>
      </c>
    </row>
    <row r="294" spans="2:10" ht="15" hidden="1" customHeight="1" outlineLevel="1">
      <c r="B294" s="63" t="s">
        <v>89</v>
      </c>
      <c r="C294" s="220">
        <v>3</v>
      </c>
      <c r="D294" s="220">
        <v>-0.80453257790368271</v>
      </c>
      <c r="E294" s="220">
        <v>-0.30890804597701149</v>
      </c>
      <c r="F294" s="220">
        <v>-0.33948717948717944</v>
      </c>
      <c r="G294" s="220">
        <v>3.3333333333333437E-2</v>
      </c>
      <c r="H294" s="221">
        <v>-0.39533754249635744</v>
      </c>
      <c r="I294" s="220">
        <v>-0.2927491275688251</v>
      </c>
      <c r="J294" s="221">
        <v>-0.33829236739974122</v>
      </c>
    </row>
    <row r="295" spans="2:10" ht="15" hidden="1" customHeight="1" outlineLevel="1">
      <c r="B295" s="63" t="s">
        <v>88</v>
      </c>
      <c r="C295" s="220">
        <v>0.5</v>
      </c>
      <c r="D295" s="220">
        <v>0.1157407407407407</v>
      </c>
      <c r="E295" s="220">
        <v>-0.21739130434782605</v>
      </c>
      <c r="F295" s="220">
        <v>-0.23446893787575152</v>
      </c>
      <c r="G295" s="220">
        <v>-0.36538461538461542</v>
      </c>
      <c r="H295" s="221">
        <v>-0.18801996672212984</v>
      </c>
      <c r="I295" s="220">
        <v>-0.18659420289855078</v>
      </c>
      <c r="J295" s="221">
        <v>-0.18723510346547001</v>
      </c>
    </row>
    <row r="296" spans="2:10" ht="15" hidden="1" customHeight="1" outlineLevel="1">
      <c r="B296" s="63" t="s">
        <v>87</v>
      </c>
      <c r="C296" s="220" t="s">
        <v>143</v>
      </c>
      <c r="D296" s="220">
        <v>0.80616740088105732</v>
      </c>
      <c r="E296" s="220">
        <v>-0.14603960396039606</v>
      </c>
      <c r="F296" s="220">
        <v>-0.40102564102564098</v>
      </c>
      <c r="G296" s="220">
        <v>-0.48717948717948723</v>
      </c>
      <c r="H296" s="221">
        <v>-0.16105417276720346</v>
      </c>
      <c r="I296" s="220">
        <v>0.13100634632819586</v>
      </c>
      <c r="J296" s="221">
        <v>-9.6357226792009865E-3</v>
      </c>
    </row>
    <row r="297" spans="2:10" ht="15" hidden="1" customHeight="1" outlineLevel="1">
      <c r="B297" s="63" t="s">
        <v>86</v>
      </c>
      <c r="C297" s="220">
        <v>-0.81318681318681318</v>
      </c>
      <c r="D297" s="220">
        <v>1.0796019900497513</v>
      </c>
      <c r="E297" s="220">
        <v>-0.47786606129398412</v>
      </c>
      <c r="F297" s="220">
        <v>-4.8582995951417018E-2</v>
      </c>
      <c r="G297" s="220">
        <v>-0.25</v>
      </c>
      <c r="H297" s="221">
        <v>-0.18197984588026084</v>
      </c>
      <c r="I297" s="220">
        <v>0.34751409533572519</v>
      </c>
      <c r="J297" s="221">
        <v>0.1019791094007696</v>
      </c>
    </row>
    <row r="298" spans="2:10" ht="15" hidden="1" customHeight="1" outlineLevel="1">
      <c r="B298" s="63" t="s">
        <v>85</v>
      </c>
      <c r="C298" s="220" t="s">
        <v>143</v>
      </c>
      <c r="D298" s="220">
        <v>0.31277533039647576</v>
      </c>
      <c r="E298" s="220">
        <v>0.20842105263157884</v>
      </c>
      <c r="F298" s="220">
        <v>-0.21954161640530756</v>
      </c>
      <c r="G298" s="220">
        <v>-0.28000000000000003</v>
      </c>
      <c r="H298" s="221">
        <v>-9.6401028277635081E-3</v>
      </c>
      <c r="I298" s="220">
        <v>4.0108769544527467E-2</v>
      </c>
      <c r="J298" s="221">
        <v>2.2899066251667488E-2</v>
      </c>
    </row>
    <row r="299" spans="2:10" ht="15" hidden="1" customHeight="1" outlineLevel="1">
      <c r="B299" s="63" t="s">
        <v>84</v>
      </c>
      <c r="C299" s="220" t="s">
        <v>143</v>
      </c>
      <c r="D299" s="220">
        <v>1.1400000000000001</v>
      </c>
      <c r="E299" s="220">
        <v>0.57400722021660644</v>
      </c>
      <c r="F299" s="220">
        <v>0.15161290322580645</v>
      </c>
      <c r="G299" s="220">
        <v>0.23529411764705888</v>
      </c>
      <c r="H299" s="221">
        <v>0.37730358874878767</v>
      </c>
      <c r="I299" s="220">
        <v>0.87318255250403887</v>
      </c>
      <c r="J299" s="221">
        <v>0.64786249449096522</v>
      </c>
    </row>
    <row r="300" spans="2:10" ht="15" hidden="1" customHeight="1" outlineLevel="1">
      <c r="B300" s="63" t="s">
        <v>83</v>
      </c>
      <c r="C300" s="220">
        <v>0.16666666666666674</v>
      </c>
      <c r="D300" s="220">
        <v>0.72769953051643199</v>
      </c>
      <c r="E300" s="220">
        <v>-0.5241379310344827</v>
      </c>
      <c r="F300" s="220">
        <v>-0.30929264909847431</v>
      </c>
      <c r="G300" s="220">
        <v>0.21212121212121215</v>
      </c>
      <c r="H300" s="221">
        <v>-0.16785431512272364</v>
      </c>
      <c r="I300" s="220">
        <v>0.32658227848101262</v>
      </c>
      <c r="J300" s="221">
        <v>7.1486928104575131E-2</v>
      </c>
    </row>
    <row r="301" spans="2:10" ht="15" hidden="1" customHeight="1" outlineLevel="1">
      <c r="B301" s="63" t="s">
        <v>82</v>
      </c>
      <c r="C301" s="220">
        <v>-0.94444444444444442</v>
      </c>
      <c r="D301" s="220">
        <v>-0.375</v>
      </c>
      <c r="E301" s="220">
        <v>-0.41134751773049649</v>
      </c>
      <c r="F301" s="220">
        <v>-5.4726368159203953E-2</v>
      </c>
      <c r="G301" s="220">
        <v>0.44230769230769229</v>
      </c>
      <c r="H301" s="221">
        <v>-0.17550058892815079</v>
      </c>
      <c r="I301" s="220">
        <v>2.1516393442623016E-2</v>
      </c>
      <c r="J301" s="221">
        <v>-7.0136986301369886E-2</v>
      </c>
    </row>
    <row r="302" spans="2:10" ht="15" hidden="1" customHeight="1" outlineLevel="1">
      <c r="B302" s="63" t="s">
        <v>81</v>
      </c>
      <c r="C302" s="220">
        <v>-0.8666666666666667</v>
      </c>
      <c r="D302" s="220">
        <v>0.2769784172661871</v>
      </c>
      <c r="E302" s="220">
        <v>-1.2658227848101222E-2</v>
      </c>
      <c r="F302" s="220">
        <v>0.1104594330400781</v>
      </c>
      <c r="G302" s="220">
        <v>-3.1746031746031744E-2</v>
      </c>
      <c r="H302" s="221">
        <v>9.120345385860773E-2</v>
      </c>
      <c r="I302" s="220">
        <v>0.86648044692737436</v>
      </c>
      <c r="J302" s="221">
        <v>0.47213834751578365</v>
      </c>
    </row>
    <row r="303" spans="2:10" ht="15" hidden="1" customHeight="1" outlineLevel="1">
      <c r="B303" s="63" t="s">
        <v>80</v>
      </c>
      <c r="C303" s="220">
        <v>-0.68181818181818188</v>
      </c>
      <c r="D303" s="220">
        <v>-2.2522522522522515E-2</v>
      </c>
      <c r="E303" s="220">
        <v>-6.8311195445920347E-2</v>
      </c>
      <c r="F303" s="220">
        <v>0.13598673300165842</v>
      </c>
      <c r="G303" s="220">
        <v>-0.12820512820512819</v>
      </c>
      <c r="H303" s="221">
        <v>4.7688564476885631E-2</v>
      </c>
      <c r="I303" s="220">
        <v>0.4067540322580645</v>
      </c>
      <c r="J303" s="221">
        <v>0.22406536271354294</v>
      </c>
    </row>
    <row r="304" spans="2:10" ht="15" hidden="1" customHeight="1" outlineLevel="1">
      <c r="B304" s="63" t="s">
        <v>79</v>
      </c>
      <c r="C304" s="220">
        <v>-0.75862068965517238</v>
      </c>
      <c r="D304" s="220">
        <v>0.42510121457489869</v>
      </c>
      <c r="E304" s="220">
        <v>-0.18904109589041096</v>
      </c>
      <c r="F304" s="220">
        <v>-0.30950626381724389</v>
      </c>
      <c r="G304" s="220">
        <v>-0.54545454545454541</v>
      </c>
      <c r="H304" s="221">
        <v>-0.21188524590163937</v>
      </c>
      <c r="I304" s="220">
        <v>0.32059866089011413</v>
      </c>
      <c r="J304" s="221">
        <v>5.9650532235388631E-2</v>
      </c>
    </row>
    <row r="305" spans="2:10" collapsed="1">
      <c r="B305" s="227">
        <v>1989</v>
      </c>
      <c r="C305" s="229">
        <v>-0.40306122448979587</v>
      </c>
      <c r="D305" s="229">
        <v>0.15316590024761223</v>
      </c>
      <c r="E305" s="229">
        <v>-0.1919531821506949</v>
      </c>
      <c r="F305" s="229">
        <v>-0.14335123327568944</v>
      </c>
      <c r="G305" s="229">
        <v>-0.14152700186219735</v>
      </c>
      <c r="H305" s="229">
        <v>-0.12201852025067816</v>
      </c>
      <c r="I305" s="229">
        <v>0.17884638161790822</v>
      </c>
      <c r="J305" s="229">
        <v>4.1125216758365335E-2</v>
      </c>
    </row>
    <row r="306" spans="2:10" ht="15" hidden="1" customHeight="1" outlineLevel="1">
      <c r="B306" s="63" t="s">
        <v>90</v>
      </c>
      <c r="C306" s="220">
        <v>-0.7142857142857143</v>
      </c>
      <c r="D306" s="220">
        <v>0.61032863849765251</v>
      </c>
      <c r="E306" s="220">
        <v>0.36792452830188682</v>
      </c>
      <c r="F306" s="220">
        <v>0.31103678929765888</v>
      </c>
      <c r="G306" s="220">
        <v>-8.108108108108103E-2</v>
      </c>
      <c r="H306" s="221">
        <v>0.36317689530685926</v>
      </c>
      <c r="I306" s="220">
        <v>0.13561417971970324</v>
      </c>
      <c r="J306" s="221">
        <v>0.21831540278142225</v>
      </c>
    </row>
    <row r="307" spans="2:10" ht="15" hidden="1" customHeight="1" outlineLevel="1">
      <c r="B307" s="63" t="s">
        <v>89</v>
      </c>
      <c r="C307" s="220">
        <v>-0.61538461538461542</v>
      </c>
      <c r="D307" s="220">
        <v>1.5214285714285714</v>
      </c>
      <c r="E307" s="220">
        <v>0.91208791208791218</v>
      </c>
      <c r="F307" s="220">
        <v>0.35793871866295257</v>
      </c>
      <c r="G307" s="220">
        <v>-0.33333333333333337</v>
      </c>
      <c r="H307" s="221">
        <v>0.60859375000000004</v>
      </c>
      <c r="I307" s="220">
        <v>0.37620064034151546</v>
      </c>
      <c r="J307" s="221">
        <v>0.4705136334812936</v>
      </c>
    </row>
    <row r="308" spans="2:10" ht="15" hidden="1" customHeight="1" outlineLevel="1">
      <c r="B308" s="63" t="s">
        <v>88</v>
      </c>
      <c r="C308" s="220">
        <v>-0.11111111111111116</v>
      </c>
      <c r="D308" s="220">
        <v>8.0000000000000071E-2</v>
      </c>
      <c r="E308" s="220">
        <v>0.26555023923444976</v>
      </c>
      <c r="F308" s="220">
        <v>-0.33333333333333337</v>
      </c>
      <c r="G308" s="220">
        <v>-0.38095238095238093</v>
      </c>
      <c r="H308" s="221">
        <v>-0.18342391304347827</v>
      </c>
      <c r="I308" s="220">
        <v>2.4118738404452778E-2</v>
      </c>
      <c r="J308" s="221">
        <v>-8.0889092575618715E-2</v>
      </c>
    </row>
    <row r="309" spans="2:10" ht="15" hidden="1" customHeight="1" outlineLevel="1">
      <c r="B309" s="63" t="s">
        <v>87</v>
      </c>
      <c r="C309" s="220" t="s">
        <v>143</v>
      </c>
      <c r="D309" s="220">
        <v>0.34319526627218933</v>
      </c>
      <c r="E309" s="220">
        <v>1.2824858757062145</v>
      </c>
      <c r="F309" s="220">
        <v>-9.0485074626865725E-2</v>
      </c>
      <c r="G309" s="220">
        <v>-0.32758620689655171</v>
      </c>
      <c r="H309" s="221">
        <v>0.23956442831215963</v>
      </c>
      <c r="I309" s="220">
        <v>0.53514265831593599</v>
      </c>
      <c r="J309" s="221">
        <v>0.37702265372168275</v>
      </c>
    </row>
    <row r="310" spans="2:10" ht="15" hidden="1" customHeight="1" outlineLevel="1">
      <c r="B310" s="63" t="s">
        <v>86</v>
      </c>
      <c r="C310" s="220" t="s">
        <v>143</v>
      </c>
      <c r="D310" s="220">
        <v>0.33112582781456945</v>
      </c>
      <c r="E310" s="220">
        <v>1.4957507082152977</v>
      </c>
      <c r="F310" s="220">
        <v>-0.60606060606060608</v>
      </c>
      <c r="G310" s="220">
        <v>-9.0909090909090939E-2</v>
      </c>
      <c r="H310" s="221">
        <v>-5.2247191011235983E-2</v>
      </c>
      <c r="I310" s="220">
        <v>0.11677160847166568</v>
      </c>
      <c r="J310" s="221">
        <v>3.1471505528777977E-2</v>
      </c>
    </row>
    <row r="311" spans="2:10" ht="15" hidden="1" customHeight="1" outlineLevel="1">
      <c r="B311" s="63" t="s">
        <v>85</v>
      </c>
      <c r="C311" s="220" t="s">
        <v>143</v>
      </c>
      <c r="D311" s="220">
        <v>-4.3859649122807154E-3</v>
      </c>
      <c r="E311" s="220">
        <v>7.4660633484162853E-2</v>
      </c>
      <c r="F311" s="220">
        <v>-0.42149337055129099</v>
      </c>
      <c r="G311" s="220">
        <v>0.38888888888888884</v>
      </c>
      <c r="H311" s="221">
        <v>-0.2663837812352664</v>
      </c>
      <c r="I311" s="220">
        <v>0.28080104484109714</v>
      </c>
      <c r="J311" s="221">
        <v>1.8107741059302906E-2</v>
      </c>
    </row>
    <row r="312" spans="2:10" ht="15" hidden="1" customHeight="1" outlineLevel="1">
      <c r="B312" s="63" t="s">
        <v>84</v>
      </c>
      <c r="C312" s="220">
        <v>-1</v>
      </c>
      <c r="D312" s="220">
        <v>-0.52380952380952384</v>
      </c>
      <c r="E312" s="220">
        <v>-7.3578595317725703E-2</v>
      </c>
      <c r="F312" s="220">
        <v>-0.28653624856156501</v>
      </c>
      <c r="G312" s="220">
        <v>-0.43333333333333335</v>
      </c>
      <c r="H312" s="221">
        <v>-0.28452463566967379</v>
      </c>
      <c r="I312" s="220">
        <v>-0.18391562294001318</v>
      </c>
      <c r="J312" s="221">
        <v>-0.23292765382014879</v>
      </c>
    </row>
    <row r="313" spans="2:10" ht="15" hidden="1" customHeight="1" outlineLevel="1">
      <c r="B313" s="63" t="s">
        <v>83</v>
      </c>
      <c r="C313" s="220" t="s">
        <v>143</v>
      </c>
      <c r="D313" s="220">
        <v>-0.15139442231075695</v>
      </c>
      <c r="E313" s="220">
        <v>-5.2287581699346442E-2</v>
      </c>
      <c r="F313" s="220">
        <v>-0.36251105216622459</v>
      </c>
      <c r="G313" s="220">
        <v>-0.51470588235294112</v>
      </c>
      <c r="H313" s="221">
        <v>-0.28075170842824604</v>
      </c>
      <c r="I313" s="220">
        <v>-7.6383476227591562E-2</v>
      </c>
      <c r="J313" s="221">
        <v>-0.19447186574531095</v>
      </c>
    </row>
    <row r="314" spans="2:10" ht="15" hidden="1" customHeight="1" outlineLevel="1">
      <c r="B314" s="63" t="s">
        <v>82</v>
      </c>
      <c r="C314" s="220">
        <v>-0.625</v>
      </c>
      <c r="D314" s="220">
        <v>0.11111111111111116</v>
      </c>
      <c r="E314" s="220">
        <v>0.34285714285714275</v>
      </c>
      <c r="F314" s="220">
        <v>0.26415094339622636</v>
      </c>
      <c r="G314" s="220">
        <v>-5.4545454545454564E-2</v>
      </c>
      <c r="H314" s="221">
        <v>0.21895190236898787</v>
      </c>
      <c r="I314" s="220">
        <v>6.0293318848452016E-2</v>
      </c>
      <c r="J314" s="221">
        <v>0.12863327149041437</v>
      </c>
    </row>
    <row r="315" spans="2:10" ht="15" hidden="1" customHeight="1" outlineLevel="1">
      <c r="B315" s="63" t="s">
        <v>81</v>
      </c>
      <c r="C315" s="220">
        <v>-0.44444444444444442</v>
      </c>
      <c r="D315" s="220">
        <v>0.45549738219895297</v>
      </c>
      <c r="E315" s="220">
        <v>6.9977426636568918E-2</v>
      </c>
      <c r="F315" s="220">
        <v>-0.20512820512820518</v>
      </c>
      <c r="G315" s="220">
        <v>-0.26744186046511631</v>
      </c>
      <c r="H315" s="221">
        <v>-8.8987217305801392E-2</v>
      </c>
      <c r="I315" s="220">
        <v>-6.2336301728653787E-2</v>
      </c>
      <c r="J315" s="221">
        <v>-7.6084199847831546E-2</v>
      </c>
    </row>
    <row r="316" spans="2:10" ht="15" hidden="1" customHeight="1" outlineLevel="1">
      <c r="B316" s="63" t="s">
        <v>80</v>
      </c>
      <c r="C316" s="220">
        <v>-4.3478260869565188E-2</v>
      </c>
      <c r="D316" s="220">
        <v>0.24719101123595499</v>
      </c>
      <c r="E316" s="220">
        <v>0.51873198847262247</v>
      </c>
      <c r="F316" s="220">
        <v>-0.17453798767967144</v>
      </c>
      <c r="G316" s="220">
        <v>-1.2658227848101222E-2</v>
      </c>
      <c r="H316" s="221">
        <v>-1.5804597701149392E-2</v>
      </c>
      <c r="I316" s="220">
        <v>-0.102262443438914</v>
      </c>
      <c r="J316" s="221">
        <v>-6.0260586319218268E-2</v>
      </c>
    </row>
    <row r="317" spans="2:10" ht="15" hidden="1" customHeight="1" outlineLevel="1">
      <c r="B317" s="63" t="s">
        <v>79</v>
      </c>
      <c r="C317" s="220">
        <v>0.8125</v>
      </c>
      <c r="D317" s="220">
        <v>-0.26268656716417915</v>
      </c>
      <c r="E317" s="220">
        <v>0.24573378839590454</v>
      </c>
      <c r="F317" s="220">
        <v>5.5209953343701379E-2</v>
      </c>
      <c r="G317" s="220">
        <v>0.14925373134328357</v>
      </c>
      <c r="H317" s="221">
        <v>6.5502183406113579E-2</v>
      </c>
      <c r="I317" s="220">
        <v>-9.8686545970890993E-2</v>
      </c>
      <c r="J317" s="221">
        <v>-2.5063638143724254E-2</v>
      </c>
    </row>
    <row r="318" spans="2:10" collapsed="1">
      <c r="B318" s="227">
        <v>1988</v>
      </c>
      <c r="C318" s="229">
        <v>0.34246575342465757</v>
      </c>
      <c r="D318" s="229">
        <v>0.15576451349141451</v>
      </c>
      <c r="E318" s="229">
        <v>0.43682993483287791</v>
      </c>
      <c r="F318" s="229">
        <v>-0.18013581076039098</v>
      </c>
      <c r="G318" s="229">
        <v>-0.20913107511045659</v>
      </c>
      <c r="H318" s="229">
        <v>-2.1932894675439352E-3</v>
      </c>
      <c r="I318" s="229">
        <v>7.7188058178106589E-2</v>
      </c>
      <c r="J318" s="229">
        <v>3.9338717931602263E-2</v>
      </c>
    </row>
    <row r="319" spans="2:10" ht="15" hidden="1" customHeight="1" outlineLevel="1">
      <c r="B319" s="63" t="s">
        <v>90</v>
      </c>
      <c r="C319" s="220">
        <v>-0.875</v>
      </c>
      <c r="D319" s="220">
        <v>0.17032967032967039</v>
      </c>
      <c r="E319" s="220">
        <v>0.69329073482428116</v>
      </c>
      <c r="F319" s="220">
        <v>-0.37118822292323872</v>
      </c>
      <c r="G319" s="220">
        <v>-0.61052631578947369</v>
      </c>
      <c r="H319" s="221">
        <v>-0.13274890419536634</v>
      </c>
      <c r="I319" s="220">
        <v>0.22525252525252526</v>
      </c>
      <c r="J319" s="221">
        <v>6.5417948001118331E-2</v>
      </c>
    </row>
    <row r="320" spans="2:10" ht="15" hidden="1" customHeight="1" outlineLevel="1">
      <c r="B320" s="63" t="s">
        <v>89</v>
      </c>
      <c r="C320" s="220">
        <v>-0.60606060606060608</v>
      </c>
      <c r="D320" s="220">
        <v>-0.31707317073170727</v>
      </c>
      <c r="E320" s="220">
        <v>0.21739130434782616</v>
      </c>
      <c r="F320" s="220">
        <v>-0.22210184182015169</v>
      </c>
      <c r="G320" s="220">
        <v>-0.13461538461538458</v>
      </c>
      <c r="H320" s="221">
        <v>-0.15343915343915349</v>
      </c>
      <c r="I320" s="220">
        <v>0.28005464480874309</v>
      </c>
      <c r="J320" s="221">
        <v>5.981182795698925E-2</v>
      </c>
    </row>
    <row r="321" spans="2:10" ht="15" hidden="1" customHeight="1" outlineLevel="1">
      <c r="B321" s="63" t="s">
        <v>88</v>
      </c>
      <c r="C321" s="220" t="s">
        <v>143</v>
      </c>
      <c r="D321" s="220">
        <v>-0.1071428571428571</v>
      </c>
      <c r="E321" s="220">
        <v>0.72016460905349788</v>
      </c>
      <c r="F321" s="220">
        <v>0.78853046594982068</v>
      </c>
      <c r="G321" s="220">
        <v>0.71428571428571419</v>
      </c>
      <c r="H321" s="221">
        <v>0.63192904656319282</v>
      </c>
      <c r="I321" s="220">
        <v>0.1033776867963152</v>
      </c>
      <c r="J321" s="221">
        <v>0.31962503779860896</v>
      </c>
    </row>
    <row r="322" spans="2:10" ht="15" hidden="1" customHeight="1" outlineLevel="1">
      <c r="B322" s="63" t="s">
        <v>87</v>
      </c>
      <c r="C322" s="220" t="s">
        <v>143</v>
      </c>
      <c r="D322" s="220">
        <v>9.0322580645161299E-2</v>
      </c>
      <c r="E322" s="220">
        <v>0.23344947735191646</v>
      </c>
      <c r="F322" s="220">
        <v>1.5463182897862233</v>
      </c>
      <c r="G322" s="220">
        <v>0.18367346938775508</v>
      </c>
      <c r="H322" s="221">
        <v>0.8125</v>
      </c>
      <c r="I322" s="220">
        <v>-8.5877862595419852E-2</v>
      </c>
      <c r="J322" s="221">
        <v>0.2439613526570048</v>
      </c>
    </row>
    <row r="323" spans="2:10" ht="15" hidden="1" customHeight="1" outlineLevel="1">
      <c r="B323" s="63" t="s">
        <v>86</v>
      </c>
      <c r="C323" s="220">
        <v>-1</v>
      </c>
      <c r="D323" s="220">
        <v>-0.10650887573964496</v>
      </c>
      <c r="E323" s="220">
        <v>0.52813852813852824</v>
      </c>
      <c r="F323" s="220">
        <v>1.44921875</v>
      </c>
      <c r="G323" s="220">
        <v>-0.48837209302325579</v>
      </c>
      <c r="H323" s="221">
        <v>0.85803757828810023</v>
      </c>
      <c r="I323" s="220">
        <v>0.32448824867323722</v>
      </c>
      <c r="J323" s="221">
        <v>0.54896794027228801</v>
      </c>
    </row>
    <row r="324" spans="2:10" ht="15" hidden="1" customHeight="1" outlineLevel="1">
      <c r="B324" s="63" t="s">
        <v>85</v>
      </c>
      <c r="C324" s="220">
        <v>-1</v>
      </c>
      <c r="D324" s="220">
        <v>0.56164383561643838</v>
      </c>
      <c r="E324" s="220">
        <v>1.4971751412429377</v>
      </c>
      <c r="F324" s="220">
        <v>1.1581325301204819</v>
      </c>
      <c r="G324" s="220">
        <v>-0.52631578947368429</v>
      </c>
      <c r="H324" s="221">
        <v>1.0592233009708738</v>
      </c>
      <c r="I324" s="220">
        <v>0.22180851063829787</v>
      </c>
      <c r="J324" s="221">
        <v>0.51821305841924392</v>
      </c>
    </row>
    <row r="325" spans="2:10" ht="15" hidden="1" customHeight="1" outlineLevel="1">
      <c r="B325" s="63" t="s">
        <v>84</v>
      </c>
      <c r="C325" s="220">
        <v>-0.4</v>
      </c>
      <c r="D325" s="220">
        <v>2.3333333333333335</v>
      </c>
      <c r="E325" s="220">
        <v>0.2510460251046025</v>
      </c>
      <c r="F325" s="220">
        <v>0.60332103321033204</v>
      </c>
      <c r="G325" s="220">
        <v>-0.61783439490445857</v>
      </c>
      <c r="H325" s="221">
        <v>0.43240556660039764</v>
      </c>
      <c r="I325" s="220">
        <v>-3.5600762873490122E-2</v>
      </c>
      <c r="J325" s="221">
        <v>0.14695618456766191</v>
      </c>
    </row>
    <row r="326" spans="2:10" ht="15" hidden="1" customHeight="1" outlineLevel="1">
      <c r="B326" s="63" t="s">
        <v>83</v>
      </c>
      <c r="C326" s="220">
        <v>-1</v>
      </c>
      <c r="D326" s="220">
        <v>1.2612612612612613</v>
      </c>
      <c r="E326" s="220">
        <v>0.24390243902439024</v>
      </c>
      <c r="F326" s="220">
        <v>0.6905829596412556</v>
      </c>
      <c r="G326" s="220">
        <v>-0.10526315789473684</v>
      </c>
      <c r="H326" s="221">
        <v>0.54305799648506148</v>
      </c>
      <c r="I326" s="220">
        <v>-8.5531004989308657E-2</v>
      </c>
      <c r="J326" s="221">
        <v>0.19598583234946876</v>
      </c>
    </row>
    <row r="327" spans="2:10" ht="15" hidden="1" customHeight="1" outlineLevel="1">
      <c r="B327" s="63" t="s">
        <v>82</v>
      </c>
      <c r="C327" s="220">
        <v>0.54838709677419351</v>
      </c>
      <c r="D327" s="220">
        <v>1.2222222222222223</v>
      </c>
      <c r="E327" s="220">
        <v>0.59090909090909083</v>
      </c>
      <c r="F327" s="220">
        <v>0.23831775700934577</v>
      </c>
      <c r="G327" s="220">
        <v>-0.22535211267605637</v>
      </c>
      <c r="H327" s="221">
        <v>0.36168132942326481</v>
      </c>
      <c r="I327" s="220">
        <v>0.1915857605177993</v>
      </c>
      <c r="J327" s="221">
        <v>0.25934579439252325</v>
      </c>
    </row>
    <row r="328" spans="2:10" ht="15" hidden="1" customHeight="1" outlineLevel="1">
      <c r="B328" s="63" t="s">
        <v>81</v>
      </c>
      <c r="C328" s="220">
        <v>0</v>
      </c>
      <c r="D328" s="220">
        <v>3.8043478260869623E-2</v>
      </c>
      <c r="E328" s="220">
        <v>-1.9911504424778736E-2</v>
      </c>
      <c r="F328" s="220">
        <v>0.39891304347826084</v>
      </c>
      <c r="G328" s="220">
        <v>-0.29508196721311475</v>
      </c>
      <c r="H328" s="221">
        <v>0.19296187683284449</v>
      </c>
      <c r="I328" s="220">
        <v>-0.31503408683171874</v>
      </c>
      <c r="J328" s="221">
        <v>-0.12221727515583258</v>
      </c>
    </row>
    <row r="329" spans="2:10" ht="15" hidden="1" customHeight="1" outlineLevel="1">
      <c r="B329" s="63" t="s">
        <v>80</v>
      </c>
      <c r="C329" s="220">
        <v>-0.39473684210526316</v>
      </c>
      <c r="D329" s="220">
        <v>-5.3191489361702149E-2</v>
      </c>
      <c r="E329" s="220">
        <v>-0.16586538461538458</v>
      </c>
      <c r="F329" s="220">
        <v>0.47874493927125505</v>
      </c>
      <c r="G329" s="220">
        <v>-0.32478632478632474</v>
      </c>
      <c r="H329" s="221">
        <v>0.19519175729822558</v>
      </c>
      <c r="I329" s="220">
        <v>4.6897205116058771E-2</v>
      </c>
      <c r="J329" s="221">
        <v>0.11404872991187154</v>
      </c>
    </row>
    <row r="330" spans="2:10" ht="15" hidden="1" customHeight="1" outlineLevel="1">
      <c r="B330" s="63" t="s">
        <v>79</v>
      </c>
      <c r="C330" s="220">
        <v>6.6666666666666652E-2</v>
      </c>
      <c r="D330" s="220">
        <v>0.93641618497109835</v>
      </c>
      <c r="E330" s="220">
        <v>0.12692307692307692</v>
      </c>
      <c r="F330" s="220">
        <v>0.46136363636363642</v>
      </c>
      <c r="G330" s="220">
        <v>-0.37962962962962965</v>
      </c>
      <c r="H330" s="221">
        <v>0.35023584905660377</v>
      </c>
      <c r="I330" s="220">
        <v>0.17767558528428085</v>
      </c>
      <c r="J330" s="221">
        <v>0.24926614481409004</v>
      </c>
    </row>
    <row r="331" spans="2:10" collapsed="1">
      <c r="B331" s="227">
        <v>1987</v>
      </c>
      <c r="C331" s="229">
        <v>-0.41365461847389562</v>
      </c>
      <c r="D331" s="229">
        <v>0.30037214247740573</v>
      </c>
      <c r="E331" s="229">
        <v>0.31372549019607843</v>
      </c>
      <c r="F331" s="229">
        <v>0.49748575259805561</v>
      </c>
      <c r="G331" s="229">
        <v>-0.30501535312180139</v>
      </c>
      <c r="H331" s="229">
        <v>0.36690693372456473</v>
      </c>
      <c r="I331" s="229">
        <v>6.9790718835304855E-2</v>
      </c>
      <c r="J331" s="229">
        <v>0.19348328332049824</v>
      </c>
    </row>
    <row r="332" spans="2:10" ht="15" hidden="1" customHeight="1" outlineLevel="1">
      <c r="B332" s="63" t="s">
        <v>90</v>
      </c>
      <c r="C332" s="220">
        <v>3</v>
      </c>
      <c r="D332" s="220">
        <v>-3.703703703703709E-2</v>
      </c>
      <c r="E332" s="220">
        <v>-0.29185520361990946</v>
      </c>
      <c r="F332" s="220">
        <v>4.0481400437636816E-2</v>
      </c>
      <c r="G332" s="220">
        <v>0.86274509803921573</v>
      </c>
      <c r="H332" s="221">
        <v>-8.0745341614907318E-3</v>
      </c>
      <c r="I332" s="220">
        <v>-4.0241448692153181E-3</v>
      </c>
      <c r="J332" s="221">
        <v>-5.8365758754863606E-3</v>
      </c>
    </row>
    <row r="333" spans="2:10" ht="15" hidden="1" customHeight="1" outlineLevel="1">
      <c r="B333" s="63" t="s">
        <v>89</v>
      </c>
      <c r="C333" s="220">
        <v>-8.333333333333337E-2</v>
      </c>
      <c r="D333" s="220">
        <v>2.4999999999999911E-2</v>
      </c>
      <c r="E333" s="220">
        <v>-6.2695924764890276E-2</v>
      </c>
      <c r="F333" s="220">
        <v>0.35935198821796766</v>
      </c>
      <c r="G333" s="220">
        <v>-0.14754098360655743</v>
      </c>
      <c r="H333" s="221">
        <v>0.16756756756756763</v>
      </c>
      <c r="I333" s="220">
        <v>-5.9730250481695557E-2</v>
      </c>
      <c r="J333" s="221">
        <v>4.3478260869565188E-2</v>
      </c>
    </row>
    <row r="334" spans="2:10" ht="15" hidden="1" customHeight="1" outlineLevel="1">
      <c r="B334" s="63" t="s">
        <v>88</v>
      </c>
      <c r="C334" s="220">
        <v>-1</v>
      </c>
      <c r="D334" s="220">
        <v>0.47368421052631571</v>
      </c>
      <c r="E334" s="220">
        <v>-0.11956521739130432</v>
      </c>
      <c r="F334" s="220">
        <v>0.30781250000000004</v>
      </c>
      <c r="G334" s="220">
        <v>-0.14035087719298245</v>
      </c>
      <c r="H334" s="221">
        <v>0.19628647214854111</v>
      </c>
      <c r="I334" s="220">
        <v>0.346657477601654</v>
      </c>
      <c r="J334" s="221">
        <v>0.28079008520526716</v>
      </c>
    </row>
    <row r="335" spans="2:10" ht="15" hidden="1" customHeight="1" outlineLevel="1">
      <c r="B335" s="63" t="s">
        <v>87</v>
      </c>
      <c r="C335" s="220" t="s">
        <v>143</v>
      </c>
      <c r="D335" s="220">
        <v>0.66666666666666674</v>
      </c>
      <c r="E335" s="220">
        <v>-3.3670033670033628E-2</v>
      </c>
      <c r="F335" s="220">
        <v>-0.24955436720142599</v>
      </c>
      <c r="G335" s="220">
        <v>-0.34666666666666668</v>
      </c>
      <c r="H335" s="221">
        <v>-0.11111111111111116</v>
      </c>
      <c r="I335" s="220">
        <v>0.68308351177730198</v>
      </c>
      <c r="J335" s="221">
        <v>0.2673469387755103</v>
      </c>
    </row>
    <row r="336" spans="2:10" ht="15" hidden="1" customHeight="1" outlineLevel="1">
      <c r="B336" s="63" t="s">
        <v>86</v>
      </c>
      <c r="C336" s="220" t="s">
        <v>143</v>
      </c>
      <c r="D336" s="220">
        <v>0.38524590163934436</v>
      </c>
      <c r="E336" s="220">
        <v>-0.24755700325732899</v>
      </c>
      <c r="F336" s="220">
        <v>-0.12925170068027214</v>
      </c>
      <c r="G336" s="220">
        <v>0.10256410256410264</v>
      </c>
      <c r="H336" s="221">
        <v>-9.2803030303030276E-2</v>
      </c>
      <c r="I336" s="220">
        <v>-4.1424418604651181E-2</v>
      </c>
      <c r="J336" s="221">
        <v>-6.3733552631578982E-2</v>
      </c>
    </row>
    <row r="337" spans="2:10" ht="15" hidden="1" customHeight="1" outlineLevel="1">
      <c r="B337" s="63" t="s">
        <v>85</v>
      </c>
      <c r="C337" s="220" t="s">
        <v>143</v>
      </c>
      <c r="D337" s="220">
        <v>-0.20652173913043481</v>
      </c>
      <c r="E337" s="220">
        <v>-0.58837209302325588</v>
      </c>
      <c r="F337" s="220">
        <v>0.1487889273356402</v>
      </c>
      <c r="G337" s="220">
        <v>0.80952380952380953</v>
      </c>
      <c r="H337" s="221">
        <v>-0.1508656224237428</v>
      </c>
      <c r="I337" s="220">
        <v>0.11374407582938395</v>
      </c>
      <c r="J337" s="221">
        <v>3.1023784901758056E-3</v>
      </c>
    </row>
    <row r="338" spans="2:10" ht="15" hidden="1" customHeight="1" outlineLevel="1">
      <c r="B338" s="63" t="s">
        <v>84</v>
      </c>
      <c r="C338" s="220">
        <v>-0.82758620689655171</v>
      </c>
      <c r="D338" s="220">
        <v>-0.40566037735849059</v>
      </c>
      <c r="E338" s="220">
        <v>-0.13090909090909086</v>
      </c>
      <c r="F338" s="220">
        <v>-0.11001642036124792</v>
      </c>
      <c r="G338" s="220">
        <v>1.7543859649122808</v>
      </c>
      <c r="H338" s="221">
        <v>-6.505576208178443E-2</v>
      </c>
      <c r="I338" s="220">
        <v>0.36426712922810056</v>
      </c>
      <c r="J338" s="221">
        <v>0.15702108568864959</v>
      </c>
    </row>
    <row r="339" spans="2:10" ht="15" hidden="1" customHeight="1" outlineLevel="1">
      <c r="B339" s="63" t="s">
        <v>83</v>
      </c>
      <c r="C339" s="220">
        <v>2.6</v>
      </c>
      <c r="D339" s="220">
        <v>-2.6315789473684181E-2</v>
      </c>
      <c r="E339" s="220">
        <v>-0.44966442953020136</v>
      </c>
      <c r="F339" s="220">
        <v>0.17368421052631589</v>
      </c>
      <c r="G339" s="220">
        <v>-0.12643678160919536</v>
      </c>
      <c r="H339" s="221">
        <v>-7.3289902280130326E-2</v>
      </c>
      <c r="I339" s="220">
        <v>0.34644913627639151</v>
      </c>
      <c r="J339" s="221">
        <v>0.11938325991189425</v>
      </c>
    </row>
    <row r="340" spans="2:10" ht="15" hidden="1" customHeight="1" outlineLevel="1">
      <c r="B340" s="63" t="s">
        <v>82</v>
      </c>
      <c r="C340" s="220">
        <v>2.4444444444444446</v>
      </c>
      <c r="D340" s="220">
        <v>-0.5423728813559322</v>
      </c>
      <c r="E340" s="220">
        <v>-0.57601713062098503</v>
      </c>
      <c r="F340" s="220">
        <v>-8.4165477888730411E-2</v>
      </c>
      <c r="G340" s="220">
        <v>0.26785714285714279</v>
      </c>
      <c r="H340" s="221">
        <v>-0.27446808510638299</v>
      </c>
      <c r="I340" s="220">
        <v>0.29722921914357681</v>
      </c>
      <c r="J340" s="221">
        <v>-1.2687427912341454E-2</v>
      </c>
    </row>
    <row r="341" spans="2:10" ht="15" hidden="1" customHeight="1" outlineLevel="1">
      <c r="B341" s="63" t="s">
        <v>81</v>
      </c>
      <c r="C341" s="220">
        <v>0.5</v>
      </c>
      <c r="D341" s="220">
        <v>-3.6649214659685847E-2</v>
      </c>
      <c r="E341" s="220">
        <v>6.1032863849765251E-2</v>
      </c>
      <c r="F341" s="220">
        <v>6.728538283062635E-2</v>
      </c>
      <c r="G341" s="220">
        <v>0.35555555555555562</v>
      </c>
      <c r="H341" s="221">
        <v>7.4354127284183891E-2</v>
      </c>
      <c r="I341" s="220">
        <v>1.1927616050354053</v>
      </c>
      <c r="J341" s="221">
        <v>0.57172848145556343</v>
      </c>
    </row>
    <row r="342" spans="2:10" ht="15" hidden="1" customHeight="1" outlineLevel="1">
      <c r="B342" s="63" t="s">
        <v>80</v>
      </c>
      <c r="C342" s="220">
        <v>2.1666666666666665</v>
      </c>
      <c r="D342" s="220">
        <v>0.19745222929936301</v>
      </c>
      <c r="E342" s="220">
        <v>-0.15274949083503053</v>
      </c>
      <c r="F342" s="220">
        <v>0.27155727155727161</v>
      </c>
      <c r="G342" s="220">
        <v>0.28571428571428581</v>
      </c>
      <c r="H342" s="221">
        <v>0.14332460732984287</v>
      </c>
      <c r="I342" s="220">
        <v>0.62760215882806469</v>
      </c>
      <c r="J342" s="221">
        <v>0.36566371681415921</v>
      </c>
    </row>
    <row r="343" spans="2:10" ht="15" hidden="1" customHeight="1" outlineLevel="1">
      <c r="B343" s="63" t="s">
        <v>79</v>
      </c>
      <c r="C343" s="220">
        <v>-0.21052631578947367</v>
      </c>
      <c r="D343" s="220">
        <v>0.28148148148148144</v>
      </c>
      <c r="E343" s="220">
        <v>0.34366925064599485</v>
      </c>
      <c r="F343" s="220">
        <v>9.7256857855361645E-2</v>
      </c>
      <c r="G343" s="220">
        <v>1.25</v>
      </c>
      <c r="H343" s="221">
        <v>0.21926671459381741</v>
      </c>
      <c r="I343" s="220">
        <v>0.60536912751677852</v>
      </c>
      <c r="J343" s="221">
        <v>0.4189517528635891</v>
      </c>
    </row>
    <row r="344" spans="2:10" collapsed="1">
      <c r="B344" s="227">
        <v>1986</v>
      </c>
      <c r="C344" s="229">
        <v>0.62745098039215685</v>
      </c>
      <c r="D344" s="229">
        <v>3.3516483516483619E-2</v>
      </c>
      <c r="E344" s="229">
        <v>-0.20661700262927252</v>
      </c>
      <c r="F344" s="229">
        <v>8.0666586161091569E-2</v>
      </c>
      <c r="G344" s="229">
        <v>0.33287858117326063</v>
      </c>
      <c r="H344" s="229">
        <v>8.1023728377596083E-3</v>
      </c>
      <c r="I344" s="229">
        <v>0.33714563815549337</v>
      </c>
      <c r="J344" s="229">
        <v>0.1771859076557567</v>
      </c>
    </row>
    <row r="345" spans="2:10" ht="15" hidden="1" customHeight="1" outlineLevel="1">
      <c r="B345" s="63" t="s">
        <v>90</v>
      </c>
      <c r="C345" s="220">
        <v>-0.6</v>
      </c>
      <c r="D345" s="220">
        <v>-0.20920502092050208</v>
      </c>
      <c r="E345" s="220">
        <v>0.19137466307277617</v>
      </c>
      <c r="F345" s="220">
        <v>1.1305361305361306</v>
      </c>
      <c r="G345" s="220">
        <v>2.0000000000000018E-2</v>
      </c>
      <c r="H345" s="221">
        <v>0.43238434163701078</v>
      </c>
      <c r="I345" s="220">
        <v>0.30531845042678918</v>
      </c>
      <c r="J345" s="221">
        <v>0.35927465054778995</v>
      </c>
    </row>
    <row r="346" spans="2:10" ht="15" hidden="1" customHeight="1" outlineLevel="1">
      <c r="B346" s="63" t="s">
        <v>89</v>
      </c>
      <c r="C346" s="220">
        <v>-0.7024793388429752</v>
      </c>
      <c r="D346" s="220">
        <v>0.20481927710843384</v>
      </c>
      <c r="E346" s="220">
        <v>-0.1039325842696629</v>
      </c>
      <c r="F346" s="220">
        <v>-0.23015873015873012</v>
      </c>
      <c r="G346" s="220">
        <v>-0.17567567567567566</v>
      </c>
      <c r="H346" s="221">
        <v>-0.19011882426516569</v>
      </c>
      <c r="I346" s="220">
        <v>0.33419023136246784</v>
      </c>
      <c r="J346" s="221">
        <v>3.1091829356471479E-2</v>
      </c>
    </row>
    <row r="347" spans="2:10" ht="15" hidden="1" customHeight="1" outlineLevel="1">
      <c r="B347" s="63" t="s">
        <v>88</v>
      </c>
      <c r="C347" s="220">
        <v>-0.76</v>
      </c>
      <c r="D347" s="220">
        <v>-0.3476394849785408</v>
      </c>
      <c r="E347" s="220">
        <v>-4.4982698961937739E-2</v>
      </c>
      <c r="F347" s="220">
        <v>0.16575591985428062</v>
      </c>
      <c r="G347" s="220">
        <v>-0.4</v>
      </c>
      <c r="H347" s="221">
        <v>-5.0377833753148638E-2</v>
      </c>
      <c r="I347" s="220">
        <v>0.30485611510791366</v>
      </c>
      <c r="J347" s="221">
        <v>0.12114633087277471</v>
      </c>
    </row>
    <row r="348" spans="2:10" ht="15" hidden="1" customHeight="1" outlineLevel="1">
      <c r="B348" s="63" t="s">
        <v>87</v>
      </c>
      <c r="C348" s="220">
        <v>-1</v>
      </c>
      <c r="D348" s="220">
        <v>-0.47752808988764039</v>
      </c>
      <c r="E348" s="220">
        <v>9.5940959409594129E-2</v>
      </c>
      <c r="F348" s="220">
        <v>-0.19627507163323787</v>
      </c>
      <c r="G348" s="220">
        <v>8.6956521739130377E-2</v>
      </c>
      <c r="H348" s="221">
        <v>-0.1665312753858651</v>
      </c>
      <c r="I348" s="220">
        <v>-7.98029556650246E-2</v>
      </c>
      <c r="J348" s="221">
        <v>-0.12733748886910057</v>
      </c>
    </row>
    <row r="349" spans="2:10" ht="15" hidden="1" customHeight="1" outlineLevel="1">
      <c r="B349" s="63" t="s">
        <v>86</v>
      </c>
      <c r="C349" s="220">
        <v>-1</v>
      </c>
      <c r="D349" s="220">
        <v>-0.14084507042253525</v>
      </c>
      <c r="E349" s="220">
        <v>-3.1545741324921162E-2</v>
      </c>
      <c r="F349" s="220">
        <v>0.15294117647058814</v>
      </c>
      <c r="G349" s="220">
        <v>0.77272727272727271</v>
      </c>
      <c r="H349" s="221">
        <v>4.8659384309831077E-2</v>
      </c>
      <c r="I349" s="220">
        <v>0.32690453230472527</v>
      </c>
      <c r="J349" s="221">
        <v>0.18982387475538154</v>
      </c>
    </row>
    <row r="350" spans="2:10" ht="15" hidden="1" customHeight="1" outlineLevel="1">
      <c r="B350" s="63" t="s">
        <v>85</v>
      </c>
      <c r="C350" s="220">
        <v>-1</v>
      </c>
      <c r="D350" s="220">
        <v>-9.8039215686274495E-2</v>
      </c>
      <c r="E350" s="220">
        <v>0.62264150943396235</v>
      </c>
      <c r="F350" s="220">
        <v>0.18442622950819665</v>
      </c>
      <c r="G350" s="220">
        <v>-0.58000000000000007</v>
      </c>
      <c r="H350" s="221">
        <v>0.16859344894026984</v>
      </c>
      <c r="I350" s="220">
        <v>0.23935389133627027</v>
      </c>
      <c r="J350" s="221">
        <v>0.20874999999999999</v>
      </c>
    </row>
    <row r="351" spans="2:10" ht="15" hidden="1" customHeight="1" outlineLevel="1">
      <c r="B351" s="63" t="s">
        <v>84</v>
      </c>
      <c r="C351" s="220">
        <v>1.2307692307692308</v>
      </c>
      <c r="D351" s="220">
        <v>-0.41111111111111109</v>
      </c>
      <c r="E351" s="220">
        <v>-9.539473684210531E-2</v>
      </c>
      <c r="F351" s="220">
        <v>-0.17142857142857137</v>
      </c>
      <c r="G351" s="220">
        <v>0.42500000000000004</v>
      </c>
      <c r="H351" s="221">
        <v>-0.15408805031446537</v>
      </c>
      <c r="I351" s="220">
        <v>0.257360959651036</v>
      </c>
      <c r="J351" s="221">
        <v>1.8273184102329809E-2</v>
      </c>
    </row>
    <row r="352" spans="2:10" ht="15" hidden="1" customHeight="1" outlineLevel="1">
      <c r="B352" s="63" t="s">
        <v>83</v>
      </c>
      <c r="C352" s="220" t="s">
        <v>143</v>
      </c>
      <c r="D352" s="220">
        <v>0.46153846153846145</v>
      </c>
      <c r="E352" s="220">
        <v>0.68045112781954886</v>
      </c>
      <c r="F352" s="220">
        <v>-0.199438202247191</v>
      </c>
      <c r="G352" s="220">
        <v>0.33846153846153837</v>
      </c>
      <c r="H352" s="221">
        <v>9.5450490633363083E-2</v>
      </c>
      <c r="I352" s="220">
        <v>0.34974093264248696</v>
      </c>
      <c r="J352" s="221">
        <v>0.19915478077126259</v>
      </c>
    </row>
    <row r="353" spans="2:10" ht="15" hidden="1" customHeight="1" outlineLevel="1">
      <c r="B353" s="63" t="s">
        <v>82</v>
      </c>
      <c r="C353" s="220">
        <v>-0.8085106382978724</v>
      </c>
      <c r="D353" s="220">
        <v>-0.16901408450704225</v>
      </c>
      <c r="E353" s="220">
        <v>0.85317460317460325</v>
      </c>
      <c r="F353" s="220">
        <v>0.40199999999999991</v>
      </c>
      <c r="G353" s="220">
        <v>-0.9095315024232633</v>
      </c>
      <c r="H353" s="221">
        <v>-0.13549969343960755</v>
      </c>
      <c r="I353" s="220">
        <v>-0.15591778880226792</v>
      </c>
      <c r="J353" s="221">
        <v>-0.1449704142011834</v>
      </c>
    </row>
    <row r="354" spans="2:10" ht="15" hidden="1" customHeight="1" outlineLevel="1">
      <c r="B354" s="63" t="s">
        <v>81</v>
      </c>
      <c r="C354" s="220">
        <v>-0.64</v>
      </c>
      <c r="D354" s="220">
        <v>-0.22983870967741937</v>
      </c>
      <c r="E354" s="220">
        <v>8.3969465648854991E-2</v>
      </c>
      <c r="F354" s="220">
        <v>-6.9114470842332576E-2</v>
      </c>
      <c r="G354" s="220">
        <v>-0.61373390557939911</v>
      </c>
      <c r="H354" s="221">
        <v>-0.14216216216216215</v>
      </c>
      <c r="I354" s="220">
        <v>-0.27947845804988658</v>
      </c>
      <c r="J354" s="221">
        <v>-0.20918649695628111</v>
      </c>
    </row>
    <row r="355" spans="2:10" ht="15" hidden="1" customHeight="1" outlineLevel="1">
      <c r="B355" s="63" t="s">
        <v>80</v>
      </c>
      <c r="C355" s="220">
        <v>-0.64705882352941169</v>
      </c>
      <c r="D355" s="220">
        <v>-0.34583333333333333</v>
      </c>
      <c r="E355" s="220">
        <v>0.15801886792452824</v>
      </c>
      <c r="F355" s="220">
        <v>0.3125</v>
      </c>
      <c r="G355" s="220">
        <v>-7.1428571428571397E-2</v>
      </c>
      <c r="H355" s="221">
        <v>0.10086455331412103</v>
      </c>
      <c r="I355" s="220">
        <v>-8.2094833687190394E-2</v>
      </c>
      <c r="J355" s="221">
        <v>8.5683684398429882E-3</v>
      </c>
    </row>
    <row r="356" spans="2:10" ht="15" hidden="1" customHeight="1" outlineLevel="1">
      <c r="B356" s="63" t="s">
        <v>79</v>
      </c>
      <c r="C356" s="220">
        <v>-0.13636363636363635</v>
      </c>
      <c r="D356" s="220">
        <v>-0.30769230769230771</v>
      </c>
      <c r="E356" s="220">
        <v>-7.8571428571428625E-2</v>
      </c>
      <c r="F356" s="220">
        <v>0.20059880239520966</v>
      </c>
      <c r="G356" s="220">
        <v>-0.46666666666666667</v>
      </c>
      <c r="H356" s="221">
        <v>-2.8673835125447855E-3</v>
      </c>
      <c r="I356" s="220">
        <v>5.0775740479548581E-2</v>
      </c>
      <c r="J356" s="221">
        <v>2.4173480270174297E-2</v>
      </c>
    </row>
    <row r="357" spans="2:10" collapsed="1">
      <c r="B357" s="227">
        <v>1985</v>
      </c>
      <c r="C357" s="229">
        <v>-0.62591687041564792</v>
      </c>
      <c r="D357" s="229">
        <v>-0.21416234887737473</v>
      </c>
      <c r="E357" s="229">
        <v>0.16191446028513234</v>
      </c>
      <c r="F357" s="229">
        <v>7.6993107036025465E-2</v>
      </c>
      <c r="G357" s="229">
        <v>-0.51295681063122922</v>
      </c>
      <c r="H357" s="229">
        <v>-1.8678614248753722E-2</v>
      </c>
      <c r="I357" s="229">
        <v>0.1024076185366507</v>
      </c>
      <c r="J357" s="229">
        <v>4.0022108069445395E-2</v>
      </c>
    </row>
    <row r="358" spans="2:10" ht="15" hidden="1" customHeight="1" outlineLevel="1">
      <c r="B358" s="63" t="s">
        <v>90</v>
      </c>
      <c r="C358" s="220">
        <v>0.16666666666666674</v>
      </c>
      <c r="D358" s="220">
        <v>-0.56936936936936933</v>
      </c>
      <c r="E358" s="220">
        <v>-5.3619302949061698E-3</v>
      </c>
      <c r="F358" s="220">
        <v>-8.5287846481876373E-2</v>
      </c>
      <c r="G358" s="220">
        <v>-0.16666666666666663</v>
      </c>
      <c r="H358" s="221">
        <v>-0.24411566913248151</v>
      </c>
      <c r="I358" s="220">
        <v>0.15905631659056318</v>
      </c>
      <c r="J358" s="221">
        <v>-5.4980364155658656E-2</v>
      </c>
    </row>
    <row r="359" spans="2:10" ht="15" hidden="1" customHeight="1" outlineLevel="1">
      <c r="B359" s="63" t="s">
        <v>89</v>
      </c>
      <c r="C359" s="220">
        <v>1.2000000000000002</v>
      </c>
      <c r="D359" s="220">
        <v>-0.46278317152103565</v>
      </c>
      <c r="E359" s="220">
        <v>0.13738019169329063</v>
      </c>
      <c r="F359" s="220">
        <v>0.860759493670886</v>
      </c>
      <c r="G359" s="220">
        <v>-0.41269841269841268</v>
      </c>
      <c r="H359" s="221">
        <v>0.25215348472983545</v>
      </c>
      <c r="I359" s="220">
        <v>0.18960244648318048</v>
      </c>
      <c r="J359" s="221">
        <v>0.22497785651018609</v>
      </c>
    </row>
    <row r="360" spans="2:10" ht="15" hidden="1" customHeight="1" outlineLevel="1">
      <c r="B360" s="63" t="s">
        <v>88</v>
      </c>
      <c r="C360" s="220" t="s">
        <v>143</v>
      </c>
      <c r="D360" s="220">
        <v>-0.56851851851851853</v>
      </c>
      <c r="E360" s="220">
        <v>0.17004048582995956</v>
      </c>
      <c r="F360" s="220">
        <v>0.25917431192660545</v>
      </c>
      <c r="G360" s="220">
        <v>0.30136986301369872</v>
      </c>
      <c r="H360" s="221">
        <v>-8.101851851851849E-2</v>
      </c>
      <c r="I360" s="220">
        <v>8.0660835762876637E-2</v>
      </c>
      <c r="J360" s="221">
        <v>-9.4623655913979032E-3</v>
      </c>
    </row>
    <row r="361" spans="2:10" ht="15" hidden="1" customHeight="1" outlineLevel="1">
      <c r="B361" s="63" t="s">
        <v>87</v>
      </c>
      <c r="C361" s="220">
        <v>4</v>
      </c>
      <c r="D361" s="220">
        <v>-3.2608695652173947E-2</v>
      </c>
      <c r="E361" s="220">
        <v>0.47282608695652173</v>
      </c>
      <c r="F361" s="220">
        <v>0.29499072356215206</v>
      </c>
      <c r="G361" s="220">
        <v>0.23214285714285721</v>
      </c>
      <c r="H361" s="221">
        <v>0.27432712215320909</v>
      </c>
      <c r="I361" s="220">
        <v>-2.0270270270270285E-2</v>
      </c>
      <c r="J361" s="221">
        <v>0.12187812187812197</v>
      </c>
    </row>
    <row r="362" spans="2:10" ht="15" hidden="1" customHeight="1" outlineLevel="1">
      <c r="B362" s="63" t="s">
        <v>86</v>
      </c>
      <c r="C362" s="220" t="s">
        <v>143</v>
      </c>
      <c r="D362" s="220">
        <v>-0.51202749140893467</v>
      </c>
      <c r="E362" s="220">
        <v>0.25296442687747045</v>
      </c>
      <c r="F362" s="220">
        <v>0.40883977900552493</v>
      </c>
      <c r="G362" s="220">
        <v>-0.26666666666666672</v>
      </c>
      <c r="H362" s="221">
        <v>7.5854700854700807E-2</v>
      </c>
      <c r="I362" s="220">
        <v>0.12840043525571265</v>
      </c>
      <c r="J362" s="221">
        <v>0.10188679245283017</v>
      </c>
    </row>
    <row r="363" spans="2:10" ht="15" hidden="1" customHeight="1" outlineLevel="1">
      <c r="B363" s="63" t="s">
        <v>85</v>
      </c>
      <c r="C363" s="220">
        <v>2.1</v>
      </c>
      <c r="D363" s="220">
        <v>-4.6728971962616828E-2</v>
      </c>
      <c r="E363" s="220">
        <v>0.53179190751445082</v>
      </c>
      <c r="F363" s="220">
        <v>0.27748691099476441</v>
      </c>
      <c r="G363" s="220">
        <v>0.25</v>
      </c>
      <c r="H363" s="221">
        <v>0.26739926739926734</v>
      </c>
      <c r="I363" s="220">
        <v>0.1274834437086092</v>
      </c>
      <c r="J363" s="221">
        <v>0.18401578687715836</v>
      </c>
    </row>
    <row r="364" spans="2:10" ht="15" hidden="1" customHeight="1" outlineLevel="1">
      <c r="B364" s="63" t="s">
        <v>84</v>
      </c>
      <c r="C364" s="220" t="s">
        <v>143</v>
      </c>
      <c r="D364" s="220">
        <v>0.25874125874125875</v>
      </c>
      <c r="E364" s="220">
        <v>1.1870503597122304</v>
      </c>
      <c r="F364" s="220">
        <v>1.2072072072072073</v>
      </c>
      <c r="G364" s="220">
        <v>-0.14893617021276595</v>
      </c>
      <c r="H364" s="221">
        <v>0.9214501510574018</v>
      </c>
      <c r="I364" s="220">
        <v>0.50822368421052633</v>
      </c>
      <c r="J364" s="221">
        <v>0.7236220472440944</v>
      </c>
    </row>
    <row r="365" spans="2:10" ht="15" hidden="1" customHeight="1" outlineLevel="1">
      <c r="B365" s="63" t="s">
        <v>83</v>
      </c>
      <c r="C365" s="220">
        <v>-1</v>
      </c>
      <c r="D365" s="220">
        <v>-0.78453038674033149</v>
      </c>
      <c r="E365" s="220">
        <v>0.43783783783783781</v>
      </c>
      <c r="F365" s="220">
        <v>0.75369458128078826</v>
      </c>
      <c r="G365" s="220">
        <v>-0.40909090909090906</v>
      </c>
      <c r="H365" s="221">
        <v>5.258215962441315E-2</v>
      </c>
      <c r="I365" s="220">
        <v>-0.24239450441609423</v>
      </c>
      <c r="J365" s="221">
        <v>-9.1650671785028837E-2</v>
      </c>
    </row>
    <row r="366" spans="2:10" ht="15" hidden="1" customHeight="1" outlineLevel="1">
      <c r="B366" s="63" t="s">
        <v>82</v>
      </c>
      <c r="C366" s="220">
        <v>0.46875</v>
      </c>
      <c r="D366" s="220">
        <v>-0.1198347107438017</v>
      </c>
      <c r="E366" s="220">
        <v>1.6129032258064502E-2</v>
      </c>
      <c r="F366" s="220">
        <v>-0.48506694129763128</v>
      </c>
      <c r="G366" s="220">
        <v>4.5267857142857144</v>
      </c>
      <c r="H366" s="221">
        <v>1.6199376947040545E-2</v>
      </c>
      <c r="I366" s="220">
        <v>5.851462865716428E-2</v>
      </c>
      <c r="J366" s="221">
        <v>3.539823008849563E-2</v>
      </c>
    </row>
    <row r="367" spans="2:10" ht="15" hidden="1" customHeight="1" outlineLevel="1">
      <c r="B367" s="63" t="s">
        <v>81</v>
      </c>
      <c r="C367" s="220">
        <v>1.2727272727272729</v>
      </c>
      <c r="D367" s="220">
        <v>-0.19480519480519476</v>
      </c>
      <c r="E367" s="220">
        <v>1.81347150259068E-2</v>
      </c>
      <c r="F367" s="220">
        <v>-0.15664845173041897</v>
      </c>
      <c r="G367" s="220">
        <v>0.28021978021978011</v>
      </c>
      <c r="H367" s="221">
        <v>-7.3146292585170358E-2</v>
      </c>
      <c r="I367" s="220">
        <v>0.13367609254498714</v>
      </c>
      <c r="J367" s="221">
        <v>1.7454954954954971E-2</v>
      </c>
    </row>
    <row r="368" spans="2:10" ht="15" hidden="1" customHeight="1" outlineLevel="1">
      <c r="B368" s="63" t="s">
        <v>80</v>
      </c>
      <c r="C368" s="220">
        <v>-0.42372881355932202</v>
      </c>
      <c r="D368" s="220">
        <v>0.41176470588235303</v>
      </c>
      <c r="E368" s="220">
        <v>-6.8131868131868112E-2</v>
      </c>
      <c r="F368" s="220">
        <v>-0.41035856573705176</v>
      </c>
      <c r="G368" s="220">
        <v>-0.44318181818181823</v>
      </c>
      <c r="H368" s="221">
        <v>-0.25536480686695284</v>
      </c>
      <c r="I368" s="220">
        <v>-0.10057288351368554</v>
      </c>
      <c r="J368" s="221">
        <v>-0.18457059679767107</v>
      </c>
    </row>
    <row r="369" spans="2:10" ht="15" hidden="1" customHeight="1" outlineLevel="1">
      <c r="B369" s="63" t="s">
        <v>79</v>
      </c>
      <c r="C369" s="220">
        <v>-0.5</v>
      </c>
      <c r="D369" s="220">
        <v>-4.4117647058823484E-2</v>
      </c>
      <c r="E369" s="220">
        <v>-0.25399644760213147</v>
      </c>
      <c r="F369" s="220">
        <v>-0.25028058361391692</v>
      </c>
      <c r="G369" s="220">
        <v>-0.25619834710743805</v>
      </c>
      <c r="H369" s="221">
        <v>-0.23477783872737246</v>
      </c>
      <c r="I369" s="220">
        <v>-0.22471295790049206</v>
      </c>
      <c r="J369" s="221">
        <v>-0.22973713033954002</v>
      </c>
    </row>
    <row r="370" spans="2:10" collapsed="1">
      <c r="B370" s="227">
        <v>1984</v>
      </c>
      <c r="C370" s="229">
        <v>0.5914396887159532</v>
      </c>
      <c r="D370" s="229">
        <v>-0.34241908006814314</v>
      </c>
      <c r="E370" s="229">
        <v>0.11622620062517752</v>
      </c>
      <c r="F370" s="229">
        <v>4.3991853360488831E-2</v>
      </c>
      <c r="G370" s="229">
        <v>0.32833186231244493</v>
      </c>
      <c r="H370" s="229">
        <v>3.2286654849329466E-3</v>
      </c>
      <c r="I370" s="229">
        <v>3.5270429771575351E-2</v>
      </c>
      <c r="J370" s="229">
        <v>1.8510546706844488E-2</v>
      </c>
    </row>
    <row r="371" spans="2:10" ht="15" hidden="1" customHeight="1" outlineLevel="1">
      <c r="B371" s="63" t="s">
        <v>90</v>
      </c>
      <c r="C371" s="220">
        <v>0.25</v>
      </c>
      <c r="D371" s="220">
        <v>0.70245398773006129</v>
      </c>
      <c r="E371" s="220">
        <v>0.161993769470405</v>
      </c>
      <c r="F371" s="220">
        <v>-0.26373626373626369</v>
      </c>
      <c r="G371" s="220">
        <v>0.46341463414634143</v>
      </c>
      <c r="H371" s="221">
        <v>0.10229799851742039</v>
      </c>
      <c r="I371" s="220">
        <v>-7.3995771670190225E-2</v>
      </c>
      <c r="J371" s="221">
        <v>1.1921965317919003E-2</v>
      </c>
    </row>
    <row r="372" spans="2:10" ht="15" hidden="1" customHeight="1" outlineLevel="1">
      <c r="B372" s="63" t="s">
        <v>89</v>
      </c>
      <c r="C372" s="220">
        <v>1.2000000000000002</v>
      </c>
      <c r="D372" s="220">
        <v>0.35526315789473695</v>
      </c>
      <c r="E372" s="220">
        <v>0.14233576642335777</v>
      </c>
      <c r="F372" s="220">
        <v>-0.16695957820738139</v>
      </c>
      <c r="G372" s="220">
        <v>1.3773584905660377</v>
      </c>
      <c r="H372" s="221">
        <v>0.11140121845082684</v>
      </c>
      <c r="I372" s="220">
        <v>0.20961775585696674</v>
      </c>
      <c r="J372" s="221">
        <v>0.15204081632653055</v>
      </c>
    </row>
    <row r="373" spans="2:10" ht="15" hidden="1" customHeight="1" outlineLevel="1">
      <c r="B373" s="63" t="s">
        <v>88</v>
      </c>
      <c r="C373" s="220" t="s">
        <v>143</v>
      </c>
      <c r="D373" s="220">
        <v>1.9347826086956523</v>
      </c>
      <c r="E373" s="220">
        <v>0.25380710659898487</v>
      </c>
      <c r="F373" s="220">
        <v>-0.43450064850843062</v>
      </c>
      <c r="G373" s="220">
        <v>0.21666666666666656</v>
      </c>
      <c r="H373" s="221">
        <v>6.9306930693069368E-2</v>
      </c>
      <c r="I373" s="220">
        <v>-0.28492008339124397</v>
      </c>
      <c r="J373" s="221">
        <v>-0.12297246322142585</v>
      </c>
    </row>
    <row r="374" spans="2:10" ht="15" hidden="1" customHeight="1" outlineLevel="1">
      <c r="B374" s="63" t="s">
        <v>87</v>
      </c>
      <c r="C374" s="220" t="s">
        <v>143</v>
      </c>
      <c r="D374" s="220">
        <v>-0.23966942148760328</v>
      </c>
      <c r="E374" s="220">
        <v>0.11515151515151523</v>
      </c>
      <c r="F374" s="220">
        <v>-1.6423357664233529E-2</v>
      </c>
      <c r="G374" s="220">
        <v>-9.6774193548387122E-2</v>
      </c>
      <c r="H374" s="221">
        <v>-5.0147492625368773E-2</v>
      </c>
      <c r="I374" s="220">
        <v>0.16143497757847536</v>
      </c>
      <c r="J374" s="221">
        <v>4.8716605552645342E-2</v>
      </c>
    </row>
    <row r="375" spans="2:10" ht="15" hidden="1" customHeight="1" outlineLevel="1">
      <c r="B375" s="63" t="s">
        <v>86</v>
      </c>
      <c r="C375" s="220" t="s">
        <v>143</v>
      </c>
      <c r="D375" s="220">
        <v>8.98876404494382E-2</v>
      </c>
      <c r="E375" s="220">
        <v>0.5521472392638036</v>
      </c>
      <c r="F375" s="220">
        <v>-0.22814498933901917</v>
      </c>
      <c r="G375" s="220">
        <v>-0.26829268292682928</v>
      </c>
      <c r="H375" s="221">
        <v>-4.2553191489361764E-3</v>
      </c>
      <c r="I375" s="220">
        <v>-7.8234704112337017E-2</v>
      </c>
      <c r="J375" s="221">
        <v>-4.2333505420753759E-2</v>
      </c>
    </row>
    <row r="376" spans="2:10" ht="15" hidden="1" customHeight="1" outlineLevel="1">
      <c r="B376" s="63" t="s">
        <v>85</v>
      </c>
      <c r="C376" s="220">
        <v>2.3333333333333335</v>
      </c>
      <c r="D376" s="220">
        <v>8.0808080808080884E-2</v>
      </c>
      <c r="E376" s="220">
        <v>-0.26694915254237284</v>
      </c>
      <c r="F376" s="220">
        <v>-0.31907308377896615</v>
      </c>
      <c r="G376" s="220">
        <v>-0.14893617021276595</v>
      </c>
      <c r="H376" s="221">
        <v>-0.21626794258373205</v>
      </c>
      <c r="I376" s="220">
        <v>-0.11436950146627567</v>
      </c>
      <c r="J376" s="221">
        <v>-0.15857202158572026</v>
      </c>
    </row>
    <row r="377" spans="2:10" ht="15" hidden="1" customHeight="1" outlineLevel="1">
      <c r="B377" s="63" t="s">
        <v>84</v>
      </c>
      <c r="C377" s="220" t="s">
        <v>143</v>
      </c>
      <c r="D377" s="220">
        <v>0.30000000000000004</v>
      </c>
      <c r="E377" s="220">
        <v>-0.11464968152866239</v>
      </c>
      <c r="F377" s="220">
        <v>-0.12827225130890052</v>
      </c>
      <c r="G377" s="220">
        <v>2.1333333333333333</v>
      </c>
      <c r="H377" s="221">
        <v>-3.0120481927711218E-3</v>
      </c>
      <c r="I377" s="220">
        <v>-0.27272727272727271</v>
      </c>
      <c r="J377" s="221">
        <v>-0.15333333333333332</v>
      </c>
    </row>
    <row r="378" spans="2:10" ht="15" hidden="1" customHeight="1" outlineLevel="1">
      <c r="B378" s="63" t="s">
        <v>83</v>
      </c>
      <c r="C378" s="220">
        <v>-0.8</v>
      </c>
      <c r="D378" s="220">
        <v>3.3095238095238093</v>
      </c>
      <c r="E378" s="220">
        <v>7.5581395348837122E-2</v>
      </c>
      <c r="F378" s="220">
        <v>-0.29144851657940662</v>
      </c>
      <c r="G378" s="220">
        <v>1.5</v>
      </c>
      <c r="H378" s="221">
        <v>0.20611551528878813</v>
      </c>
      <c r="I378" s="220">
        <v>0.69833333333333325</v>
      </c>
      <c r="J378" s="221">
        <v>0.40525960890087664</v>
      </c>
    </row>
    <row r="379" spans="2:10" ht="15" hidden="1" customHeight="1" outlineLevel="1">
      <c r="B379" s="63" t="s">
        <v>82</v>
      </c>
      <c r="C379" s="220">
        <v>0.39130434782608692</v>
      </c>
      <c r="D379" s="220">
        <v>0.46666666666666656</v>
      </c>
      <c r="E379" s="220">
        <v>2.4793388429751984E-2</v>
      </c>
      <c r="F379" s="220">
        <v>-2.8028028028028062E-2</v>
      </c>
      <c r="G379" s="220">
        <v>0.72307692307692317</v>
      </c>
      <c r="H379" s="221">
        <v>7.4297188755020116E-2</v>
      </c>
      <c r="I379" s="220">
        <v>8.2859463850528003E-2</v>
      </c>
      <c r="J379" s="221">
        <v>7.8165137614678804E-2</v>
      </c>
    </row>
    <row r="380" spans="2:10" ht="15" hidden="1" customHeight="1" outlineLevel="1">
      <c r="B380" s="63" t="s">
        <v>81</v>
      </c>
      <c r="C380" s="220">
        <v>0.29411764705882359</v>
      </c>
      <c r="D380" s="220">
        <v>-0.20618556701030932</v>
      </c>
      <c r="E380" s="220">
        <v>-7.2115384615384581E-2</v>
      </c>
      <c r="F380" s="220">
        <v>8.7128712871287206E-2</v>
      </c>
      <c r="G380" s="220">
        <v>1.1927710843373496</v>
      </c>
      <c r="H380" s="221">
        <v>4.2842215256008398E-2</v>
      </c>
      <c r="I380" s="220">
        <v>-0.10420264824409897</v>
      </c>
      <c r="J380" s="221">
        <v>-2.7115858668857795E-2</v>
      </c>
    </row>
    <row r="381" spans="2:10" ht="15" hidden="1" customHeight="1" outlineLevel="1">
      <c r="B381" s="63" t="s">
        <v>80</v>
      </c>
      <c r="C381" s="220">
        <v>0.59459459459459452</v>
      </c>
      <c r="D381" s="220">
        <v>-0.44078947368421051</v>
      </c>
      <c r="E381" s="220">
        <v>-0.17572463768115942</v>
      </c>
      <c r="F381" s="220">
        <v>3.5051546391752675E-2</v>
      </c>
      <c r="G381" s="220">
        <v>1.7341040462427681E-2</v>
      </c>
      <c r="H381" s="221">
        <v>-8.4479371316306451E-2</v>
      </c>
      <c r="I381" s="220">
        <v>-0.20415400202634248</v>
      </c>
      <c r="J381" s="221">
        <v>-0.14339152119700749</v>
      </c>
    </row>
    <row r="382" spans="2:10" ht="15" hidden="1" customHeight="1" outlineLevel="1">
      <c r="B382" s="63" t="s">
        <v>79</v>
      </c>
      <c r="C382" s="220">
        <v>0.18918918918918926</v>
      </c>
      <c r="D382" s="220">
        <v>-0.16393442622950816</v>
      </c>
      <c r="E382" s="220">
        <v>3.1135531135531025E-2</v>
      </c>
      <c r="F382" s="220">
        <v>-0.21080602302922946</v>
      </c>
      <c r="G382" s="220">
        <v>0.61333333333333329</v>
      </c>
      <c r="H382" s="221">
        <v>-0.10241260462826196</v>
      </c>
      <c r="I382" s="220">
        <v>-0.21333333333333337</v>
      </c>
      <c r="J382" s="221">
        <v>-0.16161616161616166</v>
      </c>
    </row>
    <row r="383" spans="2:10" collapsed="1">
      <c r="B383" s="227">
        <v>1983</v>
      </c>
      <c r="C383" s="229">
        <v>0.46022727272727271</v>
      </c>
      <c r="D383" s="229">
        <v>0.28540145985401466</v>
      </c>
      <c r="E383" s="229">
        <v>2.2667829119441985E-2</v>
      </c>
      <c r="F383" s="229">
        <v>-0.14539336272917147</v>
      </c>
      <c r="G383" s="229">
        <v>0.49275362318840576</v>
      </c>
      <c r="H383" s="229">
        <v>3.9405109952967976E-3</v>
      </c>
      <c r="I383" s="229">
        <v>-7.8208000000000055E-2</v>
      </c>
      <c r="J383" s="229">
        <v>-3.6990975477534382E-2</v>
      </c>
    </row>
    <row r="384" spans="2:10" ht="15" hidden="1" customHeight="1" outlineLevel="1">
      <c r="B384" s="63" t="s">
        <v>90</v>
      </c>
      <c r="C384" s="220">
        <v>-4.0000000000000036E-2</v>
      </c>
      <c r="D384" s="220">
        <v>2.0754716981132075</v>
      </c>
      <c r="E384" s="220">
        <v>0.40789473684210531</v>
      </c>
      <c r="F384" s="220">
        <v>-0.11894882434301524</v>
      </c>
      <c r="G384" s="220">
        <v>-0.51764705882352935</v>
      </c>
      <c r="H384" s="221">
        <v>0.15595544130248506</v>
      </c>
      <c r="I384" s="220">
        <v>-0.15485407980941035</v>
      </c>
      <c r="J384" s="221">
        <v>-2.7406886858749147E-2</v>
      </c>
    </row>
    <row r="385" spans="2:10" ht="15" hidden="1" customHeight="1" outlineLevel="1">
      <c r="B385" s="63" t="s">
        <v>89</v>
      </c>
      <c r="C385" s="220">
        <v>8.6956521739130377E-2</v>
      </c>
      <c r="D385" s="220">
        <v>-0.40932642487046633</v>
      </c>
      <c r="E385" s="220">
        <v>2.4249999999999998</v>
      </c>
      <c r="F385" s="220">
        <v>-0.37265711135611912</v>
      </c>
      <c r="G385" s="220">
        <v>-0.43617021276595747</v>
      </c>
      <c r="H385" s="221">
        <v>-0.22885906040268456</v>
      </c>
      <c r="I385" s="220">
        <v>-0.38930722891566261</v>
      </c>
      <c r="J385" s="221">
        <v>-0.30447125621007809</v>
      </c>
    </row>
    <row r="386" spans="2:10" ht="15" hidden="1" customHeight="1" outlineLevel="1">
      <c r="B386" s="63" t="s">
        <v>88</v>
      </c>
      <c r="C386" s="220" t="s">
        <v>143</v>
      </c>
      <c r="D386" s="220">
        <v>-0.23012552301255229</v>
      </c>
      <c r="E386" s="220">
        <v>-1.0050251256281451E-2</v>
      </c>
      <c r="F386" s="220">
        <v>-0.79731861198738174</v>
      </c>
      <c r="G386" s="220">
        <v>-0.33333333333333337</v>
      </c>
      <c r="H386" s="221">
        <v>-0.72022160664819945</v>
      </c>
      <c r="I386" s="220">
        <v>0.10437452033768224</v>
      </c>
      <c r="J386" s="221">
        <v>-0.52954747116237799</v>
      </c>
    </row>
    <row r="387" spans="2:10" ht="15" hidden="1" customHeight="1" outlineLevel="1">
      <c r="B387" s="63" t="s">
        <v>87</v>
      </c>
      <c r="C387" s="220">
        <v>-1</v>
      </c>
      <c r="D387" s="220">
        <v>1.1607142857142856</v>
      </c>
      <c r="E387" s="220">
        <v>0.11486486486486491</v>
      </c>
      <c r="F387" s="220">
        <v>-0.15562403697996918</v>
      </c>
      <c r="G387" s="220">
        <v>-0.10144927536231885</v>
      </c>
      <c r="H387" s="221">
        <v>3.2487309644670059E-2</v>
      </c>
      <c r="I387" s="220">
        <v>-0.55577689243027883</v>
      </c>
      <c r="J387" s="221">
        <v>-0.36217841630471104</v>
      </c>
    </row>
    <row r="388" spans="2:10" ht="15" hidden="1" customHeight="1" outlineLevel="1">
      <c r="B388" s="63" t="s">
        <v>86</v>
      </c>
      <c r="C388" s="220">
        <v>-1</v>
      </c>
      <c r="D388" s="220">
        <v>6.800000000000006E-2</v>
      </c>
      <c r="E388" s="220">
        <v>1.2422360248447228E-2</v>
      </c>
      <c r="F388" s="220">
        <v>-0.34036568213783402</v>
      </c>
      <c r="G388" s="220">
        <v>-0.59000000000000008</v>
      </c>
      <c r="H388" s="221">
        <v>-0.23327895595432302</v>
      </c>
      <c r="I388" s="220">
        <v>-0.31852358168147643</v>
      </c>
      <c r="J388" s="221">
        <v>-0.27965786537746373</v>
      </c>
    </row>
    <row r="389" spans="2:10" ht="15" hidden="1" customHeight="1" outlineLevel="1">
      <c r="B389" s="63" t="s">
        <v>85</v>
      </c>
      <c r="C389" s="220" t="s">
        <v>143</v>
      </c>
      <c r="D389" s="220">
        <v>-0.12</v>
      </c>
      <c r="E389" s="220">
        <v>0.60544217687074831</v>
      </c>
      <c r="F389" s="220">
        <v>-8.0327868852459017E-2</v>
      </c>
      <c r="G389" s="220">
        <v>-0.51041666666666674</v>
      </c>
      <c r="H389" s="221">
        <v>-3.0612244897959218E-2</v>
      </c>
      <c r="I389" s="220">
        <v>-0.33495855680156017</v>
      </c>
      <c r="J389" s="221">
        <v>-0.2301054650047939</v>
      </c>
    </row>
    <row r="390" spans="2:10" ht="15" hidden="1" customHeight="1" outlineLevel="1">
      <c r="B390" s="63" t="s">
        <v>84</v>
      </c>
      <c r="C390" s="220" t="s">
        <v>143</v>
      </c>
      <c r="D390" s="220">
        <v>1.8947368421052633</v>
      </c>
      <c r="E390" s="220">
        <v>-0.40754716981132078</v>
      </c>
      <c r="F390" s="220">
        <v>-9.9056603773584939E-2</v>
      </c>
      <c r="G390" s="220">
        <v>-0.6875</v>
      </c>
      <c r="H390" s="221">
        <v>-0.14322580645161287</v>
      </c>
      <c r="I390" s="220">
        <v>-0.32797427652733124</v>
      </c>
      <c r="J390" s="221">
        <v>-0.25705794947994054</v>
      </c>
    </row>
    <row r="391" spans="2:10" ht="15" hidden="1" customHeight="1" outlineLevel="1">
      <c r="B391" s="63" t="s">
        <v>83</v>
      </c>
      <c r="C391" s="220">
        <v>1</v>
      </c>
      <c r="D391" s="220">
        <v>-0.19999999999999996</v>
      </c>
      <c r="E391" s="220">
        <v>0.37599999999999989</v>
      </c>
      <c r="F391" s="220">
        <v>-5.4455445544554504E-2</v>
      </c>
      <c r="G391" s="220">
        <v>-0.16981132075471694</v>
      </c>
      <c r="H391" s="221">
        <v>-1.230425055928408E-2</v>
      </c>
      <c r="I391" s="220">
        <v>-0.44903581267217629</v>
      </c>
      <c r="J391" s="221">
        <v>-0.25214321734745337</v>
      </c>
    </row>
    <row r="392" spans="2:10" ht="15" hidden="1" customHeight="1" outlineLevel="1">
      <c r="B392" s="63" t="s">
        <v>82</v>
      </c>
      <c r="C392" s="220">
        <v>6.666666666666667</v>
      </c>
      <c r="D392" s="220">
        <v>-0.33999999999999997</v>
      </c>
      <c r="E392" s="220">
        <v>-0.1960132890365448</v>
      </c>
      <c r="F392" s="220">
        <v>0.40506329113924044</v>
      </c>
      <c r="G392" s="220">
        <v>-0.23529411764705888</v>
      </c>
      <c r="H392" s="221">
        <v>0.10666666666666669</v>
      </c>
      <c r="I392" s="220">
        <v>-5.8868501529051986E-2</v>
      </c>
      <c r="J392" s="221">
        <v>2.5206922498118844E-2</v>
      </c>
    </row>
    <row r="393" spans="2:10" ht="15" hidden="1" customHeight="1" outlineLevel="1">
      <c r="B393" s="63" t="s">
        <v>81</v>
      </c>
      <c r="C393" s="220">
        <v>1.4285714285714284</v>
      </c>
      <c r="D393" s="220">
        <v>1.0103626943005182</v>
      </c>
      <c r="E393" s="220">
        <v>-0.34072900158478603</v>
      </c>
      <c r="F393" s="220">
        <v>0.16359447004608296</v>
      </c>
      <c r="G393" s="220">
        <v>0.10666666666666669</v>
      </c>
      <c r="H393" s="221">
        <v>7.8917700112739464E-2</v>
      </c>
      <c r="I393" s="220">
        <v>-6.0573282855597599E-2</v>
      </c>
      <c r="J393" s="221">
        <v>7.7284018768974949E-3</v>
      </c>
    </row>
    <row r="394" spans="2:10" ht="15" hidden="1" customHeight="1" outlineLevel="1">
      <c r="B394" s="63" t="s">
        <v>80</v>
      </c>
      <c r="C394" s="220">
        <v>1.6428571428571428</v>
      </c>
      <c r="D394" s="220">
        <v>0.31034482758620685</v>
      </c>
      <c r="E394" s="220">
        <v>7.6023391812865437E-2</v>
      </c>
      <c r="F394" s="220">
        <v>-0.19301164725457576</v>
      </c>
      <c r="G394" s="220">
        <v>0.13071895424836599</v>
      </c>
      <c r="H394" s="221">
        <v>-3.6896877956480556E-2</v>
      </c>
      <c r="I394" s="220">
        <v>5.2238805970149294E-2</v>
      </c>
      <c r="J394" s="221">
        <v>5.0125313283209127E-3</v>
      </c>
    </row>
    <row r="395" spans="2:10" ht="15" hidden="1" customHeight="1" outlineLevel="1">
      <c r="B395" s="63" t="s">
        <v>79</v>
      </c>
      <c r="C395" s="220">
        <v>-0.3833333333333333</v>
      </c>
      <c r="D395" s="220">
        <v>-0.25382262996941896</v>
      </c>
      <c r="E395" s="220">
        <v>-0.24271844660194175</v>
      </c>
      <c r="F395" s="220">
        <v>-8.8045234248788407E-2</v>
      </c>
      <c r="G395" s="220">
        <v>-0.44029850746268662</v>
      </c>
      <c r="H395" s="221">
        <v>-0.18104838709677418</v>
      </c>
      <c r="I395" s="220">
        <v>9.9913119026933117E-3</v>
      </c>
      <c r="J395" s="221">
        <v>-8.9084065244667499E-2</v>
      </c>
    </row>
    <row r="396" spans="2:10" collapsed="1">
      <c r="B396" s="227">
        <v>1982</v>
      </c>
      <c r="C396" s="229">
        <v>0.18918918918918926</v>
      </c>
      <c r="D396" s="229">
        <v>0.11246447421843286</v>
      </c>
      <c r="E396" s="229">
        <v>-2.2165387894288124E-2</v>
      </c>
      <c r="F396" s="229">
        <v>-0.30795792178591508</v>
      </c>
      <c r="G396" s="229">
        <v>-0.29852125693160814</v>
      </c>
      <c r="H396" s="229">
        <v>-0.19989829646580215</v>
      </c>
      <c r="I396" s="229">
        <v>-0.19871794871794868</v>
      </c>
      <c r="J396" s="229">
        <v>-0.19931060896208352</v>
      </c>
    </row>
    <row r="397" spans="2:10" ht="15" hidden="1" customHeight="1" outlineLevel="1">
      <c r="B397" s="63" t="s">
        <v>90</v>
      </c>
      <c r="C397" s="220">
        <v>-0.375</v>
      </c>
      <c r="D397" s="220">
        <v>-0.60447761194029859</v>
      </c>
      <c r="E397" s="220">
        <v>-0.53846153846153844</v>
      </c>
      <c r="F397" s="220">
        <v>0.437375745526839</v>
      </c>
      <c r="G397" s="220">
        <v>0.39344262295081966</v>
      </c>
      <c r="H397" s="221">
        <v>-0.14568081991215232</v>
      </c>
      <c r="I397" s="220">
        <v>-2.6666666666666616E-2</v>
      </c>
      <c r="J397" s="221">
        <v>-7.9262374636040134E-2</v>
      </c>
    </row>
    <row r="398" spans="2:10" ht="15" hidden="1" customHeight="1" outlineLevel="1">
      <c r="B398" s="63" t="s">
        <v>89</v>
      </c>
      <c r="C398" s="220">
        <v>-0.30303030303030298</v>
      </c>
      <c r="D398" s="220">
        <v>0.98969072164948457</v>
      </c>
      <c r="E398" s="220">
        <v>-0.8202247191011236</v>
      </c>
      <c r="F398" s="220">
        <v>1.3619791666666665</v>
      </c>
      <c r="G398" s="220">
        <v>2.032258064516129</v>
      </c>
      <c r="H398" s="221">
        <v>0.37074517019319231</v>
      </c>
      <c r="I398" s="220">
        <v>2.3112480739599484E-2</v>
      </c>
      <c r="J398" s="221">
        <v>0.18155136268343819</v>
      </c>
    </row>
    <row r="399" spans="2:10" ht="15" hidden="1" customHeight="1" outlineLevel="1">
      <c r="B399" s="63" t="s">
        <v>88</v>
      </c>
      <c r="C399" s="220">
        <v>-1</v>
      </c>
      <c r="D399" s="220">
        <v>22.9</v>
      </c>
      <c r="E399" s="220">
        <v>-0.46505376344086025</v>
      </c>
      <c r="F399" s="220">
        <v>7.9929078014184398</v>
      </c>
      <c r="G399" s="220">
        <v>-8.1632653061224469E-2</v>
      </c>
      <c r="H399" s="221">
        <v>3.7814569536423841</v>
      </c>
      <c r="I399" s="220">
        <v>0.26874391431353462</v>
      </c>
      <c r="J399" s="221">
        <v>1.9151577858251421</v>
      </c>
    </row>
    <row r="400" spans="2:10" ht="15" hidden="1" customHeight="1" outlineLevel="1">
      <c r="B400" s="63" t="s">
        <v>87</v>
      </c>
      <c r="C400" s="220" t="s">
        <v>143</v>
      </c>
      <c r="D400" s="220">
        <v>3</v>
      </c>
      <c r="E400" s="220">
        <v>-0.53459119496855345</v>
      </c>
      <c r="F400" s="220">
        <v>1.5856573705179282</v>
      </c>
      <c r="G400" s="220">
        <v>-5.4794520547945202E-2</v>
      </c>
      <c r="H400" s="221">
        <v>0.4701492537313432</v>
      </c>
      <c r="I400" s="220">
        <v>1.1004184100418408</v>
      </c>
      <c r="J400" s="221">
        <v>0.84071340713407139</v>
      </c>
    </row>
    <row r="401" spans="2:10" ht="15" hidden="1" customHeight="1" outlineLevel="1">
      <c r="B401" s="63" t="s">
        <v>86</v>
      </c>
      <c r="C401" s="220" t="s">
        <v>143</v>
      </c>
      <c r="D401" s="220">
        <v>40.666666666666664</v>
      </c>
      <c r="E401" s="220">
        <v>-0.54261363636363635</v>
      </c>
      <c r="F401" s="220">
        <v>1.8624641833810962E-2</v>
      </c>
      <c r="G401" s="220">
        <v>5.666666666666667</v>
      </c>
      <c r="H401" s="221">
        <v>0.1447245564892623</v>
      </c>
      <c r="I401" s="220">
        <v>0.64382022471910116</v>
      </c>
      <c r="J401" s="221">
        <v>0.37123916369199383</v>
      </c>
    </row>
    <row r="402" spans="2:10" ht="15" hidden="1" customHeight="1" outlineLevel="1">
      <c r="B402" s="63" t="s">
        <v>85</v>
      </c>
      <c r="C402" s="220">
        <v>-1</v>
      </c>
      <c r="D402" s="220">
        <v>7.6538461538461533</v>
      </c>
      <c r="E402" s="220">
        <v>-0.80373831775700932</v>
      </c>
      <c r="F402" s="220">
        <v>0.66666666666666674</v>
      </c>
      <c r="G402" s="220">
        <v>1.1818181818181817</v>
      </c>
      <c r="H402" s="221">
        <v>-9.4117647058823528E-2</v>
      </c>
      <c r="I402" s="220">
        <v>0.43929824561403508</v>
      </c>
      <c r="J402" s="221">
        <v>0.19655831739961749</v>
      </c>
    </row>
    <row r="403" spans="2:10" ht="15" hidden="1" customHeight="1" outlineLevel="1">
      <c r="B403" s="63" t="s">
        <v>84</v>
      </c>
      <c r="C403" s="220" t="s">
        <v>143</v>
      </c>
      <c r="D403" s="220">
        <v>1.7142857142857144</v>
      </c>
      <c r="E403" s="220">
        <v>0.14718614718614709</v>
      </c>
      <c r="F403" s="220">
        <v>1.0384615384615383</v>
      </c>
      <c r="G403" s="220">
        <v>1.6666666666666665</v>
      </c>
      <c r="H403" s="221">
        <v>0.64543524416135889</v>
      </c>
      <c r="I403" s="220">
        <v>1.2333931777378817</v>
      </c>
      <c r="J403" s="221">
        <v>0.96400778210116722</v>
      </c>
    </row>
    <row r="404" spans="2:10" ht="15" hidden="1" customHeight="1" outlineLevel="1">
      <c r="B404" s="63" t="s">
        <v>83</v>
      </c>
      <c r="C404" s="220" t="s">
        <v>143</v>
      </c>
      <c r="D404" s="220">
        <v>0.12903225806451624</v>
      </c>
      <c r="E404" s="220">
        <v>-0.61300309597523217</v>
      </c>
      <c r="F404" s="220">
        <v>1.0682593856655291</v>
      </c>
      <c r="G404" s="220">
        <v>-0.14516129032258063</v>
      </c>
      <c r="H404" s="221">
        <v>0.15953307392996119</v>
      </c>
      <c r="I404" s="220">
        <v>0.40697674418604657</v>
      </c>
      <c r="J404" s="221">
        <v>0.28349514563106792</v>
      </c>
    </row>
    <row r="405" spans="2:10" ht="15" hidden="1" customHeight="1" outlineLevel="1">
      <c r="B405" s="63" t="s">
        <v>82</v>
      </c>
      <c r="C405" s="220">
        <v>-0.5714285714285714</v>
      </c>
      <c r="D405" s="220">
        <v>-0.16666666666666663</v>
      </c>
      <c r="E405" s="220">
        <v>-0.49069373942470385</v>
      </c>
      <c r="F405" s="220">
        <v>0.47204968944099379</v>
      </c>
      <c r="G405" s="220">
        <v>-8.6021505376344121E-2</v>
      </c>
      <c r="H405" s="221">
        <v>-8.412483039348706E-2</v>
      </c>
      <c r="I405" s="220">
        <v>-0.15009746588693962</v>
      </c>
      <c r="J405" s="221">
        <v>-0.11782276800531033</v>
      </c>
    </row>
    <row r="406" spans="2:10" ht="15" hidden="1" customHeight="1" outlineLevel="1">
      <c r="B406" s="63" t="s">
        <v>81</v>
      </c>
      <c r="C406" s="220">
        <v>-0.76666666666666661</v>
      </c>
      <c r="D406" s="220">
        <v>-0.15350877192982459</v>
      </c>
      <c r="E406" s="220">
        <v>-1.5600624024960985E-2</v>
      </c>
      <c r="F406" s="220">
        <v>0.57246376811594213</v>
      </c>
      <c r="G406" s="220">
        <v>-0.17582417582417587</v>
      </c>
      <c r="H406" s="221">
        <v>0.15045395590142663</v>
      </c>
      <c r="I406" s="220">
        <v>0.30856334041047417</v>
      </c>
      <c r="J406" s="221">
        <v>0.22605752961082914</v>
      </c>
    </row>
    <row r="407" spans="2:10" ht="15" hidden="1" customHeight="1" outlineLevel="1">
      <c r="B407" s="63" t="s">
        <v>80</v>
      </c>
      <c r="C407" s="220">
        <v>-0.79411764705882359</v>
      </c>
      <c r="D407" s="220">
        <v>0.39759036144578319</v>
      </c>
      <c r="E407" s="220">
        <v>-0.45771670190274838</v>
      </c>
      <c r="F407" s="220">
        <v>0.11090573012939009</v>
      </c>
      <c r="G407" s="220">
        <v>-1.2903225806451646E-2</v>
      </c>
      <c r="H407" s="221">
        <v>-0.12536201903185773</v>
      </c>
      <c r="I407" s="220">
        <v>-0.11883513386566458</v>
      </c>
      <c r="J407" s="221">
        <v>-0.12230532336119671</v>
      </c>
    </row>
    <row r="408" spans="2:10" ht="15" hidden="1" customHeight="1" outlineLevel="1">
      <c r="B408" s="63" t="s">
        <v>79</v>
      </c>
      <c r="C408" s="220">
        <v>9.0909090909090828E-2</v>
      </c>
      <c r="D408" s="220">
        <v>0.98181818181818192</v>
      </c>
      <c r="E408" s="220">
        <v>-0.18438914027149322</v>
      </c>
      <c r="F408" s="220">
        <v>0.68435374149659856</v>
      </c>
      <c r="G408" s="220">
        <v>0.6144578313253013</v>
      </c>
      <c r="H408" s="221">
        <v>0.29032258064516125</v>
      </c>
      <c r="I408" s="220">
        <v>-2.2090059473237056E-2</v>
      </c>
      <c r="J408" s="221">
        <v>0.11833489242282513</v>
      </c>
    </row>
    <row r="409" spans="2:10" collapsed="1">
      <c r="B409" s="227">
        <v>1981</v>
      </c>
      <c r="C409" s="229">
        <v>-0.38589211618257258</v>
      </c>
      <c r="D409" s="229">
        <v>0.644192256341789</v>
      </c>
      <c r="E409" s="229">
        <v>-0.44547746612039085</v>
      </c>
      <c r="F409" s="229">
        <v>1.0831381733021077</v>
      </c>
      <c r="G409" s="229">
        <v>0.31310679611650483</v>
      </c>
      <c r="H409" s="229">
        <v>0.3209511654463626</v>
      </c>
      <c r="I409" s="229">
        <v>0.21215888605706468</v>
      </c>
      <c r="J409" s="229">
        <v>0.26444760121392141</v>
      </c>
    </row>
    <row r="410" spans="2:10" ht="15" hidden="1" customHeight="1" outlineLevel="1">
      <c r="B410" s="63" t="s">
        <v>90</v>
      </c>
      <c r="C410" s="220">
        <v>0.53846153846153855</v>
      </c>
      <c r="D410" s="220">
        <v>-5.3003533568904637E-2</v>
      </c>
      <c r="E410" s="220">
        <v>-0.17803660565723789</v>
      </c>
      <c r="F410" s="220">
        <v>-0.23439878234398781</v>
      </c>
      <c r="G410" s="220">
        <v>-0.42452830188679247</v>
      </c>
      <c r="H410" s="221">
        <v>-0.18350268977884043</v>
      </c>
      <c r="I410" s="220">
        <v>-0.42956349206349209</v>
      </c>
      <c r="J410" s="221">
        <v>-0.34192037470726</v>
      </c>
    </row>
    <row r="411" spans="2:10" ht="15" hidden="1" customHeight="1" outlineLevel="1">
      <c r="B411" s="63" t="s">
        <v>89</v>
      </c>
      <c r="C411" s="220">
        <v>-0.2142857142857143</v>
      </c>
      <c r="D411" s="220">
        <v>0.90196078431372539</v>
      </c>
      <c r="E411" s="220">
        <v>0.66666666666666674</v>
      </c>
      <c r="F411" s="220">
        <v>-7.2463768115942018E-2</v>
      </c>
      <c r="G411" s="220">
        <v>-0.36734693877551017</v>
      </c>
      <c r="H411" s="221">
        <v>0.24370709382151023</v>
      </c>
      <c r="I411" s="220">
        <v>-7.1530758226037161E-2</v>
      </c>
      <c r="J411" s="221">
        <v>4.973591549295775E-2</v>
      </c>
    </row>
    <row r="412" spans="2:10" ht="15" hidden="1" customHeight="1" outlineLevel="1">
      <c r="B412" s="63" t="s">
        <v>88</v>
      </c>
      <c r="C412" s="220">
        <v>-0.90909090909090906</v>
      </c>
      <c r="D412" s="220">
        <v>-0.90566037735849059</v>
      </c>
      <c r="E412" s="220">
        <v>7.8260869565217384E-2</v>
      </c>
      <c r="F412" s="220">
        <v>-0.10947368421052628</v>
      </c>
      <c r="G412" s="220">
        <v>0.46268656716417911</v>
      </c>
      <c r="H412" s="221">
        <v>-0.11695906432748537</v>
      </c>
      <c r="I412" s="220">
        <v>0.16439909297052147</v>
      </c>
      <c r="J412" s="221">
        <v>1.3102725366876289E-2</v>
      </c>
    </row>
    <row r="413" spans="2:10" ht="15" hidden="1" customHeight="1" outlineLevel="1">
      <c r="B413" s="63" t="s">
        <v>87</v>
      </c>
      <c r="C413" s="220">
        <v>-1</v>
      </c>
      <c r="D413" s="220">
        <v>-0.81578947368421051</v>
      </c>
      <c r="E413" s="220">
        <v>-0.20895522388059706</v>
      </c>
      <c r="F413" s="220">
        <v>-0.47489539748953979</v>
      </c>
      <c r="G413" s="220">
        <v>-1.3513513513513487E-2</v>
      </c>
      <c r="H413" s="221">
        <v>-0.4214162348877375</v>
      </c>
      <c r="I413" s="220">
        <v>-0.62583170254403131</v>
      </c>
      <c r="J413" s="221">
        <v>-0.56207918125504985</v>
      </c>
    </row>
    <row r="414" spans="2:10" ht="15" hidden="1" customHeight="1" outlineLevel="1">
      <c r="B414" s="63" t="s">
        <v>86</v>
      </c>
      <c r="C414" s="220">
        <v>-1</v>
      </c>
      <c r="D414" s="220">
        <v>-0.96</v>
      </c>
      <c r="E414" s="220">
        <v>-0.15587529976019188</v>
      </c>
      <c r="F414" s="220">
        <v>0.6157407407407407</v>
      </c>
      <c r="G414" s="220">
        <v>-0.6875</v>
      </c>
      <c r="H414" s="221">
        <v>-1.1080332409972304E-2</v>
      </c>
      <c r="I414" s="220">
        <v>-0.30250783699059558</v>
      </c>
      <c r="J414" s="221">
        <v>-0.1687155574395931</v>
      </c>
    </row>
    <row r="415" spans="2:10" ht="15" hidden="1" customHeight="1" outlineLevel="1">
      <c r="B415" s="63" t="s">
        <v>85</v>
      </c>
      <c r="C415" s="220">
        <v>-0.83333333333333337</v>
      </c>
      <c r="D415" s="220">
        <v>-0.90972222222222221</v>
      </c>
      <c r="E415" s="220">
        <v>0.39478584729981381</v>
      </c>
      <c r="F415" s="220">
        <v>-9.4059405940594032E-2</v>
      </c>
      <c r="G415" s="220">
        <v>0.10000000000000009</v>
      </c>
      <c r="H415" s="221">
        <v>-8.391070053887606E-2</v>
      </c>
      <c r="I415" s="220">
        <v>0.24781085814360782</v>
      </c>
      <c r="J415" s="221">
        <v>7.1282261368291744E-2</v>
      </c>
    </row>
    <row r="416" spans="2:10" ht="15" hidden="1" customHeight="1" outlineLevel="1">
      <c r="B416" s="63" t="s">
        <v>84</v>
      </c>
      <c r="C416" s="220">
        <v>-1</v>
      </c>
      <c r="D416" s="220">
        <v>-0.92592592592592593</v>
      </c>
      <c r="E416" s="220">
        <v>-0.3705722070844687</v>
      </c>
      <c r="F416" s="220">
        <v>-0.39884393063583812</v>
      </c>
      <c r="G416" s="220">
        <v>-0.21739130434782605</v>
      </c>
      <c r="H416" s="221">
        <v>-0.50525210084033612</v>
      </c>
      <c r="I416" s="220">
        <v>-0.55189058728881735</v>
      </c>
      <c r="J416" s="221">
        <v>-0.53166287015945324</v>
      </c>
    </row>
    <row r="417" spans="2:10" ht="15" hidden="1" customHeight="1" outlineLevel="1">
      <c r="B417" s="63" t="s">
        <v>83</v>
      </c>
      <c r="C417" s="220">
        <v>-1</v>
      </c>
      <c r="D417" s="220">
        <v>-0.3007518796992481</v>
      </c>
      <c r="E417" s="220">
        <v>-0.11748633879781423</v>
      </c>
      <c r="F417" s="220">
        <v>-0.11746987951807231</v>
      </c>
      <c r="G417" s="220">
        <v>-6.0606060606060552E-2</v>
      </c>
      <c r="H417" s="221">
        <v>-0.21004098360655743</v>
      </c>
      <c r="I417" s="220">
        <v>-0.43831640058055155</v>
      </c>
      <c r="J417" s="221">
        <v>-0.3436703483432455</v>
      </c>
    </row>
    <row r="418" spans="2:10" ht="15" hidden="1" customHeight="1" outlineLevel="1">
      <c r="B418" s="63" t="s">
        <v>82</v>
      </c>
      <c r="C418" s="220">
        <v>-0.79411764705882359</v>
      </c>
      <c r="D418" s="220">
        <v>1.1739130434782608</v>
      </c>
      <c r="E418" s="220">
        <v>0.27922077922077926</v>
      </c>
      <c r="F418" s="220">
        <v>-0.21463414634146338</v>
      </c>
      <c r="G418" s="220">
        <v>0.38805970149253732</v>
      </c>
      <c r="H418" s="221">
        <v>0.12006079027355621</v>
      </c>
      <c r="I418" s="220">
        <v>-0.24074987666502223</v>
      </c>
      <c r="J418" s="221">
        <v>-9.8713730182470871E-2</v>
      </c>
    </row>
    <row r="419" spans="2:10" ht="15" hidden="1" customHeight="1" outlineLevel="1">
      <c r="B419" s="63" t="s">
        <v>81</v>
      </c>
      <c r="C419" s="220">
        <v>-0.79591836734693877</v>
      </c>
      <c r="D419" s="220">
        <v>-0.17391304347826086</v>
      </c>
      <c r="E419" s="220">
        <v>7.7310924369747847E-2</v>
      </c>
      <c r="F419" s="220">
        <v>-0.36184971098265895</v>
      </c>
      <c r="G419" s="220">
        <v>-0.25409836065573765</v>
      </c>
      <c r="H419" s="221">
        <v>-0.2309226932668329</v>
      </c>
      <c r="I419" s="220">
        <v>-0.42886014551333873</v>
      </c>
      <c r="J419" s="221">
        <v>-0.34025452109845944</v>
      </c>
    </row>
    <row r="420" spans="2:10" ht="15" hidden="1" customHeight="1" outlineLevel="1">
      <c r="B420" s="63" t="s">
        <v>80</v>
      </c>
      <c r="C420" s="220">
        <v>-0.18072289156626509</v>
      </c>
      <c r="D420" s="220">
        <v>-0.23853211009174313</v>
      </c>
      <c r="E420" s="220">
        <v>0.41616766467065869</v>
      </c>
      <c r="F420" s="220">
        <v>-0.43022643496577151</v>
      </c>
      <c r="G420" s="220">
        <v>-0.20918367346938771</v>
      </c>
      <c r="H420" s="221">
        <v>-0.21116187989556134</v>
      </c>
      <c r="I420" s="220">
        <v>-0.14805922368947577</v>
      </c>
      <c r="J420" s="221">
        <v>-0.18281502786266401</v>
      </c>
    </row>
    <row r="421" spans="2:10" ht="15" hidden="1" customHeight="1" outlineLevel="1">
      <c r="B421" s="63" t="s">
        <v>79</v>
      </c>
      <c r="C421" s="220">
        <v>-0.4329896907216495</v>
      </c>
      <c r="D421" s="220">
        <v>0.5</v>
      </c>
      <c r="E421" s="220">
        <v>4.6153846153846212E-2</v>
      </c>
      <c r="F421" s="220">
        <v>-0.62953629032258063</v>
      </c>
      <c r="G421" s="220">
        <v>-0.64069264069264076</v>
      </c>
      <c r="H421" s="221">
        <v>-0.4116926844199571</v>
      </c>
      <c r="I421" s="220">
        <v>-0.23794108125606994</v>
      </c>
      <c r="J421" s="221">
        <v>-0.32724984266834489</v>
      </c>
    </row>
    <row r="422" spans="2:10" collapsed="1">
      <c r="B422" s="227">
        <v>1980</v>
      </c>
      <c r="C422" s="229">
        <v>-0.64868804664723034</v>
      </c>
      <c r="D422" s="229">
        <v>-0.30163170163170161</v>
      </c>
      <c r="E422" s="229">
        <v>8.0722070844686744E-2</v>
      </c>
      <c r="F422" s="229">
        <v>-0.32839006853162567</v>
      </c>
      <c r="G422" s="229">
        <v>-0.24334251606978885</v>
      </c>
      <c r="H422" s="229">
        <v>-0.20360562777510294</v>
      </c>
      <c r="I422" s="229">
        <v>-0.30016966111280285</v>
      </c>
      <c r="J422" s="229">
        <v>-0.2568618042226487</v>
      </c>
    </row>
    <row r="423" spans="2:10" ht="15" hidden="1" customHeight="1" outlineLevel="1">
      <c r="B423" s="63" t="s">
        <v>90</v>
      </c>
      <c r="C423" s="220">
        <v>0.73333333333333339</v>
      </c>
      <c r="D423" s="220">
        <v>0.22510822510822504</v>
      </c>
      <c r="E423" s="220">
        <v>-8.2508250825082952E-3</v>
      </c>
      <c r="F423" s="220">
        <v>-0.3018065887353879</v>
      </c>
      <c r="G423" s="220">
        <v>0.1910112359550562</v>
      </c>
      <c r="H423" s="221">
        <v>-0.11105207226354941</v>
      </c>
      <c r="I423" s="220">
        <v>4.3838453572661473E-2</v>
      </c>
      <c r="J423" s="221">
        <v>-1.7158401339192331E-2</v>
      </c>
    </row>
    <row r="424" spans="2:10" ht="15" hidden="1" customHeight="1" outlineLevel="1">
      <c r="B424" s="63" t="s">
        <v>89</v>
      </c>
      <c r="C424" s="220">
        <v>0.82608695652173902</v>
      </c>
      <c r="D424" s="220">
        <v>-0.52995391705069128</v>
      </c>
      <c r="E424" s="220">
        <v>-0.38194444444444442</v>
      </c>
      <c r="F424" s="220">
        <v>-0.67906976744186043</v>
      </c>
      <c r="G424" s="220">
        <v>-0.44318181818181823</v>
      </c>
      <c r="H424" s="221">
        <v>-0.57365853658536592</v>
      </c>
      <c r="I424" s="220">
        <v>-0.48640705363703163</v>
      </c>
      <c r="J424" s="221">
        <v>-0.5238893545683152</v>
      </c>
    </row>
    <row r="425" spans="2:10" ht="15" hidden="1" customHeight="1" outlineLevel="1">
      <c r="B425" s="63" t="s">
        <v>88</v>
      </c>
      <c r="C425" s="220">
        <v>0.13793103448275867</v>
      </c>
      <c r="D425" s="220">
        <v>-0.47263681592039797</v>
      </c>
      <c r="E425" s="220">
        <v>-0.55252918287937747</v>
      </c>
      <c r="F425" s="220">
        <v>-0.59366980325064156</v>
      </c>
      <c r="G425" s="220">
        <v>-0.64736842105263159</v>
      </c>
      <c r="H425" s="221">
        <v>-0.56525423728813562</v>
      </c>
      <c r="I425" s="220">
        <v>-0.82506941689805635</v>
      </c>
      <c r="J425" s="221">
        <v>-0.74223182923534181</v>
      </c>
    </row>
    <row r="426" spans="2:10" ht="15" hidden="1" customHeight="1" outlineLevel="1">
      <c r="B426" s="63" t="s">
        <v>87</v>
      </c>
      <c r="C426" s="220">
        <v>0.7931034482758621</v>
      </c>
      <c r="D426" s="220">
        <v>3.1081081081081079</v>
      </c>
      <c r="E426" s="220">
        <v>-0.67865707434052758</v>
      </c>
      <c r="F426" s="220">
        <v>-0.36436170212765961</v>
      </c>
      <c r="G426" s="220">
        <v>-0.25252525252525249</v>
      </c>
      <c r="H426" s="221">
        <v>-0.46586715867158668</v>
      </c>
      <c r="I426" s="220">
        <v>-0.31957390146471376</v>
      </c>
      <c r="J426" s="221">
        <v>-0.37312172885362149</v>
      </c>
    </row>
    <row r="427" spans="2:10" ht="15" hidden="1" customHeight="1" outlineLevel="1">
      <c r="B427" s="63" t="s">
        <v>86</v>
      </c>
      <c r="C427" s="220">
        <v>0.63636363636363646</v>
      </c>
      <c r="D427" s="220">
        <v>-0.42965779467680609</v>
      </c>
      <c r="E427" s="220">
        <v>-0.65622423742786484</v>
      </c>
      <c r="F427" s="220">
        <v>-0.70309278350515458</v>
      </c>
      <c r="G427" s="220">
        <v>-0.23809523809523814</v>
      </c>
      <c r="H427" s="221">
        <v>-0.64091511936339529</v>
      </c>
      <c r="I427" s="220">
        <v>-0.57873885770881484</v>
      </c>
      <c r="J427" s="221">
        <v>-0.60976013234077753</v>
      </c>
    </row>
    <row r="428" spans="2:10" ht="15" hidden="1" customHeight="1" outlineLevel="1">
      <c r="B428" s="63" t="s">
        <v>85</v>
      </c>
      <c r="C428" s="220">
        <v>1.3076923076923075</v>
      </c>
      <c r="D428" s="220">
        <v>3.645161290322581</v>
      </c>
      <c r="E428" s="220">
        <v>0.24883720930232567</v>
      </c>
      <c r="F428" s="220">
        <v>-0.41021897810218977</v>
      </c>
      <c r="G428" s="220">
        <v>-0.84555984555984554</v>
      </c>
      <c r="H428" s="221">
        <v>-0.10351966873706009</v>
      </c>
      <c r="I428" s="220">
        <v>-0.71492760858711935</v>
      </c>
      <c r="J428" s="221">
        <v>-0.55252062328139329</v>
      </c>
    </row>
    <row r="429" spans="2:10" ht="15" hidden="1" customHeight="1" outlineLevel="1">
      <c r="B429" s="63" t="s">
        <v>84</v>
      </c>
      <c r="C429" s="220">
        <v>2</v>
      </c>
      <c r="D429" s="220">
        <v>5.096774193548387</v>
      </c>
      <c r="E429" s="220">
        <v>0.88205128205128203</v>
      </c>
      <c r="F429" s="220">
        <v>-0.14356435643564358</v>
      </c>
      <c r="G429" s="220">
        <v>-0.83088235294117641</v>
      </c>
      <c r="H429" s="221">
        <v>0.22838709677419344</v>
      </c>
      <c r="I429" s="220">
        <v>5.3389830508474567E-2</v>
      </c>
      <c r="J429" s="221">
        <v>0.1227621483375958</v>
      </c>
    </row>
    <row r="430" spans="2:10" ht="15" hidden="1" customHeight="1" outlineLevel="1">
      <c r="B430" s="63" t="s">
        <v>83</v>
      </c>
      <c r="C430" s="220">
        <v>14.8</v>
      </c>
      <c r="D430" s="220">
        <v>7.2580645161290258E-2</v>
      </c>
      <c r="E430" s="220">
        <v>0.66363636363636358</v>
      </c>
      <c r="F430" s="220">
        <v>-0.30977130977130973</v>
      </c>
      <c r="G430" s="220">
        <v>0.19999999999999996</v>
      </c>
      <c r="H430" s="221">
        <v>0.10282485875706215</v>
      </c>
      <c r="I430" s="220">
        <v>0.31488549618320616</v>
      </c>
      <c r="J430" s="221">
        <v>0.21779617175375066</v>
      </c>
    </row>
    <row r="431" spans="2:10" ht="15" hidden="1" customHeight="1" outlineLevel="1">
      <c r="B431" s="63" t="s">
        <v>82</v>
      </c>
      <c r="C431" s="220">
        <v>0.54545454545454541</v>
      </c>
      <c r="D431" s="220">
        <v>-0.18823529411764706</v>
      </c>
      <c r="E431" s="220">
        <v>-9.9415204678362623E-2</v>
      </c>
      <c r="F431" s="220">
        <v>0.201171875</v>
      </c>
      <c r="G431" s="220">
        <v>-0.46399999999999997</v>
      </c>
      <c r="H431" s="221">
        <v>-1.9374068554396384E-2</v>
      </c>
      <c r="I431" s="220">
        <v>0.50818452380952372</v>
      </c>
      <c r="J431" s="221">
        <v>0.2446016381236038</v>
      </c>
    </row>
    <row r="432" spans="2:10" ht="15" hidden="1" customHeight="1" outlineLevel="1">
      <c r="B432" s="63" t="s">
        <v>81</v>
      </c>
      <c r="C432" s="220">
        <v>5.6818181818181817</v>
      </c>
      <c r="D432" s="220">
        <v>-0.16109422492401215</v>
      </c>
      <c r="E432" s="220">
        <v>-0.20666666666666667</v>
      </c>
      <c r="F432" s="220">
        <v>-0.45665829145728642</v>
      </c>
      <c r="G432" s="220">
        <v>-4.6875E-2</v>
      </c>
      <c r="H432" s="221">
        <v>-0.28925912796880537</v>
      </c>
      <c r="I432" s="220">
        <v>0.24384112619406739</v>
      </c>
      <c r="J432" s="221">
        <v>-6.8814968814968847E-2</v>
      </c>
    </row>
    <row r="433" spans="2:10" ht="15" hidden="1" customHeight="1" outlineLevel="1">
      <c r="B433" s="63" t="s">
        <v>80</v>
      </c>
      <c r="C433" s="220">
        <v>0.88636363636363646</v>
      </c>
      <c r="D433" s="220">
        <v>-0.60578661844484627</v>
      </c>
      <c r="E433" s="220">
        <v>-6.3113604488078567E-2</v>
      </c>
      <c r="F433" s="220">
        <v>0.72479564032697552</v>
      </c>
      <c r="G433" s="220">
        <v>5.3763440860215006E-2</v>
      </c>
      <c r="H433" s="221">
        <v>0.17982287254524443</v>
      </c>
      <c r="I433" s="220">
        <v>0.49640718562874242</v>
      </c>
      <c r="J433" s="221">
        <v>0.30372627138504815</v>
      </c>
    </row>
    <row r="434" spans="2:10" ht="15" hidden="1" customHeight="1" outlineLevel="1">
      <c r="B434" s="63" t="s">
        <v>79</v>
      </c>
      <c r="C434" s="220">
        <v>1.3095238095238093</v>
      </c>
      <c r="D434" s="220">
        <v>-0.75929978118161923</v>
      </c>
      <c r="E434" s="220">
        <v>-3.0963302752293531E-2</v>
      </c>
      <c r="F434" s="220">
        <v>0.61827079934747142</v>
      </c>
      <c r="G434" s="220">
        <v>0.14925373134328357</v>
      </c>
      <c r="H434" s="221">
        <v>0.16761972837741235</v>
      </c>
      <c r="I434" s="220">
        <v>0.32347900599828616</v>
      </c>
      <c r="J434" s="221">
        <v>0.23850350740452075</v>
      </c>
    </row>
    <row r="435" spans="2:10" collapsed="1">
      <c r="B435" s="227">
        <v>1979</v>
      </c>
      <c r="C435" s="229">
        <v>1.4945454545454546</v>
      </c>
      <c r="D435" s="229">
        <v>-0.19813084112149537</v>
      </c>
      <c r="E435" s="229">
        <v>-0.26286718553853883</v>
      </c>
      <c r="F435" s="229">
        <v>-0.23320124052377667</v>
      </c>
      <c r="G435" s="229">
        <v>-0.32736256948733788</v>
      </c>
      <c r="H435" s="229">
        <v>-0.22573830924077376</v>
      </c>
      <c r="I435" s="229">
        <v>-0.25886639153985036</v>
      </c>
      <c r="J435" s="229">
        <v>-0.2443662865534183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2.4338185159932409E-2</v>
      </c>
      <c r="D7" s="189">
        <v>1.6054868624420401E-2</v>
      </c>
      <c r="E7" s="189">
        <v>2.5456681631809665E-2</v>
      </c>
      <c r="F7" s="189">
        <v>2.6058901344493166E-2</v>
      </c>
      <c r="G7" s="189">
        <v>2.1938128883620935E-2</v>
      </c>
      <c r="H7" s="189">
        <v>2.5020003682515436E-2</v>
      </c>
      <c r="I7" s="189">
        <v>3.5775409430800861E-2</v>
      </c>
      <c r="J7" s="189">
        <v>2.9234423268979008E-2</v>
      </c>
    </row>
    <row r="8" spans="2:10">
      <c r="B8" s="46">
        <v>2009</v>
      </c>
      <c r="C8" s="72">
        <v>1.9133993253331857E-2</v>
      </c>
      <c r="D8" s="72">
        <v>1.3534909852392869E-2</v>
      </c>
      <c r="E8" s="72">
        <v>2.8219409282700423E-2</v>
      </c>
      <c r="F8" s="72">
        <v>2.5921753723886814E-2</v>
      </c>
      <c r="G8" s="72">
        <v>2.2877730743275274E-2</v>
      </c>
      <c r="H8" s="57">
        <v>2.5494539786078109E-2</v>
      </c>
      <c r="I8" s="72">
        <v>3.6597850904835721E-2</v>
      </c>
      <c r="J8" s="57">
        <v>3.0037499612343987E-2</v>
      </c>
    </row>
    <row r="9" spans="2:10">
      <c r="B9" s="46">
        <v>2008</v>
      </c>
      <c r="C9" s="72">
        <v>1.7615079223148183E-2</v>
      </c>
      <c r="D9" s="72">
        <v>1.0314748392300019E-2</v>
      </c>
      <c r="E9" s="72">
        <v>2.6116982609181903E-2</v>
      </c>
      <c r="F9" s="72">
        <v>2.6376759445560418E-2</v>
      </c>
      <c r="G9" s="72">
        <v>1.9390667419502045E-2</v>
      </c>
      <c r="H9" s="57">
        <v>2.4562837174948195E-2</v>
      </c>
      <c r="I9" s="72">
        <v>3.7706891889157275E-2</v>
      </c>
      <c r="J9" s="57">
        <v>2.9963001152423122E-2</v>
      </c>
    </row>
    <row r="10" spans="2:10">
      <c r="B10" s="46">
        <v>2007</v>
      </c>
      <c r="C10" s="72">
        <v>1.4649137783848387E-2</v>
      </c>
      <c r="D10" s="72">
        <v>1.2168866423289338E-2</v>
      </c>
      <c r="E10" s="72">
        <v>2.6909478762691751E-2</v>
      </c>
      <c r="F10" s="72">
        <v>2.5389962229166712E-2</v>
      </c>
      <c r="G10" s="72">
        <v>1.5237253476562296E-2</v>
      </c>
      <c r="H10" s="57">
        <v>2.3740759292217733E-2</v>
      </c>
      <c r="I10" s="72">
        <v>3.4098964622106542E-2</v>
      </c>
      <c r="J10" s="57">
        <v>2.8022931038663448E-2</v>
      </c>
    </row>
    <row r="11" spans="2:10">
      <c r="B11" s="46">
        <v>2006</v>
      </c>
      <c r="C11" s="72">
        <v>1.5774204084769535E-2</v>
      </c>
      <c r="D11" s="72">
        <v>1.2063602582246676E-2</v>
      </c>
      <c r="E11" s="72">
        <v>2.5005086143204378E-2</v>
      </c>
      <c r="F11" s="72">
        <v>2.4303784373316518E-2</v>
      </c>
      <c r="G11" s="72">
        <v>1.4845512778448011E-2</v>
      </c>
      <c r="H11" s="57">
        <v>2.2623299142619381E-2</v>
      </c>
      <c r="I11" s="72">
        <v>3.4380769767782704E-2</v>
      </c>
      <c r="J11" s="57">
        <v>2.7597622680408211E-2</v>
      </c>
    </row>
    <row r="12" spans="2:10">
      <c r="B12" s="46">
        <v>2005</v>
      </c>
      <c r="C12" s="72">
        <v>1.3727764887857695E-2</v>
      </c>
      <c r="D12" s="72">
        <v>1.2841413558726894E-2</v>
      </c>
      <c r="E12" s="72">
        <v>2.2964355332776385E-2</v>
      </c>
      <c r="F12" s="72">
        <v>2.2174604067208684E-2</v>
      </c>
      <c r="G12" s="72">
        <v>1.43218673566046E-2</v>
      </c>
      <c r="H12" s="57">
        <v>2.1080295902686255E-2</v>
      </c>
      <c r="I12" s="72">
        <v>3.576981019991491E-2</v>
      </c>
      <c r="J12" s="57">
        <v>2.7546600410072616E-2</v>
      </c>
    </row>
    <row r="13" spans="2:10">
      <c r="B13" s="46">
        <v>2004</v>
      </c>
      <c r="C13" s="72">
        <v>1.2550774694135675E-2</v>
      </c>
      <c r="D13" s="72">
        <v>1.4249790444258172E-2</v>
      </c>
      <c r="E13" s="72">
        <v>2.4055802605283418E-2</v>
      </c>
      <c r="F13" s="72">
        <v>2.3004183850955862E-2</v>
      </c>
      <c r="G13" s="72">
        <v>1.5155039188974663E-2</v>
      </c>
      <c r="H13" s="57">
        <v>2.2018853518702339E-2</v>
      </c>
      <c r="I13" s="72">
        <v>3.944439793609221E-2</v>
      </c>
      <c r="J13" s="57">
        <v>2.9861979032200506E-2</v>
      </c>
    </row>
    <row r="14" spans="2:10">
      <c r="B14" s="46">
        <v>2003</v>
      </c>
      <c r="C14" s="72">
        <v>9.4740280953936624E-3</v>
      </c>
      <c r="D14" s="72">
        <v>1.1634299305532182E-2</v>
      </c>
      <c r="E14" s="72">
        <v>2.2929883484678858E-2</v>
      </c>
      <c r="F14" s="72">
        <v>2.2469283539448003E-2</v>
      </c>
      <c r="G14" s="72">
        <v>1.4943222952406476E-2</v>
      </c>
      <c r="H14" s="57">
        <v>2.1308140430909596E-2</v>
      </c>
      <c r="I14" s="72">
        <v>4.4067415310677711E-2</v>
      </c>
      <c r="J14" s="57">
        <v>3.2007330334424051E-2</v>
      </c>
    </row>
    <row r="15" spans="2:10">
      <c r="B15" s="46">
        <v>2002</v>
      </c>
      <c r="C15" s="72">
        <v>5.6327791405469249E-3</v>
      </c>
      <c r="D15" s="72">
        <v>1.278563324264643E-2</v>
      </c>
      <c r="E15" s="72">
        <v>2.545429076397147E-2</v>
      </c>
      <c r="F15" s="72">
        <v>2.3701363851147978E-2</v>
      </c>
      <c r="G15" s="72">
        <v>1.5683614567904652E-2</v>
      </c>
      <c r="H15" s="57">
        <v>2.2895636640397982E-2</v>
      </c>
      <c r="I15" s="72">
        <v>4.4248221817627442E-2</v>
      </c>
      <c r="J15" s="57">
        <v>3.2986254519632781E-2</v>
      </c>
    </row>
    <row r="16" spans="2:10">
      <c r="B16" s="46">
        <v>2001</v>
      </c>
      <c r="C16" s="72">
        <v>1.7424975798644726E-2</v>
      </c>
      <c r="D16" s="72">
        <v>9.4962158351051523E-3</v>
      </c>
      <c r="E16" s="72">
        <v>2.7953894979231782E-2</v>
      </c>
      <c r="F16" s="72">
        <v>2.5386883622823445E-2</v>
      </c>
      <c r="G16" s="72">
        <v>1.3367669796541096E-2</v>
      </c>
      <c r="H16" s="57">
        <v>2.4477529437366276E-2</v>
      </c>
      <c r="I16" s="72">
        <v>4.1537193280918754E-2</v>
      </c>
      <c r="J16" s="57">
        <v>3.2733959708108891E-2</v>
      </c>
    </row>
    <row r="17" spans="2:10">
      <c r="B17" s="46">
        <v>2000</v>
      </c>
      <c r="C17" s="72">
        <v>2.8813224446786089E-2</v>
      </c>
      <c r="D17" s="72">
        <v>8.4894896637079144E-3</v>
      </c>
      <c r="E17" s="72">
        <v>2.8693486278538644E-2</v>
      </c>
      <c r="F17" s="72">
        <v>2.6815836297656787E-2</v>
      </c>
      <c r="G17" s="72">
        <v>2.1844282288952781E-2</v>
      </c>
      <c r="H17" s="57">
        <v>2.617353354167987E-2</v>
      </c>
      <c r="I17" s="72">
        <v>4.2659991586104978E-2</v>
      </c>
      <c r="J17" s="57">
        <v>3.4300512110434049E-2</v>
      </c>
    </row>
    <row r="18" spans="2:10">
      <c r="B18" s="46">
        <v>1999</v>
      </c>
      <c r="C18" s="72">
        <v>1.6938450557294239E-2</v>
      </c>
      <c r="D18" s="72">
        <v>6.2029194056534868E-3</v>
      </c>
      <c r="E18" s="72">
        <v>2.8006495175279283E-2</v>
      </c>
      <c r="F18" s="72">
        <v>2.8539710871397166E-2</v>
      </c>
      <c r="G18" s="72">
        <v>1.650329130376986E-2</v>
      </c>
      <c r="H18" s="57">
        <v>2.6254927363254597E-2</v>
      </c>
      <c r="I18" s="72">
        <v>4.2919019146053207E-2</v>
      </c>
      <c r="J18" s="57">
        <v>3.4611327837194332E-2</v>
      </c>
    </row>
    <row r="19" spans="2:10">
      <c r="B19" s="46">
        <v>1998</v>
      </c>
      <c r="C19" s="72">
        <v>1.18332423083925E-2</v>
      </c>
      <c r="D19" s="72">
        <v>5.1949883641663336E-3</v>
      </c>
      <c r="E19" s="72">
        <v>2.654474012999207E-2</v>
      </c>
      <c r="F19" s="72">
        <v>2.5465696560722343E-2</v>
      </c>
      <c r="G19" s="72">
        <v>1.592466447715201E-2</v>
      </c>
      <c r="H19" s="57">
        <v>2.3957815445337982E-2</v>
      </c>
      <c r="I19" s="72">
        <v>4.0831728434229934E-2</v>
      </c>
      <c r="J19" s="57">
        <v>3.2446249214598308E-2</v>
      </c>
    </row>
    <row r="20" spans="2:10">
      <c r="B20" s="46">
        <v>1997</v>
      </c>
      <c r="C20" s="72">
        <v>1.01125603001608E-2</v>
      </c>
      <c r="D20" s="72">
        <v>4.7722389574493358E-3</v>
      </c>
      <c r="E20" s="72">
        <v>1.8014685222994362E-2</v>
      </c>
      <c r="F20" s="72">
        <v>2.220744962379273E-2</v>
      </c>
      <c r="G20" s="72">
        <v>1.7630962329384391E-2</v>
      </c>
      <c r="H20" s="57">
        <v>1.9630152456239412E-2</v>
      </c>
      <c r="I20" s="72">
        <v>3.6345152627575178E-2</v>
      </c>
      <c r="J20" s="57">
        <v>2.8050062827227575E-2</v>
      </c>
    </row>
    <row r="21" spans="2:10">
      <c r="B21" s="46">
        <v>1996</v>
      </c>
      <c r="C21" s="72">
        <v>6.6195171236456121E-3</v>
      </c>
      <c r="D21" s="72">
        <v>8.3284799068142103E-3</v>
      </c>
      <c r="E21" s="72">
        <v>1.4782800638529974E-2</v>
      </c>
      <c r="F21" s="72">
        <v>2.0193131410989561E-2</v>
      </c>
      <c r="G21" s="72">
        <v>1.0954210675529765E-2</v>
      </c>
      <c r="H21" s="57">
        <v>1.7063760174825089E-2</v>
      </c>
      <c r="I21" s="72">
        <v>3.0986199168425439E-2</v>
      </c>
      <c r="J21" s="57">
        <v>2.4168167102496009E-2</v>
      </c>
    </row>
    <row r="22" spans="2:10">
      <c r="B22" s="46">
        <v>1995</v>
      </c>
      <c r="C22" s="72">
        <v>8.3304733081651112E-3</v>
      </c>
      <c r="D22" s="72">
        <v>1.2515268627725826E-2</v>
      </c>
      <c r="E22" s="72">
        <v>1.2487415127620674E-2</v>
      </c>
      <c r="F22" s="72">
        <v>1.9762249475301003E-2</v>
      </c>
      <c r="G22" s="72">
        <v>3.0991735537190084E-3</v>
      </c>
      <c r="H22" s="57">
        <v>1.6313034414370868E-2</v>
      </c>
      <c r="I22" s="72">
        <v>3.6522928140701336E-2</v>
      </c>
      <c r="J22" s="57">
        <v>2.6574372575376759E-2</v>
      </c>
    </row>
    <row r="23" spans="2:10">
      <c r="B23" s="46">
        <v>1994</v>
      </c>
      <c r="C23" s="72">
        <v>6.0559052534232272E-3</v>
      </c>
      <c r="D23" s="72">
        <v>1.9464127160988179E-2</v>
      </c>
      <c r="E23" s="72">
        <v>1.836562147718258E-2</v>
      </c>
      <c r="F23" s="72">
        <v>2.3420317933048738E-2</v>
      </c>
      <c r="G23" s="72">
        <v>2.8645015390413972E-3</v>
      </c>
      <c r="H23" s="57">
        <v>2.0584798175345923E-2</v>
      </c>
      <c r="I23" s="72">
        <v>3.3592828691830022E-2</v>
      </c>
      <c r="J23" s="57">
        <v>2.7043703404749847E-2</v>
      </c>
    </row>
    <row r="24" spans="2:10">
      <c r="B24" s="46">
        <v>1993</v>
      </c>
      <c r="C24" s="72">
        <v>6.3289085067021519E-3</v>
      </c>
      <c r="D24" s="72">
        <v>2.3653149250533335E-2</v>
      </c>
      <c r="E24" s="72">
        <v>1.7594754156631077E-2</v>
      </c>
      <c r="F24" s="72">
        <v>1.7946691149395379E-2</v>
      </c>
      <c r="G24" s="72">
        <v>5.7978563008854412E-3</v>
      </c>
      <c r="H24" s="57">
        <v>1.7835176058232701E-2</v>
      </c>
      <c r="I24" s="72">
        <v>3.0005763004898555E-2</v>
      </c>
      <c r="J24" s="57">
        <v>2.3532298819729566E-2</v>
      </c>
    </row>
    <row r="25" spans="2:10">
      <c r="B25" s="46">
        <v>1992</v>
      </c>
      <c r="C25" s="72">
        <v>1.5388211461295726E-2</v>
      </c>
      <c r="D25" s="72">
        <v>1.5254064001635825E-2</v>
      </c>
      <c r="E25" s="72">
        <v>1.9963103536291552E-2</v>
      </c>
      <c r="F25" s="72">
        <v>2.0008460280852222E-2</v>
      </c>
      <c r="G25" s="72">
        <v>3.1587541659416703E-3</v>
      </c>
      <c r="H25" s="57">
        <v>1.8669750131319274E-2</v>
      </c>
      <c r="I25" s="72">
        <v>3.5000172097511724E-2</v>
      </c>
      <c r="J25" s="57">
        <v>2.6412609341076462E-2</v>
      </c>
    </row>
    <row r="26" spans="2:10">
      <c r="B26" s="46">
        <v>1991</v>
      </c>
      <c r="C26" s="72">
        <v>8.7772601444872055E-3</v>
      </c>
      <c r="D26" s="72">
        <v>2.1231818423997018E-2</v>
      </c>
      <c r="E26" s="72">
        <v>2.3419106475722869E-2</v>
      </c>
      <c r="F26" s="72">
        <v>1.6004556222297427E-2</v>
      </c>
      <c r="G26" s="72">
        <v>4.6632658319163186E-3</v>
      </c>
      <c r="H26" s="57">
        <v>1.798804780876494E-2</v>
      </c>
      <c r="I26" s="72">
        <v>3.5650530739985427E-2</v>
      </c>
      <c r="J26" s="57">
        <v>2.5997330716991958E-2</v>
      </c>
    </row>
    <row r="27" spans="2:10">
      <c r="B27" s="46">
        <v>1990</v>
      </c>
      <c r="C27" s="72">
        <v>8.0817223766729163E-3</v>
      </c>
      <c r="D27" s="72">
        <v>1.9317653740899467E-2</v>
      </c>
      <c r="E27" s="72">
        <v>2.0757978333817859E-2</v>
      </c>
      <c r="F27" s="72">
        <v>1.508343284039068E-2</v>
      </c>
      <c r="G27" s="72">
        <v>4.0845404891949651E-3</v>
      </c>
      <c r="H27" s="57">
        <v>1.6495685139624829E-2</v>
      </c>
      <c r="I27" s="72">
        <v>3.3646763620954007E-2</v>
      </c>
      <c r="J27" s="57">
        <v>2.4072295008326396E-2</v>
      </c>
    </row>
    <row r="28" spans="2:10">
      <c r="B28" s="46">
        <v>1989</v>
      </c>
      <c r="C28" s="72">
        <v>1.0864518525396973E-2</v>
      </c>
      <c r="D28" s="72">
        <v>1.9823051898695692E-2</v>
      </c>
      <c r="E28" s="72">
        <v>1.2287313565656925E-2</v>
      </c>
      <c r="F28" s="72">
        <v>1.2203882110395083E-2</v>
      </c>
      <c r="G28" s="72">
        <v>5.4079418147691943E-3</v>
      </c>
      <c r="H28" s="57">
        <v>1.2674294332856013E-2</v>
      </c>
      <c r="I28" s="72">
        <v>2.5984593213495034E-2</v>
      </c>
      <c r="J28" s="57">
        <v>1.8489208988663231E-2</v>
      </c>
    </row>
    <row r="29" spans="2:10">
      <c r="B29" s="46">
        <v>1988</v>
      </c>
      <c r="C29" s="72">
        <v>2.2867810057169525E-2</v>
      </c>
      <c r="D29" s="72">
        <v>1.4710779926316008E-2</v>
      </c>
      <c r="E29" s="72">
        <v>1.5442349315656531E-2</v>
      </c>
      <c r="F29" s="72">
        <v>1.4597696415213917E-2</v>
      </c>
      <c r="G29" s="72">
        <v>7.5774679686177121E-3</v>
      </c>
      <c r="H29" s="57">
        <v>1.4576536017310232E-2</v>
      </c>
      <c r="I29" s="72">
        <v>2.4431060791663212E-2</v>
      </c>
      <c r="J29" s="57">
        <v>1.8657294682285577E-2</v>
      </c>
    </row>
    <row r="30" spans="2:10">
      <c r="B30" s="46">
        <v>1987</v>
      </c>
      <c r="C30" s="72">
        <v>1.15078426736029E-2</v>
      </c>
      <c r="D30" s="72">
        <v>1.3734320078160972E-2</v>
      </c>
      <c r="E30" s="72">
        <v>1.1349700570228808E-2</v>
      </c>
      <c r="F30" s="72">
        <v>1.8248841148883092E-2</v>
      </c>
      <c r="G30" s="72">
        <v>1.0522889997830333E-2</v>
      </c>
      <c r="H30" s="57">
        <v>1.5210979673974383E-2</v>
      </c>
      <c r="I30" s="72">
        <v>2.8423404039280724E-2</v>
      </c>
      <c r="J30" s="57">
        <v>2.0099183340704926E-2</v>
      </c>
    </row>
    <row r="31" spans="2:10">
      <c r="B31" s="46">
        <v>1986</v>
      </c>
      <c r="C31" s="72">
        <v>1.4734599680454465E-2</v>
      </c>
      <c r="D31" s="72">
        <v>1.2502575623633258E-2</v>
      </c>
      <c r="E31" s="72">
        <v>1.0877401679824088E-2</v>
      </c>
      <c r="F31" s="72">
        <v>1.3254871524465747E-2</v>
      </c>
      <c r="G31" s="72">
        <v>1.4465501924785313E-2</v>
      </c>
      <c r="H31" s="57">
        <v>1.2612959077275594E-2</v>
      </c>
      <c r="I31" s="72">
        <v>3.3770807149946687E-2</v>
      </c>
      <c r="J31" s="57">
        <v>1.9884506485949308E-2</v>
      </c>
    </row>
    <row r="32" spans="2:10">
      <c r="B32" s="46">
        <v>1985</v>
      </c>
      <c r="C32" s="72">
        <v>6.0091905266878758E-3</v>
      </c>
      <c r="D32" s="72">
        <v>1.199499110261649E-2</v>
      </c>
      <c r="E32" s="72">
        <v>1.4107014252288063E-2</v>
      </c>
      <c r="F32" s="72">
        <v>1.4358190115545198E-2</v>
      </c>
      <c r="G32" s="72">
        <v>9.5562161034626614E-3</v>
      </c>
      <c r="H32" s="57">
        <v>1.3473798396417847E-2</v>
      </c>
      <c r="I32" s="72">
        <v>3.2968906378173693E-2</v>
      </c>
      <c r="J32" s="57">
        <v>1.9354932394780359E-2</v>
      </c>
    </row>
    <row r="33" spans="2:12">
      <c r="B33" s="46">
        <v>1984</v>
      </c>
      <c r="C33" s="72">
        <v>1.539330071509221E-2</v>
      </c>
      <c r="D33" s="72">
        <v>1.4002587697553779E-2</v>
      </c>
      <c r="E33" s="72">
        <v>1.128735632183908E-2</v>
      </c>
      <c r="F33" s="72">
        <v>1.4765242438790207E-2</v>
      </c>
      <c r="G33" s="72">
        <v>1.7556138815981337E-2</v>
      </c>
      <c r="H33" s="57">
        <v>1.3822754380287551E-2</v>
      </c>
      <c r="I33" s="72">
        <v>3.1728974846206716E-2</v>
      </c>
      <c r="J33" s="57">
        <v>1.9028799944567902E-2</v>
      </c>
    </row>
    <row r="34" spans="2:12">
      <c r="B34" s="46">
        <v>1983</v>
      </c>
      <c r="C34" s="72">
        <v>9.5079541250462449E-3</v>
      </c>
      <c r="D34" s="72">
        <v>2.1014194426047576E-2</v>
      </c>
      <c r="E34" s="72">
        <v>1.0677355147219458E-2</v>
      </c>
      <c r="F34" s="72">
        <v>1.5566677798303201E-2</v>
      </c>
      <c r="G34" s="72">
        <v>1.370028658145806E-2</v>
      </c>
      <c r="H34" s="57">
        <v>1.4625492577997688E-2</v>
      </c>
      <c r="I34" s="72">
        <v>3.2434879148941921E-2</v>
      </c>
      <c r="J34" s="57">
        <v>1.9814433652583736E-2</v>
      </c>
    </row>
    <row r="35" spans="2:12">
      <c r="B35" s="46">
        <v>1982</v>
      </c>
      <c r="C35" s="72">
        <v>7.5559180869789206E-3</v>
      </c>
      <c r="D35" s="72">
        <v>1.7247565512422652E-2</v>
      </c>
      <c r="E35" s="72">
        <v>1.0461955695548272E-2</v>
      </c>
      <c r="F35" s="72">
        <v>1.8936164602687714E-2</v>
      </c>
      <c r="G35" s="72">
        <v>9.710476824072771E-3</v>
      </c>
      <c r="H35" s="57">
        <v>1.5066075667435579E-2</v>
      </c>
      <c r="I35" s="72">
        <v>3.7639809307692493E-2</v>
      </c>
      <c r="J35" s="57">
        <v>2.1486832043808225E-2</v>
      </c>
    </row>
    <row r="36" spans="2:12">
      <c r="B36" s="46">
        <v>1981</v>
      </c>
      <c r="C36" s="72">
        <v>6.2754409769335143E-3</v>
      </c>
      <c r="D36" s="72">
        <v>2.0043129755462425E-2</v>
      </c>
      <c r="E36" s="72">
        <v>1.1411874965543856E-2</v>
      </c>
      <c r="F36" s="72">
        <v>3.0033499181211516E-2</v>
      </c>
      <c r="G36" s="72">
        <v>1.7143038215349515E-2</v>
      </c>
      <c r="H36" s="57">
        <v>2.1086549751497183E-2</v>
      </c>
      <c r="I36" s="72">
        <v>4.5242044940431304E-2</v>
      </c>
      <c r="J36" s="57">
        <v>2.8721765913757701E-2</v>
      </c>
    </row>
    <row r="37" spans="2:12">
      <c r="B37" s="46">
        <v>1980</v>
      </c>
      <c r="C37" s="72">
        <v>8.4534708337717906E-3</v>
      </c>
      <c r="D37" s="72">
        <v>1.1166354833660075E-2</v>
      </c>
      <c r="E37" s="72">
        <v>2.3885787843315857E-2</v>
      </c>
      <c r="F37" s="72">
        <v>1.8139887725686542E-2</v>
      </c>
      <c r="G37" s="72">
        <v>1.3812062087230547E-2</v>
      </c>
      <c r="H37" s="57">
        <v>1.820926156288721E-2</v>
      </c>
      <c r="I37" s="72">
        <v>4.3246483719729882E-2</v>
      </c>
      <c r="J37" s="57">
        <v>2.603874623277163E-2</v>
      </c>
    </row>
    <row r="38" spans="2:12">
      <c r="B38" s="46">
        <v>1979</v>
      </c>
      <c r="C38" s="72">
        <v>1.9042860315345325E-2</v>
      </c>
      <c r="D38" s="72">
        <v>1.4234615665377036E-2</v>
      </c>
      <c r="E38" s="72">
        <v>2.0207095195652995E-2</v>
      </c>
      <c r="F38" s="72">
        <v>2.4333900149267604E-2</v>
      </c>
      <c r="G38" s="72">
        <v>1.4668049513085408E-2</v>
      </c>
      <c r="H38" s="57">
        <v>2.0377551009284525E-2</v>
      </c>
      <c r="I38" s="72">
        <v>5.6684125387149592E-2</v>
      </c>
      <c r="J38" s="57">
        <v>3.1507467526822548E-2</v>
      </c>
    </row>
    <row r="39" spans="2:12">
      <c r="B39" s="46">
        <v>1978</v>
      </c>
      <c r="C39" s="72">
        <v>8.5675119945167917E-3</v>
      </c>
      <c r="D39" s="72">
        <v>1.8851702291098473E-2</v>
      </c>
      <c r="E39" s="72">
        <v>2.6951132042277347E-2</v>
      </c>
      <c r="F39" s="72">
        <v>3.0135777148939485E-2</v>
      </c>
      <c r="G39" s="72">
        <v>1.7702888884029131E-2</v>
      </c>
      <c r="H39" s="57">
        <v>2.5515450570750074E-2</v>
      </c>
      <c r="I39" s="72">
        <v>7.6739226174865283E-2</v>
      </c>
      <c r="J39" s="57">
        <v>4.0846869596448419E-2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80</v>
      </c>
      <c r="D9" s="36">
        <v>164</v>
      </c>
      <c r="E9" s="36">
        <v>1434</v>
      </c>
      <c r="F9" s="36">
        <v>3429</v>
      </c>
      <c r="G9" s="36">
        <v>491</v>
      </c>
      <c r="H9" s="97">
        <v>5598</v>
      </c>
      <c r="I9" s="36">
        <v>4945</v>
      </c>
      <c r="J9" s="97">
        <v>10543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87</v>
      </c>
      <c r="D10" s="36">
        <v>265</v>
      </c>
      <c r="E10" s="36">
        <v>1341</v>
      </c>
      <c r="F10" s="36">
        <v>4033</v>
      </c>
      <c r="G10" s="36">
        <v>804</v>
      </c>
      <c r="H10" s="97">
        <v>6530</v>
      </c>
      <c r="I10" s="36">
        <v>5970</v>
      </c>
      <c r="J10" s="97">
        <v>12500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94</v>
      </c>
      <c r="D11" s="36">
        <v>189</v>
      </c>
      <c r="E11" s="36">
        <v>1562</v>
      </c>
      <c r="F11" s="36">
        <v>3122</v>
      </c>
      <c r="G11" s="36">
        <v>678</v>
      </c>
      <c r="H11" s="97">
        <v>5645</v>
      </c>
      <c r="I11" s="36">
        <v>5319</v>
      </c>
      <c r="J11" s="97">
        <v>10964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27</v>
      </c>
      <c r="D12" s="36">
        <v>97</v>
      </c>
      <c r="E12" s="36">
        <v>910</v>
      </c>
      <c r="F12" s="36">
        <v>4700</v>
      </c>
      <c r="G12" s="36">
        <v>713</v>
      </c>
      <c r="H12" s="97">
        <v>6447</v>
      </c>
      <c r="I12" s="36">
        <v>5331</v>
      </c>
      <c r="J12" s="97">
        <v>11778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62</v>
      </c>
      <c r="D13" s="36">
        <v>111</v>
      </c>
      <c r="E13" s="36">
        <v>1135</v>
      </c>
      <c r="F13" s="36">
        <v>4670</v>
      </c>
      <c r="G13" s="36">
        <v>1010</v>
      </c>
      <c r="H13" s="97">
        <v>6988</v>
      </c>
      <c r="I13" s="36">
        <v>6362</v>
      </c>
      <c r="J13" s="97">
        <v>13350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20</v>
      </c>
      <c r="D14" s="36">
        <v>40</v>
      </c>
      <c r="E14" s="36">
        <v>682</v>
      </c>
      <c r="F14" s="36">
        <v>2507</v>
      </c>
      <c r="G14" s="36">
        <v>363</v>
      </c>
      <c r="H14" s="97">
        <v>3612</v>
      </c>
      <c r="I14" s="36">
        <v>3326</v>
      </c>
      <c r="J14" s="97">
        <v>6938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50</v>
      </c>
      <c r="D15" s="36">
        <v>90</v>
      </c>
      <c r="E15" s="36">
        <v>1274</v>
      </c>
      <c r="F15" s="36">
        <v>4245</v>
      </c>
      <c r="G15" s="36">
        <v>616</v>
      </c>
      <c r="H15" s="97">
        <v>6275</v>
      </c>
      <c r="I15" s="36">
        <v>8118</v>
      </c>
      <c r="J15" s="97">
        <v>14393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27</v>
      </c>
      <c r="D16" s="36">
        <v>96</v>
      </c>
      <c r="E16" s="36">
        <v>1375</v>
      </c>
      <c r="F16" s="36">
        <v>4328</v>
      </c>
      <c r="G16" s="36">
        <v>451</v>
      </c>
      <c r="H16" s="97">
        <v>6277</v>
      </c>
      <c r="I16" s="36">
        <v>7261</v>
      </c>
      <c r="J16" s="97">
        <v>13538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31</v>
      </c>
      <c r="D17" s="36">
        <v>82</v>
      </c>
      <c r="E17" s="36">
        <v>767</v>
      </c>
      <c r="F17" s="36">
        <v>3385</v>
      </c>
      <c r="G17" s="36">
        <v>542</v>
      </c>
      <c r="H17" s="97">
        <v>4807</v>
      </c>
      <c r="I17" s="36">
        <v>4421</v>
      </c>
      <c r="J17" s="97">
        <v>9228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150</v>
      </c>
      <c r="D18" s="36">
        <v>125</v>
      </c>
      <c r="E18" s="36">
        <v>1256</v>
      </c>
      <c r="F18" s="36">
        <v>4999</v>
      </c>
      <c r="G18" s="36">
        <v>1213</v>
      </c>
      <c r="H18" s="97">
        <v>7743</v>
      </c>
      <c r="I18" s="36">
        <v>6173</v>
      </c>
      <c r="J18" s="97">
        <v>13916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66</v>
      </c>
      <c r="D19" s="36">
        <v>199</v>
      </c>
      <c r="E19" s="36">
        <v>1463</v>
      </c>
      <c r="F19" s="36">
        <v>4199</v>
      </c>
      <c r="G19" s="36">
        <v>925</v>
      </c>
      <c r="H19" s="97">
        <v>6852</v>
      </c>
      <c r="I19" s="36">
        <v>4535</v>
      </c>
      <c r="J19" s="97">
        <v>11387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127</v>
      </c>
      <c r="D20" s="36">
        <v>204</v>
      </c>
      <c r="E20" s="36">
        <v>1708</v>
      </c>
      <c r="F20" s="36">
        <v>3956</v>
      </c>
      <c r="G20" s="36">
        <v>745</v>
      </c>
      <c r="H20" s="97">
        <v>6740</v>
      </c>
      <c r="I20" s="36">
        <v>5966</v>
      </c>
      <c r="J20" s="97">
        <v>12706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821</v>
      </c>
      <c r="D21" s="39">
        <v>1662</v>
      </c>
      <c r="E21" s="39">
        <v>14907</v>
      </c>
      <c r="F21" s="39">
        <v>47573</v>
      </c>
      <c r="G21" s="39">
        <v>8551</v>
      </c>
      <c r="H21" s="39">
        <v>73514</v>
      </c>
      <c r="I21" s="39">
        <v>67727</v>
      </c>
      <c r="J21" s="39">
        <v>141241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72</v>
      </c>
      <c r="D29" s="36">
        <v>177</v>
      </c>
      <c r="E29" s="36">
        <v>1480</v>
      </c>
      <c r="F29" s="36">
        <v>3610</v>
      </c>
      <c r="G29" s="36">
        <v>619</v>
      </c>
      <c r="H29" s="97">
        <v>5958</v>
      </c>
      <c r="I29" s="36">
        <v>4737</v>
      </c>
      <c r="J29" s="97">
        <v>10695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38</v>
      </c>
      <c r="D30" s="36">
        <v>223</v>
      </c>
      <c r="E30" s="36">
        <v>1819</v>
      </c>
      <c r="F30" s="36">
        <v>5149</v>
      </c>
      <c r="G30" s="36">
        <v>881</v>
      </c>
      <c r="H30" s="97">
        <v>8110</v>
      </c>
      <c r="I30" s="36">
        <v>7777</v>
      </c>
      <c r="J30" s="97">
        <v>15887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63</v>
      </c>
      <c r="D31" s="36">
        <v>233</v>
      </c>
      <c r="E31" s="36">
        <v>1978</v>
      </c>
      <c r="F31" s="36">
        <v>5450</v>
      </c>
      <c r="G31" s="36">
        <v>1210</v>
      </c>
      <c r="H31" s="97">
        <v>8934</v>
      </c>
      <c r="I31" s="36">
        <v>7590</v>
      </c>
      <c r="J31" s="97">
        <v>16524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81</v>
      </c>
      <c r="D32" s="36">
        <v>157</v>
      </c>
      <c r="E32" s="36">
        <v>1563</v>
      </c>
      <c r="F32" s="36">
        <v>5312</v>
      </c>
      <c r="G32" s="36">
        <v>863</v>
      </c>
      <c r="H32" s="97">
        <v>7976</v>
      </c>
      <c r="I32" s="36">
        <v>6457</v>
      </c>
      <c r="J32" s="97">
        <v>14433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51</v>
      </c>
      <c r="D33" s="36">
        <v>120</v>
      </c>
      <c r="E33" s="36">
        <v>1227</v>
      </c>
      <c r="F33" s="36">
        <v>3827</v>
      </c>
      <c r="G33" s="36">
        <v>880</v>
      </c>
      <c r="H33" s="97">
        <v>6105</v>
      </c>
      <c r="I33" s="36">
        <v>4673</v>
      </c>
      <c r="J33" s="97">
        <v>10778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12</v>
      </c>
      <c r="D34" s="36">
        <v>81</v>
      </c>
      <c r="E34" s="36">
        <v>729</v>
      </c>
      <c r="F34" s="36">
        <v>3495</v>
      </c>
      <c r="G34" s="36">
        <v>552</v>
      </c>
      <c r="H34" s="97">
        <v>4869</v>
      </c>
      <c r="I34" s="36">
        <v>3197</v>
      </c>
      <c r="J34" s="97">
        <v>8066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28</v>
      </c>
      <c r="D35" s="36">
        <v>70</v>
      </c>
      <c r="E35" s="36">
        <v>2306</v>
      </c>
      <c r="F35" s="36">
        <v>5779</v>
      </c>
      <c r="G35" s="36">
        <v>639</v>
      </c>
      <c r="H35" s="97">
        <v>8822</v>
      </c>
      <c r="I35" s="36">
        <v>6748</v>
      </c>
      <c r="J35" s="97">
        <v>15570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20</v>
      </c>
      <c r="D36" s="36">
        <v>102</v>
      </c>
      <c r="E36" s="36">
        <v>2074</v>
      </c>
      <c r="F36" s="36">
        <v>4709</v>
      </c>
      <c r="G36" s="36">
        <v>662</v>
      </c>
      <c r="H36" s="97">
        <v>7567</v>
      </c>
      <c r="I36" s="36">
        <v>5661</v>
      </c>
      <c r="J36" s="97">
        <v>13228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14</v>
      </c>
      <c r="D37" s="36">
        <v>97</v>
      </c>
      <c r="E37" s="36">
        <v>1311</v>
      </c>
      <c r="F37" s="36">
        <v>4245</v>
      </c>
      <c r="G37" s="36">
        <v>769</v>
      </c>
      <c r="H37" s="97">
        <v>6436</v>
      </c>
      <c r="I37" s="36">
        <v>4364</v>
      </c>
      <c r="J37" s="97">
        <v>10800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28</v>
      </c>
      <c r="D38" s="36">
        <v>151</v>
      </c>
      <c r="E38" s="36">
        <v>1975</v>
      </c>
      <c r="F38" s="36">
        <v>5437</v>
      </c>
      <c r="G38" s="36">
        <v>1111</v>
      </c>
      <c r="H38" s="97">
        <v>8702</v>
      </c>
      <c r="I38" s="36">
        <v>6864</v>
      </c>
      <c r="J38" s="97">
        <v>15566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83</v>
      </c>
      <c r="D39" s="36">
        <v>190</v>
      </c>
      <c r="E39" s="36">
        <v>1448</v>
      </c>
      <c r="F39" s="36">
        <v>4206</v>
      </c>
      <c r="G39" s="36">
        <v>857</v>
      </c>
      <c r="H39" s="97">
        <v>6784</v>
      </c>
      <c r="I39" s="36">
        <v>4469</v>
      </c>
      <c r="J39" s="97">
        <v>11253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65</v>
      </c>
      <c r="D40" s="36">
        <v>151</v>
      </c>
      <c r="E40" s="36">
        <v>1293</v>
      </c>
      <c r="F40" s="36">
        <v>4178</v>
      </c>
      <c r="G40" s="36">
        <v>500</v>
      </c>
      <c r="H40" s="97">
        <v>6187</v>
      </c>
      <c r="I40" s="36">
        <v>5144</v>
      </c>
      <c r="J40" s="97">
        <v>11331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555</v>
      </c>
      <c r="D41" s="39">
        <v>1752</v>
      </c>
      <c r="E41" s="39">
        <v>19203</v>
      </c>
      <c r="F41" s="39">
        <v>55397</v>
      </c>
      <c r="G41" s="39">
        <v>9543</v>
      </c>
      <c r="H41" s="39">
        <v>86450</v>
      </c>
      <c r="I41" s="39">
        <v>67681</v>
      </c>
      <c r="J41" s="39">
        <v>154131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11331</v>
      </c>
      <c r="D7" s="86">
        <v>6.9314849373500404E-3</v>
      </c>
      <c r="E7" s="86">
        <v>-0.10821659058712418</v>
      </c>
      <c r="F7" s="320">
        <v>9.1262452120843163E-2</v>
      </c>
    </row>
    <row r="8" spans="2:8" ht="15" customHeight="1">
      <c r="B8" s="319" t="s">
        <v>271</v>
      </c>
      <c r="C8" s="268">
        <v>11253</v>
      </c>
      <c r="D8" s="86">
        <v>-0.2770782474624181</v>
      </c>
      <c r="E8" s="86">
        <v>-1.1767805392113861E-2</v>
      </c>
      <c r="F8" s="320">
        <v>0.11737359076244336</v>
      </c>
    </row>
    <row r="9" spans="2:8" ht="15" customHeight="1">
      <c r="B9" s="319" t="s">
        <v>272</v>
      </c>
      <c r="C9" s="268">
        <v>15566</v>
      </c>
      <c r="D9" s="86">
        <v>0.4412962962962963</v>
      </c>
      <c r="E9" s="86">
        <v>0.11856855418223633</v>
      </c>
      <c r="F9" s="320">
        <v>0.13350180978668558</v>
      </c>
    </row>
    <row r="10" spans="2:8" ht="15" customHeight="1">
      <c r="B10" s="319" t="s">
        <v>273</v>
      </c>
      <c r="C10" s="268">
        <v>10800</v>
      </c>
      <c r="D10" s="86">
        <v>-0.1835500453583308</v>
      </c>
      <c r="E10" s="86">
        <v>0.17035110533159958</v>
      </c>
      <c r="F10" s="320">
        <v>0.12602829878249433</v>
      </c>
    </row>
    <row r="11" spans="2:8" ht="15" customHeight="1">
      <c r="B11" s="319" t="s">
        <v>274</v>
      </c>
      <c r="C11" s="268">
        <v>13228</v>
      </c>
      <c r="D11" s="86">
        <v>-0.150417469492614</v>
      </c>
      <c r="E11" s="86">
        <v>-2.2898507903678533E-2</v>
      </c>
      <c r="F11" s="320">
        <v>0.11477783872737257</v>
      </c>
    </row>
    <row r="12" spans="2:8" ht="15" customHeight="1">
      <c r="B12" s="319" t="s">
        <v>275</v>
      </c>
      <c r="C12" s="268">
        <v>15570</v>
      </c>
      <c r="D12" s="86">
        <v>0.93032482023307717</v>
      </c>
      <c r="E12" s="86">
        <v>8.1775863266865922E-2</v>
      </c>
      <c r="F12" s="320">
        <v>0.10863663419520631</v>
      </c>
    </row>
    <row r="13" spans="2:8" ht="15" customHeight="1">
      <c r="B13" s="319" t="s">
        <v>276</v>
      </c>
      <c r="C13" s="268">
        <v>8066</v>
      </c>
      <c r="D13" s="86">
        <v>-0.2516236778623121</v>
      </c>
      <c r="E13" s="86">
        <v>0.16258287690977236</v>
      </c>
      <c r="F13" s="320">
        <v>8.8877073738513168E-2</v>
      </c>
    </row>
    <row r="14" spans="2:8" ht="15" customHeight="1">
      <c r="B14" s="319" t="s">
        <v>277</v>
      </c>
      <c r="C14" s="268">
        <v>10778</v>
      </c>
      <c r="D14" s="86">
        <v>-0.25323910482921086</v>
      </c>
      <c r="E14" s="86">
        <v>-0.19265917602996252</v>
      </c>
      <c r="F14" s="320">
        <v>0.59007098215548193</v>
      </c>
    </row>
    <row r="15" spans="2:8" ht="15" customHeight="1">
      <c r="B15" s="319" t="s">
        <v>278</v>
      </c>
      <c r="C15" s="268">
        <v>14433</v>
      </c>
      <c r="D15" s="86">
        <v>-0.12654320987654322</v>
      </c>
      <c r="E15" s="86">
        <v>0.22542027508914919</v>
      </c>
      <c r="F15" s="320">
        <v>0.10539130686087517</v>
      </c>
    </row>
    <row r="16" spans="2:8" ht="15" customHeight="1">
      <c r="B16" s="319" t="s">
        <v>279</v>
      </c>
      <c r="C16" s="268">
        <v>16524</v>
      </c>
      <c r="D16" s="86">
        <v>4.0095675709699755E-2</v>
      </c>
      <c r="E16" s="86">
        <v>0.50711419190076623</v>
      </c>
      <c r="F16" s="320">
        <v>7.3458429726101837E-2</v>
      </c>
    </row>
    <row r="17" spans="2:6" ht="15" customHeight="1">
      <c r="B17" s="319" t="s">
        <v>280</v>
      </c>
      <c r="C17" s="268">
        <v>15887</v>
      </c>
      <c r="D17" s="86">
        <v>0.48546049555867227</v>
      </c>
      <c r="E17" s="86">
        <v>0.27096000000000009</v>
      </c>
      <c r="F17" s="320">
        <v>2.8398516855848044E-2</v>
      </c>
    </row>
    <row r="18" spans="2:6" ht="15" customHeight="1">
      <c r="B18" s="319" t="s">
        <v>281</v>
      </c>
      <c r="C18" s="268">
        <v>10695</v>
      </c>
      <c r="D18" s="86">
        <v>-0.1582716826696049</v>
      </c>
      <c r="E18" s="86">
        <v>1.4417148819121595E-2</v>
      </c>
      <c r="F18" s="320">
        <v>-1.9975154578051324E-3</v>
      </c>
    </row>
    <row r="19" spans="2:6" ht="30" customHeight="1">
      <c r="B19" s="249" t="s">
        <v>290</v>
      </c>
      <c r="C19" s="274">
        <v>154131</v>
      </c>
      <c r="D19" s="83"/>
      <c r="E19" s="83">
        <v>9.1262452120843163E-2</v>
      </c>
      <c r="F19" s="321" t="s">
        <v>143</v>
      </c>
    </row>
    <row r="20" spans="2:6" ht="15" customHeight="1" outlineLevel="1">
      <c r="B20" s="319" t="s">
        <v>270</v>
      </c>
      <c r="C20" s="268">
        <v>12706</v>
      </c>
      <c r="D20" s="86">
        <v>0.11583384561341881</v>
      </c>
      <c r="E20" s="86">
        <v>0.19462203836028591</v>
      </c>
      <c r="F20" s="320">
        <v>-1.1951064281168211E-3</v>
      </c>
    </row>
    <row r="21" spans="2:6" ht="15" customHeight="1" outlineLevel="1">
      <c r="B21" s="319" t="s">
        <v>271</v>
      </c>
      <c r="C21" s="268">
        <v>11387</v>
      </c>
      <c r="D21" s="86">
        <v>-0.18173325668295487</v>
      </c>
      <c r="E21" s="86">
        <v>0.19548556430446196</v>
      </c>
      <c r="F21" s="320">
        <v>-2.6619666100141992E-2</v>
      </c>
    </row>
    <row r="22" spans="2:6" ht="15" customHeight="1" outlineLevel="1">
      <c r="B22" s="319" t="s">
        <v>272</v>
      </c>
      <c r="C22" s="268">
        <v>13916</v>
      </c>
      <c r="D22" s="86">
        <v>0.50801907238838317</v>
      </c>
      <c r="E22" s="86">
        <v>4.1460859152821383E-2</v>
      </c>
      <c r="F22" s="320">
        <v>-4.7536798879038833E-2</v>
      </c>
    </row>
    <row r="23" spans="2:6" ht="15" customHeight="1" outlineLevel="1">
      <c r="B23" s="319" t="s">
        <v>273</v>
      </c>
      <c r="C23" s="268">
        <v>9228</v>
      </c>
      <c r="D23" s="86">
        <v>-0.31836312601565964</v>
      </c>
      <c r="E23" s="86">
        <v>3.2615786040444128E-3</v>
      </c>
      <c r="F23" s="320">
        <v>-7.34316668134668E-2</v>
      </c>
    </row>
    <row r="24" spans="2:6" ht="15" customHeight="1" outlineLevel="1">
      <c r="B24" s="319" t="s">
        <v>274</v>
      </c>
      <c r="C24" s="268">
        <v>13538</v>
      </c>
      <c r="D24" s="86">
        <v>-5.9403876884596682E-2</v>
      </c>
      <c r="E24" s="86">
        <v>-7.1149228130360176E-2</v>
      </c>
      <c r="F24" s="320">
        <v>-8.6325454581904881E-2</v>
      </c>
    </row>
    <row r="25" spans="2:6" ht="15" customHeight="1" outlineLevel="1">
      <c r="B25" s="319" t="s">
        <v>275</v>
      </c>
      <c r="C25" s="268">
        <v>14393</v>
      </c>
      <c r="D25" s="86">
        <v>1.0745171519169789</v>
      </c>
      <c r="E25" s="86">
        <v>-8.9741968125474303E-2</v>
      </c>
      <c r="F25" s="320">
        <v>-7.640839640920094E-2</v>
      </c>
    </row>
    <row r="26" spans="2:6" ht="15" customHeight="1" outlineLevel="1">
      <c r="B26" s="319" t="s">
        <v>276</v>
      </c>
      <c r="C26" s="268">
        <v>6938</v>
      </c>
      <c r="D26" s="86">
        <v>-0.48029962546816479</v>
      </c>
      <c r="E26" s="86">
        <v>-0.24595152700793388</v>
      </c>
      <c r="F26" s="320">
        <v>-6.9732779018006341E-2</v>
      </c>
    </row>
    <row r="27" spans="2:6" ht="15" customHeight="1" outlineLevel="1">
      <c r="B27" s="319" t="s">
        <v>277</v>
      </c>
      <c r="C27" s="268">
        <v>13350</v>
      </c>
      <c r="D27" s="86">
        <v>0.13346917982679571</v>
      </c>
      <c r="E27" s="86">
        <v>0.29435718440954051</v>
      </c>
      <c r="F27" s="320">
        <v>0.39584643597195646</v>
      </c>
    </row>
    <row r="28" spans="2:6" ht="15" customHeight="1" outlineLevel="1">
      <c r="B28" s="319" t="s">
        <v>278</v>
      </c>
      <c r="C28" s="268">
        <v>11778</v>
      </c>
      <c r="D28" s="86">
        <v>7.4242977015687703E-2</v>
      </c>
      <c r="E28" s="86">
        <v>-0.12248547161376844</v>
      </c>
      <c r="F28" s="320">
        <v>-9.1697783844442604E-2</v>
      </c>
    </row>
    <row r="29" spans="2:6" ht="15" customHeight="1" outlineLevel="1">
      <c r="B29" s="319" t="s">
        <v>279</v>
      </c>
      <c r="C29" s="268">
        <v>10964</v>
      </c>
      <c r="D29" s="86">
        <v>-0.12288</v>
      </c>
      <c r="E29" s="86">
        <v>-6.2425175303574498E-2</v>
      </c>
      <c r="F29" s="320">
        <v>-9.6053803555062101E-2</v>
      </c>
    </row>
    <row r="30" spans="2:6" ht="15" customHeight="1" outlineLevel="1">
      <c r="B30" s="319" t="s">
        <v>280</v>
      </c>
      <c r="C30" s="268">
        <v>12500</v>
      </c>
      <c r="D30" s="86">
        <v>0.18562079104619178</v>
      </c>
      <c r="E30" s="86">
        <v>-6.6746304315365101E-2</v>
      </c>
      <c r="F30" s="320">
        <v>-0.10049198134304516</v>
      </c>
    </row>
    <row r="31" spans="2:6" ht="15" customHeight="1" outlineLevel="1">
      <c r="B31" s="319" t="s">
        <v>281</v>
      </c>
      <c r="C31" s="268">
        <v>10543</v>
      </c>
      <c r="D31" s="86">
        <v>-8.7438886799549032E-3</v>
      </c>
      <c r="E31" s="86">
        <v>2.58830397976062E-2</v>
      </c>
      <c r="F31" s="320">
        <v>-0.10480089977379281</v>
      </c>
    </row>
    <row r="32" spans="2:6" ht="15" customHeight="1">
      <c r="B32" s="322">
        <v>2010</v>
      </c>
      <c r="C32" s="323">
        <v>141241</v>
      </c>
      <c r="D32" s="324"/>
      <c r="E32" s="324">
        <v>-1.1951064281168211E-3</v>
      </c>
      <c r="F32" s="325">
        <v>-1.1951064281168211E-3</v>
      </c>
    </row>
    <row r="33" spans="2:6" ht="15" hidden="1" customHeight="1" outlineLevel="1">
      <c r="B33" s="319" t="s">
        <v>270</v>
      </c>
      <c r="C33" s="268">
        <v>10636</v>
      </c>
      <c r="D33" s="86">
        <v>0.11664041994750657</v>
      </c>
      <c r="E33" s="86">
        <v>-0.12841104646398427</v>
      </c>
      <c r="F33" s="320">
        <v>-0.10823968620328683</v>
      </c>
    </row>
    <row r="34" spans="2:6" ht="15" hidden="1" customHeight="1" outlineLevel="1">
      <c r="B34" s="319" t="s">
        <v>271</v>
      </c>
      <c r="C34" s="268">
        <v>9525</v>
      </c>
      <c r="D34" s="86">
        <v>-0.28715761113605748</v>
      </c>
      <c r="E34" s="86">
        <v>-0.11064425770308128</v>
      </c>
      <c r="F34" s="320">
        <v>-8.920244617148676E-2</v>
      </c>
    </row>
    <row r="35" spans="2:6" ht="15" hidden="1" customHeight="1" outlineLevel="1">
      <c r="B35" s="319" t="s">
        <v>272</v>
      </c>
      <c r="C35" s="268">
        <v>13362</v>
      </c>
      <c r="D35" s="86">
        <v>0.45270711024135679</v>
      </c>
      <c r="E35" s="86">
        <v>-0.20431132019293752</v>
      </c>
      <c r="F35" s="320">
        <v>-8.3399563832425194E-2</v>
      </c>
    </row>
    <row r="36" spans="2:6" ht="15" hidden="1" customHeight="1" outlineLevel="1">
      <c r="B36" s="319" t="s">
        <v>273</v>
      </c>
      <c r="C36" s="268">
        <v>9198</v>
      </c>
      <c r="D36" s="86">
        <v>-0.36891938250428818</v>
      </c>
      <c r="E36" s="86">
        <v>-0.18225462304409668</v>
      </c>
      <c r="F36" s="320">
        <v>-5.8730118238287776E-2</v>
      </c>
    </row>
    <row r="37" spans="2:6" ht="15" hidden="1" customHeight="1" outlineLevel="1">
      <c r="B37" s="319" t="s">
        <v>274</v>
      </c>
      <c r="C37" s="268">
        <v>14575</v>
      </c>
      <c r="D37" s="86">
        <v>-7.8231722742221094E-2</v>
      </c>
      <c r="E37" s="86">
        <v>3.4348165495706517E-2</v>
      </c>
      <c r="F37" s="320">
        <v>-4.0872965004486561E-2</v>
      </c>
    </row>
    <row r="38" spans="2:6" ht="15" hidden="1" customHeight="1" outlineLevel="1">
      <c r="B38" s="319" t="s">
        <v>275</v>
      </c>
      <c r="C38" s="268">
        <v>15812</v>
      </c>
      <c r="D38" s="86">
        <v>0.71850885773285511</v>
      </c>
      <c r="E38" s="86">
        <v>-2.7970738304542886E-2</v>
      </c>
      <c r="F38" s="320">
        <v>-4.1542435614044138E-2</v>
      </c>
    </row>
    <row r="39" spans="2:6" ht="15" hidden="1" customHeight="1" outlineLevel="1">
      <c r="B39" s="319" t="s">
        <v>276</v>
      </c>
      <c r="C39" s="268">
        <v>9201</v>
      </c>
      <c r="D39" s="86">
        <v>-0.10791157649796393</v>
      </c>
      <c r="E39" s="86">
        <v>-0.13508178228990408</v>
      </c>
      <c r="F39" s="320">
        <v>-4.651014581421431E-2</v>
      </c>
    </row>
    <row r="40" spans="2:6" ht="15" hidden="1" customHeight="1" outlineLevel="1">
      <c r="B40" s="319" t="s">
        <v>277</v>
      </c>
      <c r="C40" s="268">
        <v>10314</v>
      </c>
      <c r="D40" s="86">
        <v>-0.23156012516763522</v>
      </c>
      <c r="E40" s="86">
        <v>-0.11422191686705596</v>
      </c>
      <c r="F40" s="320">
        <v>-2.8567202382100754E-2</v>
      </c>
    </row>
    <row r="41" spans="2:6" ht="15" hidden="1" customHeight="1" outlineLevel="1">
      <c r="B41" s="319" t="s">
        <v>278</v>
      </c>
      <c r="C41" s="268">
        <v>13422</v>
      </c>
      <c r="D41" s="86">
        <v>0.14776808619805029</v>
      </c>
      <c r="E41" s="86">
        <v>-0.15981220657276995</v>
      </c>
      <c r="F41" s="320">
        <v>-1.0378038563700231E-2</v>
      </c>
    </row>
    <row r="42" spans="2:6" ht="15" hidden="1" customHeight="1" outlineLevel="1">
      <c r="B42" s="319" t="s">
        <v>279</v>
      </c>
      <c r="C42" s="268">
        <v>11694</v>
      </c>
      <c r="D42" s="86">
        <v>-0.12692250261311036</v>
      </c>
      <c r="E42" s="86">
        <v>-0.11876412961567451</v>
      </c>
      <c r="F42" s="320">
        <v>2.7284360723781376E-2</v>
      </c>
    </row>
    <row r="43" spans="2:6" ht="15" hidden="1" customHeight="1" outlineLevel="1">
      <c r="B43" s="319" t="s">
        <v>280</v>
      </c>
      <c r="C43" s="268">
        <v>13394</v>
      </c>
      <c r="D43" s="86">
        <v>0.30329862800428142</v>
      </c>
      <c r="E43" s="86">
        <v>-0.1156741053743563</v>
      </c>
      <c r="F43" s="320">
        <v>3.7575741504355609E-2</v>
      </c>
    </row>
    <row r="44" spans="2:6" ht="15" hidden="1" customHeight="1" outlineLevel="1">
      <c r="B44" s="319" t="s">
        <v>281</v>
      </c>
      <c r="C44" s="268">
        <v>10277</v>
      </c>
      <c r="D44" s="86">
        <v>-0.15783004179300175</v>
      </c>
      <c r="E44" s="86">
        <v>-2.9464538672206997E-2</v>
      </c>
      <c r="F44" s="320">
        <v>7.1393755585041463E-2</v>
      </c>
    </row>
    <row r="45" spans="2:6" ht="15" customHeight="1" collapsed="1">
      <c r="B45" s="326">
        <v>2009</v>
      </c>
      <c r="C45" s="271">
        <v>141410</v>
      </c>
      <c r="D45" s="272"/>
      <c r="E45" s="272">
        <v>-0.10823968620328683</v>
      </c>
      <c r="F45" s="327">
        <v>-0.10823968620328683</v>
      </c>
    </row>
    <row r="46" spans="2:6" ht="15" hidden="1" customHeight="1" outlineLevel="1">
      <c r="B46" s="319" t="s">
        <v>270</v>
      </c>
      <c r="C46" s="268">
        <v>12203</v>
      </c>
      <c r="D46" s="86">
        <v>0.13940242763772176</v>
      </c>
      <c r="E46" s="86">
        <v>0.15024978791592036</v>
      </c>
      <c r="F46" s="320">
        <v>7.1974690218824078E-2</v>
      </c>
    </row>
    <row r="47" spans="2:6" ht="15" hidden="1" customHeight="1" outlineLevel="1">
      <c r="B47" s="319" t="s">
        <v>271</v>
      </c>
      <c r="C47" s="268">
        <v>10710</v>
      </c>
      <c r="D47" s="86">
        <v>-0.36223426427678201</v>
      </c>
      <c r="E47" s="86">
        <v>-2.7159596693614341E-2</v>
      </c>
      <c r="F47" s="320">
        <v>5.99308593961001E-2</v>
      </c>
    </row>
    <row r="48" spans="2:6" ht="15" hidden="1" customHeight="1" outlineLevel="1">
      <c r="B48" s="319" t="s">
        <v>272</v>
      </c>
      <c r="C48" s="268">
        <v>16793</v>
      </c>
      <c r="D48" s="86">
        <v>0.4929765291607397</v>
      </c>
      <c r="E48" s="86">
        <v>2.9235106643785258E-2</v>
      </c>
      <c r="F48" s="320">
        <v>7.0821163286287181E-2</v>
      </c>
    </row>
    <row r="49" spans="2:6" ht="15" hidden="1" customHeight="1" outlineLevel="1">
      <c r="B49" s="319" t="s">
        <v>273</v>
      </c>
      <c r="C49" s="268">
        <v>11248</v>
      </c>
      <c r="D49" s="86">
        <v>-0.20175998864523453</v>
      </c>
      <c r="E49" s="86">
        <v>7.4718134913051681E-2</v>
      </c>
      <c r="F49" s="320">
        <v>6.601310744296085E-2</v>
      </c>
    </row>
    <row r="50" spans="2:6" ht="15" hidden="1" customHeight="1" outlineLevel="1">
      <c r="B50" s="319" t="s">
        <v>274</v>
      </c>
      <c r="C50" s="268">
        <v>14091</v>
      </c>
      <c r="D50" s="86">
        <v>-0.13376775066084712</v>
      </c>
      <c r="E50" s="86">
        <v>2.8915662650602414E-2</v>
      </c>
      <c r="F50" s="320">
        <v>4.963603826643892E-2</v>
      </c>
    </row>
    <row r="51" spans="2:6" ht="15" hidden="1" customHeight="1" outlineLevel="1">
      <c r="B51" s="319" t="s">
        <v>275</v>
      </c>
      <c r="C51" s="268">
        <v>16267</v>
      </c>
      <c r="D51" s="86">
        <v>0.52914081594284645</v>
      </c>
      <c r="E51" s="86">
        <v>-7.3369410424380499E-2</v>
      </c>
      <c r="F51" s="320">
        <v>5.2295625126783429E-2</v>
      </c>
    </row>
    <row r="52" spans="2:6" ht="15" hidden="1" customHeight="1" outlineLevel="1">
      <c r="B52" s="319" t="s">
        <v>276</v>
      </c>
      <c r="C52" s="268">
        <v>10638</v>
      </c>
      <c r="D52" s="86">
        <v>-8.6396427344555132E-2</v>
      </c>
      <c r="E52" s="86">
        <v>0.15392124959323139</v>
      </c>
      <c r="F52" s="320">
        <v>6.3507340282766833E-2</v>
      </c>
    </row>
    <row r="53" spans="2:6" ht="15" hidden="1" customHeight="1" outlineLevel="1">
      <c r="B53" s="319" t="s">
        <v>277</v>
      </c>
      <c r="C53" s="268">
        <v>11644</v>
      </c>
      <c r="D53" s="86">
        <v>-0.27111111111111114</v>
      </c>
      <c r="E53" s="86">
        <v>0.14945705824284294</v>
      </c>
      <c r="F53" s="320">
        <v>5.0018232648596062E-2</v>
      </c>
    </row>
    <row r="54" spans="2:6" ht="15" hidden="1" customHeight="1" outlineLevel="1">
      <c r="B54" s="319" t="s">
        <v>278</v>
      </c>
      <c r="C54" s="268">
        <v>15975</v>
      </c>
      <c r="D54" s="86">
        <v>0.20384325546345139</v>
      </c>
      <c r="E54" s="86">
        <v>0.24658603199375739</v>
      </c>
      <c r="F54" s="320">
        <v>2.2783279862370387E-2</v>
      </c>
    </row>
    <row r="55" spans="2:6" ht="15" hidden="1" customHeight="1" outlineLevel="1">
      <c r="B55" s="319" t="s">
        <v>279</v>
      </c>
      <c r="C55" s="268">
        <v>13270</v>
      </c>
      <c r="D55" s="86">
        <v>-0.12386108543509837</v>
      </c>
      <c r="E55" s="86">
        <v>-1.7302339577220938E-3</v>
      </c>
      <c r="F55" s="320">
        <v>7.744220232527077E-3</v>
      </c>
    </row>
    <row r="56" spans="2:6" ht="15" hidden="1" customHeight="1" outlineLevel="1">
      <c r="B56" s="319" t="s">
        <v>280</v>
      </c>
      <c r="C56" s="268">
        <v>15146</v>
      </c>
      <c r="D56" s="86">
        <v>0.43035225233733121</v>
      </c>
      <c r="E56" s="86">
        <v>0.26006655574043269</v>
      </c>
      <c r="F56" s="320">
        <v>1.3348560679856236E-2</v>
      </c>
    </row>
    <row r="57" spans="2:6" ht="15" hidden="1" customHeight="1" outlineLevel="1">
      <c r="B57" s="319" t="s">
        <v>281</v>
      </c>
      <c r="C57" s="268">
        <v>10589</v>
      </c>
      <c r="D57" s="86">
        <v>-1.8851918182675176E-3</v>
      </c>
      <c r="E57" s="86">
        <v>-1.9537037037037019E-2</v>
      </c>
      <c r="F57" s="320">
        <v>-1.2375724591654591E-2</v>
      </c>
    </row>
    <row r="58" spans="2:6" ht="15" customHeight="1" collapsed="1">
      <c r="B58" s="326">
        <v>2008</v>
      </c>
      <c r="C58" s="271">
        <v>158574</v>
      </c>
      <c r="D58" s="272"/>
      <c r="E58" s="272">
        <v>7.1974690218824078E-2</v>
      </c>
      <c r="F58" s="327">
        <v>7.1974690218824078E-2</v>
      </c>
    </row>
    <row r="59" spans="2:6" ht="15" hidden="1" customHeight="1" outlineLevel="1">
      <c r="B59" s="319" t="s">
        <v>270</v>
      </c>
      <c r="C59" s="268">
        <v>10609</v>
      </c>
      <c r="D59" s="86">
        <v>-3.6333908620219818E-2</v>
      </c>
      <c r="E59" s="86">
        <v>-1.6410161320229877E-2</v>
      </c>
      <c r="F59" s="320">
        <v>-1.6671652208595122E-2</v>
      </c>
    </row>
    <row r="60" spans="2:6" ht="15" hidden="1" customHeight="1" outlineLevel="1">
      <c r="B60" s="319" t="s">
        <v>271</v>
      </c>
      <c r="C60" s="268">
        <v>11009</v>
      </c>
      <c r="D60" s="86">
        <v>-0.32526354498651633</v>
      </c>
      <c r="E60" s="86">
        <v>0.1254344714782254</v>
      </c>
      <c r="F60" s="320">
        <v>-1.882792521829002E-2</v>
      </c>
    </row>
    <row r="61" spans="2:6" ht="15" hidden="1" customHeight="1" outlineLevel="1">
      <c r="B61" s="319" t="s">
        <v>272</v>
      </c>
      <c r="C61" s="268">
        <v>16316</v>
      </c>
      <c r="D61" s="86">
        <v>0.55895279954137211</v>
      </c>
      <c r="E61" s="86">
        <v>-1.3005867763595691E-2</v>
      </c>
      <c r="F61" s="320">
        <v>-2.734328437280642E-2</v>
      </c>
    </row>
    <row r="62" spans="2:6" ht="15" hidden="1" customHeight="1" outlineLevel="1">
      <c r="B62" s="319" t="s">
        <v>273</v>
      </c>
      <c r="C62" s="268">
        <v>10466</v>
      </c>
      <c r="D62" s="86">
        <v>-0.23577948156261408</v>
      </c>
      <c r="E62" s="86">
        <v>-0.12899467376830898</v>
      </c>
      <c r="F62" s="320">
        <v>-1.7762700998985026E-2</v>
      </c>
    </row>
    <row r="63" spans="2:6" ht="15" hidden="1" customHeight="1" outlineLevel="1">
      <c r="B63" s="319" t="s">
        <v>274</v>
      </c>
      <c r="C63" s="268">
        <v>13695</v>
      </c>
      <c r="D63" s="86">
        <v>-0.21988037596126458</v>
      </c>
      <c r="E63" s="86">
        <v>5.8100903963532513E-2</v>
      </c>
      <c r="F63" s="320">
        <v>-5.7258291080817258E-3</v>
      </c>
    </row>
    <row r="64" spans="2:6" ht="15" hidden="1" customHeight="1" outlineLevel="1">
      <c r="B64" s="319" t="s">
        <v>275</v>
      </c>
      <c r="C64" s="268">
        <v>17555</v>
      </c>
      <c r="D64" s="86">
        <v>0.90421954658856707</v>
      </c>
      <c r="E64" s="86">
        <v>2.0224327308653534E-2</v>
      </c>
      <c r="F64" s="320">
        <v>-6.469469879680001E-3</v>
      </c>
    </row>
    <row r="65" spans="2:6" ht="15" hidden="1" customHeight="1" outlineLevel="1">
      <c r="B65" s="319" t="s">
        <v>276</v>
      </c>
      <c r="C65" s="268">
        <v>9219</v>
      </c>
      <c r="D65" s="86">
        <v>-8.9930898321816388E-2</v>
      </c>
      <c r="E65" s="86">
        <v>-5.5720577691283468E-2</v>
      </c>
      <c r="F65" s="320">
        <v>1.810679142687599E-2</v>
      </c>
    </row>
    <row r="66" spans="2:6" ht="15" hidden="1" customHeight="1" outlineLevel="1">
      <c r="B66" s="319" t="s">
        <v>277</v>
      </c>
      <c r="C66" s="268">
        <v>10130</v>
      </c>
      <c r="D66" s="86">
        <v>-0.2095200936402653</v>
      </c>
      <c r="E66" s="86">
        <v>-0.19558484872548243</v>
      </c>
      <c r="F66" s="320">
        <v>3.7496321829416868E-2</v>
      </c>
    </row>
    <row r="67" spans="2:6" ht="15" hidden="1" customHeight="1" outlineLevel="1">
      <c r="B67" s="319" t="s">
        <v>278</v>
      </c>
      <c r="C67" s="268">
        <v>12815</v>
      </c>
      <c r="D67" s="86">
        <v>-3.5958775295268183E-2</v>
      </c>
      <c r="E67" s="86">
        <v>7.454301526077467E-2</v>
      </c>
      <c r="F67" s="320">
        <v>6.695156695156701E-2</v>
      </c>
    </row>
    <row r="68" spans="2:6" ht="15" hidden="1" customHeight="1" outlineLevel="1">
      <c r="B68" s="319" t="s">
        <v>279</v>
      </c>
      <c r="C68" s="268">
        <v>13293</v>
      </c>
      <c r="D68" s="86">
        <v>0.10590682196339435</v>
      </c>
      <c r="E68" s="86">
        <v>6.4461883408071685E-2</v>
      </c>
      <c r="F68" s="320">
        <v>6.4536550321153463E-2</v>
      </c>
    </row>
    <row r="69" spans="2:6" ht="15" hidden="1" customHeight="1" outlineLevel="1">
      <c r="B69" s="319" t="s">
        <v>280</v>
      </c>
      <c r="C69" s="268">
        <v>12020</v>
      </c>
      <c r="D69" s="86">
        <v>0.11296296296296296</v>
      </c>
      <c r="E69" s="86">
        <v>-5.5922086082312306E-2</v>
      </c>
      <c r="F69" s="320">
        <v>6.9806384844259828E-2</v>
      </c>
    </row>
    <row r="70" spans="2:6" ht="15" hidden="1" customHeight="1" outlineLevel="1">
      <c r="B70" s="319" t="s">
        <v>281</v>
      </c>
      <c r="C70" s="268">
        <v>10800</v>
      </c>
      <c r="D70" s="86">
        <v>1.2979788614870813E-3</v>
      </c>
      <c r="E70" s="86">
        <v>-7.4391498114501187E-2</v>
      </c>
      <c r="F70" s="320">
        <v>7.93684013018785E-2</v>
      </c>
    </row>
    <row r="71" spans="2:6" ht="15" customHeight="1" collapsed="1">
      <c r="B71" s="326">
        <v>2007</v>
      </c>
      <c r="C71" s="271">
        <v>147927</v>
      </c>
      <c r="D71" s="272"/>
      <c r="E71" s="272">
        <v>-1.6671652208595122E-2</v>
      </c>
      <c r="F71" s="327">
        <v>-1.6671652208595122E-2</v>
      </c>
    </row>
    <row r="72" spans="2:6" ht="15" hidden="1" customHeight="1" outlineLevel="1">
      <c r="B72" s="319" t="s">
        <v>270</v>
      </c>
      <c r="C72" s="268">
        <v>10786</v>
      </c>
      <c r="D72" s="86">
        <v>0.10263749744428542</v>
      </c>
      <c r="E72" s="86">
        <v>-4.5233247764893347E-2</v>
      </c>
      <c r="F72" s="320">
        <v>7.2123436553469089E-2</v>
      </c>
    </row>
    <row r="73" spans="2:6" ht="15" hidden="1" customHeight="1" outlineLevel="1">
      <c r="B73" s="319" t="s">
        <v>271</v>
      </c>
      <c r="C73" s="268">
        <v>9782</v>
      </c>
      <c r="D73" s="86">
        <v>-0.40826326296049847</v>
      </c>
      <c r="E73" s="86">
        <v>-6.0963218857955637E-3</v>
      </c>
      <c r="F73" s="320">
        <v>7.6432666799783222E-2</v>
      </c>
    </row>
    <row r="74" spans="2:6" ht="15" hidden="1" customHeight="1" outlineLevel="1">
      <c r="B74" s="319" t="s">
        <v>272</v>
      </c>
      <c r="C74" s="268">
        <v>16531</v>
      </c>
      <c r="D74" s="86">
        <v>0.37574900133155792</v>
      </c>
      <c r="E74" s="86">
        <v>8.2084178830922339E-2</v>
      </c>
      <c r="F74" s="320">
        <v>6.8955509149470906E-2</v>
      </c>
    </row>
    <row r="75" spans="2:6" ht="15" hidden="1" customHeight="1" outlineLevel="1">
      <c r="B75" s="319" t="s">
        <v>273</v>
      </c>
      <c r="C75" s="268">
        <v>12016</v>
      </c>
      <c r="D75" s="86">
        <v>-7.1621726029514027E-2</v>
      </c>
      <c r="E75" s="86">
        <v>2.1594966842373831E-2</v>
      </c>
      <c r="F75" s="320">
        <v>6.1988071852550508E-2</v>
      </c>
    </row>
    <row r="76" spans="2:6" ht="15" hidden="1" customHeight="1" outlineLevel="1">
      <c r="B76" s="319" t="s">
        <v>274</v>
      </c>
      <c r="C76" s="268">
        <v>12943</v>
      </c>
      <c r="D76" s="86">
        <v>-0.24780612541407568</v>
      </c>
      <c r="E76" s="86">
        <v>5.2447552447552503E-2</v>
      </c>
      <c r="F76" s="320">
        <v>7.3625095155336551E-2</v>
      </c>
    </row>
    <row r="77" spans="2:6" ht="15" hidden="1" customHeight="1" outlineLevel="1">
      <c r="B77" s="319" t="s">
        <v>275</v>
      </c>
      <c r="C77" s="268">
        <v>17207</v>
      </c>
      <c r="D77" s="86">
        <v>0.76247055208440029</v>
      </c>
      <c r="E77" s="86">
        <v>0.29648884870403869</v>
      </c>
      <c r="F77" s="320">
        <v>6.9430773983576222E-2</v>
      </c>
    </row>
    <row r="78" spans="2:6" ht="15" hidden="1" customHeight="1" outlineLevel="1">
      <c r="B78" s="319" t="s">
        <v>276</v>
      </c>
      <c r="C78" s="268">
        <v>9763</v>
      </c>
      <c r="D78" s="86">
        <v>-0.22472802350512189</v>
      </c>
      <c r="E78" s="86">
        <v>0.28816466552315601</v>
      </c>
      <c r="F78" s="320">
        <v>3.1856113468713421E-2</v>
      </c>
    </row>
    <row r="79" spans="2:6" ht="15" hidden="1" customHeight="1" outlineLevel="1">
      <c r="B79" s="319" t="s">
        <v>277</v>
      </c>
      <c r="C79" s="268">
        <v>12593</v>
      </c>
      <c r="D79" s="86">
        <v>5.5928224048297837E-2</v>
      </c>
      <c r="E79" s="86">
        <v>0.14889152449594012</v>
      </c>
      <c r="F79" s="320">
        <v>9.8198746338771237E-3</v>
      </c>
    </row>
    <row r="80" spans="2:6" ht="15" hidden="1" customHeight="1" outlineLevel="1">
      <c r="B80" s="319" t="s">
        <v>278</v>
      </c>
      <c r="C80" s="268">
        <v>11926</v>
      </c>
      <c r="D80" s="86">
        <v>-4.5003203074951953E-2</v>
      </c>
      <c r="E80" s="86">
        <v>4.5131890281307596E-2</v>
      </c>
      <c r="F80" s="320">
        <v>-2.6506075192433975E-3</v>
      </c>
    </row>
    <row r="81" spans="2:6" ht="15" hidden="1" customHeight="1" outlineLevel="1">
      <c r="B81" s="319" t="s">
        <v>279</v>
      </c>
      <c r="C81" s="268">
        <v>12488</v>
      </c>
      <c r="D81" s="86">
        <v>-1.9164310398994661E-2</v>
      </c>
      <c r="E81" s="86">
        <v>0.13085212351716025</v>
      </c>
      <c r="F81" s="320">
        <v>-2.9684998067472823E-2</v>
      </c>
    </row>
    <row r="82" spans="2:6" ht="15" hidden="1" customHeight="1" outlineLevel="1">
      <c r="B82" s="319" t="s">
        <v>280</v>
      </c>
      <c r="C82" s="268">
        <v>12732</v>
      </c>
      <c r="D82" s="86">
        <v>9.1189578333904703E-2</v>
      </c>
      <c r="E82" s="86">
        <v>4.7125585985689611E-2</v>
      </c>
      <c r="F82" s="320">
        <v>-5.7616373967991685E-2</v>
      </c>
    </row>
    <row r="83" spans="2:6" ht="15" hidden="1" customHeight="1" outlineLevel="1">
      <c r="B83" s="319" t="s">
        <v>281</v>
      </c>
      <c r="C83" s="268">
        <v>11668</v>
      </c>
      <c r="D83" s="86">
        <v>3.2840577144374716E-2</v>
      </c>
      <c r="E83" s="86">
        <v>-0.1301625167735202</v>
      </c>
      <c r="F83" s="320">
        <v>-7.6736004690644011E-2</v>
      </c>
    </row>
    <row r="84" spans="2:6" ht="15" customHeight="1" collapsed="1">
      <c r="B84" s="326">
        <v>2006</v>
      </c>
      <c r="C84" s="271">
        <v>150435</v>
      </c>
      <c r="D84" s="272"/>
      <c r="E84" s="272">
        <v>7.2123436553469089E-2</v>
      </c>
      <c r="F84" s="327">
        <v>7.2123436553469089E-2</v>
      </c>
    </row>
    <row r="85" spans="2:6" ht="15" hidden="1" customHeight="1" outlineLevel="1">
      <c r="B85" s="319" t="s">
        <v>270</v>
      </c>
      <c r="C85" s="268">
        <v>11297</v>
      </c>
      <c r="D85" s="86">
        <v>0.14783580573054259</v>
      </c>
      <c r="E85" s="86">
        <v>7.7609277430865653E-3</v>
      </c>
      <c r="F85" s="320">
        <v>-6.323646244333625E-2</v>
      </c>
    </row>
    <row r="86" spans="2:6" ht="15" hidden="1" customHeight="1" outlineLevel="1">
      <c r="B86" s="319" t="s">
        <v>271</v>
      </c>
      <c r="C86" s="268">
        <v>9842</v>
      </c>
      <c r="D86" s="86">
        <v>-0.35576356614518556</v>
      </c>
      <c r="E86" s="86">
        <v>-9.5321261145325908E-2</v>
      </c>
      <c r="F86" s="320">
        <v>-6.6764275256222527E-2</v>
      </c>
    </row>
    <row r="87" spans="2:6" ht="15" hidden="1" customHeight="1" outlineLevel="1">
      <c r="B87" s="319" t="s">
        <v>272</v>
      </c>
      <c r="C87" s="268">
        <v>15277</v>
      </c>
      <c r="D87" s="86">
        <v>0.29884373405883352</v>
      </c>
      <c r="E87" s="86">
        <v>1.6907408640085109E-2</v>
      </c>
      <c r="F87" s="320">
        <v>-4.9635704338582998E-2</v>
      </c>
    </row>
    <row r="88" spans="2:6" ht="15" hidden="1" customHeight="1" outlineLevel="1">
      <c r="B88" s="319" t="s">
        <v>273</v>
      </c>
      <c r="C88" s="268">
        <v>11762</v>
      </c>
      <c r="D88" s="86">
        <v>-4.3584322654090096E-2</v>
      </c>
      <c r="E88" s="86">
        <v>0.17655296588976688</v>
      </c>
      <c r="F88" s="320">
        <v>-5.3725413878953354E-2</v>
      </c>
    </row>
    <row r="89" spans="2:6" ht="15" hidden="1" customHeight="1" outlineLevel="1">
      <c r="B89" s="319" t="s">
        <v>274</v>
      </c>
      <c r="C89" s="268">
        <v>12298</v>
      </c>
      <c r="D89" s="86">
        <v>-7.3387582881253771E-2</v>
      </c>
      <c r="E89" s="86">
        <v>4.6564823135364364E-3</v>
      </c>
      <c r="F89" s="320">
        <v>-7.3120727413117148E-2</v>
      </c>
    </row>
    <row r="90" spans="2:6" ht="15" hidden="1" customHeight="1" outlineLevel="1">
      <c r="B90" s="319" t="s">
        <v>275</v>
      </c>
      <c r="C90" s="268">
        <v>13272</v>
      </c>
      <c r="D90" s="86">
        <v>0.75115450587148702</v>
      </c>
      <c r="E90" s="86">
        <v>-8.6390858401596993E-2</v>
      </c>
      <c r="F90" s="320">
        <v>-7.6591877081481297E-2</v>
      </c>
    </row>
    <row r="91" spans="2:6" ht="15" hidden="1" customHeight="1" outlineLevel="1">
      <c r="B91" s="319" t="s">
        <v>276</v>
      </c>
      <c r="C91" s="268">
        <v>7579</v>
      </c>
      <c r="D91" s="86">
        <v>-0.30854849010126811</v>
      </c>
      <c r="E91" s="86">
        <v>-0.10635538261997401</v>
      </c>
      <c r="F91" s="320">
        <v>-7.4247897276346619E-2</v>
      </c>
    </row>
    <row r="92" spans="2:6" ht="15" hidden="1" customHeight="1" outlineLevel="1">
      <c r="B92" s="319" t="s">
        <v>277</v>
      </c>
      <c r="C92" s="268">
        <v>10961</v>
      </c>
      <c r="D92" s="86">
        <v>-3.9435632284637631E-2</v>
      </c>
      <c r="E92" s="86">
        <v>-1.181031373963215E-2</v>
      </c>
      <c r="F92" s="320">
        <v>-8.1548578260643545E-2</v>
      </c>
    </row>
    <row r="93" spans="2:6" ht="15" hidden="1" customHeight="1" outlineLevel="1">
      <c r="B93" s="319" t="s">
        <v>278</v>
      </c>
      <c r="C93" s="268">
        <v>11411</v>
      </c>
      <c r="D93" s="86">
        <v>3.3324277823055332E-2</v>
      </c>
      <c r="E93" s="86">
        <v>-0.23013088652003777</v>
      </c>
      <c r="F93" s="320">
        <v>-9.8964436745299866E-2</v>
      </c>
    </row>
    <row r="94" spans="2:6" ht="15" hidden="1" customHeight="1" outlineLevel="1">
      <c r="B94" s="319" t="s">
        <v>279</v>
      </c>
      <c r="C94" s="268">
        <v>11043</v>
      </c>
      <c r="D94" s="86">
        <v>-9.1783863804589194E-2</v>
      </c>
      <c r="E94" s="86">
        <v>-0.20001448855404236</v>
      </c>
      <c r="F94" s="320">
        <v>-7.1260536521265294E-2</v>
      </c>
    </row>
    <row r="95" spans="2:6" ht="15" hidden="1" customHeight="1" outlineLevel="1">
      <c r="B95" s="319" t="s">
        <v>280</v>
      </c>
      <c r="C95" s="268">
        <v>12159</v>
      </c>
      <c r="D95" s="86">
        <v>-9.3558968242135082E-2</v>
      </c>
      <c r="E95" s="86">
        <v>-0.16696355165798848</v>
      </c>
      <c r="F95" s="320">
        <v>-5.0165008009160683E-2</v>
      </c>
    </row>
    <row r="96" spans="2:6" ht="15" hidden="1" customHeight="1" outlineLevel="1">
      <c r="B96" s="319" t="s">
        <v>281</v>
      </c>
      <c r="C96" s="268">
        <v>13414</v>
      </c>
      <c r="D96" s="86">
        <v>0.19661016949152543</v>
      </c>
      <c r="E96" s="86">
        <v>2.2798322531452531E-2</v>
      </c>
      <c r="F96" s="320">
        <v>-3.7212852899856985E-2</v>
      </c>
    </row>
    <row r="97" spans="2:6" ht="15" customHeight="1" collapsed="1">
      <c r="B97" s="326">
        <v>2005</v>
      </c>
      <c r="C97" s="271">
        <v>140315</v>
      </c>
      <c r="D97" s="272"/>
      <c r="E97" s="272">
        <v>-6.323646244333625E-2</v>
      </c>
      <c r="F97" s="327">
        <v>-6.323646244333625E-2</v>
      </c>
    </row>
    <row r="98" spans="2:6" ht="15" hidden="1" customHeight="1" outlineLevel="1">
      <c r="B98" s="319" t="s">
        <v>270</v>
      </c>
      <c r="C98" s="268">
        <v>11210</v>
      </c>
      <c r="D98" s="86">
        <v>3.0425590587370162E-2</v>
      </c>
      <c r="E98" s="86">
        <v>-4.0486176495763027E-2</v>
      </c>
      <c r="F98" s="320">
        <v>-4.4555150154364287E-2</v>
      </c>
    </row>
    <row r="99" spans="2:6" ht="15" hidden="1" customHeight="1" outlineLevel="1">
      <c r="B99" s="319" t="s">
        <v>271</v>
      </c>
      <c r="C99" s="268">
        <v>10879</v>
      </c>
      <c r="D99" s="86">
        <v>-0.27584370631698063</v>
      </c>
      <c r="E99" s="86">
        <v>0.17458432304038007</v>
      </c>
      <c r="F99" s="320">
        <v>-4.855979585763226E-2</v>
      </c>
    </row>
    <row r="100" spans="2:6" ht="15" hidden="1" customHeight="1" outlineLevel="1">
      <c r="B100" s="319" t="s">
        <v>272</v>
      </c>
      <c r="C100" s="268">
        <v>15023</v>
      </c>
      <c r="D100" s="86">
        <v>0.50275082524757431</v>
      </c>
      <c r="E100" s="86">
        <v>-2.4290446190816439E-2</v>
      </c>
      <c r="F100" s="320">
        <v>-7.8628632351482652E-2</v>
      </c>
    </row>
    <row r="101" spans="2:6" ht="15" hidden="1" customHeight="1" outlineLevel="1">
      <c r="B101" s="319" t="s">
        <v>273</v>
      </c>
      <c r="C101" s="268">
        <v>9997</v>
      </c>
      <c r="D101" s="86">
        <v>-0.18331835634343599</v>
      </c>
      <c r="E101" s="86">
        <v>-0.10828650432610831</v>
      </c>
      <c r="F101" s="320">
        <v>-6.9132455460883091E-2</v>
      </c>
    </row>
    <row r="102" spans="2:6" ht="15" hidden="1" customHeight="1" outlineLevel="1">
      <c r="B102" s="319" t="s">
        <v>274</v>
      </c>
      <c r="C102" s="268">
        <v>12241</v>
      </c>
      <c r="D102" s="86">
        <v>-0.15736215323191299</v>
      </c>
      <c r="E102" s="86">
        <v>-3.9469554300062826E-2</v>
      </c>
      <c r="F102" s="320">
        <v>-6.1935685295035903E-2</v>
      </c>
    </row>
    <row r="103" spans="2:6" ht="15" hidden="1" customHeight="1" outlineLevel="1">
      <c r="B103" s="319" t="s">
        <v>275</v>
      </c>
      <c r="C103" s="268">
        <v>14527</v>
      </c>
      <c r="D103" s="86">
        <v>0.71288763117556897</v>
      </c>
      <c r="E103" s="86">
        <v>-6.2834655828656216E-2</v>
      </c>
      <c r="F103" s="320">
        <v>-6.6552721372793111E-2</v>
      </c>
    </row>
    <row r="104" spans="2:6" ht="15" hidden="1" customHeight="1" outlineLevel="1">
      <c r="B104" s="319" t="s">
        <v>276</v>
      </c>
      <c r="C104" s="268">
        <v>8481</v>
      </c>
      <c r="D104" s="86">
        <v>-0.23539487919221061</v>
      </c>
      <c r="E104" s="86">
        <v>-0.20508013871965503</v>
      </c>
      <c r="F104" s="320">
        <v>-7.7084055749213731E-2</v>
      </c>
    </row>
    <row r="105" spans="2:6" ht="15" hidden="1" customHeight="1" outlineLevel="1">
      <c r="B105" s="319" t="s">
        <v>277</v>
      </c>
      <c r="C105" s="268">
        <v>11092</v>
      </c>
      <c r="D105" s="86">
        <v>-0.2516529483200648</v>
      </c>
      <c r="E105" s="86">
        <v>-0.21953278919223196</v>
      </c>
      <c r="F105" s="320">
        <v>-5.6217535553742981E-2</v>
      </c>
    </row>
    <row r="106" spans="2:6" ht="15" hidden="1" customHeight="1" outlineLevel="1">
      <c r="B106" s="319" t="s">
        <v>278</v>
      </c>
      <c r="C106" s="268">
        <v>14822</v>
      </c>
      <c r="D106" s="86">
        <v>7.3746740075340475E-2</v>
      </c>
      <c r="E106" s="86">
        <v>7.3202519730649396E-2</v>
      </c>
      <c r="F106" s="320">
        <v>-3.2067957933151647E-2</v>
      </c>
    </row>
    <row r="107" spans="2:6" ht="15" hidden="1" customHeight="1" outlineLevel="1">
      <c r="B107" s="319" t="s">
        <v>279</v>
      </c>
      <c r="C107" s="268">
        <v>13804</v>
      </c>
      <c r="D107" s="86">
        <v>-5.42614414908194E-2</v>
      </c>
      <c r="E107" s="86">
        <v>4.2125924807489001E-2</v>
      </c>
      <c r="F107" s="320">
        <v>-4.2009014651879673E-2</v>
      </c>
    </row>
    <row r="108" spans="2:6" ht="15" hidden="1" customHeight="1" outlineLevel="1">
      <c r="B108" s="319" t="s">
        <v>280</v>
      </c>
      <c r="C108" s="268">
        <v>14596</v>
      </c>
      <c r="D108" s="86">
        <v>0.11292413267251239</v>
      </c>
      <c r="E108" s="86">
        <v>-2.9263101888800214E-2</v>
      </c>
      <c r="F108" s="320">
        <v>-5.1481535720387606E-2</v>
      </c>
    </row>
    <row r="109" spans="2:6" ht="15" hidden="1" customHeight="1" outlineLevel="1">
      <c r="B109" s="319" t="s">
        <v>281</v>
      </c>
      <c r="C109" s="268">
        <v>13115</v>
      </c>
      <c r="D109" s="86">
        <v>0.1225712573825215</v>
      </c>
      <c r="E109" s="86">
        <v>-6.3214285714285667E-2</v>
      </c>
      <c r="F109" s="320">
        <v>-3.9092887214986272E-2</v>
      </c>
    </row>
    <row r="110" spans="2:6" ht="15" customHeight="1" collapsed="1">
      <c r="B110" s="326">
        <v>2004</v>
      </c>
      <c r="C110" s="271">
        <v>149787</v>
      </c>
      <c r="D110" s="272"/>
      <c r="E110" s="272">
        <v>-4.4555150154364287E-2</v>
      </c>
      <c r="F110" s="327">
        <v>-4.4555150154364287E-2</v>
      </c>
    </row>
    <row r="111" spans="2:6" ht="15" hidden="1" customHeight="1" outlineLevel="1">
      <c r="B111" s="319" t="s">
        <v>270</v>
      </c>
      <c r="C111" s="268">
        <v>11683</v>
      </c>
      <c r="D111" s="86">
        <v>0.26139062837400129</v>
      </c>
      <c r="E111" s="86">
        <v>-9.0109034267912724E-2</v>
      </c>
      <c r="F111" s="320">
        <v>-1.6079430629997393E-2</v>
      </c>
    </row>
    <row r="112" spans="2:6" ht="15" hidden="1" customHeight="1" outlineLevel="1">
      <c r="B112" s="319" t="s">
        <v>271</v>
      </c>
      <c r="C112" s="268">
        <v>9262</v>
      </c>
      <c r="D112" s="86">
        <v>-0.39845424433331167</v>
      </c>
      <c r="E112" s="86">
        <v>-0.26846220677671595</v>
      </c>
      <c r="F112" s="320">
        <v>-3.9544388102625838E-3</v>
      </c>
    </row>
    <row r="113" spans="2:6" ht="15" hidden="1" customHeight="1" outlineLevel="1">
      <c r="B113" s="319" t="s">
        <v>272</v>
      </c>
      <c r="C113" s="268">
        <v>15397</v>
      </c>
      <c r="D113" s="86">
        <v>0.37338328427437339</v>
      </c>
      <c r="E113" s="86">
        <v>8.7896559033420418E-2</v>
      </c>
      <c r="F113" s="320">
        <v>1.7251815980629637E-2</v>
      </c>
    </row>
    <row r="114" spans="2:6" ht="15" hidden="1" customHeight="1" outlineLevel="1">
      <c r="B114" s="319" t="s">
        <v>273</v>
      </c>
      <c r="C114" s="268">
        <v>11211</v>
      </c>
      <c r="D114" s="86">
        <v>-0.12029190207156309</v>
      </c>
      <c r="E114" s="86">
        <v>-5.8526203777600205E-3</v>
      </c>
      <c r="F114" s="320">
        <v>-1.8736650136774724E-4</v>
      </c>
    </row>
    <row r="115" spans="2:6" ht="15" hidden="1" customHeight="1" outlineLevel="1">
      <c r="B115" s="319" t="s">
        <v>274</v>
      </c>
      <c r="C115" s="268">
        <v>12744</v>
      </c>
      <c r="D115" s="86">
        <v>-0.17785949293593961</v>
      </c>
      <c r="E115" s="86">
        <v>-9.4564831261101268E-2</v>
      </c>
      <c r="F115" s="320">
        <v>-3.2736687495332761E-3</v>
      </c>
    </row>
    <row r="116" spans="2:6" ht="15" hidden="1" customHeight="1" outlineLevel="1">
      <c r="B116" s="319" t="s">
        <v>275</v>
      </c>
      <c r="C116" s="268">
        <v>15501</v>
      </c>
      <c r="D116" s="86">
        <v>0.45290092792201708</v>
      </c>
      <c r="E116" s="86">
        <v>-0.15750856024783955</v>
      </c>
      <c r="F116" s="320">
        <v>7.3747226732434612E-4</v>
      </c>
    </row>
    <row r="117" spans="2:6" ht="15" hidden="1" customHeight="1" outlineLevel="1">
      <c r="B117" s="319" t="s">
        <v>276</v>
      </c>
      <c r="C117" s="268">
        <v>10669</v>
      </c>
      <c r="D117" s="86">
        <v>-0.24929636926540952</v>
      </c>
      <c r="E117" s="86">
        <v>0.14070351758793964</v>
      </c>
      <c r="F117" s="320">
        <v>4.1804250141016519E-2</v>
      </c>
    </row>
    <row r="118" spans="2:6" ht="15" hidden="1" customHeight="1" outlineLevel="1">
      <c r="B118" s="319" t="s">
        <v>277</v>
      </c>
      <c r="C118" s="268">
        <v>14212</v>
      </c>
      <c r="D118" s="86">
        <v>2.9034827311563247E-2</v>
      </c>
      <c r="E118" s="86">
        <v>6.3215381162564421E-2</v>
      </c>
      <c r="F118" s="320">
        <v>2.2646313624162806E-2</v>
      </c>
    </row>
    <row r="119" spans="2:6" ht="15" hidden="1" customHeight="1" outlineLevel="1">
      <c r="B119" s="319" t="s">
        <v>278</v>
      </c>
      <c r="C119" s="268">
        <v>13811</v>
      </c>
      <c r="D119" s="86">
        <v>4.2654386229805226E-2</v>
      </c>
      <c r="E119" s="86">
        <v>-4.3493316711683661E-2</v>
      </c>
      <c r="F119" s="320">
        <v>2.6585747103159862E-2</v>
      </c>
    </row>
    <row r="120" spans="2:6" ht="15" hidden="1" customHeight="1" outlineLevel="1">
      <c r="B120" s="319" t="s">
        <v>279</v>
      </c>
      <c r="C120" s="268">
        <v>13246</v>
      </c>
      <c r="D120" s="86">
        <v>-0.11904761904761904</v>
      </c>
      <c r="E120" s="86">
        <v>-7.2668720246429563E-2</v>
      </c>
      <c r="F120" s="320">
        <v>4.1821008387233016E-2</v>
      </c>
    </row>
    <row r="121" spans="2:6" ht="15" hidden="1" customHeight="1" outlineLevel="1">
      <c r="B121" s="319" t="s">
        <v>280</v>
      </c>
      <c r="C121" s="268">
        <v>15036</v>
      </c>
      <c r="D121" s="86">
        <v>7.3999999999999996E-2</v>
      </c>
      <c r="E121" s="86">
        <v>0.12368283386891865</v>
      </c>
      <c r="F121" s="320">
        <v>3.1625330479667646E-2</v>
      </c>
    </row>
    <row r="122" spans="2:6" ht="15" hidden="1" customHeight="1" outlineLevel="1">
      <c r="B122" s="319" t="s">
        <v>281</v>
      </c>
      <c r="C122" s="268">
        <v>14000</v>
      </c>
      <c r="D122" s="86">
        <v>9.0342679127725756E-2</v>
      </c>
      <c r="E122" s="86">
        <v>0.26069338135974784</v>
      </c>
      <c r="F122" s="320">
        <v>2.4315245804341412E-2</v>
      </c>
    </row>
    <row r="123" spans="2:6" ht="15" customHeight="1" collapsed="1">
      <c r="B123" s="326">
        <v>2003</v>
      </c>
      <c r="C123" s="271">
        <v>156772</v>
      </c>
      <c r="D123" s="272"/>
      <c r="E123" s="272">
        <v>-1.6079430629997393E-2</v>
      </c>
      <c r="F123" s="327">
        <v>-1.6079430629997393E-2</v>
      </c>
    </row>
    <row r="124" spans="2:6" ht="15" hidden="1" customHeight="1" outlineLevel="1">
      <c r="B124" s="319" t="s">
        <v>270</v>
      </c>
      <c r="C124" s="268">
        <v>12840</v>
      </c>
      <c r="D124" s="86">
        <v>1.4137903799068005E-2</v>
      </c>
      <c r="E124" s="86">
        <v>6.4500082904990874E-2</v>
      </c>
      <c r="F124" s="320">
        <v>-2.5603625823980014E-3</v>
      </c>
    </row>
    <row r="125" spans="2:6" ht="15" hidden="1" customHeight="1" outlineLevel="1">
      <c r="B125" s="319" t="s">
        <v>271</v>
      </c>
      <c r="C125" s="268">
        <v>12661</v>
      </c>
      <c r="D125" s="86">
        <v>-0.10541934572175511</v>
      </c>
      <c r="E125" s="86">
        <v>-2.8353154288414117E-3</v>
      </c>
      <c r="F125" s="320">
        <v>-1.275800877930322E-2</v>
      </c>
    </row>
    <row r="126" spans="2:6" ht="15" hidden="1" customHeight="1" outlineLevel="1">
      <c r="B126" s="319" t="s">
        <v>272</v>
      </c>
      <c r="C126" s="268">
        <v>14153</v>
      </c>
      <c r="D126" s="86">
        <v>0.25503236676421032</v>
      </c>
      <c r="E126" s="86">
        <v>-9.7097288676236015E-2</v>
      </c>
      <c r="F126" s="320">
        <v>-1.2994772218073214E-2</v>
      </c>
    </row>
    <row r="127" spans="2:6" ht="15" hidden="1" customHeight="1" outlineLevel="1">
      <c r="B127" s="319" t="s">
        <v>273</v>
      </c>
      <c r="C127" s="268">
        <v>11277</v>
      </c>
      <c r="D127" s="86">
        <v>-0.19879218472468915</v>
      </c>
      <c r="E127" s="86">
        <v>-4.7470225525804599E-2</v>
      </c>
      <c r="F127" s="320">
        <v>-1.7144751299821404E-2</v>
      </c>
    </row>
    <row r="128" spans="2:6" ht="15" hidden="1" customHeight="1" outlineLevel="1">
      <c r="B128" s="319" t="s">
        <v>274</v>
      </c>
      <c r="C128" s="268">
        <v>14075</v>
      </c>
      <c r="D128" s="86">
        <v>-0.23501277243328442</v>
      </c>
      <c r="E128" s="86">
        <v>-4.6473816137118096E-2</v>
      </c>
      <c r="F128" s="320">
        <v>-2.0268292682926847E-2</v>
      </c>
    </row>
    <row r="129" spans="2:6" ht="15" hidden="1" customHeight="1" outlineLevel="1">
      <c r="B129" s="319" t="s">
        <v>275</v>
      </c>
      <c r="C129" s="268">
        <v>18399</v>
      </c>
      <c r="D129" s="86">
        <v>0.96717630706725111</v>
      </c>
      <c r="E129" s="86">
        <v>0.24149797570850207</v>
      </c>
      <c r="F129" s="320">
        <v>-3.2799441606493618E-3</v>
      </c>
    </row>
    <row r="130" spans="2:6" ht="15" hidden="1" customHeight="1" outlineLevel="1">
      <c r="B130" s="319" t="s">
        <v>276</v>
      </c>
      <c r="C130" s="268">
        <v>9353</v>
      </c>
      <c r="D130" s="86">
        <v>-0.30029176329767338</v>
      </c>
      <c r="E130" s="86">
        <v>-0.15142442387951371</v>
      </c>
      <c r="F130" s="320">
        <v>-3.8863812186668123E-2</v>
      </c>
    </row>
    <row r="131" spans="2:6" ht="15" hidden="1" customHeight="1" outlineLevel="1">
      <c r="B131" s="319" t="s">
        <v>277</v>
      </c>
      <c r="C131" s="268">
        <v>13367</v>
      </c>
      <c r="D131" s="86">
        <v>-7.4243368654338948E-2</v>
      </c>
      <c r="E131" s="86">
        <v>0.12026483405967148</v>
      </c>
      <c r="F131" s="320">
        <v>-2.6538623556920382E-2</v>
      </c>
    </row>
    <row r="132" spans="2:6" ht="15" hidden="1" customHeight="1" outlineLevel="1">
      <c r="B132" s="319" t="s">
        <v>278</v>
      </c>
      <c r="C132" s="268">
        <v>14439</v>
      </c>
      <c r="D132" s="86">
        <v>1.0851302156258751E-2</v>
      </c>
      <c r="E132" s="86">
        <v>0.13416071007776287</v>
      </c>
      <c r="F132" s="320">
        <v>-3.8287849648221628E-2</v>
      </c>
    </row>
    <row r="133" spans="2:6" ht="15" hidden="1" customHeight="1" outlineLevel="1">
      <c r="B133" s="319" t="s">
        <v>279</v>
      </c>
      <c r="C133" s="268">
        <v>14284</v>
      </c>
      <c r="D133" s="86">
        <v>6.7483745609446227E-2</v>
      </c>
      <c r="E133" s="86">
        <v>-0.1515295515295515</v>
      </c>
      <c r="F133" s="320">
        <v>-5.4214644004622725E-2</v>
      </c>
    </row>
    <row r="134" spans="2:6" ht="15" hidden="1" customHeight="1" outlineLevel="1">
      <c r="B134" s="319" t="s">
        <v>280</v>
      </c>
      <c r="C134" s="268">
        <v>13381</v>
      </c>
      <c r="D134" s="86">
        <v>0.204952723998199</v>
      </c>
      <c r="E134" s="86">
        <v>3.7367237770369766E-2</v>
      </c>
      <c r="F134" s="320">
        <v>-2.7242834136514182E-2</v>
      </c>
    </row>
    <row r="135" spans="2:6" ht="15" hidden="1" customHeight="1" outlineLevel="1">
      <c r="B135" s="319" t="s">
        <v>281</v>
      </c>
      <c r="C135" s="268">
        <v>11105</v>
      </c>
      <c r="D135" s="86">
        <v>-7.9340076272591653E-2</v>
      </c>
      <c r="E135" s="86">
        <v>-0.1094627105052125</v>
      </c>
      <c r="F135" s="320">
        <v>-3.0710666111777529E-2</v>
      </c>
    </row>
    <row r="136" spans="2:6" ht="15" customHeight="1" collapsed="1">
      <c r="B136" s="326">
        <v>2002</v>
      </c>
      <c r="C136" s="271">
        <v>159334</v>
      </c>
      <c r="D136" s="272"/>
      <c r="E136" s="272">
        <v>-2.5603625823980014E-3</v>
      </c>
      <c r="F136" s="327">
        <v>-2.5603625823980014E-3</v>
      </c>
    </row>
    <row r="137" spans="2:6" ht="15" hidden="1" customHeight="1" outlineLevel="1">
      <c r="B137" s="319" t="s">
        <v>270</v>
      </c>
      <c r="C137" s="268">
        <v>12062</v>
      </c>
      <c r="D137" s="86">
        <v>-5.0011813814286842E-2</v>
      </c>
      <c r="E137" s="86">
        <v>-6.669761683689257E-2</v>
      </c>
      <c r="F137" s="320">
        <v>-1.5487871018637245E-2</v>
      </c>
    </row>
    <row r="138" spans="2:6" ht="15" hidden="1" customHeight="1" outlineLevel="1">
      <c r="B138" s="319" t="s">
        <v>271</v>
      </c>
      <c r="C138" s="268">
        <v>12697</v>
      </c>
      <c r="D138" s="86">
        <v>-0.18998405103668262</v>
      </c>
      <c r="E138" s="86">
        <v>-5.8722204823050683E-3</v>
      </c>
      <c r="F138" s="320">
        <v>9.9418955629337891E-3</v>
      </c>
    </row>
    <row r="139" spans="2:6" ht="15" hidden="1" customHeight="1" outlineLevel="1">
      <c r="B139" s="319" t="s">
        <v>272</v>
      </c>
      <c r="C139" s="268">
        <v>15675</v>
      </c>
      <c r="D139" s="86">
        <v>0.32401385252132781</v>
      </c>
      <c r="E139" s="86">
        <v>-0.12439950843481173</v>
      </c>
      <c r="F139" s="320">
        <v>7.562361262650974E-3</v>
      </c>
    </row>
    <row r="140" spans="2:6" ht="15" hidden="1" customHeight="1" outlineLevel="1">
      <c r="B140" s="319" t="s">
        <v>273</v>
      </c>
      <c r="C140" s="268">
        <v>11839</v>
      </c>
      <c r="D140" s="86">
        <v>-0.19795406815256419</v>
      </c>
      <c r="E140" s="86">
        <v>-8.4519022579647385E-2</v>
      </c>
      <c r="F140" s="320">
        <v>2.6826178215075824E-2</v>
      </c>
    </row>
    <row r="141" spans="2:6" ht="15" hidden="1" customHeight="1" outlineLevel="1">
      <c r="B141" s="319" t="s">
        <v>274</v>
      </c>
      <c r="C141" s="268">
        <v>14761</v>
      </c>
      <c r="D141" s="86">
        <v>-3.9811066126855602E-3</v>
      </c>
      <c r="E141" s="86">
        <v>0.16650861387703486</v>
      </c>
      <c r="F141" s="320">
        <v>4.0496900715024431E-2</v>
      </c>
    </row>
    <row r="142" spans="2:6" ht="15" hidden="1" customHeight="1" outlineLevel="1">
      <c r="B142" s="319" t="s">
        <v>275</v>
      </c>
      <c r="C142" s="268">
        <v>14820</v>
      </c>
      <c r="D142" s="86">
        <v>0.34458356015242242</v>
      </c>
      <c r="E142" s="86">
        <v>-0.13282621416032769</v>
      </c>
      <c r="F142" s="320">
        <v>1.14709134870703E-2</v>
      </c>
    </row>
    <row r="143" spans="2:6" ht="15" hidden="1" customHeight="1" outlineLevel="1">
      <c r="B143" s="319" t="s">
        <v>276</v>
      </c>
      <c r="C143" s="268">
        <v>11022</v>
      </c>
      <c r="D143" s="86">
        <v>-7.6265504525645317E-2</v>
      </c>
      <c r="E143" s="86">
        <v>3.4152749108650848E-2</v>
      </c>
      <c r="F143" s="320">
        <v>2.3415436982176629E-2</v>
      </c>
    </row>
    <row r="144" spans="2:6" ht="15" hidden="1" customHeight="1" outlineLevel="1">
      <c r="B144" s="319" t="s">
        <v>277</v>
      </c>
      <c r="C144" s="268">
        <v>11932</v>
      </c>
      <c r="D144" s="86">
        <v>-6.2760191658157258E-2</v>
      </c>
      <c r="E144" s="86">
        <v>-4.0913109878627174E-2</v>
      </c>
      <c r="F144" s="320">
        <v>2.4954477476519132E-2</v>
      </c>
    </row>
    <row r="145" spans="2:6" ht="15" hidden="1" customHeight="1" outlineLevel="1">
      <c r="B145" s="319" t="s">
        <v>278</v>
      </c>
      <c r="C145" s="268">
        <v>12731</v>
      </c>
      <c r="D145" s="86">
        <v>-0.24377784377784378</v>
      </c>
      <c r="E145" s="86">
        <v>-7.0186970493718914E-2</v>
      </c>
      <c r="F145" s="320">
        <v>2.8139489772293524E-2</v>
      </c>
    </row>
    <row r="146" spans="2:6" ht="15" hidden="1" customHeight="1" outlineLevel="1">
      <c r="B146" s="319" t="s">
        <v>279</v>
      </c>
      <c r="C146" s="268">
        <v>16835</v>
      </c>
      <c r="D146" s="86">
        <v>0.30513993332816497</v>
      </c>
      <c r="E146" s="86">
        <v>0.13176470588235301</v>
      </c>
      <c r="F146" s="320">
        <v>2.9129901426605542E-2</v>
      </c>
    </row>
    <row r="147" spans="2:6" ht="15" hidden="1" customHeight="1" outlineLevel="1">
      <c r="B147" s="319" t="s">
        <v>280</v>
      </c>
      <c r="C147" s="268">
        <v>12899</v>
      </c>
      <c r="D147" s="86">
        <v>3.4402566158781074E-2</v>
      </c>
      <c r="E147" s="86">
        <v>-6.699522562759852E-3</v>
      </c>
      <c r="F147" s="320">
        <v>3.2274988464188414E-2</v>
      </c>
    </row>
    <row r="148" spans="2:6" ht="15" hidden="1" customHeight="1" outlineLevel="1">
      <c r="B148" s="319" t="s">
        <v>281</v>
      </c>
      <c r="C148" s="268">
        <v>12470</v>
      </c>
      <c r="D148" s="86">
        <v>-3.5128443206437598E-2</v>
      </c>
      <c r="E148" s="86">
        <v>0.10061782877316849</v>
      </c>
      <c r="F148" s="320">
        <v>2.7641335589084326E-2</v>
      </c>
    </row>
    <row r="149" spans="2:6" ht="15" customHeight="1" collapsed="1">
      <c r="B149" s="326">
        <v>2001</v>
      </c>
      <c r="C149" s="271">
        <v>159743</v>
      </c>
      <c r="D149" s="272"/>
      <c r="E149" s="272">
        <v>-1.5487871018637245E-2</v>
      </c>
      <c r="F149" s="327">
        <v>-1.5487871018637245E-2</v>
      </c>
    </row>
    <row r="150" spans="2:6" ht="15" hidden="1" customHeight="1" outlineLevel="1">
      <c r="B150" s="319" t="s">
        <v>270</v>
      </c>
      <c r="C150" s="268">
        <v>12924</v>
      </c>
      <c r="D150" s="86">
        <v>1.1901033510804886E-2</v>
      </c>
      <c r="E150" s="86">
        <v>0.33347090383821709</v>
      </c>
      <c r="F150" s="320">
        <v>9.9403083549629567E-3</v>
      </c>
    </row>
    <row r="151" spans="2:6" ht="15" hidden="1" customHeight="1" outlineLevel="1">
      <c r="B151" s="319" t="s">
        <v>271</v>
      </c>
      <c r="C151" s="268">
        <v>12772</v>
      </c>
      <c r="D151" s="86">
        <v>-0.28656016087587977</v>
      </c>
      <c r="E151" s="86">
        <v>-3.4034185448494902E-2</v>
      </c>
      <c r="F151" s="320">
        <v>-2.6989322972435503E-2</v>
      </c>
    </row>
    <row r="152" spans="2:6" ht="15" hidden="1" customHeight="1" outlineLevel="1">
      <c r="B152" s="319" t="s">
        <v>272</v>
      </c>
      <c r="C152" s="268">
        <v>17902</v>
      </c>
      <c r="D152" s="86">
        <v>0.3843179709248376</v>
      </c>
      <c r="E152" s="86">
        <v>4.8187833011300363E-2</v>
      </c>
      <c r="F152" s="320">
        <v>-2.2387602221595526E-2</v>
      </c>
    </row>
    <row r="153" spans="2:6" ht="15" hidden="1" customHeight="1" outlineLevel="1">
      <c r="B153" s="319" t="s">
        <v>273</v>
      </c>
      <c r="C153" s="268">
        <v>12932</v>
      </c>
      <c r="D153" s="86">
        <v>2.1969337758811443E-2</v>
      </c>
      <c r="E153" s="86">
        <v>8.6905362245755624E-2</v>
      </c>
      <c r="F153" s="320">
        <v>-1.7178362573099459E-2</v>
      </c>
    </row>
    <row r="154" spans="2:6" ht="15" hidden="1" customHeight="1" outlineLevel="1">
      <c r="B154" s="319" t="s">
        <v>274</v>
      </c>
      <c r="C154" s="268">
        <v>12654</v>
      </c>
      <c r="D154" s="86">
        <v>-0.25956699824458745</v>
      </c>
      <c r="E154" s="86">
        <v>-0.16165363720683712</v>
      </c>
      <c r="F154" s="320">
        <v>-1.3315054086538436E-2</v>
      </c>
    </row>
    <row r="155" spans="2:6" ht="15" hidden="1" customHeight="1" outlineLevel="1">
      <c r="B155" s="319" t="s">
        <v>275</v>
      </c>
      <c r="C155" s="268">
        <v>17090</v>
      </c>
      <c r="D155" s="86">
        <v>0.60349033589791701</v>
      </c>
      <c r="E155" s="86">
        <v>-2.006880733944949E-2</v>
      </c>
      <c r="F155" s="320">
        <v>2.5053708888429504E-3</v>
      </c>
    </row>
    <row r="156" spans="2:6" ht="15" hidden="1" customHeight="1" outlineLevel="1">
      <c r="B156" s="319" t="s">
        <v>276</v>
      </c>
      <c r="C156" s="268">
        <v>10658</v>
      </c>
      <c r="D156" s="86">
        <v>-0.14331645366128123</v>
      </c>
      <c r="E156" s="86">
        <v>5.9232756907175554E-2</v>
      </c>
      <c r="F156" s="320">
        <v>2.7676872513406003E-2</v>
      </c>
    </row>
    <row r="157" spans="2:6" ht="15" hidden="1" customHeight="1" outlineLevel="1">
      <c r="B157" s="319" t="s">
        <v>277</v>
      </c>
      <c r="C157" s="268">
        <v>12441</v>
      </c>
      <c r="D157" s="86">
        <v>-9.1367221735319901E-2</v>
      </c>
      <c r="E157" s="86">
        <v>0</v>
      </c>
      <c r="F157" s="320">
        <v>3.8468786348779371E-2</v>
      </c>
    </row>
    <row r="158" spans="2:6" ht="15" hidden="1" customHeight="1" outlineLevel="1">
      <c r="B158" s="319" t="s">
        <v>278</v>
      </c>
      <c r="C158" s="268">
        <v>13692</v>
      </c>
      <c r="D158" s="86">
        <v>-7.9529411764705876E-2</v>
      </c>
      <c r="E158" s="86">
        <v>-5.3897180762852437E-2</v>
      </c>
      <c r="F158" s="320">
        <v>5.3689637893293174E-2</v>
      </c>
    </row>
    <row r="159" spans="2:6" ht="15" hidden="1" customHeight="1" outlineLevel="1">
      <c r="B159" s="319" t="s">
        <v>279</v>
      </c>
      <c r="C159" s="268">
        <v>14875</v>
      </c>
      <c r="D159" s="86">
        <v>0.14546434621900509</v>
      </c>
      <c r="E159" s="86">
        <v>0.19123888844398174</v>
      </c>
      <c r="F159" s="320">
        <v>8.3595363085518404E-2</v>
      </c>
    </row>
    <row r="160" spans="2:6" ht="15" hidden="1" customHeight="1" outlineLevel="1">
      <c r="B160" s="319" t="s">
        <v>280</v>
      </c>
      <c r="C160" s="268">
        <v>12986</v>
      </c>
      <c r="D160" s="86">
        <v>0.14616063548102384</v>
      </c>
      <c r="E160" s="86">
        <v>-5.7893209518282029E-2</v>
      </c>
      <c r="F160" s="320">
        <v>7.7831297392678689E-2</v>
      </c>
    </row>
    <row r="161" spans="2:6" ht="15" hidden="1" customHeight="1" outlineLevel="1">
      <c r="B161" s="319" t="s">
        <v>281</v>
      </c>
      <c r="C161" s="268">
        <v>11330</v>
      </c>
      <c r="D161" s="86">
        <v>0.16900536524969056</v>
      </c>
      <c r="E161" s="86">
        <v>-0.12765629812134283</v>
      </c>
      <c r="F161" s="320">
        <v>0.10394362285634928</v>
      </c>
    </row>
    <row r="162" spans="2:6" ht="15" customHeight="1" collapsed="1">
      <c r="B162" s="326">
        <v>2000</v>
      </c>
      <c r="C162" s="271">
        <v>162256</v>
      </c>
      <c r="D162" s="272"/>
      <c r="E162" s="272">
        <v>9.9403083549629567E-3</v>
      </c>
      <c r="F162" s="327">
        <v>9.9403083549629567E-3</v>
      </c>
    </row>
    <row r="163" spans="2:6" ht="15" hidden="1" customHeight="1" outlineLevel="1">
      <c r="B163" s="319" t="s">
        <v>270</v>
      </c>
      <c r="C163" s="268">
        <v>9692</v>
      </c>
      <c r="D163" s="86">
        <v>-0.26697927696263801</v>
      </c>
      <c r="E163" s="86">
        <v>-0.22264998395893487</v>
      </c>
      <c r="F163" s="320">
        <v>0.13380475515000101</v>
      </c>
    </row>
    <row r="164" spans="2:6" ht="15" hidden="1" customHeight="1" outlineLevel="1">
      <c r="B164" s="319" t="s">
        <v>271</v>
      </c>
      <c r="C164" s="268">
        <v>13222</v>
      </c>
      <c r="D164" s="86">
        <v>-0.22583289419755254</v>
      </c>
      <c r="E164" s="86">
        <v>2.3929373499574025E-2</v>
      </c>
      <c r="F164" s="320">
        <v>0.16962349623925621</v>
      </c>
    </row>
    <row r="165" spans="2:6" ht="15" hidden="1" customHeight="1" outlineLevel="1">
      <c r="B165" s="319" t="s">
        <v>272</v>
      </c>
      <c r="C165" s="268">
        <v>17079</v>
      </c>
      <c r="D165" s="86">
        <v>0.43545133635905192</v>
      </c>
      <c r="E165" s="86">
        <v>0.11068478897054046</v>
      </c>
      <c r="F165" s="320">
        <v>0.19599979471087225</v>
      </c>
    </row>
    <row r="166" spans="2:6" ht="15" hidden="1" customHeight="1" outlineLevel="1">
      <c r="B166" s="319" t="s">
        <v>273</v>
      </c>
      <c r="C166" s="268">
        <v>11898</v>
      </c>
      <c r="D166" s="86">
        <v>-0.21173976414469325</v>
      </c>
      <c r="E166" s="86">
        <v>0.16441573693482092</v>
      </c>
      <c r="F166" s="320">
        <v>0.21182820722634688</v>
      </c>
    </row>
    <row r="167" spans="2:6" ht="15" hidden="1" customHeight="1" outlineLevel="1">
      <c r="B167" s="319" t="s">
        <v>274</v>
      </c>
      <c r="C167" s="268">
        <v>15094</v>
      </c>
      <c r="D167" s="86">
        <v>-0.1345183486238532</v>
      </c>
      <c r="E167" s="86">
        <v>5.7972945958553179E-3</v>
      </c>
      <c r="F167" s="320">
        <v>0.20540585407816003</v>
      </c>
    </row>
    <row r="168" spans="2:6" ht="15" hidden="1" customHeight="1" outlineLevel="1">
      <c r="B168" s="319" t="s">
        <v>275</v>
      </c>
      <c r="C168" s="268">
        <v>17440</v>
      </c>
      <c r="D168" s="86">
        <v>0.73325382627708213</v>
      </c>
      <c r="E168" s="86">
        <v>0.25739005046863728</v>
      </c>
      <c r="F168" s="320">
        <v>0.26000899685110213</v>
      </c>
    </row>
    <row r="169" spans="2:6" ht="15" hidden="1" customHeight="1" outlineLevel="1">
      <c r="B169" s="319" t="s">
        <v>276</v>
      </c>
      <c r="C169" s="268">
        <v>10062</v>
      </c>
      <c r="D169" s="86">
        <v>-0.19122257053291536</v>
      </c>
      <c r="E169" s="86">
        <v>0.2791762013729977</v>
      </c>
      <c r="F169" s="320">
        <v>0.25552606177606174</v>
      </c>
    </row>
    <row r="170" spans="2:6" ht="15" hidden="1" customHeight="1" outlineLevel="1">
      <c r="B170" s="319" t="s">
        <v>277</v>
      </c>
      <c r="C170" s="268">
        <v>12441</v>
      </c>
      <c r="D170" s="86">
        <v>-0.14033996683250416</v>
      </c>
      <c r="E170" s="86">
        <v>0.21755725190839703</v>
      </c>
      <c r="F170" s="320">
        <v>0.23238009817975058</v>
      </c>
    </row>
    <row r="171" spans="2:6" ht="15" hidden="1" customHeight="1" outlineLevel="1">
      <c r="B171" s="319" t="s">
        <v>278</v>
      </c>
      <c r="C171" s="268">
        <v>14472</v>
      </c>
      <c r="D171" s="86">
        <v>0.15896532393689436</v>
      </c>
      <c r="E171" s="86">
        <v>0.31491913501726332</v>
      </c>
      <c r="F171" s="320">
        <v>0.22751442653997755</v>
      </c>
    </row>
    <row r="172" spans="2:6" ht="15" hidden="1" customHeight="1" outlineLevel="1">
      <c r="B172" s="319" t="s">
        <v>279</v>
      </c>
      <c r="C172" s="268">
        <v>12487</v>
      </c>
      <c r="D172" s="86">
        <v>-9.4094602437608824E-2</v>
      </c>
      <c r="E172" s="86">
        <v>0.12861532899493855</v>
      </c>
      <c r="F172" s="320">
        <v>0.21368613288127825</v>
      </c>
    </row>
    <row r="173" spans="2:6" ht="15" hidden="1" customHeight="1" outlineLevel="1">
      <c r="B173" s="319" t="s">
        <v>280</v>
      </c>
      <c r="C173" s="268">
        <v>13784</v>
      </c>
      <c r="D173" s="86">
        <v>6.1287342161995689E-2</v>
      </c>
      <c r="E173" s="86">
        <v>0.24911644766651553</v>
      </c>
      <c r="F173" s="320">
        <v>0.20356035882381884</v>
      </c>
    </row>
    <row r="174" spans="2:6" ht="15" hidden="1" customHeight="1" outlineLevel="1">
      <c r="B174" s="319" t="s">
        <v>281</v>
      </c>
      <c r="C174" s="268">
        <v>12988</v>
      </c>
      <c r="D174" s="86">
        <v>4.1706769329483473E-2</v>
      </c>
      <c r="E174" s="86">
        <v>0.21872947358543682</v>
      </c>
      <c r="F174" s="320">
        <v>0.18540282955976406</v>
      </c>
    </row>
    <row r="175" spans="2:6" ht="15" customHeight="1" collapsed="1">
      <c r="B175" s="326">
        <v>1999</v>
      </c>
      <c r="C175" s="271">
        <v>160659</v>
      </c>
      <c r="D175" s="272"/>
      <c r="E175" s="272">
        <v>0.13380475515000101</v>
      </c>
      <c r="F175" s="327">
        <v>0.13380475515000101</v>
      </c>
    </row>
    <row r="176" spans="2:6" ht="15" hidden="1" customHeight="1" outlineLevel="1">
      <c r="B176" s="319" t="s">
        <v>270</v>
      </c>
      <c r="C176" s="268">
        <v>12468</v>
      </c>
      <c r="D176" s="86">
        <v>-3.4461395492914118E-2</v>
      </c>
      <c r="E176" s="86">
        <v>0.18720243763092737</v>
      </c>
      <c r="F176" s="320">
        <v>0.17963553416971223</v>
      </c>
    </row>
    <row r="177" spans="2:6" ht="15" hidden="1" customHeight="1" outlineLevel="1">
      <c r="B177" s="319" t="s">
        <v>271</v>
      </c>
      <c r="C177" s="268">
        <v>12913</v>
      </c>
      <c r="D177" s="86">
        <v>-0.160239318462639</v>
      </c>
      <c r="E177" s="86">
        <v>0.34889794212890424</v>
      </c>
      <c r="F177" s="320">
        <v>0.17268958340326956</v>
      </c>
    </row>
    <row r="178" spans="2:6" ht="15" hidden="1" customHeight="1" outlineLevel="1">
      <c r="B178" s="319" t="s">
        <v>272</v>
      </c>
      <c r="C178" s="268">
        <v>15377</v>
      </c>
      <c r="D178" s="86">
        <v>0.50489332550401256</v>
      </c>
      <c r="E178" s="86">
        <v>0.26134033303256499</v>
      </c>
      <c r="F178" s="320">
        <v>0.14334453823778426</v>
      </c>
    </row>
    <row r="179" spans="2:6" ht="15" hidden="1" customHeight="1" outlineLevel="1">
      <c r="B179" s="319" t="s">
        <v>273</v>
      </c>
      <c r="C179" s="268">
        <v>10218</v>
      </c>
      <c r="D179" s="86">
        <v>-0.31911774505230894</v>
      </c>
      <c r="E179" s="86">
        <v>7.1743234738829376E-2</v>
      </c>
      <c r="F179" s="320">
        <v>0.14315260113622719</v>
      </c>
    </row>
    <row r="180" spans="2:6" ht="15" hidden="1" customHeight="1" outlineLevel="1">
      <c r="B180" s="319" t="s">
        <v>274</v>
      </c>
      <c r="C180" s="268">
        <v>15007</v>
      </c>
      <c r="D180" s="86">
        <v>8.1975486661860136E-2</v>
      </c>
      <c r="E180" s="86">
        <v>0.63208265361609572</v>
      </c>
      <c r="F180" s="320">
        <v>0.15221360506364334</v>
      </c>
    </row>
    <row r="181" spans="2:6" ht="15" hidden="1" customHeight="1" outlineLevel="1">
      <c r="B181" s="319" t="s">
        <v>275</v>
      </c>
      <c r="C181" s="268">
        <v>13870</v>
      </c>
      <c r="D181" s="86">
        <v>0.76328502415458932</v>
      </c>
      <c r="E181" s="86">
        <v>0.20829340534889806</v>
      </c>
      <c r="F181" s="320">
        <v>0.11692787758052292</v>
      </c>
    </row>
    <row r="182" spans="2:6" ht="15" hidden="1" customHeight="1" outlineLevel="1">
      <c r="B182" s="319" t="s">
        <v>276</v>
      </c>
      <c r="C182" s="268">
        <v>7866</v>
      </c>
      <c r="D182" s="86">
        <v>-0.23018203170874926</v>
      </c>
      <c r="E182" s="86">
        <v>-6.5684760660410957E-2</v>
      </c>
      <c r="F182" s="320">
        <v>0.10756730752098065</v>
      </c>
    </row>
    <row r="183" spans="2:6" ht="15" hidden="1" customHeight="1" outlineLevel="1">
      <c r="B183" s="319" t="s">
        <v>277</v>
      </c>
      <c r="C183" s="268">
        <v>10218</v>
      </c>
      <c r="D183" s="86">
        <v>-7.1597310557877519E-2</v>
      </c>
      <c r="E183" s="86">
        <v>0.1478319478768817</v>
      </c>
      <c r="F183" s="320">
        <v>0.14239579902660382</v>
      </c>
    </row>
    <row r="184" spans="2:6" ht="15" hidden="1" customHeight="1" outlineLevel="1">
      <c r="B184" s="319" t="s">
        <v>278</v>
      </c>
      <c r="C184" s="268">
        <v>11006</v>
      </c>
      <c r="D184" s="86">
        <v>-5.2422270426608821E-3</v>
      </c>
      <c r="E184" s="86">
        <v>0.15149612889725894</v>
      </c>
      <c r="F184" s="320">
        <v>0.15086624441132646</v>
      </c>
    </row>
    <row r="185" spans="2:6" ht="15" hidden="1" customHeight="1" outlineLevel="1">
      <c r="B185" s="319" t="s">
        <v>279</v>
      </c>
      <c r="C185" s="268">
        <v>11064</v>
      </c>
      <c r="D185" s="86">
        <v>2.6280018124150433E-3</v>
      </c>
      <c r="E185" s="86">
        <v>1.4208451737097727E-2</v>
      </c>
      <c r="F185" s="320">
        <v>0.16664278139241584</v>
      </c>
    </row>
    <row r="186" spans="2:6" ht="15" hidden="1" customHeight="1" outlineLevel="1">
      <c r="B186" s="319" t="s">
        <v>280</v>
      </c>
      <c r="C186" s="268">
        <v>11035</v>
      </c>
      <c r="D186" s="86">
        <v>3.5469644365205971E-2</v>
      </c>
      <c r="E186" s="86">
        <v>4.2611489040060402E-2</v>
      </c>
      <c r="F186" s="320">
        <v>0.18062654894671626</v>
      </c>
    </row>
    <row r="187" spans="2:6" ht="15" hidden="1" customHeight="1" outlineLevel="1">
      <c r="B187" s="319" t="s">
        <v>281</v>
      </c>
      <c r="C187" s="268">
        <v>10657</v>
      </c>
      <c r="D187" s="86">
        <v>1.475909350599891E-2</v>
      </c>
      <c r="E187" s="86">
        <v>0.14900269541778965</v>
      </c>
      <c r="F187" s="320">
        <v>0.20756723449084657</v>
      </c>
    </row>
    <row r="188" spans="2:6" ht="15" customHeight="1" collapsed="1">
      <c r="B188" s="326">
        <v>1998</v>
      </c>
      <c r="C188" s="271">
        <v>141699</v>
      </c>
      <c r="D188" s="272"/>
      <c r="E188" s="272">
        <v>0.17963553416971223</v>
      </c>
      <c r="F188" s="327">
        <v>0.17963553416971223</v>
      </c>
    </row>
    <row r="189" spans="2:6" ht="15" hidden="1" customHeight="1" outlineLevel="1">
      <c r="B189" s="319" t="s">
        <v>270</v>
      </c>
      <c r="C189" s="268">
        <v>10502</v>
      </c>
      <c r="D189" s="86">
        <v>9.7043768933458688E-2</v>
      </c>
      <c r="E189" s="86">
        <v>0.10118485897032614</v>
      </c>
      <c r="F189" s="320">
        <v>0.20476405395917952</v>
      </c>
    </row>
    <row r="190" spans="2:6" ht="15" hidden="1" customHeight="1" outlineLevel="1">
      <c r="B190" s="319" t="s">
        <v>271</v>
      </c>
      <c r="C190" s="268">
        <v>9573</v>
      </c>
      <c r="D190" s="86">
        <v>-0.21474858502173735</v>
      </c>
      <c r="E190" s="86">
        <v>-1.4109165808444901E-2</v>
      </c>
      <c r="F190" s="320">
        <v>0.20710754518194352</v>
      </c>
    </row>
    <row r="191" spans="2:6" ht="15" hidden="1" customHeight="1" outlineLevel="1">
      <c r="B191" s="319" t="s">
        <v>272</v>
      </c>
      <c r="C191" s="268">
        <v>12191</v>
      </c>
      <c r="D191" s="86">
        <v>0.27868680511852317</v>
      </c>
      <c r="E191" s="86">
        <v>0.29361205432937187</v>
      </c>
      <c r="F191" s="320">
        <v>0.2259698884949386</v>
      </c>
    </row>
    <row r="192" spans="2:6" ht="15" hidden="1" customHeight="1" outlineLevel="1">
      <c r="B192" s="319" t="s">
        <v>273</v>
      </c>
      <c r="C192" s="268">
        <v>9534</v>
      </c>
      <c r="D192" s="86">
        <v>3.6867862969004891E-2</v>
      </c>
      <c r="E192" s="86">
        <v>0.18818544366899292</v>
      </c>
      <c r="F192" s="320">
        <v>0.19786591007216425</v>
      </c>
    </row>
    <row r="193" spans="2:6" ht="15" hidden="1" customHeight="1" outlineLevel="1">
      <c r="B193" s="319" t="s">
        <v>274</v>
      </c>
      <c r="C193" s="268">
        <v>9195</v>
      </c>
      <c r="D193" s="86">
        <v>-0.19897203589162818</v>
      </c>
      <c r="E193" s="86">
        <v>0.20590163934426231</v>
      </c>
      <c r="F193" s="320">
        <v>0.18658825956876091</v>
      </c>
    </row>
    <row r="194" spans="2:6" ht="15" hidden="1" customHeight="1" outlineLevel="1">
      <c r="B194" s="319" t="s">
        <v>275</v>
      </c>
      <c r="C194" s="268">
        <v>11479</v>
      </c>
      <c r="D194" s="86">
        <v>0.3634635942510987</v>
      </c>
      <c r="E194" s="86">
        <v>0.1167428738204106</v>
      </c>
      <c r="F194" s="320">
        <v>0.16940172349812399</v>
      </c>
    </row>
    <row r="195" spans="2:6" ht="15" hidden="1" customHeight="1" outlineLevel="1">
      <c r="B195" s="319" t="s">
        <v>276</v>
      </c>
      <c r="C195" s="268">
        <v>8419</v>
      </c>
      <c r="D195" s="86">
        <v>-5.4257470231408672E-2</v>
      </c>
      <c r="E195" s="86">
        <v>0.53603357051632905</v>
      </c>
      <c r="F195" s="320">
        <v>0.14733420557690735</v>
      </c>
    </row>
    <row r="196" spans="2:6" ht="15" hidden="1" customHeight="1" outlineLevel="1">
      <c r="B196" s="319" t="s">
        <v>277</v>
      </c>
      <c r="C196" s="268">
        <v>8902</v>
      </c>
      <c r="D196" s="86">
        <v>-6.8633605356769198E-2</v>
      </c>
      <c r="E196" s="86">
        <v>0.280126545872879</v>
      </c>
      <c r="F196" s="320">
        <v>9.1301179078102646E-2</v>
      </c>
    </row>
    <row r="197" spans="2:6" ht="15" hidden="1" customHeight="1" outlineLevel="1">
      <c r="B197" s="319" t="s">
        <v>278</v>
      </c>
      <c r="C197" s="268">
        <v>9558</v>
      </c>
      <c r="D197" s="86">
        <v>-0.12384269868915575</v>
      </c>
      <c r="E197" s="86">
        <v>0.39227967953386744</v>
      </c>
      <c r="F197" s="320">
        <v>7.2495329810295495E-2</v>
      </c>
    </row>
    <row r="198" spans="2:6" ht="15" hidden="1" customHeight="1" outlineLevel="1">
      <c r="B198" s="319" t="s">
        <v>279</v>
      </c>
      <c r="C198" s="268">
        <v>10909</v>
      </c>
      <c r="D198" s="86">
        <v>3.0706727135298564E-2</v>
      </c>
      <c r="E198" s="86">
        <v>0.14374082616900807</v>
      </c>
      <c r="F198" s="320">
        <v>1.9440737890933146E-2</v>
      </c>
    </row>
    <row r="199" spans="2:6" ht="15" hidden="1" customHeight="1" outlineLevel="1">
      <c r="B199" s="319" t="s">
        <v>280</v>
      </c>
      <c r="C199" s="268">
        <v>10584</v>
      </c>
      <c r="D199" s="86">
        <v>0.14113207547169812</v>
      </c>
      <c r="E199" s="86">
        <v>0.33873007842145197</v>
      </c>
      <c r="F199" s="320">
        <v>-9.2081031307550409E-3</v>
      </c>
    </row>
    <row r="200" spans="2:6" ht="15" hidden="1" customHeight="1" outlineLevel="1">
      <c r="B200" s="319" t="s">
        <v>281</v>
      </c>
      <c r="C200" s="268">
        <v>9275</v>
      </c>
      <c r="D200" s="86">
        <v>-2.7471951347383894E-2</v>
      </c>
      <c r="E200" s="86">
        <v>0.10918440564458254</v>
      </c>
      <c r="F200" s="320">
        <v>-5.5212304456421668E-2</v>
      </c>
    </row>
    <row r="201" spans="2:6" ht="15" customHeight="1" collapsed="1">
      <c r="B201" s="326">
        <v>1997</v>
      </c>
      <c r="C201" s="271">
        <v>120121</v>
      </c>
      <c r="D201" s="272"/>
      <c r="E201" s="272">
        <v>0.20476405395917952</v>
      </c>
      <c r="F201" s="327">
        <v>0.20476405395917952</v>
      </c>
    </row>
    <row r="202" spans="2:6" ht="15" hidden="1" customHeight="1" outlineLevel="1">
      <c r="B202" s="319" t="s">
        <v>270</v>
      </c>
      <c r="C202" s="268">
        <v>9537</v>
      </c>
      <c r="D202" s="86">
        <v>-1.7816683831101958E-2</v>
      </c>
      <c r="E202" s="86">
        <v>0.11622191011235961</v>
      </c>
      <c r="F202" s="320">
        <v>-8.1517032997402206E-2</v>
      </c>
    </row>
    <row r="203" spans="2:6" ht="15" hidden="1" customHeight="1" outlineLevel="1">
      <c r="B203" s="319" t="s">
        <v>271</v>
      </c>
      <c r="C203" s="268">
        <v>9710</v>
      </c>
      <c r="D203" s="86">
        <v>3.0348047538200338E-2</v>
      </c>
      <c r="E203" s="86">
        <v>0.16945682283511987</v>
      </c>
      <c r="F203" s="320">
        <v>-7.8035248956261016E-2</v>
      </c>
    </row>
    <row r="204" spans="2:6" ht="15" hidden="1" customHeight="1" outlineLevel="1">
      <c r="B204" s="319" t="s">
        <v>272</v>
      </c>
      <c r="C204" s="268">
        <v>9424</v>
      </c>
      <c r="D204" s="86">
        <v>0.1744765702891326</v>
      </c>
      <c r="E204" s="86">
        <v>2.8732574225815988E-3</v>
      </c>
      <c r="F204" s="320">
        <v>-8.5505107938685931E-2</v>
      </c>
    </row>
    <row r="205" spans="2:6" ht="15" hidden="1" customHeight="1" outlineLevel="1">
      <c r="B205" s="319" t="s">
        <v>273</v>
      </c>
      <c r="C205" s="268">
        <v>8024</v>
      </c>
      <c r="D205" s="86">
        <v>5.232786885245902E-2</v>
      </c>
      <c r="E205" s="86">
        <v>4.5336112558624242E-2</v>
      </c>
      <c r="F205" s="320">
        <v>-8.6574395763300727E-2</v>
      </c>
    </row>
    <row r="206" spans="2:6" ht="15" hidden="1" customHeight="1" outlineLevel="1">
      <c r="B206" s="319" t="s">
        <v>274</v>
      </c>
      <c r="C206" s="268">
        <v>7625</v>
      </c>
      <c r="D206" s="86">
        <v>-0.25819632259947467</v>
      </c>
      <c r="E206" s="86">
        <v>-1.0639678214610093E-2</v>
      </c>
      <c r="F206" s="320">
        <v>-9.5447843371470165E-2</v>
      </c>
    </row>
    <row r="207" spans="2:6" ht="15" hidden="1" customHeight="1" outlineLevel="1">
      <c r="B207" s="319" t="s">
        <v>275</v>
      </c>
      <c r="C207" s="268">
        <v>10279</v>
      </c>
      <c r="D207" s="86">
        <v>0.87538770297390989</v>
      </c>
      <c r="E207" s="86">
        <v>-7.3880529777457404E-2</v>
      </c>
      <c r="F207" s="320">
        <v>-0.11100929201106979</v>
      </c>
    </row>
    <row r="208" spans="2:6" ht="15" hidden="1" customHeight="1" outlineLevel="1">
      <c r="B208" s="319" t="s">
        <v>276</v>
      </c>
      <c r="C208" s="268">
        <v>5481</v>
      </c>
      <c r="D208" s="86">
        <v>-0.21182053494391717</v>
      </c>
      <c r="E208" s="86">
        <v>-0.29838709677419351</v>
      </c>
      <c r="F208" s="320">
        <v>-0.11012470551851483</v>
      </c>
    </row>
    <row r="209" spans="2:6" ht="15" hidden="1" customHeight="1" outlineLevel="1">
      <c r="B209" s="319" t="s">
        <v>277</v>
      </c>
      <c r="C209" s="268">
        <v>6954</v>
      </c>
      <c r="D209" s="86">
        <v>1.2964311726147123E-2</v>
      </c>
      <c r="E209" s="86">
        <v>8.7032201914707397E-3</v>
      </c>
      <c r="F209" s="320">
        <v>-8.0592603471540181E-2</v>
      </c>
    </row>
    <row r="210" spans="2:6" ht="15" hidden="1" customHeight="1" outlineLevel="1">
      <c r="B210" s="319" t="s">
        <v>278</v>
      </c>
      <c r="C210" s="268">
        <v>6865</v>
      </c>
      <c r="D210" s="86">
        <v>-0.28024743132732227</v>
      </c>
      <c r="E210" s="86">
        <v>-0.27223576804834093</v>
      </c>
      <c r="F210" s="320">
        <v>-8.7741841412180666E-2</v>
      </c>
    </row>
    <row r="211" spans="2:6" ht="15" hidden="1" customHeight="1" outlineLevel="1">
      <c r="B211" s="319" t="s">
        <v>279</v>
      </c>
      <c r="C211" s="268">
        <v>9538</v>
      </c>
      <c r="D211" s="86">
        <v>0.20642549962054135</v>
      </c>
      <c r="E211" s="86">
        <v>-0.14249752764541945</v>
      </c>
      <c r="F211" s="320">
        <v>-5.4403286116892935E-2</v>
      </c>
    </row>
    <row r="212" spans="2:6" ht="15" hidden="1" customHeight="1" outlineLevel="1">
      <c r="B212" s="319" t="s">
        <v>280</v>
      </c>
      <c r="C212" s="268">
        <v>7906</v>
      </c>
      <c r="D212" s="86">
        <v>-5.4532408514709398E-2</v>
      </c>
      <c r="E212" s="86">
        <v>-0.22093023255813948</v>
      </c>
      <c r="F212" s="320">
        <v>-2.7997650546807251E-2</v>
      </c>
    </row>
    <row r="213" spans="2:6" ht="15" hidden="1" customHeight="1" outlineLevel="1">
      <c r="B213" s="319" t="s">
        <v>281</v>
      </c>
      <c r="C213" s="268">
        <v>8362</v>
      </c>
      <c r="D213" s="86">
        <v>-2.1301498127340834E-2</v>
      </c>
      <c r="E213" s="86">
        <v>-0.19735073910539447</v>
      </c>
      <c r="F213" s="320">
        <v>-5.6116303606943418E-3</v>
      </c>
    </row>
    <row r="214" spans="2:6" ht="15" customHeight="1" collapsed="1">
      <c r="B214" s="326">
        <v>1996</v>
      </c>
      <c r="C214" s="271">
        <v>99705</v>
      </c>
      <c r="D214" s="272"/>
      <c r="E214" s="272">
        <v>-8.1517032997402206E-2</v>
      </c>
      <c r="F214" s="327">
        <v>-8.1517032997402206E-2</v>
      </c>
    </row>
    <row r="215" spans="2:6" ht="15" hidden="1" customHeight="1" outlineLevel="1">
      <c r="B215" s="319" t="s">
        <v>270</v>
      </c>
      <c r="C215" s="268">
        <v>8544</v>
      </c>
      <c r="D215" s="86">
        <v>2.9025653378297E-2</v>
      </c>
      <c r="E215" s="86">
        <v>0.21071276746492851</v>
      </c>
      <c r="F215" s="320">
        <v>2.7273071390718551E-2</v>
      </c>
    </row>
    <row r="216" spans="2:6" ht="15" hidden="1" customHeight="1" outlineLevel="1">
      <c r="B216" s="319" t="s">
        <v>271</v>
      </c>
      <c r="C216" s="268">
        <v>8303</v>
      </c>
      <c r="D216" s="86">
        <v>-0.11642013408534639</v>
      </c>
      <c r="E216" s="86">
        <v>8.6922372038224838E-2</v>
      </c>
      <c r="F216" s="320">
        <v>9.3042986425340146E-3</v>
      </c>
    </row>
    <row r="217" spans="2:6" ht="15" hidden="1" customHeight="1" outlineLevel="1">
      <c r="B217" s="319" t="s">
        <v>272</v>
      </c>
      <c r="C217" s="268">
        <v>9397</v>
      </c>
      <c r="D217" s="86">
        <v>0.22420531526836895</v>
      </c>
      <c r="E217" s="86">
        <v>-1.000842815002112E-2</v>
      </c>
      <c r="F217" s="320">
        <v>-2.3721122112211335E-3</v>
      </c>
    </row>
    <row r="218" spans="2:6" ht="15" hidden="1" customHeight="1" outlineLevel="1">
      <c r="B218" s="319" t="s">
        <v>273</v>
      </c>
      <c r="C218" s="268">
        <v>7676</v>
      </c>
      <c r="D218" s="86">
        <v>-4.0223173738160112E-3</v>
      </c>
      <c r="E218" s="86">
        <v>-7.9174664107485637E-2</v>
      </c>
      <c r="F218" s="320">
        <v>9.8521700376450472E-3</v>
      </c>
    </row>
    <row r="219" spans="2:6" ht="15" hidden="1" customHeight="1" outlineLevel="1">
      <c r="B219" s="319" t="s">
        <v>274</v>
      </c>
      <c r="C219" s="268">
        <v>7707</v>
      </c>
      <c r="D219" s="86">
        <v>-0.30561311829894583</v>
      </c>
      <c r="E219" s="86">
        <v>-0.20341085271317827</v>
      </c>
      <c r="F219" s="320">
        <v>3.192319174137892E-2</v>
      </c>
    </row>
    <row r="220" spans="2:6" ht="15" hidden="1" customHeight="1" outlineLevel="1">
      <c r="B220" s="319" t="s">
        <v>275</v>
      </c>
      <c r="C220" s="268">
        <v>11099</v>
      </c>
      <c r="D220" s="86">
        <v>0.42076292882744498</v>
      </c>
      <c r="E220" s="86">
        <v>-6.8250503693754183E-2</v>
      </c>
      <c r="F220" s="320">
        <v>7.4487253965596967E-2</v>
      </c>
    </row>
    <row r="221" spans="2:6" ht="15" hidden="1" customHeight="1" outlineLevel="1">
      <c r="B221" s="319" t="s">
        <v>276</v>
      </c>
      <c r="C221" s="268">
        <v>7812</v>
      </c>
      <c r="D221" s="86">
        <v>0.13315926892950392</v>
      </c>
      <c r="E221" s="86">
        <v>0.14612676056338025</v>
      </c>
      <c r="F221" s="320">
        <v>0.11466085369563017</v>
      </c>
    </row>
    <row r="222" spans="2:6" ht="15" hidden="1" customHeight="1" outlineLevel="1">
      <c r="B222" s="319" t="s">
        <v>277</v>
      </c>
      <c r="C222" s="268">
        <v>6894</v>
      </c>
      <c r="D222" s="86">
        <v>-0.26916145446835577</v>
      </c>
      <c r="E222" s="86">
        <v>-0.10257745378807603</v>
      </c>
      <c r="F222" s="320">
        <v>0.12620044451336132</v>
      </c>
    </row>
    <row r="223" spans="2:6" ht="15" hidden="1" customHeight="1" outlineLevel="1">
      <c r="B223" s="319" t="s">
        <v>278</v>
      </c>
      <c r="C223" s="268">
        <v>9433</v>
      </c>
      <c r="D223" s="86">
        <v>-0.15193742695316012</v>
      </c>
      <c r="E223" s="86">
        <v>0.13925120772946853</v>
      </c>
      <c r="F223" s="320">
        <v>0.16864403169464093</v>
      </c>
    </row>
    <row r="224" spans="2:6" ht="15" hidden="1" customHeight="1" outlineLevel="1">
      <c r="B224" s="319" t="s">
        <v>279</v>
      </c>
      <c r="C224" s="268">
        <v>11123</v>
      </c>
      <c r="D224" s="86">
        <v>9.6078044934962553E-2</v>
      </c>
      <c r="E224" s="86">
        <v>0.13453692370461034</v>
      </c>
      <c r="F224" s="320">
        <v>0.19313861233819041</v>
      </c>
    </row>
    <row r="225" spans="2:6" ht="15" hidden="1" customHeight="1" outlineLevel="1">
      <c r="B225" s="319" t="s">
        <v>280</v>
      </c>
      <c r="C225" s="268">
        <v>10148</v>
      </c>
      <c r="D225" s="86">
        <v>-2.5916682664618929E-2</v>
      </c>
      <c r="E225" s="86">
        <v>1.6019223067681221E-2</v>
      </c>
      <c r="F225" s="320">
        <v>0.2107895152732937</v>
      </c>
    </row>
    <row r="226" spans="2:6" ht="15" hidden="1" customHeight="1" outlineLevel="1">
      <c r="B226" s="319" t="s">
        <v>281</v>
      </c>
      <c r="C226" s="268">
        <v>10418</v>
      </c>
      <c r="D226" s="86">
        <v>0.47626470171460955</v>
      </c>
      <c r="E226" s="86">
        <v>0.15871426982538095</v>
      </c>
      <c r="F226" s="320">
        <v>0.24818190294158771</v>
      </c>
    </row>
    <row r="227" spans="2:6" ht="15" customHeight="1" collapsed="1">
      <c r="B227" s="326">
        <v>1995</v>
      </c>
      <c r="C227" s="271">
        <v>108554</v>
      </c>
      <c r="D227" s="272"/>
      <c r="E227" s="272">
        <v>2.7273071390718551E-2</v>
      </c>
      <c r="F227" s="327">
        <v>2.7273071390718551E-2</v>
      </c>
    </row>
    <row r="228" spans="2:6" ht="15" hidden="1" customHeight="1" outlineLevel="1">
      <c r="B228" s="319" t="s">
        <v>270</v>
      </c>
      <c r="C228" s="268">
        <v>7057</v>
      </c>
      <c r="D228" s="86">
        <v>-7.6187982720251346E-2</v>
      </c>
      <c r="E228" s="86">
        <v>-5.4655056932350954E-2</v>
      </c>
      <c r="F228" s="320">
        <v>0.27248205770434941</v>
      </c>
    </row>
    <row r="229" spans="2:6" ht="15" hidden="1" customHeight="1" outlineLevel="1">
      <c r="B229" s="319" t="s">
        <v>271</v>
      </c>
      <c r="C229" s="268">
        <v>7639</v>
      </c>
      <c r="D229" s="86">
        <v>-0.19521702486304257</v>
      </c>
      <c r="E229" s="86">
        <v>-7.0115642118076638E-2</v>
      </c>
      <c r="F229" s="320">
        <v>0.28455698041922473</v>
      </c>
    </row>
    <row r="230" spans="2:6" ht="15" hidden="1" customHeight="1" outlineLevel="1">
      <c r="B230" s="319" t="s">
        <v>272</v>
      </c>
      <c r="C230" s="268">
        <v>9492</v>
      </c>
      <c r="D230" s="86">
        <v>0.13867562380038387</v>
      </c>
      <c r="E230" s="86">
        <v>0.14430379746835453</v>
      </c>
      <c r="F230" s="320">
        <v>0.33228405471238531</v>
      </c>
    </row>
    <row r="231" spans="2:6" ht="15" hidden="1" customHeight="1" outlineLevel="1">
      <c r="B231" s="319" t="s">
        <v>273</v>
      </c>
      <c r="C231" s="268">
        <v>8336</v>
      </c>
      <c r="D231" s="86">
        <v>-0.13839793281653748</v>
      </c>
      <c r="E231" s="86">
        <v>0.24047619047619051</v>
      </c>
      <c r="F231" s="320">
        <v>0.28594422563377186</v>
      </c>
    </row>
    <row r="232" spans="2:6" ht="15" hidden="1" customHeight="1" outlineLevel="1">
      <c r="B232" s="319" t="s">
        <v>274</v>
      </c>
      <c r="C232" s="268">
        <v>9675</v>
      </c>
      <c r="D232" s="86">
        <v>-0.18779382135661518</v>
      </c>
      <c r="E232" s="86">
        <v>0.3086703638577033</v>
      </c>
      <c r="F232" s="320">
        <v>0.27452255879031862</v>
      </c>
    </row>
    <row r="233" spans="2:6" ht="15" hidden="1" customHeight="1" outlineLevel="1">
      <c r="B233" s="319" t="s">
        <v>275</v>
      </c>
      <c r="C233" s="268">
        <v>11912</v>
      </c>
      <c r="D233" s="86">
        <v>0.74765258215962438</v>
      </c>
      <c r="E233" s="86">
        <v>0.32635563968377679</v>
      </c>
      <c r="F233" s="320">
        <v>0.2172323697205043</v>
      </c>
    </row>
    <row r="234" spans="2:6" ht="15" hidden="1" customHeight="1" outlineLevel="1">
      <c r="B234" s="319" t="s">
        <v>276</v>
      </c>
      <c r="C234" s="268">
        <v>6816</v>
      </c>
      <c r="D234" s="86">
        <v>-0.11273105961989065</v>
      </c>
      <c r="E234" s="86">
        <v>0.38508433245275353</v>
      </c>
      <c r="F234" s="320">
        <v>0.14193421403017226</v>
      </c>
    </row>
    <row r="235" spans="2:6" ht="15" hidden="1" customHeight="1" outlineLevel="1">
      <c r="B235" s="319" t="s">
        <v>277</v>
      </c>
      <c r="C235" s="268">
        <v>7682</v>
      </c>
      <c r="D235" s="86">
        <v>-7.2222222222222215E-2</v>
      </c>
      <c r="E235" s="86">
        <v>0.5862068965517242</v>
      </c>
      <c r="F235" s="320">
        <v>0.11449704482873835</v>
      </c>
    </row>
    <row r="236" spans="2:6" ht="15" hidden="1" customHeight="1" outlineLevel="1">
      <c r="B236" s="319" t="s">
        <v>278</v>
      </c>
      <c r="C236" s="268">
        <v>8280</v>
      </c>
      <c r="D236" s="86">
        <v>-0.1554467564259486</v>
      </c>
      <c r="E236" s="86">
        <v>0.53731897512068327</v>
      </c>
      <c r="F236" s="320">
        <v>8.3011338077717101E-2</v>
      </c>
    </row>
    <row r="237" spans="2:6" ht="15" hidden="1" customHeight="1" outlineLevel="1">
      <c r="B237" s="319" t="s">
        <v>279</v>
      </c>
      <c r="C237" s="268">
        <v>9804</v>
      </c>
      <c r="D237" s="86">
        <v>-1.8422106527833399E-2</v>
      </c>
      <c r="E237" s="86">
        <v>0.3270167839740119</v>
      </c>
      <c r="F237" s="320">
        <v>4.592786704365226E-2</v>
      </c>
    </row>
    <row r="238" spans="2:6" ht="15" hidden="1" customHeight="1" outlineLevel="1">
      <c r="B238" s="319" t="s">
        <v>280</v>
      </c>
      <c r="C238" s="268">
        <v>9988</v>
      </c>
      <c r="D238" s="86">
        <v>0.110888666444222</v>
      </c>
      <c r="E238" s="86">
        <v>0.38606716625034698</v>
      </c>
      <c r="F238" s="320">
        <v>2.2047880011537346E-2</v>
      </c>
    </row>
    <row r="239" spans="2:6" ht="15" hidden="1" customHeight="1" outlineLevel="1">
      <c r="B239" s="319" t="s">
        <v>281</v>
      </c>
      <c r="C239" s="268">
        <v>8991</v>
      </c>
      <c r="D239" s="86">
        <v>0.20442062960482255</v>
      </c>
      <c r="E239" s="86">
        <v>0.44294655753490608</v>
      </c>
      <c r="F239" s="320">
        <v>-4.7556081378894444E-3</v>
      </c>
    </row>
    <row r="240" spans="2:6" ht="15" customHeight="1" collapsed="1">
      <c r="B240" s="326">
        <v>1994</v>
      </c>
      <c r="C240" s="271">
        <v>105672</v>
      </c>
      <c r="D240" s="272"/>
      <c r="E240" s="272">
        <v>0.27248205770434941</v>
      </c>
      <c r="F240" s="327">
        <v>0.27248205770434941</v>
      </c>
    </row>
    <row r="241" spans="2:6" ht="15" hidden="1" customHeight="1" outlineLevel="1">
      <c r="B241" s="319" t="s">
        <v>270</v>
      </c>
      <c r="C241" s="268">
        <v>7465</v>
      </c>
      <c r="D241" s="86">
        <v>-9.129640900791236E-2</v>
      </c>
      <c r="E241" s="86">
        <v>6.6123964581548123E-2</v>
      </c>
      <c r="F241" s="320">
        <v>-4.980720162019292E-2</v>
      </c>
    </row>
    <row r="242" spans="2:6" ht="15" hidden="1" customHeight="1" outlineLevel="1">
      <c r="B242" s="319" t="s">
        <v>271</v>
      </c>
      <c r="C242" s="268">
        <v>8215</v>
      </c>
      <c r="D242" s="86">
        <v>-9.6443640747438213E-3</v>
      </c>
      <c r="E242" s="86">
        <v>0.44401476533661444</v>
      </c>
      <c r="F242" s="320">
        <v>-4.9088019897747692E-2</v>
      </c>
    </row>
    <row r="243" spans="2:6" ht="15" hidden="1" customHeight="1" outlineLevel="1">
      <c r="B243" s="319" t="s">
        <v>272</v>
      </c>
      <c r="C243" s="268">
        <v>8295</v>
      </c>
      <c r="D243" s="86">
        <v>0.234375</v>
      </c>
      <c r="E243" s="86">
        <v>-0.19065274660942533</v>
      </c>
      <c r="F243" s="320">
        <v>-9.3723820952294701E-2</v>
      </c>
    </row>
    <row r="244" spans="2:6" ht="15" hidden="1" customHeight="1" outlineLevel="1">
      <c r="B244" s="319" t="s">
        <v>273</v>
      </c>
      <c r="C244" s="268">
        <v>6720</v>
      </c>
      <c r="D244" s="86">
        <v>-9.1032057351548762E-2</v>
      </c>
      <c r="E244" s="86">
        <v>8.6148375626313278E-2</v>
      </c>
      <c r="F244" s="320">
        <v>-3.6152083210906794E-2</v>
      </c>
    </row>
    <row r="245" spans="2:6" ht="15" hidden="1" customHeight="1" outlineLevel="1">
      <c r="B245" s="319" t="s">
        <v>274</v>
      </c>
      <c r="C245" s="268">
        <v>7393</v>
      </c>
      <c r="D245" s="86">
        <v>-0.17681772631110121</v>
      </c>
      <c r="E245" s="86">
        <v>-0.2095584304501229</v>
      </c>
      <c r="F245" s="320">
        <v>-6.5245574383626104E-2</v>
      </c>
    </row>
    <row r="246" spans="2:6" ht="15" hidden="1" customHeight="1" outlineLevel="1">
      <c r="B246" s="319" t="s">
        <v>275</v>
      </c>
      <c r="C246" s="268">
        <v>8981</v>
      </c>
      <c r="D246" s="86">
        <v>0.82503556187766713</v>
      </c>
      <c r="E246" s="86">
        <v>-0.24630748573346761</v>
      </c>
      <c r="F246" s="320">
        <v>-3.5020355292376015E-2</v>
      </c>
    </row>
    <row r="247" spans="2:6" ht="15" hidden="1" customHeight="1" outlineLevel="1">
      <c r="B247" s="319" t="s">
        <v>276</v>
      </c>
      <c r="C247" s="268">
        <v>4921</v>
      </c>
      <c r="D247" s="86">
        <v>1.6105719595292174E-2</v>
      </c>
      <c r="E247" s="86">
        <v>-7.9670843463624408E-2</v>
      </c>
      <c r="F247" s="320">
        <v>4.3531316450802215E-2</v>
      </c>
    </row>
    <row r="248" spans="2:6" ht="15" hidden="1" customHeight="1" outlineLevel="1">
      <c r="B248" s="319" t="s">
        <v>277</v>
      </c>
      <c r="C248" s="268">
        <v>4843</v>
      </c>
      <c r="D248" s="86">
        <v>-0.10081693278871147</v>
      </c>
      <c r="E248" s="86">
        <v>2.0653319283456373E-2</v>
      </c>
      <c r="F248" s="320">
        <v>4.1355728854229223E-2</v>
      </c>
    </row>
    <row r="249" spans="2:6" ht="15" hidden="1" customHeight="1" outlineLevel="1">
      <c r="B249" s="319" t="s">
        <v>278</v>
      </c>
      <c r="C249" s="268">
        <v>5386</v>
      </c>
      <c r="D249" s="86">
        <v>-0.27097996751488901</v>
      </c>
      <c r="E249" s="86">
        <v>-5.3925873880203756E-2</v>
      </c>
      <c r="F249" s="320">
        <v>2.722716555491056E-2</v>
      </c>
    </row>
    <row r="250" spans="2:6" ht="15" hidden="1" customHeight="1" outlineLevel="1">
      <c r="B250" s="319" t="s">
        <v>279</v>
      </c>
      <c r="C250" s="268">
        <v>7388</v>
      </c>
      <c r="D250" s="86">
        <v>2.5256730502359145E-2</v>
      </c>
      <c r="E250" s="86">
        <v>4.6903783477398431E-2</v>
      </c>
      <c r="F250" s="320">
        <v>2.9218321188606122E-2</v>
      </c>
    </row>
    <row r="251" spans="2:6" ht="15" hidden="1" customHeight="1" outlineLevel="1">
      <c r="B251" s="319" t="s">
        <v>280</v>
      </c>
      <c r="C251" s="268">
        <v>7206</v>
      </c>
      <c r="D251" s="86">
        <v>0.15647568608570053</v>
      </c>
      <c r="E251" s="86">
        <v>6.8346923647146118E-2</v>
      </c>
      <c r="F251" s="320">
        <v>3.2398308617711979E-2</v>
      </c>
    </row>
    <row r="252" spans="2:6" ht="15" hidden="1" customHeight="1" outlineLevel="1">
      <c r="B252" s="319" t="s">
        <v>281</v>
      </c>
      <c r="C252" s="268">
        <v>6231</v>
      </c>
      <c r="D252" s="86">
        <v>-0.11011139674378745</v>
      </c>
      <c r="E252" s="86">
        <v>-0.15956298893984355</v>
      </c>
      <c r="F252" s="320">
        <v>3.8510184660973001E-2</v>
      </c>
    </row>
    <row r="253" spans="2:6" ht="15" customHeight="1" collapsed="1">
      <c r="B253" s="326">
        <v>1993</v>
      </c>
      <c r="C253" s="271">
        <v>83044</v>
      </c>
      <c r="D253" s="272"/>
      <c r="E253" s="272">
        <v>-4.980720162019292E-2</v>
      </c>
      <c r="F253" s="327">
        <v>-4.980720162019292E-2</v>
      </c>
    </row>
    <row r="254" spans="2:6" ht="15" hidden="1" customHeight="1" outlineLevel="1">
      <c r="B254" s="319" t="s">
        <v>270</v>
      </c>
      <c r="C254" s="268">
        <v>7002</v>
      </c>
      <c r="D254" s="86">
        <v>0.23079627351028301</v>
      </c>
      <c r="E254" s="86">
        <v>8.5749728640099221E-2</v>
      </c>
      <c r="F254" s="320">
        <v>7.6476819234369664E-2</v>
      </c>
    </row>
    <row r="255" spans="2:6" ht="15" hidden="1" customHeight="1" outlineLevel="1">
      <c r="B255" s="319" t="s">
        <v>271</v>
      </c>
      <c r="C255" s="268">
        <v>5689</v>
      </c>
      <c r="D255" s="86">
        <v>-0.44492145575178066</v>
      </c>
      <c r="E255" s="86">
        <v>-0.20754979802200868</v>
      </c>
      <c r="F255" s="320">
        <v>7.4217010538815575E-2</v>
      </c>
    </row>
    <row r="256" spans="2:6" ht="15" hidden="1" customHeight="1" outlineLevel="1">
      <c r="B256" s="319" t="s">
        <v>272</v>
      </c>
      <c r="C256" s="268">
        <v>10249</v>
      </c>
      <c r="D256" s="86">
        <v>0.65653790205269114</v>
      </c>
      <c r="E256" s="86">
        <v>0.46414285714285719</v>
      </c>
      <c r="F256" s="320">
        <v>0.11476527006562343</v>
      </c>
    </row>
    <row r="257" spans="2:6" ht="15" hidden="1" customHeight="1" outlineLevel="1">
      <c r="B257" s="319" t="s">
        <v>273</v>
      </c>
      <c r="C257" s="268">
        <v>6187</v>
      </c>
      <c r="D257" s="86">
        <v>-0.33850101571688229</v>
      </c>
      <c r="E257" s="86">
        <v>-0.25142165759225654</v>
      </c>
      <c r="F257" s="320">
        <v>0.10085392676931049</v>
      </c>
    </row>
    <row r="258" spans="2:6" ht="15" hidden="1" customHeight="1" outlineLevel="1">
      <c r="B258" s="319" t="s">
        <v>274</v>
      </c>
      <c r="C258" s="268">
        <v>9353</v>
      </c>
      <c r="D258" s="86">
        <v>-0.21508895602551192</v>
      </c>
      <c r="E258" s="86">
        <v>8.0771897388490776E-2</v>
      </c>
      <c r="F258" s="320">
        <v>0.1757017413707056</v>
      </c>
    </row>
    <row r="259" spans="2:6" ht="15" hidden="1" customHeight="1" outlineLevel="1">
      <c r="B259" s="319" t="s">
        <v>275</v>
      </c>
      <c r="C259" s="268">
        <v>11916</v>
      </c>
      <c r="D259" s="86">
        <v>1.2285393678698335</v>
      </c>
      <c r="E259" s="86">
        <v>0.44963503649635039</v>
      </c>
      <c r="F259" s="320">
        <v>0.17928504207640583</v>
      </c>
    </row>
    <row r="260" spans="2:6" ht="15" hidden="1" customHeight="1" outlineLevel="1">
      <c r="B260" s="319" t="s">
        <v>276</v>
      </c>
      <c r="C260" s="268">
        <v>5347</v>
      </c>
      <c r="D260" s="86">
        <v>0.12687038988408852</v>
      </c>
      <c r="E260" s="86">
        <v>-9.8161578681059236E-2</v>
      </c>
      <c r="F260" s="320">
        <v>0.13804861951380487</v>
      </c>
    </row>
    <row r="261" spans="2:6" ht="15" hidden="1" customHeight="1" outlineLevel="1">
      <c r="B261" s="319" t="s">
        <v>277</v>
      </c>
      <c r="C261" s="268">
        <v>4745</v>
      </c>
      <c r="D261" s="86">
        <v>-0.1665202880730722</v>
      </c>
      <c r="E261" s="86">
        <v>-0.18133195307108352</v>
      </c>
      <c r="F261" s="320">
        <v>0.17062962598839904</v>
      </c>
    </row>
    <row r="262" spans="2:6" ht="15" hidden="1" customHeight="1" outlineLevel="1">
      <c r="B262" s="319" t="s">
        <v>278</v>
      </c>
      <c r="C262" s="268">
        <v>5693</v>
      </c>
      <c r="D262" s="86">
        <v>-0.19328326484341787</v>
      </c>
      <c r="E262" s="86">
        <v>-2.3164035689773543E-2</v>
      </c>
      <c r="F262" s="320">
        <v>0.23969624864134431</v>
      </c>
    </row>
    <row r="263" spans="2:6" ht="15" hidden="1" customHeight="1" outlineLevel="1">
      <c r="B263" s="319" t="s">
        <v>279</v>
      </c>
      <c r="C263" s="268">
        <v>7057</v>
      </c>
      <c r="D263" s="86">
        <v>4.6256486286137877E-2</v>
      </c>
      <c r="E263" s="86">
        <v>8.9715873996293993E-2</v>
      </c>
      <c r="F263" s="320">
        <v>0.27045386233844315</v>
      </c>
    </row>
    <row r="264" spans="2:6" ht="15" hidden="1" customHeight="1" outlineLevel="1">
      <c r="B264" s="319" t="s">
        <v>280</v>
      </c>
      <c r="C264" s="268">
        <v>6745</v>
      </c>
      <c r="D264" s="86">
        <v>-9.0234691124898833E-2</v>
      </c>
      <c r="E264" s="86">
        <v>0.16152918890993639</v>
      </c>
      <c r="F264" s="320">
        <v>0.25437023756163146</v>
      </c>
    </row>
    <row r="265" spans="2:6" ht="15" hidden="1" customHeight="1" outlineLevel="1">
      <c r="B265" s="319" t="s">
        <v>281</v>
      </c>
      <c r="C265" s="268">
        <v>7414</v>
      </c>
      <c r="D265" s="86">
        <v>0.14963560241897977</v>
      </c>
      <c r="E265" s="86">
        <v>0.32748433303491487</v>
      </c>
      <c r="F265" s="320">
        <v>0.24612728910237158</v>
      </c>
    </row>
    <row r="266" spans="2:6" ht="15" customHeight="1" collapsed="1">
      <c r="B266" s="326">
        <v>1992</v>
      </c>
      <c r="C266" s="271">
        <v>87397</v>
      </c>
      <c r="D266" s="272"/>
      <c r="E266" s="272">
        <v>7.6476819234369664E-2</v>
      </c>
      <c r="F266" s="327">
        <v>7.6476819234369664E-2</v>
      </c>
    </row>
    <row r="267" spans="2:6" ht="15" hidden="1" customHeight="1" outlineLevel="1">
      <c r="B267" s="319" t="s">
        <v>270</v>
      </c>
      <c r="C267" s="268">
        <v>6449</v>
      </c>
      <c r="D267" s="86">
        <v>-0.10168547151413845</v>
      </c>
      <c r="E267" s="86">
        <v>5.6347256347256458E-2</v>
      </c>
      <c r="F267" s="320">
        <v>0.24285101953340282</v>
      </c>
    </row>
    <row r="268" spans="2:6" ht="15" hidden="1" customHeight="1" outlineLevel="1">
      <c r="B268" s="319" t="s">
        <v>271</v>
      </c>
      <c r="C268" s="268">
        <v>7179</v>
      </c>
      <c r="D268" s="86">
        <v>2.5571428571428571E-2</v>
      </c>
      <c r="E268" s="86">
        <v>0.28771300448430503</v>
      </c>
      <c r="F268" s="320">
        <v>0.27596710806673075</v>
      </c>
    </row>
    <row r="269" spans="2:6" ht="15" hidden="1" customHeight="1" outlineLevel="1">
      <c r="B269" s="319" t="s">
        <v>272</v>
      </c>
      <c r="C269" s="268">
        <v>7000</v>
      </c>
      <c r="D269" s="86">
        <v>-0.1530550514216576</v>
      </c>
      <c r="E269" s="86">
        <v>0.38613861386138604</v>
      </c>
      <c r="F269" s="320">
        <v>0.30215437201124029</v>
      </c>
    </row>
    <row r="270" spans="2:6" ht="15" hidden="1" customHeight="1" outlineLevel="1">
      <c r="B270" s="319" t="s">
        <v>273</v>
      </c>
      <c r="C270" s="268">
        <v>8265</v>
      </c>
      <c r="D270" s="86">
        <v>-4.4950311994453429E-2</v>
      </c>
      <c r="E270" s="86">
        <v>0.61678403755868549</v>
      </c>
      <c r="F270" s="320">
        <v>0.30860267849584333</v>
      </c>
    </row>
    <row r="271" spans="2:6" ht="15" hidden="1" customHeight="1" outlineLevel="1">
      <c r="B271" s="319" t="s">
        <v>274</v>
      </c>
      <c r="C271" s="268">
        <v>8654</v>
      </c>
      <c r="D271" s="86">
        <v>5.2798053527980532E-2</v>
      </c>
      <c r="E271" s="86">
        <v>0.10438999489535483</v>
      </c>
      <c r="F271" s="320">
        <v>0.2745981260208028</v>
      </c>
    </row>
    <row r="272" spans="2:6" ht="15" hidden="1" customHeight="1" outlineLevel="1">
      <c r="B272" s="319" t="s">
        <v>275</v>
      </c>
      <c r="C272" s="268">
        <v>8220</v>
      </c>
      <c r="D272" s="86">
        <v>0.38640580199021757</v>
      </c>
      <c r="E272" s="86">
        <v>7.7467558002359382E-2</v>
      </c>
      <c r="F272" s="320">
        <v>0.34931355589090507</v>
      </c>
    </row>
    <row r="273" spans="2:6" ht="15" hidden="1" customHeight="1" outlineLevel="1">
      <c r="B273" s="319" t="s">
        <v>276</v>
      </c>
      <c r="C273" s="268">
        <v>5929</v>
      </c>
      <c r="D273" s="86">
        <v>2.2946859903381644E-2</v>
      </c>
      <c r="E273" s="86">
        <v>0.34688777828259876</v>
      </c>
      <c r="F273" s="320">
        <v>0.41742350419021634</v>
      </c>
    </row>
    <row r="274" spans="2:6" ht="15" hidden="1" customHeight="1" outlineLevel="1">
      <c r="B274" s="319" t="s">
        <v>277</v>
      </c>
      <c r="C274" s="268">
        <v>5796</v>
      </c>
      <c r="D274" s="86">
        <v>-5.4907343857240904E-3</v>
      </c>
      <c r="E274" s="86">
        <v>1.1651101979828167</v>
      </c>
      <c r="F274" s="320">
        <v>0.40582857819811635</v>
      </c>
    </row>
    <row r="275" spans="2:6" ht="15" hidden="1" customHeight="1" outlineLevel="1">
      <c r="B275" s="319" t="s">
        <v>278</v>
      </c>
      <c r="C275" s="268">
        <v>5828</v>
      </c>
      <c r="D275" s="86">
        <v>-0.10006176652254478</v>
      </c>
      <c r="E275" s="86">
        <v>0.35977601493233791</v>
      </c>
      <c r="F275" s="320">
        <v>0.34568023244322332</v>
      </c>
    </row>
    <row r="276" spans="2:6" ht="15" hidden="1" customHeight="1" outlineLevel="1">
      <c r="B276" s="319" t="s">
        <v>279</v>
      </c>
      <c r="C276" s="268">
        <v>6476</v>
      </c>
      <c r="D276" s="86">
        <v>0.11520578612019976</v>
      </c>
      <c r="E276" s="86">
        <v>-5.6801631226332638E-2</v>
      </c>
      <c r="F276" s="320">
        <v>0.33880606024023652</v>
      </c>
    </row>
    <row r="277" spans="2:6" ht="15" hidden="1" customHeight="1" outlineLevel="1">
      <c r="B277" s="319" t="s">
        <v>280</v>
      </c>
      <c r="C277" s="268">
        <v>5807</v>
      </c>
      <c r="D277" s="86">
        <v>3.9749328558639212E-2</v>
      </c>
      <c r="E277" s="86">
        <v>5.639439694378745E-2</v>
      </c>
      <c r="F277" s="320">
        <v>0.38864683181874771</v>
      </c>
    </row>
    <row r="278" spans="2:6" ht="15" hidden="1" customHeight="1" outlineLevel="1">
      <c r="B278" s="319" t="s">
        <v>281</v>
      </c>
      <c r="C278" s="268">
        <v>5585</v>
      </c>
      <c r="D278" s="86">
        <v>-8.5176085176085214E-2</v>
      </c>
      <c r="E278" s="86">
        <v>0.3021683376078339</v>
      </c>
      <c r="F278" s="320">
        <v>0.39825794941756754</v>
      </c>
    </row>
    <row r="279" spans="2:6" ht="15" customHeight="1" collapsed="1">
      <c r="B279" s="326">
        <v>1991</v>
      </c>
      <c r="C279" s="271">
        <v>81188</v>
      </c>
      <c r="D279" s="272"/>
      <c r="E279" s="272">
        <v>0.24285101953340282</v>
      </c>
      <c r="F279" s="327">
        <v>0.24285101953340282</v>
      </c>
    </row>
    <row r="280" spans="2:6" ht="15" hidden="1" customHeight="1" outlineLevel="1">
      <c r="B280" s="319" t="s">
        <v>270</v>
      </c>
      <c r="C280" s="268">
        <v>6105</v>
      </c>
      <c r="D280" s="86">
        <v>9.5067264573991034E-2</v>
      </c>
      <c r="E280" s="86">
        <v>0.4746376811594204</v>
      </c>
      <c r="F280" s="320">
        <v>0.34323079453857552</v>
      </c>
    </row>
    <row r="281" spans="2:6" ht="15" hidden="1" customHeight="1" outlineLevel="1">
      <c r="B281" s="319" t="s">
        <v>271</v>
      </c>
      <c r="C281" s="268">
        <v>5575</v>
      </c>
      <c r="D281" s="86">
        <v>0.10396039603960396</v>
      </c>
      <c r="E281" s="86">
        <v>0.81655262300423592</v>
      </c>
      <c r="F281" s="320">
        <v>0.28948814490688912</v>
      </c>
    </row>
    <row r="282" spans="2:6" ht="15" hidden="1" customHeight="1" outlineLevel="1">
      <c r="B282" s="319" t="s">
        <v>272</v>
      </c>
      <c r="C282" s="268">
        <v>5050</v>
      </c>
      <c r="D282" s="86">
        <v>-1.2128325508607199E-2</v>
      </c>
      <c r="E282" s="86">
        <v>0.54907975460122693</v>
      </c>
      <c r="F282" s="320">
        <v>0.20016172294099088</v>
      </c>
    </row>
    <row r="283" spans="2:6" ht="15" hidden="1" customHeight="1" outlineLevel="1">
      <c r="B283" s="319" t="s">
        <v>273</v>
      </c>
      <c r="C283" s="268">
        <v>5112</v>
      </c>
      <c r="D283" s="86">
        <v>-0.34762633996937214</v>
      </c>
      <c r="E283" s="86">
        <v>0.2130991931656383</v>
      </c>
      <c r="F283" s="320">
        <v>0.14785735108347109</v>
      </c>
    </row>
    <row r="284" spans="2:6" ht="15" hidden="1" customHeight="1" outlineLevel="1">
      <c r="B284" s="319" t="s">
        <v>274</v>
      </c>
      <c r="C284" s="268">
        <v>7836</v>
      </c>
      <c r="D284" s="86">
        <v>2.7133307117577665E-2</v>
      </c>
      <c r="E284" s="86">
        <v>0.95460214517335995</v>
      </c>
      <c r="F284" s="320">
        <v>0.12950520428771162</v>
      </c>
    </row>
    <row r="285" spans="2:6" ht="15" hidden="1" customHeight="1" outlineLevel="1">
      <c r="B285" s="319" t="s">
        <v>275</v>
      </c>
      <c r="C285" s="268">
        <v>7629</v>
      </c>
      <c r="D285" s="86">
        <v>0.73307587460245338</v>
      </c>
      <c r="E285" s="86">
        <v>0.65811780047815693</v>
      </c>
      <c r="F285" s="320">
        <v>6.2845965770171208E-2</v>
      </c>
    </row>
    <row r="286" spans="2:6" ht="15" hidden="1" customHeight="1" outlineLevel="1">
      <c r="B286" s="319" t="s">
        <v>276</v>
      </c>
      <c r="C286" s="268">
        <v>4402</v>
      </c>
      <c r="D286" s="86">
        <v>0.64437803511393354</v>
      </c>
      <c r="E286" s="86">
        <v>0.17732013907461885</v>
      </c>
      <c r="F286" s="320">
        <v>5.6446238877347898E-3</v>
      </c>
    </row>
    <row r="287" spans="2:6" ht="15" hidden="1" customHeight="1" outlineLevel="1">
      <c r="B287" s="319" t="s">
        <v>277</v>
      </c>
      <c r="C287" s="268">
        <v>2677</v>
      </c>
      <c r="D287" s="86">
        <v>-0.3754083061129258</v>
      </c>
      <c r="E287" s="86">
        <v>2.0587113991612727E-2</v>
      </c>
      <c r="F287" s="320">
        <v>2.2097998062641233E-2</v>
      </c>
    </row>
    <row r="288" spans="2:6" ht="15" hidden="1" customHeight="1" outlineLevel="1">
      <c r="B288" s="319" t="s">
        <v>278</v>
      </c>
      <c r="C288" s="268">
        <v>4286</v>
      </c>
      <c r="D288" s="86">
        <v>-0.37576463734343141</v>
      </c>
      <c r="E288" s="86">
        <v>0.26281673541543893</v>
      </c>
      <c r="F288" s="320">
        <v>2.4626850557952107E-2</v>
      </c>
    </row>
    <row r="289" spans="2:6" ht="15" hidden="1" customHeight="1" outlineLevel="1">
      <c r="B289" s="319" t="s">
        <v>279</v>
      </c>
      <c r="C289" s="268">
        <v>6866</v>
      </c>
      <c r="D289" s="86">
        <v>0.24904493360014554</v>
      </c>
      <c r="E289" s="86">
        <v>0.28025358940891287</v>
      </c>
      <c r="F289" s="320">
        <v>1.3700562126004456E-3</v>
      </c>
    </row>
    <row r="290" spans="2:6" ht="15" hidden="1" customHeight="1" outlineLevel="1">
      <c r="B290" s="319" t="s">
        <v>280</v>
      </c>
      <c r="C290" s="268">
        <v>5497</v>
      </c>
      <c r="D290" s="86">
        <v>0.28165073443693167</v>
      </c>
      <c r="E290" s="86">
        <v>0.11185275080906143</v>
      </c>
      <c r="F290" s="320">
        <v>5.9482812597833057E-3</v>
      </c>
    </row>
    <row r="291" spans="2:6" ht="15" hidden="1" customHeight="1" outlineLevel="1">
      <c r="B291" s="319" t="s">
        <v>281</v>
      </c>
      <c r="C291" s="268">
        <v>4289</v>
      </c>
      <c r="D291" s="86">
        <v>3.5990338164251234E-2</v>
      </c>
      <c r="E291" s="86">
        <v>-0.18707354056103109</v>
      </c>
      <c r="F291" s="320">
        <v>1.3550884955752185E-2</v>
      </c>
    </row>
    <row r="292" spans="2:6" ht="15" customHeight="1" collapsed="1">
      <c r="B292" s="328">
        <v>1990</v>
      </c>
      <c r="C292" s="271">
        <v>65324</v>
      </c>
      <c r="D292" s="272"/>
      <c r="E292" s="272">
        <v>0.34323079453857552</v>
      </c>
      <c r="F292" s="327">
        <v>0.34323079453857552</v>
      </c>
    </row>
    <row r="293" spans="2:6" ht="15" hidden="1" customHeight="1" outlineLevel="1">
      <c r="B293" s="319" t="s">
        <v>270</v>
      </c>
      <c r="C293" s="268">
        <v>4140</v>
      </c>
      <c r="D293" s="86">
        <v>0.34897360703812319</v>
      </c>
      <c r="E293" s="86">
        <v>-0.10833512814990309</v>
      </c>
      <c r="F293" s="320">
        <v>4.1125216758365335E-2</v>
      </c>
    </row>
    <row r="294" spans="2:6" ht="15" hidden="1" customHeight="1" outlineLevel="1">
      <c r="B294" s="319" t="s">
        <v>271</v>
      </c>
      <c r="C294" s="268">
        <v>3069</v>
      </c>
      <c r="D294" s="86">
        <v>-5.8588957055214726E-2</v>
      </c>
      <c r="E294" s="86">
        <v>-0.33829236739974122</v>
      </c>
      <c r="F294" s="320">
        <v>7.0969288781359774E-2</v>
      </c>
    </row>
    <row r="295" spans="2:6" ht="15" hidden="1" customHeight="1" outlineLevel="1">
      <c r="B295" s="319" t="s">
        <v>272</v>
      </c>
      <c r="C295" s="268">
        <v>3260</v>
      </c>
      <c r="D295" s="86">
        <v>-0.22638822971048886</v>
      </c>
      <c r="E295" s="86">
        <v>-0.18723510346547001</v>
      </c>
      <c r="F295" s="320">
        <v>0.14211059804031989</v>
      </c>
    </row>
    <row r="296" spans="2:6" ht="15" hidden="1" customHeight="1" outlineLevel="1">
      <c r="B296" s="319" t="s">
        <v>273</v>
      </c>
      <c r="C296" s="268">
        <v>4214</v>
      </c>
      <c r="D296" s="86">
        <v>5.1134946370665998E-2</v>
      </c>
      <c r="E296" s="86">
        <v>-9.6357226792009865E-3</v>
      </c>
      <c r="F296" s="320">
        <v>0.14988379368910332</v>
      </c>
    </row>
    <row r="297" spans="2:6" ht="15" hidden="1" customHeight="1" outlineLevel="1">
      <c r="B297" s="319" t="s">
        <v>274</v>
      </c>
      <c r="C297" s="268">
        <v>4009</v>
      </c>
      <c r="D297" s="86">
        <v>-0.12866768093892633</v>
      </c>
      <c r="E297" s="86">
        <v>0.1019791094007696</v>
      </c>
      <c r="F297" s="320">
        <v>0.18156161806208848</v>
      </c>
    </row>
    <row r="298" spans="2:6" ht="15" hidden="1" customHeight="1" outlineLevel="1">
      <c r="B298" s="319" t="s">
        <v>275</v>
      </c>
      <c r="C298" s="268">
        <v>4601</v>
      </c>
      <c r="D298" s="86">
        <v>0.23054292591602032</v>
      </c>
      <c r="E298" s="86">
        <v>2.2899066251667488E-2</v>
      </c>
      <c r="F298" s="320">
        <v>0.17604435038645572</v>
      </c>
    </row>
    <row r="299" spans="2:6" ht="15" hidden="1" customHeight="1" outlineLevel="1">
      <c r="B299" s="319" t="s">
        <v>276</v>
      </c>
      <c r="C299" s="268">
        <v>3739</v>
      </c>
      <c r="D299" s="86">
        <v>0.42546702249332824</v>
      </c>
      <c r="E299" s="86">
        <v>0.64786249449096522</v>
      </c>
      <c r="F299" s="320">
        <v>0.17583886430678475</v>
      </c>
    </row>
    <row r="300" spans="2:6" ht="15" hidden="1" customHeight="1" outlineLevel="1">
      <c r="B300" s="319" t="s">
        <v>277</v>
      </c>
      <c r="C300" s="268">
        <v>2623</v>
      </c>
      <c r="D300" s="86">
        <v>-0.22716558632881556</v>
      </c>
      <c r="E300" s="86">
        <v>7.1486928104575131E-2</v>
      </c>
      <c r="F300" s="320">
        <v>0.12411242939134781</v>
      </c>
    </row>
    <row r="301" spans="2:6" ht="15" hidden="1" customHeight="1" outlineLevel="1">
      <c r="B301" s="319" t="s">
        <v>278</v>
      </c>
      <c r="C301" s="268">
        <v>3394</v>
      </c>
      <c r="D301" s="86">
        <v>-0.36714525452172292</v>
      </c>
      <c r="E301" s="86">
        <v>-7.0136986301369886E-2</v>
      </c>
      <c r="F301" s="320">
        <v>0.10532324498567336</v>
      </c>
    </row>
    <row r="302" spans="2:6" ht="15" hidden="1" customHeight="1" outlineLevel="1">
      <c r="B302" s="319" t="s">
        <v>279</v>
      </c>
      <c r="C302" s="268">
        <v>5363</v>
      </c>
      <c r="D302" s="86">
        <v>8.4749190938511326E-2</v>
      </c>
      <c r="E302" s="86">
        <v>0.47213834751578365</v>
      </c>
      <c r="F302" s="320">
        <v>0.12149765003615332</v>
      </c>
    </row>
    <row r="303" spans="2:6" ht="15" hidden="1" customHeight="1" outlineLevel="1">
      <c r="B303" s="319" t="s">
        <v>280</v>
      </c>
      <c r="C303" s="268">
        <v>4944</v>
      </c>
      <c r="D303" s="86">
        <v>-6.2926459438968921E-2</v>
      </c>
      <c r="E303" s="86">
        <v>0.22406536271354294</v>
      </c>
      <c r="F303" s="320">
        <v>7.5343388095879371E-2</v>
      </c>
    </row>
    <row r="304" spans="2:6" ht="15" hidden="1" customHeight="1" outlineLevel="1">
      <c r="B304" s="319" t="s">
        <v>281</v>
      </c>
      <c r="C304" s="268">
        <v>5276</v>
      </c>
      <c r="D304" s="86">
        <v>0.13633426663794967</v>
      </c>
      <c r="E304" s="86">
        <v>5.9650532235388631E-2</v>
      </c>
      <c r="F304" s="320">
        <v>4.8934508535088739E-2</v>
      </c>
    </row>
    <row r="305" spans="2:6" ht="15" customHeight="1" collapsed="1">
      <c r="B305" s="326">
        <v>1989</v>
      </c>
      <c r="C305" s="271">
        <v>48632</v>
      </c>
      <c r="D305" s="272"/>
      <c r="E305" s="272">
        <v>4.1125216758365335E-2</v>
      </c>
      <c r="F305" s="327">
        <v>4.1125216758365335E-2</v>
      </c>
    </row>
    <row r="306" spans="2:6" ht="15" hidden="1" customHeight="1" outlineLevel="1">
      <c r="B306" s="319" t="s">
        <v>270</v>
      </c>
      <c r="C306" s="268">
        <v>4643</v>
      </c>
      <c r="D306" s="86">
        <v>1.0780508840017248E-3</v>
      </c>
      <c r="E306" s="86">
        <v>0.21831540278142225</v>
      </c>
      <c r="F306" s="320">
        <v>3.9338717931602263E-2</v>
      </c>
    </row>
    <row r="307" spans="2:6" ht="15" hidden="1" customHeight="1" outlineLevel="1">
      <c r="B307" s="319" t="s">
        <v>271</v>
      </c>
      <c r="C307" s="268">
        <v>4638</v>
      </c>
      <c r="D307" s="86">
        <v>0.15632011967090501</v>
      </c>
      <c r="E307" s="86">
        <v>0.4705136334812936</v>
      </c>
      <c r="F307" s="320">
        <v>2.6169227672280693E-2</v>
      </c>
    </row>
    <row r="308" spans="2:6" ht="15" hidden="1" customHeight="1" outlineLevel="1">
      <c r="B308" s="319" t="s">
        <v>272</v>
      </c>
      <c r="C308" s="268">
        <v>4011</v>
      </c>
      <c r="D308" s="86">
        <v>-5.7344300822561693E-2</v>
      </c>
      <c r="E308" s="86">
        <v>-8.0889092575618715E-2</v>
      </c>
      <c r="F308" s="320">
        <v>-3.0540522332757059E-3</v>
      </c>
    </row>
    <row r="309" spans="2:6" ht="15" hidden="1" customHeight="1" outlineLevel="1">
      <c r="B309" s="319" t="s">
        <v>273</v>
      </c>
      <c r="C309" s="268">
        <v>4255</v>
      </c>
      <c r="D309" s="86">
        <v>0.16959868059373281</v>
      </c>
      <c r="E309" s="86">
        <v>0.37702265372168275</v>
      </c>
      <c r="F309" s="320">
        <v>2.9304871877444016E-2</v>
      </c>
    </row>
    <row r="310" spans="2:6" ht="15" hidden="1" customHeight="1" outlineLevel="1">
      <c r="B310" s="319" t="s">
        <v>274</v>
      </c>
      <c r="C310" s="268">
        <v>3638</v>
      </c>
      <c r="D310" s="86">
        <v>-0.19119608714984437</v>
      </c>
      <c r="E310" s="86">
        <v>3.1471505528777977E-2</v>
      </c>
      <c r="F310" s="320">
        <v>1.667910795931693E-2</v>
      </c>
    </row>
    <row r="311" spans="2:6" ht="15" hidden="1" customHeight="1" outlineLevel="1">
      <c r="B311" s="319" t="s">
        <v>275</v>
      </c>
      <c r="C311" s="268">
        <v>4498</v>
      </c>
      <c r="D311" s="86">
        <v>0.98237108858527988</v>
      </c>
      <c r="E311" s="86">
        <v>1.8107741059302906E-2</v>
      </c>
      <c r="F311" s="320">
        <v>4.4548032101494606E-2</v>
      </c>
    </row>
    <row r="312" spans="2:6" ht="15" hidden="1" customHeight="1" outlineLevel="1">
      <c r="B312" s="319" t="s">
        <v>276</v>
      </c>
      <c r="C312" s="268">
        <v>2269</v>
      </c>
      <c r="D312" s="86">
        <v>-7.3120915032679742E-2</v>
      </c>
      <c r="E312" s="86">
        <v>-0.23292765382014879</v>
      </c>
      <c r="F312" s="320">
        <v>8.1824981301421129E-2</v>
      </c>
    </row>
    <row r="313" spans="2:6" ht="15" hidden="1" customHeight="1" outlineLevel="1">
      <c r="B313" s="319" t="s">
        <v>277</v>
      </c>
      <c r="C313" s="268">
        <v>2448</v>
      </c>
      <c r="D313" s="86">
        <v>-0.32931506849315068</v>
      </c>
      <c r="E313" s="86">
        <v>-0.19447186574531095</v>
      </c>
      <c r="F313" s="320">
        <v>0.10948629533613552</v>
      </c>
    </row>
    <row r="314" spans="2:6" ht="15" hidden="1" customHeight="1" outlineLevel="1">
      <c r="B314" s="319" t="s">
        <v>278</v>
      </c>
      <c r="C314" s="268">
        <v>3650</v>
      </c>
      <c r="D314" s="86">
        <v>1.9214932747735384E-3</v>
      </c>
      <c r="E314" s="86">
        <v>0.12863327149041437</v>
      </c>
      <c r="F314" s="320">
        <v>0.13863329340096353</v>
      </c>
    </row>
    <row r="315" spans="2:6" ht="15" hidden="1" customHeight="1" outlineLevel="1">
      <c r="B315" s="319" t="s">
        <v>279</v>
      </c>
      <c r="C315" s="268">
        <v>3643</v>
      </c>
      <c r="D315" s="86">
        <v>-9.8044070314434267E-2</v>
      </c>
      <c r="E315" s="86">
        <v>-7.6084199847831546E-2</v>
      </c>
      <c r="F315" s="320">
        <v>0.14750952887183333</v>
      </c>
    </row>
    <row r="316" spans="2:6" ht="15" hidden="1" customHeight="1" outlineLevel="1">
      <c r="B316" s="319" t="s">
        <v>280</v>
      </c>
      <c r="C316" s="268">
        <v>4039</v>
      </c>
      <c r="D316" s="86">
        <v>-0.18879293030729061</v>
      </c>
      <c r="E316" s="86">
        <v>-6.0260586319218268E-2</v>
      </c>
      <c r="F316" s="320">
        <v>0.13907352490029656</v>
      </c>
    </row>
    <row r="317" spans="2:6" ht="15" hidden="1" customHeight="1" outlineLevel="1">
      <c r="B317" s="319" t="s">
        <v>281</v>
      </c>
      <c r="C317" s="268">
        <v>4979</v>
      </c>
      <c r="D317" s="86">
        <v>0.30648123852007347</v>
      </c>
      <c r="E317" s="86">
        <v>-2.5063638143724254E-2</v>
      </c>
      <c r="F317" s="320">
        <v>0.15872892750025858</v>
      </c>
    </row>
    <row r="318" spans="2:6" ht="15" customHeight="1" collapsed="1">
      <c r="B318" s="326">
        <v>1988</v>
      </c>
      <c r="C318" s="271">
        <v>46711</v>
      </c>
      <c r="D318" s="272"/>
      <c r="E318" s="272">
        <v>3.9338717931602263E-2</v>
      </c>
      <c r="F318" s="327">
        <v>3.9338717931602263E-2</v>
      </c>
    </row>
    <row r="319" spans="2:6" ht="15" hidden="1" customHeight="1" outlineLevel="1">
      <c r="B319" s="319" t="s">
        <v>270</v>
      </c>
      <c r="C319" s="268">
        <v>3811</v>
      </c>
      <c r="D319" s="86">
        <v>0.20830691185795816</v>
      </c>
      <c r="E319" s="86">
        <v>6.5417948001118331E-2</v>
      </c>
      <c r="F319" s="320">
        <v>0.19348328332049824</v>
      </c>
    </row>
    <row r="320" spans="2:6" ht="15" hidden="1" customHeight="1" outlineLevel="1">
      <c r="B320" s="319" t="s">
        <v>271</v>
      </c>
      <c r="C320" s="268">
        <v>3154</v>
      </c>
      <c r="D320" s="86">
        <v>-0.27726856095325392</v>
      </c>
      <c r="E320" s="86">
        <v>5.981182795698925E-2</v>
      </c>
      <c r="F320" s="320">
        <v>0.18660756940389622</v>
      </c>
    </row>
    <row r="321" spans="2:6" ht="15" hidden="1" customHeight="1" outlineLevel="1">
      <c r="B321" s="319" t="s">
        <v>272</v>
      </c>
      <c r="C321" s="268">
        <v>4364</v>
      </c>
      <c r="D321" s="86">
        <v>0.4122977346278317</v>
      </c>
      <c r="E321" s="86">
        <v>0.31962503779860896</v>
      </c>
      <c r="F321" s="320">
        <v>0.18578580177877191</v>
      </c>
    </row>
    <row r="322" spans="2:6" ht="15" hidden="1" customHeight="1" outlineLevel="1">
      <c r="B322" s="319" t="s">
        <v>273</v>
      </c>
      <c r="C322" s="268">
        <v>3090</v>
      </c>
      <c r="D322" s="86">
        <v>-0.12390133257726113</v>
      </c>
      <c r="E322" s="86">
        <v>0.2439613526570048</v>
      </c>
      <c r="F322" s="320">
        <v>0.18042846669743962</v>
      </c>
    </row>
    <row r="323" spans="2:6" ht="15" hidden="1" customHeight="1" outlineLevel="1">
      <c r="B323" s="319" t="s">
        <v>274</v>
      </c>
      <c r="C323" s="268">
        <v>3527</v>
      </c>
      <c r="D323" s="86">
        <v>-0.20167496604798552</v>
      </c>
      <c r="E323" s="86">
        <v>0.54896794027228801</v>
      </c>
      <c r="F323" s="320">
        <v>0.18077399807189098</v>
      </c>
    </row>
    <row r="324" spans="2:6" ht="15" hidden="1" customHeight="1" outlineLevel="1">
      <c r="B324" s="319" t="s">
        <v>275</v>
      </c>
      <c r="C324" s="268">
        <v>4418</v>
      </c>
      <c r="D324" s="86">
        <v>0.4935767410412441</v>
      </c>
      <c r="E324" s="86">
        <v>0.51821305841924392</v>
      </c>
      <c r="F324" s="320">
        <v>0.1414701042238069</v>
      </c>
    </row>
    <row r="325" spans="2:6" ht="15" hidden="1" customHeight="1" outlineLevel="1">
      <c r="B325" s="319" t="s">
        <v>276</v>
      </c>
      <c r="C325" s="268">
        <v>2958</v>
      </c>
      <c r="D325" s="86">
        <v>-2.6653504442250741E-2</v>
      </c>
      <c r="E325" s="86">
        <v>0.14695618456766191</v>
      </c>
      <c r="F325" s="320">
        <v>0.10038133384543624</v>
      </c>
    </row>
    <row r="326" spans="2:6" ht="15" hidden="1" customHeight="1" outlineLevel="1">
      <c r="B326" s="319" t="s">
        <v>277</v>
      </c>
      <c r="C326" s="268">
        <v>3039</v>
      </c>
      <c r="D326" s="86">
        <v>-6.0296846011131729E-2</v>
      </c>
      <c r="E326" s="86">
        <v>0.19598583234946876</v>
      </c>
      <c r="F326" s="320">
        <v>0.10055123126783183</v>
      </c>
    </row>
    <row r="327" spans="2:6" ht="15" hidden="1" customHeight="1" outlineLevel="1">
      <c r="B327" s="319" t="s">
        <v>278</v>
      </c>
      <c r="C327" s="268">
        <v>3234</v>
      </c>
      <c r="D327" s="86">
        <v>-0.17981232564037536</v>
      </c>
      <c r="E327" s="86">
        <v>0.25934579439252325</v>
      </c>
      <c r="F327" s="320">
        <v>9.497627686296406E-2</v>
      </c>
    </row>
    <row r="328" spans="2:6" ht="15" hidden="1" customHeight="1" outlineLevel="1">
      <c r="B328" s="319" t="s">
        <v>279</v>
      </c>
      <c r="C328" s="268">
        <v>3943</v>
      </c>
      <c r="D328" s="86">
        <v>-8.2596556537924609E-2</v>
      </c>
      <c r="E328" s="86">
        <v>-0.12221727515583258</v>
      </c>
      <c r="F328" s="320">
        <v>7.53980425508185E-2</v>
      </c>
    </row>
    <row r="329" spans="2:6" ht="15" hidden="1" customHeight="1" outlineLevel="1">
      <c r="B329" s="319" t="s">
        <v>280</v>
      </c>
      <c r="C329" s="268">
        <v>4298</v>
      </c>
      <c r="D329" s="86">
        <v>-0.15841002545525748</v>
      </c>
      <c r="E329" s="86">
        <v>0.11404872991187154</v>
      </c>
      <c r="F329" s="320">
        <v>0.14277367144818731</v>
      </c>
    </row>
    <row r="330" spans="2:6" ht="15" hidden="1" customHeight="1" outlineLevel="1">
      <c r="B330" s="319" t="s">
        <v>281</v>
      </c>
      <c r="C330" s="268">
        <v>5107</v>
      </c>
      <c r="D330" s="86">
        <v>0.42773273693038849</v>
      </c>
      <c r="E330" s="86">
        <v>0.24926614481409004</v>
      </c>
      <c r="F330" s="320">
        <v>0.16508013013616107</v>
      </c>
    </row>
    <row r="331" spans="2:6" ht="15" customHeight="1" collapsed="1">
      <c r="B331" s="326">
        <v>1987</v>
      </c>
      <c r="C331" s="271">
        <v>44943</v>
      </c>
      <c r="D331" s="272"/>
      <c r="E331" s="272">
        <v>0.19348328332049824</v>
      </c>
      <c r="F331" s="327">
        <v>0.19348328332049824</v>
      </c>
    </row>
    <row r="332" spans="2:6" ht="15" hidden="1" customHeight="1" outlineLevel="1">
      <c r="B332" s="319" t="s">
        <v>270</v>
      </c>
      <c r="C332" s="268">
        <v>3577</v>
      </c>
      <c r="D332" s="86">
        <v>0.20194892473118278</v>
      </c>
      <c r="E332" s="86">
        <v>-5.8365758754863606E-3</v>
      </c>
      <c r="F332" s="320">
        <v>0.1771859076557567</v>
      </c>
    </row>
    <row r="333" spans="2:6" ht="15" hidden="1" customHeight="1" outlineLevel="1">
      <c r="B333" s="319" t="s">
        <v>271</v>
      </c>
      <c r="C333" s="268">
        <v>2976</v>
      </c>
      <c r="D333" s="86">
        <v>-0.10009071666162685</v>
      </c>
      <c r="E333" s="86">
        <v>4.3478260869565188E-2</v>
      </c>
      <c r="F333" s="320">
        <v>0.21393131000708809</v>
      </c>
    </row>
    <row r="334" spans="2:6" ht="15" hidden="1" customHeight="1" outlineLevel="1">
      <c r="B334" s="319" t="s">
        <v>272</v>
      </c>
      <c r="C334" s="268">
        <v>3307</v>
      </c>
      <c r="D334" s="86">
        <v>0.33132045088566825</v>
      </c>
      <c r="E334" s="86">
        <v>0.28079008520526716</v>
      </c>
      <c r="F334" s="320">
        <v>0.21329800982165925</v>
      </c>
    </row>
    <row r="335" spans="2:6" ht="15" hidden="1" customHeight="1" outlineLevel="1">
      <c r="B335" s="319" t="s">
        <v>273</v>
      </c>
      <c r="C335" s="268">
        <v>2484</v>
      </c>
      <c r="D335" s="86">
        <v>9.0909090909090912E-2</v>
      </c>
      <c r="E335" s="86">
        <v>0.2673469387755103</v>
      </c>
      <c r="F335" s="320">
        <v>0.20069768200045646</v>
      </c>
    </row>
    <row r="336" spans="2:6" ht="15" hidden="1" customHeight="1" outlineLevel="1">
      <c r="B336" s="319" t="s">
        <v>274</v>
      </c>
      <c r="C336" s="268">
        <v>2277</v>
      </c>
      <c r="D336" s="86">
        <v>-0.21752577319587629</v>
      </c>
      <c r="E336" s="86">
        <v>-6.3733552631578982E-2</v>
      </c>
      <c r="F336" s="320">
        <v>0.17267999612390583</v>
      </c>
    </row>
    <row r="337" spans="2:6" ht="15" hidden="1" customHeight="1" outlineLevel="1">
      <c r="B337" s="319" t="s">
        <v>275</v>
      </c>
      <c r="C337" s="268">
        <v>2910</v>
      </c>
      <c r="D337" s="86">
        <v>0.12834431950368361</v>
      </c>
      <c r="E337" s="86">
        <v>3.1023784901758056E-3</v>
      </c>
      <c r="F337" s="320">
        <v>0.19263354159170465</v>
      </c>
    </row>
    <row r="338" spans="2:6" ht="15" hidden="1" customHeight="1" outlineLevel="1">
      <c r="B338" s="319" t="s">
        <v>276</v>
      </c>
      <c r="C338" s="268">
        <v>2579</v>
      </c>
      <c r="D338" s="86">
        <v>1.49547422274695E-2</v>
      </c>
      <c r="E338" s="86">
        <v>0.15702108568864959</v>
      </c>
      <c r="F338" s="320">
        <v>0.21220485533754574</v>
      </c>
    </row>
    <row r="339" spans="2:6" ht="15" hidden="1" customHeight="1" outlineLevel="1">
      <c r="B339" s="319" t="s">
        <v>277</v>
      </c>
      <c r="C339" s="268">
        <v>2541</v>
      </c>
      <c r="D339" s="86">
        <v>-1.0514018691588784E-2</v>
      </c>
      <c r="E339" s="86">
        <v>0.11938325991189425</v>
      </c>
      <c r="F339" s="320">
        <v>0.20216450216450221</v>
      </c>
    </row>
    <row r="340" spans="2:6" ht="15" hidden="1" customHeight="1" outlineLevel="1">
      <c r="B340" s="319" t="s">
        <v>278</v>
      </c>
      <c r="C340" s="268">
        <v>2568</v>
      </c>
      <c r="D340" s="86">
        <v>-0.42831700801424755</v>
      </c>
      <c r="E340" s="86">
        <v>-1.2687427912341454E-2</v>
      </c>
      <c r="F340" s="320">
        <v>0.20830944592452694</v>
      </c>
    </row>
    <row r="341" spans="2:6" ht="15" hidden="1" customHeight="1" outlineLevel="1">
      <c r="B341" s="319" t="s">
        <v>279</v>
      </c>
      <c r="C341" s="268">
        <v>4492</v>
      </c>
      <c r="D341" s="86">
        <v>0.1643338517366511</v>
      </c>
      <c r="E341" s="86">
        <v>0.57172848145556343</v>
      </c>
      <c r="F341" s="320">
        <v>0.19169934206154049</v>
      </c>
    </row>
    <row r="342" spans="2:6" ht="15" hidden="1" customHeight="1" outlineLevel="1">
      <c r="B342" s="319" t="s">
        <v>280</v>
      </c>
      <c r="C342" s="268">
        <v>3858</v>
      </c>
      <c r="D342" s="86">
        <v>-5.6262230919765163E-2</v>
      </c>
      <c r="E342" s="86">
        <v>0.36566371681415921</v>
      </c>
      <c r="F342" s="320">
        <v>0.10952998379254453</v>
      </c>
    </row>
    <row r="343" spans="2:6" ht="15" hidden="1" customHeight="1" outlineLevel="1">
      <c r="B343" s="319" t="s">
        <v>281</v>
      </c>
      <c r="C343" s="268">
        <v>4088</v>
      </c>
      <c r="D343" s="86">
        <v>0.13618677042801552</v>
      </c>
      <c r="E343" s="86">
        <v>0.4189517528635891</v>
      </c>
      <c r="F343" s="320">
        <v>7.6883150587166771E-2</v>
      </c>
    </row>
    <row r="344" spans="2:6" ht="15" customHeight="1" collapsed="1">
      <c r="B344" s="326">
        <v>1986</v>
      </c>
      <c r="C344" s="271">
        <v>37657</v>
      </c>
      <c r="D344" s="272"/>
      <c r="E344" s="272">
        <v>0.1771859076557567</v>
      </c>
      <c r="F344" s="327">
        <v>0.1771859076557567</v>
      </c>
    </row>
    <row r="345" spans="2:6" ht="15" hidden="1" customHeight="1" outlineLevel="1">
      <c r="B345" s="319" t="s">
        <v>270</v>
      </c>
      <c r="C345" s="268">
        <v>3598</v>
      </c>
      <c r="D345" s="86">
        <v>0.26157082748948107</v>
      </c>
      <c r="E345" s="86">
        <v>0.35927465054778995</v>
      </c>
      <c r="F345" s="320">
        <v>4.0022108069445395E-2</v>
      </c>
    </row>
    <row r="346" spans="2:6" ht="15" hidden="1" customHeight="1" outlineLevel="1">
      <c r="B346" s="319" t="s">
        <v>271</v>
      </c>
      <c r="C346" s="268">
        <v>2852</v>
      </c>
      <c r="D346" s="86">
        <v>0.104570100697134</v>
      </c>
      <c r="E346" s="86">
        <v>3.1091829356471479E-2</v>
      </c>
      <c r="F346" s="320">
        <v>4.0760869565217295E-3</v>
      </c>
    </row>
    <row r="347" spans="2:6" ht="15" hidden="1" customHeight="1" outlineLevel="1">
      <c r="B347" s="319" t="s">
        <v>272</v>
      </c>
      <c r="C347" s="268">
        <v>2582</v>
      </c>
      <c r="D347" s="86">
        <v>0.31734693877551018</v>
      </c>
      <c r="E347" s="86">
        <v>0.12114633087277471</v>
      </c>
      <c r="F347" s="320">
        <v>1.8023944217866017E-2</v>
      </c>
    </row>
    <row r="348" spans="2:6" ht="15" hidden="1" customHeight="1" outlineLevel="1">
      <c r="B348" s="319" t="s">
        <v>273</v>
      </c>
      <c r="C348" s="268">
        <v>1960</v>
      </c>
      <c r="D348" s="86">
        <v>-0.19407894736842105</v>
      </c>
      <c r="E348" s="86">
        <v>-0.12733748886910057</v>
      </c>
      <c r="F348" s="320">
        <v>8.1180569249983403E-3</v>
      </c>
    </row>
    <row r="349" spans="2:6" ht="15" hidden="1" customHeight="1" outlineLevel="1">
      <c r="B349" s="319" t="s">
        <v>274</v>
      </c>
      <c r="C349" s="268">
        <v>2432</v>
      </c>
      <c r="D349" s="86">
        <v>-0.16166839021027232</v>
      </c>
      <c r="E349" s="86">
        <v>0.18982387475538154</v>
      </c>
      <c r="F349" s="320">
        <v>2.5743820820356422E-2</v>
      </c>
    </row>
    <row r="350" spans="2:6" ht="15" hidden="1" customHeight="1" outlineLevel="1">
      <c r="B350" s="319" t="s">
        <v>275</v>
      </c>
      <c r="C350" s="268">
        <v>2901</v>
      </c>
      <c r="D350" s="86">
        <v>0.30148048452220727</v>
      </c>
      <c r="E350" s="86">
        <v>0.20874999999999999</v>
      </c>
      <c r="F350" s="320">
        <v>1.927116327142997E-2</v>
      </c>
    </row>
    <row r="351" spans="2:6" ht="15" hidden="1" customHeight="1" outlineLevel="1">
      <c r="B351" s="319" t="s">
        <v>276</v>
      </c>
      <c r="C351" s="268">
        <v>2229</v>
      </c>
      <c r="D351" s="86">
        <v>-1.8061674008810574E-2</v>
      </c>
      <c r="E351" s="86">
        <v>1.8273184102329809E-2</v>
      </c>
      <c r="F351" s="320">
        <v>1.5192437542201231E-2</v>
      </c>
    </row>
    <row r="352" spans="2:6" ht="15" hidden="1" customHeight="1" outlineLevel="1">
      <c r="B352" s="319" t="s">
        <v>277</v>
      </c>
      <c r="C352" s="268">
        <v>2270</v>
      </c>
      <c r="D352" s="86">
        <v>-0.12725874663590928</v>
      </c>
      <c r="E352" s="86">
        <v>0.19915478077126259</v>
      </c>
      <c r="F352" s="320">
        <v>4.6305006794188364E-2</v>
      </c>
    </row>
    <row r="353" spans="2:6" ht="15" hidden="1" customHeight="1" outlineLevel="1">
      <c r="B353" s="319" t="s">
        <v>278</v>
      </c>
      <c r="C353" s="268">
        <v>2601</v>
      </c>
      <c r="D353" s="86">
        <v>-8.9923023093072083E-2</v>
      </c>
      <c r="E353" s="86">
        <v>-0.1449704142011834</v>
      </c>
      <c r="F353" s="320">
        <v>2.6339471133877801E-2</v>
      </c>
    </row>
    <row r="354" spans="2:6" ht="15" hidden="1" customHeight="1" outlineLevel="1">
      <c r="B354" s="319" t="s">
        <v>279</v>
      </c>
      <c r="C354" s="268">
        <v>2858</v>
      </c>
      <c r="D354" s="86">
        <v>1.1681415929203539E-2</v>
      </c>
      <c r="E354" s="86">
        <v>-0.20918649695628111</v>
      </c>
      <c r="F354" s="320">
        <v>4.5366124774211425E-2</v>
      </c>
    </row>
    <row r="355" spans="2:6" ht="15" hidden="1" customHeight="1" outlineLevel="1">
      <c r="B355" s="319" t="s">
        <v>280</v>
      </c>
      <c r="C355" s="268">
        <v>2825</v>
      </c>
      <c r="D355" s="86">
        <v>-1.9437695244706701E-2</v>
      </c>
      <c r="E355" s="86">
        <v>8.5683684398429882E-3</v>
      </c>
      <c r="F355" s="320">
        <v>7.3939984682865667E-2</v>
      </c>
    </row>
    <row r="356" spans="2:6" ht="15" hidden="1" customHeight="1" outlineLevel="1">
      <c r="B356" s="319" t="s">
        <v>281</v>
      </c>
      <c r="C356" s="268">
        <v>2881</v>
      </c>
      <c r="D356" s="86">
        <v>8.8401964488099782E-2</v>
      </c>
      <c r="E356" s="86">
        <v>2.4173480270174297E-2</v>
      </c>
      <c r="F356" s="320">
        <v>4.9931880108991855E-2</v>
      </c>
    </row>
    <row r="357" spans="2:6" ht="15" customHeight="1" collapsed="1">
      <c r="B357" s="326">
        <v>1985</v>
      </c>
      <c r="C357" s="271">
        <v>31989</v>
      </c>
      <c r="D357" s="272"/>
      <c r="E357" s="272">
        <v>4.0022108069445395E-2</v>
      </c>
      <c r="F357" s="327">
        <v>4.0022108069445395E-2</v>
      </c>
    </row>
    <row r="358" spans="2:6" ht="15" hidden="1" customHeight="1" outlineLevel="1">
      <c r="B358" s="319" t="s">
        <v>270</v>
      </c>
      <c r="C358" s="268">
        <v>2647</v>
      </c>
      <c r="D358" s="86">
        <v>-4.302241503976862E-2</v>
      </c>
      <c r="E358" s="86">
        <v>-5.4980364155658656E-2</v>
      </c>
      <c r="F358" s="320">
        <v>1.8510546706844488E-2</v>
      </c>
    </row>
    <row r="359" spans="2:6" ht="15" hidden="1" customHeight="1" outlineLevel="1">
      <c r="B359" s="319" t="s">
        <v>271</v>
      </c>
      <c r="C359" s="268">
        <v>2766</v>
      </c>
      <c r="D359" s="86">
        <v>0.20104211897524968</v>
      </c>
      <c r="E359" s="86">
        <v>0.22497785651018609</v>
      </c>
      <c r="F359" s="320">
        <v>2.4729828283498012E-2</v>
      </c>
    </row>
    <row r="360" spans="2:6" ht="15" hidden="1" customHeight="1" outlineLevel="1">
      <c r="B360" s="319" t="s">
        <v>272</v>
      </c>
      <c r="C360" s="268">
        <v>2303</v>
      </c>
      <c r="D360" s="86">
        <v>2.5378450578806767E-2</v>
      </c>
      <c r="E360" s="86">
        <v>-9.4623655913979032E-3</v>
      </c>
      <c r="F360" s="320">
        <v>1.7945627427347066E-2</v>
      </c>
    </row>
    <row r="361" spans="2:6" ht="15" hidden="1" customHeight="1" outlineLevel="1">
      <c r="B361" s="319" t="s">
        <v>273</v>
      </c>
      <c r="C361" s="268">
        <v>2246</v>
      </c>
      <c r="D361" s="86">
        <v>9.8825831702544026E-2</v>
      </c>
      <c r="E361" s="86">
        <v>0.12187812187812197</v>
      </c>
      <c r="F361" s="320">
        <v>7.6836457574351869E-3</v>
      </c>
    </row>
    <row r="362" spans="2:6" ht="15" hidden="1" customHeight="1" outlineLevel="1">
      <c r="B362" s="319" t="s">
        <v>274</v>
      </c>
      <c r="C362" s="268">
        <v>2044</v>
      </c>
      <c r="D362" s="86">
        <v>-0.14833333333333334</v>
      </c>
      <c r="E362" s="86">
        <v>0.10188679245283017</v>
      </c>
      <c r="F362" s="320">
        <v>2.6909405003157083E-3</v>
      </c>
    </row>
    <row r="363" spans="2:6" ht="15" hidden="1" customHeight="1" outlineLevel="1">
      <c r="B363" s="319" t="s">
        <v>275</v>
      </c>
      <c r="C363" s="268">
        <v>2400</v>
      </c>
      <c r="D363" s="86">
        <v>9.6391046139789854E-2</v>
      </c>
      <c r="E363" s="86">
        <v>0.18401578687715836</v>
      </c>
      <c r="F363" s="320">
        <v>-6.2949342345028914E-3</v>
      </c>
    </row>
    <row r="364" spans="2:6" ht="15" hidden="1" customHeight="1" outlineLevel="1">
      <c r="B364" s="319" t="s">
        <v>276</v>
      </c>
      <c r="C364" s="268">
        <v>2189</v>
      </c>
      <c r="D364" s="86">
        <v>0.15636555731642895</v>
      </c>
      <c r="E364" s="86">
        <v>0.7236220472440944</v>
      </c>
      <c r="F364" s="320">
        <v>-3.0917716342221513E-2</v>
      </c>
    </row>
    <row r="365" spans="2:6" ht="15" hidden="1" customHeight="1" outlineLevel="1">
      <c r="B365" s="319" t="s">
        <v>277</v>
      </c>
      <c r="C365" s="268">
        <v>1893</v>
      </c>
      <c r="D365" s="86">
        <v>-0.37771203155818539</v>
      </c>
      <c r="E365" s="86">
        <v>-9.1650671785028837E-2</v>
      </c>
      <c r="F365" s="320">
        <v>-6.7998051631758427E-2</v>
      </c>
    </row>
    <row r="366" spans="2:6" ht="15" hidden="1" customHeight="1" outlineLevel="1">
      <c r="B366" s="319" t="s">
        <v>278</v>
      </c>
      <c r="C366" s="268">
        <v>3042</v>
      </c>
      <c r="D366" s="86">
        <v>-0.15827338129496402</v>
      </c>
      <c r="E366" s="86">
        <v>3.539823008849563E-2</v>
      </c>
      <c r="F366" s="320">
        <v>-4.3121149897330624E-2</v>
      </c>
    </row>
    <row r="367" spans="2:6" ht="15" hidden="1" customHeight="1" outlineLevel="1">
      <c r="B367" s="319" t="s">
        <v>279</v>
      </c>
      <c r="C367" s="268">
        <v>3614</v>
      </c>
      <c r="D367" s="86">
        <v>0.29025348089967867</v>
      </c>
      <c r="E367" s="86">
        <v>1.7454954954954971E-2</v>
      </c>
      <c r="F367" s="320">
        <v>-3.9791868183182699E-2</v>
      </c>
    </row>
    <row r="368" spans="2:6" ht="15" hidden="1" customHeight="1" outlineLevel="1">
      <c r="B368" s="319" t="s">
        <v>280</v>
      </c>
      <c r="C368" s="268">
        <v>2801</v>
      </c>
      <c r="D368" s="86">
        <v>-4.2659082829719164E-3</v>
      </c>
      <c r="E368" s="86">
        <v>-0.18457059679767107</v>
      </c>
      <c r="F368" s="320">
        <v>-4.501329787234043E-2</v>
      </c>
    </row>
    <row r="369" spans="2:6" ht="15" hidden="1" customHeight="1" outlineLevel="1">
      <c r="B369" s="319" t="s">
        <v>281</v>
      </c>
      <c r="C369" s="268">
        <v>2813</v>
      </c>
      <c r="D369" s="86">
        <v>4.2841842199214941E-3</v>
      </c>
      <c r="E369" s="86">
        <v>-0.22973713033954002</v>
      </c>
      <c r="F369" s="320">
        <v>-4.2244332082857605E-2</v>
      </c>
    </row>
    <row r="370" spans="2:6" ht="15" customHeight="1" collapsed="1">
      <c r="B370" s="326">
        <v>1984</v>
      </c>
      <c r="C370" s="271">
        <v>30758</v>
      </c>
      <c r="D370" s="272"/>
      <c r="E370" s="272">
        <v>1.8510546706844488E-2</v>
      </c>
      <c r="F370" s="327">
        <v>1.8510546706844488E-2</v>
      </c>
    </row>
    <row r="371" spans="2:6" ht="15" hidden="1" customHeight="1" outlineLevel="1">
      <c r="B371" s="319" t="s">
        <v>270</v>
      </c>
      <c r="C371" s="268">
        <v>2801</v>
      </c>
      <c r="D371" s="86">
        <v>0.24047829937998227</v>
      </c>
      <c r="E371" s="86">
        <v>1.1921965317919003E-2</v>
      </c>
      <c r="F371" s="320">
        <v>-3.6990975477534382E-2</v>
      </c>
    </row>
    <row r="372" spans="2:6" ht="15" hidden="1" customHeight="1" outlineLevel="1">
      <c r="B372" s="319" t="s">
        <v>271</v>
      </c>
      <c r="C372" s="268">
        <v>2258</v>
      </c>
      <c r="D372" s="86">
        <v>-2.8817204301075268E-2</v>
      </c>
      <c r="E372" s="86">
        <v>0.15204081632653055</v>
      </c>
      <c r="F372" s="320">
        <v>-4.0430066482170735E-2</v>
      </c>
    </row>
    <row r="373" spans="2:6" ht="15" hidden="1" customHeight="1" outlineLevel="1">
      <c r="B373" s="319" t="s">
        <v>272</v>
      </c>
      <c r="C373" s="268">
        <v>2325</v>
      </c>
      <c r="D373" s="86">
        <v>0.16133866133866134</v>
      </c>
      <c r="E373" s="86">
        <v>-0.12297246322142585</v>
      </c>
      <c r="F373" s="320">
        <v>-7.5150952159777074E-2</v>
      </c>
    </row>
    <row r="374" spans="2:6" ht="15" hidden="1" customHeight="1" outlineLevel="1">
      <c r="B374" s="319" t="s">
        <v>273</v>
      </c>
      <c r="C374" s="268">
        <v>2002</v>
      </c>
      <c r="D374" s="86">
        <v>7.9245283018867921E-2</v>
      </c>
      <c r="E374" s="86">
        <v>4.8716605552645342E-2</v>
      </c>
      <c r="F374" s="320">
        <v>-0.14413673856968734</v>
      </c>
    </row>
    <row r="375" spans="2:6" ht="15" hidden="1" customHeight="1" outlineLevel="1">
      <c r="B375" s="319" t="s">
        <v>274</v>
      </c>
      <c r="C375" s="268">
        <v>1855</v>
      </c>
      <c r="D375" s="86">
        <v>-8.4854464726196344E-2</v>
      </c>
      <c r="E375" s="86">
        <v>-4.2333505420753759E-2</v>
      </c>
      <c r="F375" s="320">
        <v>-0.17220801364023874</v>
      </c>
    </row>
    <row r="376" spans="2:6" ht="15" hidden="1" customHeight="1" outlineLevel="1">
      <c r="B376" s="319" t="s">
        <v>275</v>
      </c>
      <c r="C376" s="268">
        <v>2027</v>
      </c>
      <c r="D376" s="86">
        <v>0.59606299212598424</v>
      </c>
      <c r="E376" s="86">
        <v>-0.15857202158572026</v>
      </c>
      <c r="F376" s="320">
        <v>-0.1867708473662939</v>
      </c>
    </row>
    <row r="377" spans="2:6" ht="15" hidden="1" customHeight="1" outlineLevel="1">
      <c r="B377" s="319" t="s">
        <v>276</v>
      </c>
      <c r="C377" s="268">
        <v>1270</v>
      </c>
      <c r="D377" s="86">
        <v>-0.390595009596929</v>
      </c>
      <c r="E377" s="86">
        <v>-0.15333333333333332</v>
      </c>
      <c r="F377" s="320">
        <v>-0.19215012554513022</v>
      </c>
    </row>
    <row r="378" spans="2:6" ht="15" hidden="1" customHeight="1" outlineLevel="1">
      <c r="B378" s="319" t="s">
        <v>277</v>
      </c>
      <c r="C378" s="268">
        <v>2084</v>
      </c>
      <c r="D378" s="86">
        <v>-0.29067392784206941</v>
      </c>
      <c r="E378" s="86">
        <v>0.40525960890087664</v>
      </c>
      <c r="F378" s="320">
        <v>-0.19708504979923869</v>
      </c>
    </row>
    <row r="379" spans="2:6" ht="15" hidden="1" customHeight="1" outlineLevel="1">
      <c r="B379" s="319" t="s">
        <v>278</v>
      </c>
      <c r="C379" s="268">
        <v>2938</v>
      </c>
      <c r="D379" s="86">
        <v>-0.17286036036036037</v>
      </c>
      <c r="E379" s="86">
        <v>7.8165137614678804E-2</v>
      </c>
      <c r="F379" s="320">
        <v>-0.22288567457662012</v>
      </c>
    </row>
    <row r="380" spans="2:6" ht="15" hidden="1" customHeight="1" outlineLevel="1">
      <c r="B380" s="319" t="s">
        <v>279</v>
      </c>
      <c r="C380" s="268">
        <v>3552</v>
      </c>
      <c r="D380" s="86">
        <v>3.4061135371179038E-2</v>
      </c>
      <c r="E380" s="86">
        <v>-2.7115858668857795E-2</v>
      </c>
      <c r="F380" s="320">
        <v>-0.2270348312578957</v>
      </c>
    </row>
    <row r="381" spans="2:6" ht="15" hidden="1" customHeight="1" outlineLevel="1">
      <c r="B381" s="319" t="s">
        <v>280</v>
      </c>
      <c r="C381" s="268">
        <v>3435</v>
      </c>
      <c r="D381" s="86">
        <v>-5.941949616648412E-2</v>
      </c>
      <c r="E381" s="86">
        <v>-0.14339152119700749</v>
      </c>
      <c r="F381" s="320">
        <v>-0.22392218581490753</v>
      </c>
    </row>
    <row r="382" spans="2:6" ht="15" hidden="1" customHeight="1" outlineLevel="1">
      <c r="B382" s="319" t="s">
        <v>281</v>
      </c>
      <c r="C382" s="268">
        <v>3652</v>
      </c>
      <c r="D382" s="86">
        <v>0.31936416184971095</v>
      </c>
      <c r="E382" s="86">
        <v>-0.16161616161616166</v>
      </c>
      <c r="F382" s="320">
        <v>-0.20867859263274735</v>
      </c>
    </row>
    <row r="383" spans="2:6" ht="15" customHeight="1" collapsed="1">
      <c r="B383" s="326">
        <v>1983</v>
      </c>
      <c r="C383" s="271">
        <v>30199</v>
      </c>
      <c r="D383" s="272"/>
      <c r="E383" s="272">
        <v>-3.6990975477534382E-2</v>
      </c>
      <c r="F383" s="327">
        <v>-3.6990975477534382E-2</v>
      </c>
    </row>
    <row r="384" spans="2:6" ht="15" hidden="1" customHeight="1" outlineLevel="1">
      <c r="B384" s="319" t="s">
        <v>270</v>
      </c>
      <c r="C384" s="268">
        <v>2768</v>
      </c>
      <c r="D384" s="86">
        <v>0.41224489795918368</v>
      </c>
      <c r="E384" s="86">
        <v>-2.7406886858749147E-2</v>
      </c>
      <c r="F384" s="320">
        <v>-0.19931060896208352</v>
      </c>
    </row>
    <row r="385" spans="2:6" ht="15" hidden="1" customHeight="1" outlineLevel="1">
      <c r="B385" s="319" t="s">
        <v>271</v>
      </c>
      <c r="C385" s="268">
        <v>1960</v>
      </c>
      <c r="D385" s="86">
        <v>-0.26065635609204074</v>
      </c>
      <c r="E385" s="86">
        <v>-0.30447125621007809</v>
      </c>
      <c r="F385" s="320">
        <v>-0.20230905861456483</v>
      </c>
    </row>
    <row r="386" spans="2:6" ht="15" hidden="1" customHeight="1" outlineLevel="1">
      <c r="B386" s="319" t="s">
        <v>272</v>
      </c>
      <c r="C386" s="268">
        <v>2651</v>
      </c>
      <c r="D386" s="86">
        <v>0.3886851754845469</v>
      </c>
      <c r="E386" s="86">
        <v>-0.52954747116237799</v>
      </c>
      <c r="F386" s="320">
        <v>-0.17143443569284444</v>
      </c>
    </row>
    <row r="387" spans="2:6" ht="15" hidden="1" customHeight="1" outlineLevel="1">
      <c r="B387" s="319" t="s">
        <v>273</v>
      </c>
      <c r="C387" s="268">
        <v>1909</v>
      </c>
      <c r="D387" s="86">
        <v>-1.4455343314403717E-2</v>
      </c>
      <c r="E387" s="86">
        <v>-0.36217841630471104</v>
      </c>
      <c r="F387" s="320">
        <v>1.133947554925463E-4</v>
      </c>
    </row>
    <row r="388" spans="2:6" ht="15" hidden="1" customHeight="1" outlineLevel="1">
      <c r="B388" s="319" t="s">
        <v>274</v>
      </c>
      <c r="C388" s="268">
        <v>1937</v>
      </c>
      <c r="D388" s="86">
        <v>-0.19593192195931922</v>
      </c>
      <c r="E388" s="86">
        <v>-0.27965786537746373</v>
      </c>
      <c r="F388" s="320">
        <v>7.240179308717698E-2</v>
      </c>
    </row>
    <row r="389" spans="2:6" ht="15" hidden="1" customHeight="1" outlineLevel="1">
      <c r="B389" s="319" t="s">
        <v>275</v>
      </c>
      <c r="C389" s="268">
        <v>2409</v>
      </c>
      <c r="D389" s="86">
        <v>0.60599999999999998</v>
      </c>
      <c r="E389" s="86">
        <v>-0.2301054650047939</v>
      </c>
      <c r="F389" s="320">
        <v>0.11859553948161539</v>
      </c>
    </row>
    <row r="390" spans="2:6" ht="15" hidden="1" customHeight="1" outlineLevel="1">
      <c r="B390" s="319" t="s">
        <v>276</v>
      </c>
      <c r="C390" s="268">
        <v>1500</v>
      </c>
      <c r="D390" s="86">
        <v>1.1463250168577209E-2</v>
      </c>
      <c r="E390" s="86">
        <v>-0.25705794947994054</v>
      </c>
      <c r="F390" s="320">
        <v>0.15823792322292296</v>
      </c>
    </row>
    <row r="391" spans="2:6" ht="15" hidden="1" customHeight="1" outlineLevel="1">
      <c r="B391" s="319" t="s">
        <v>277</v>
      </c>
      <c r="C391" s="268">
        <v>1483</v>
      </c>
      <c r="D391" s="86">
        <v>-0.45577981651376148</v>
      </c>
      <c r="E391" s="86">
        <v>-0.25214321734745337</v>
      </c>
      <c r="F391" s="320">
        <v>0.21086029992107336</v>
      </c>
    </row>
    <row r="392" spans="2:6" ht="15" hidden="1" customHeight="1" outlineLevel="1">
      <c r="B392" s="319" t="s">
        <v>278</v>
      </c>
      <c r="C392" s="268">
        <v>2725</v>
      </c>
      <c r="D392" s="86">
        <v>-0.25362914270062997</v>
      </c>
      <c r="E392" s="86">
        <v>2.5206922498118844E-2</v>
      </c>
      <c r="F392" s="320">
        <v>0.24384543970291639</v>
      </c>
    </row>
    <row r="393" spans="2:6" ht="15" hidden="1" customHeight="1" outlineLevel="1">
      <c r="B393" s="319" t="s">
        <v>279</v>
      </c>
      <c r="C393" s="268">
        <v>3651</v>
      </c>
      <c r="D393" s="86">
        <v>-8.9526184538653367E-2</v>
      </c>
      <c r="E393" s="86">
        <v>7.7284018768974949E-3</v>
      </c>
      <c r="F393" s="320">
        <v>0.22774753102051148</v>
      </c>
    </row>
    <row r="394" spans="2:6" ht="15" hidden="1" customHeight="1" outlineLevel="1">
      <c r="B394" s="319" t="s">
        <v>280</v>
      </c>
      <c r="C394" s="268">
        <v>4010</v>
      </c>
      <c r="D394" s="86">
        <v>-7.9430670339761256E-2</v>
      </c>
      <c r="E394" s="86">
        <v>5.0125313283209127E-3</v>
      </c>
      <c r="F394" s="320">
        <v>0.25336308368904414</v>
      </c>
    </row>
    <row r="395" spans="2:6" ht="15" hidden="1" customHeight="1" outlineLevel="1">
      <c r="B395" s="319" t="s">
        <v>281</v>
      </c>
      <c r="C395" s="268">
        <v>4356</v>
      </c>
      <c r="D395" s="86">
        <v>0.53056921995783557</v>
      </c>
      <c r="E395" s="86">
        <v>-8.9084065244667499E-2</v>
      </c>
      <c r="F395" s="320">
        <v>0.23059085133418034</v>
      </c>
    </row>
    <row r="396" spans="2:6" ht="15" customHeight="1" collapsed="1">
      <c r="B396" s="326">
        <v>1982</v>
      </c>
      <c r="C396" s="271">
        <v>31359</v>
      </c>
      <c r="D396" s="272"/>
      <c r="E396" s="272">
        <v>-0.19931060896208352</v>
      </c>
      <c r="F396" s="327">
        <v>-0.19931060896208352</v>
      </c>
    </row>
    <row r="397" spans="2:6" ht="15" hidden="1" customHeight="1" outlineLevel="1">
      <c r="B397" s="319" t="s">
        <v>270</v>
      </c>
      <c r="C397" s="268">
        <v>2846</v>
      </c>
      <c r="D397" s="86">
        <v>9.9361249112845992E-3</v>
      </c>
      <c r="E397" s="86">
        <v>-7.9262374636040134E-2</v>
      </c>
      <c r="F397" s="320">
        <v>0.26444760121392141</v>
      </c>
    </row>
    <row r="398" spans="2:6" ht="15" hidden="1" customHeight="1" outlineLevel="1">
      <c r="B398" s="319" t="s">
        <v>271</v>
      </c>
      <c r="C398" s="268">
        <v>2818</v>
      </c>
      <c r="D398" s="86">
        <v>-0.49991126885536824</v>
      </c>
      <c r="E398" s="86">
        <v>0.18155136268343819</v>
      </c>
      <c r="F398" s="320">
        <v>0.20963781461019027</v>
      </c>
    </row>
    <row r="399" spans="2:6" ht="15" hidden="1" customHeight="1" outlineLevel="1">
      <c r="B399" s="319" t="s">
        <v>272</v>
      </c>
      <c r="C399" s="268">
        <v>5635</v>
      </c>
      <c r="D399" s="86">
        <v>0.88272636151019046</v>
      </c>
      <c r="E399" s="86">
        <v>1.9151577858251421</v>
      </c>
      <c r="F399" s="320">
        <v>0.20051128838512944</v>
      </c>
    </row>
    <row r="400" spans="2:6" ht="15" hidden="1" customHeight="1" outlineLevel="1">
      <c r="B400" s="319" t="s">
        <v>273</v>
      </c>
      <c r="C400" s="268">
        <v>2993</v>
      </c>
      <c r="D400" s="86">
        <v>0.11305317962067683</v>
      </c>
      <c r="E400" s="86">
        <v>0.84071340713407139</v>
      </c>
      <c r="F400" s="320">
        <v>8.7325072436964524E-2</v>
      </c>
    </row>
    <row r="401" spans="2:6" ht="15" hidden="1" customHeight="1" outlineLevel="1">
      <c r="B401" s="319" t="s">
        <v>274</v>
      </c>
      <c r="C401" s="268">
        <v>2689</v>
      </c>
      <c r="D401" s="86">
        <v>-0.14062000639181849</v>
      </c>
      <c r="E401" s="86">
        <v>0.37123916369199383</v>
      </c>
      <c r="F401" s="320">
        <v>-1.7984882272872094E-2</v>
      </c>
    </row>
    <row r="402" spans="2:6" ht="15" hidden="1" customHeight="1" outlineLevel="1">
      <c r="B402" s="319" t="s">
        <v>275</v>
      </c>
      <c r="C402" s="268">
        <v>3129</v>
      </c>
      <c r="D402" s="86">
        <v>0.54977711738484403</v>
      </c>
      <c r="E402" s="86">
        <v>0.19655831739961749</v>
      </c>
      <c r="F402" s="320">
        <v>-5.0018610244223716E-2</v>
      </c>
    </row>
    <row r="403" spans="2:6" ht="15" hidden="1" customHeight="1" outlineLevel="1">
      <c r="B403" s="319" t="s">
        <v>276</v>
      </c>
      <c r="C403" s="268">
        <v>2019</v>
      </c>
      <c r="D403" s="86">
        <v>1.8154311649016642E-2</v>
      </c>
      <c r="E403" s="86">
        <v>0.96400778210116722</v>
      </c>
      <c r="F403" s="320">
        <v>-6.0052369579604692E-2</v>
      </c>
    </row>
    <row r="404" spans="2:6" ht="15" hidden="1" customHeight="1" outlineLevel="1">
      <c r="B404" s="319" t="s">
        <v>277</v>
      </c>
      <c r="C404" s="268">
        <v>1983</v>
      </c>
      <c r="D404" s="86">
        <v>-0.25395033860045146</v>
      </c>
      <c r="E404" s="86">
        <v>0.28349514563106792</v>
      </c>
      <c r="F404" s="320">
        <v>-0.1181792873051225</v>
      </c>
    </row>
    <row r="405" spans="2:6" ht="15" hidden="1" customHeight="1" outlineLevel="1">
      <c r="B405" s="319" t="s">
        <v>278</v>
      </c>
      <c r="C405" s="268">
        <v>2658</v>
      </c>
      <c r="D405" s="86">
        <v>-0.2663538504002208</v>
      </c>
      <c r="E405" s="86">
        <v>-0.11782276800531033</v>
      </c>
      <c r="F405" s="320">
        <v>-0.14952762122573449</v>
      </c>
    </row>
    <row r="406" spans="2:6" ht="15" hidden="1" customHeight="1" outlineLevel="1">
      <c r="B406" s="319" t="s">
        <v>279</v>
      </c>
      <c r="C406" s="268">
        <v>3623</v>
      </c>
      <c r="D406" s="86">
        <v>-9.1979949874686717E-2</v>
      </c>
      <c r="E406" s="86">
        <v>0.22605752961082914</v>
      </c>
      <c r="F406" s="320">
        <v>-0.1475215197387949</v>
      </c>
    </row>
    <row r="407" spans="2:6" ht="15" hidden="1" customHeight="1" outlineLevel="1">
      <c r="B407" s="319" t="s">
        <v>280</v>
      </c>
      <c r="C407" s="268">
        <v>3990</v>
      </c>
      <c r="D407" s="86">
        <v>-0.16562107904642409</v>
      </c>
      <c r="E407" s="86">
        <v>-0.12230532336119671</v>
      </c>
      <c r="F407" s="320">
        <v>-0.19850711453230696</v>
      </c>
    </row>
    <row r="408" spans="2:6" ht="15" hidden="1" customHeight="1" outlineLevel="1">
      <c r="B408" s="319" t="s">
        <v>281</v>
      </c>
      <c r="C408" s="268">
        <v>4782</v>
      </c>
      <c r="D408" s="86">
        <v>0.54707214493691358</v>
      </c>
      <c r="E408" s="86">
        <v>0.11833489242282513</v>
      </c>
      <c r="F408" s="320">
        <v>-0.20505050505050504</v>
      </c>
    </row>
    <row r="409" spans="2:6" ht="15" customHeight="1" collapsed="1">
      <c r="B409" s="326">
        <v>1981</v>
      </c>
      <c r="C409" s="271">
        <v>39165</v>
      </c>
      <c r="D409" s="272"/>
      <c r="E409" s="272">
        <v>0.26444760121392141</v>
      </c>
      <c r="F409" s="327">
        <v>0.26444760121392141</v>
      </c>
    </row>
    <row r="410" spans="2:6" ht="15" hidden="1" customHeight="1" outlineLevel="1">
      <c r="B410" s="319" t="s">
        <v>270</v>
      </c>
      <c r="C410" s="268">
        <v>3091</v>
      </c>
      <c r="D410" s="86">
        <v>0.29601677148846961</v>
      </c>
      <c r="E410" s="86">
        <v>-0.34192037470726</v>
      </c>
      <c r="F410" s="320">
        <v>-0.2568618042226487</v>
      </c>
    </row>
    <row r="411" spans="2:6" ht="15" hidden="1" customHeight="1" outlineLevel="1">
      <c r="B411" s="319" t="s">
        <v>271</v>
      </c>
      <c r="C411" s="268">
        <v>2385</v>
      </c>
      <c r="D411" s="86">
        <v>0.23383341955509571</v>
      </c>
      <c r="E411" s="86">
        <v>4.973591549295775E-2</v>
      </c>
      <c r="F411" s="320">
        <v>-0.21986494899669551</v>
      </c>
    </row>
    <row r="412" spans="2:6" ht="15" hidden="1" customHeight="1" outlineLevel="1">
      <c r="B412" s="319" t="s">
        <v>272</v>
      </c>
      <c r="C412" s="268">
        <v>1933</v>
      </c>
      <c r="D412" s="86">
        <v>0.18880688806888068</v>
      </c>
      <c r="E412" s="86">
        <v>1.3102725366876289E-2</v>
      </c>
      <c r="F412" s="320">
        <v>-0.2664814061723374</v>
      </c>
    </row>
    <row r="413" spans="2:6" ht="15" hidden="1" customHeight="1" outlineLevel="1">
      <c r="B413" s="319" t="s">
        <v>273</v>
      </c>
      <c r="C413" s="268">
        <v>1626</v>
      </c>
      <c r="D413" s="86">
        <v>-0.17083120856705764</v>
      </c>
      <c r="E413" s="86">
        <v>-0.56207918125504985</v>
      </c>
      <c r="F413" s="320">
        <v>-0.34797813329045746</v>
      </c>
    </row>
    <row r="414" spans="2:6" ht="15" hidden="1" customHeight="1" outlineLevel="1">
      <c r="B414" s="319" t="s">
        <v>274</v>
      </c>
      <c r="C414" s="268">
        <v>1961</v>
      </c>
      <c r="D414" s="86">
        <v>-0.25009560229445504</v>
      </c>
      <c r="E414" s="86">
        <v>-0.1687155574395931</v>
      </c>
      <c r="F414" s="320">
        <v>-0.33554631874687291</v>
      </c>
    </row>
    <row r="415" spans="2:6" ht="15" hidden="1" customHeight="1" outlineLevel="1">
      <c r="B415" s="319" t="s">
        <v>275</v>
      </c>
      <c r="C415" s="268">
        <v>2615</v>
      </c>
      <c r="D415" s="86">
        <v>1.5437743190661479</v>
      </c>
      <c r="E415" s="86">
        <v>7.1282261368291744E-2</v>
      </c>
      <c r="F415" s="320">
        <v>-0.37240350751096096</v>
      </c>
    </row>
    <row r="416" spans="2:6" ht="15" hidden="1" customHeight="1" outlineLevel="1">
      <c r="B416" s="319" t="s">
        <v>276</v>
      </c>
      <c r="C416" s="268">
        <v>1028</v>
      </c>
      <c r="D416" s="86">
        <v>-0.33462783171521038</v>
      </c>
      <c r="E416" s="86">
        <v>-0.53166287015945324</v>
      </c>
      <c r="F416" s="320">
        <v>-0.40761258650666488</v>
      </c>
    </row>
    <row r="417" spans="2:6" ht="15" hidden="1" customHeight="1" outlineLevel="1">
      <c r="B417" s="319" t="s">
        <v>277</v>
      </c>
      <c r="C417" s="268">
        <v>1545</v>
      </c>
      <c r="D417" s="86">
        <v>-0.48722203783604379</v>
      </c>
      <c r="E417" s="86">
        <v>-0.3436703483432455</v>
      </c>
      <c r="F417" s="320">
        <v>-0.38520521685550957</v>
      </c>
    </row>
    <row r="418" spans="2:6" ht="15" hidden="1" customHeight="1" outlineLevel="1">
      <c r="B418" s="319" t="s">
        <v>278</v>
      </c>
      <c r="C418" s="268">
        <v>3013</v>
      </c>
      <c r="D418" s="86">
        <v>1.9627749576988155E-2</v>
      </c>
      <c r="E418" s="86">
        <v>-9.8713730182470871E-2</v>
      </c>
      <c r="F418" s="320">
        <v>-0.36679596586501162</v>
      </c>
    </row>
    <row r="419" spans="2:6" ht="15" hidden="1" customHeight="1" outlineLevel="1">
      <c r="B419" s="319" t="s">
        <v>279</v>
      </c>
      <c r="C419" s="268">
        <v>2955</v>
      </c>
      <c r="D419" s="86">
        <v>-0.34997800263968326</v>
      </c>
      <c r="E419" s="86">
        <v>-0.34025452109845944</v>
      </c>
      <c r="F419" s="320">
        <v>-0.35378740322243152</v>
      </c>
    </row>
    <row r="420" spans="2:6" ht="15" hidden="1" customHeight="1" outlineLevel="1">
      <c r="B420" s="319" t="s">
        <v>280</v>
      </c>
      <c r="C420" s="268">
        <v>4546</v>
      </c>
      <c r="D420" s="86">
        <v>6.3143124415341437E-2</v>
      </c>
      <c r="E420" s="86">
        <v>-0.18281502786266401</v>
      </c>
      <c r="F420" s="320">
        <v>-0.33107370100036404</v>
      </c>
    </row>
    <row r="421" spans="2:6" ht="15" hidden="1" customHeight="1" outlineLevel="1">
      <c r="B421" s="319" t="s">
        <v>281</v>
      </c>
      <c r="C421" s="268">
        <v>4276</v>
      </c>
      <c r="D421" s="86">
        <v>-8.9631679795614261E-2</v>
      </c>
      <c r="E421" s="86">
        <v>-0.32724984266834489</v>
      </c>
      <c r="F421" s="320">
        <v>-0.29766064239221046</v>
      </c>
    </row>
    <row r="422" spans="2:6" ht="15" customHeight="1" collapsed="1">
      <c r="B422" s="326">
        <v>1980</v>
      </c>
      <c r="C422" s="271">
        <v>30974</v>
      </c>
      <c r="D422" s="272"/>
      <c r="E422" s="272">
        <v>-0.2568618042226487</v>
      </c>
      <c r="F422" s="327">
        <v>-0.2568618042226487</v>
      </c>
    </row>
    <row r="423" spans="2:6" ht="15" hidden="1" customHeight="1" outlineLevel="1">
      <c r="B423" s="319" t="s">
        <v>270</v>
      </c>
      <c r="C423" s="268">
        <v>4697</v>
      </c>
      <c r="D423" s="86">
        <v>1.0673415492957747</v>
      </c>
      <c r="E423" s="86">
        <v>-1.7158401339192331E-2</v>
      </c>
      <c r="F423" s="320" t="s">
        <v>143</v>
      </c>
    </row>
    <row r="424" spans="2:6" ht="15" hidden="1" customHeight="1" outlineLevel="1">
      <c r="B424" s="319" t="s">
        <v>271</v>
      </c>
      <c r="C424" s="268">
        <v>2272</v>
      </c>
      <c r="D424" s="86">
        <v>0.19077568134171907</v>
      </c>
      <c r="E424" s="86">
        <v>-0.5238893545683152</v>
      </c>
      <c r="F424" s="320" t="s">
        <v>143</v>
      </c>
    </row>
    <row r="425" spans="2:6" ht="15" hidden="1" customHeight="1" outlineLevel="1">
      <c r="B425" s="319" t="s">
        <v>272</v>
      </c>
      <c r="C425" s="268">
        <v>1908</v>
      </c>
      <c r="D425" s="86">
        <v>-0.48612981416644224</v>
      </c>
      <c r="E425" s="86">
        <v>-0.74223182923534181</v>
      </c>
      <c r="F425" s="320" t="s">
        <v>143</v>
      </c>
    </row>
    <row r="426" spans="2:6" ht="15" hidden="1" customHeight="1" outlineLevel="1">
      <c r="B426" s="319" t="s">
        <v>273</v>
      </c>
      <c r="C426" s="268">
        <v>3713</v>
      </c>
      <c r="D426" s="86">
        <v>0.57397202204323861</v>
      </c>
      <c r="E426" s="86">
        <v>-0.37312172885362149</v>
      </c>
      <c r="F426" s="320" t="s">
        <v>143</v>
      </c>
    </row>
    <row r="427" spans="2:6" ht="15" hidden="1" customHeight="1" outlineLevel="1">
      <c r="B427" s="319" t="s">
        <v>274</v>
      </c>
      <c r="C427" s="268">
        <v>2359</v>
      </c>
      <c r="D427" s="86">
        <v>-3.3592789840229412E-2</v>
      </c>
      <c r="E427" s="86">
        <v>-0.60976013234077753</v>
      </c>
      <c r="F427" s="320" t="s">
        <v>143</v>
      </c>
    </row>
    <row r="428" spans="2:6" ht="15" hidden="1" customHeight="1" outlineLevel="1">
      <c r="B428" s="319" t="s">
        <v>275</v>
      </c>
      <c r="C428" s="268">
        <v>2441</v>
      </c>
      <c r="D428" s="86">
        <v>0.11207289293849658</v>
      </c>
      <c r="E428" s="86">
        <v>-0.55252062328139329</v>
      </c>
      <c r="F428" s="320" t="s">
        <v>143</v>
      </c>
    </row>
    <row r="429" spans="2:6" ht="15" hidden="1" customHeight="1" outlineLevel="1">
      <c r="B429" s="319" t="s">
        <v>276</v>
      </c>
      <c r="C429" s="268">
        <v>2195</v>
      </c>
      <c r="D429" s="86">
        <v>-6.7544604927782498E-2</v>
      </c>
      <c r="E429" s="86">
        <v>0.1227621483375958</v>
      </c>
      <c r="F429" s="320" t="s">
        <v>143</v>
      </c>
    </row>
    <row r="430" spans="2:6" ht="15" hidden="1" customHeight="1" outlineLevel="1">
      <c r="B430" s="319" t="s">
        <v>277</v>
      </c>
      <c r="C430" s="268">
        <v>2354</v>
      </c>
      <c r="D430" s="86">
        <v>-0.29584205803170804</v>
      </c>
      <c r="E430" s="86">
        <v>0.21779617175375066</v>
      </c>
      <c r="F430" s="320" t="s">
        <v>143</v>
      </c>
    </row>
    <row r="431" spans="2:6" ht="15" hidden="1" customHeight="1" outlineLevel="1">
      <c r="B431" s="319" t="s">
        <v>278</v>
      </c>
      <c r="C431" s="268">
        <v>3343</v>
      </c>
      <c r="D431" s="86">
        <v>-0.25362804197365485</v>
      </c>
      <c r="E431" s="86">
        <v>0.2446016381236038</v>
      </c>
      <c r="F431" s="320" t="s">
        <v>143</v>
      </c>
    </row>
    <row r="432" spans="2:6" ht="15" hidden="1" customHeight="1" outlineLevel="1">
      <c r="B432" s="319" t="s">
        <v>279</v>
      </c>
      <c r="C432" s="268">
        <v>4479</v>
      </c>
      <c r="D432" s="86">
        <v>-0.19485888908862126</v>
      </c>
      <c r="E432" s="86">
        <v>-6.8814968814968847E-2</v>
      </c>
      <c r="F432" s="320" t="s">
        <v>143</v>
      </c>
    </row>
    <row r="433" spans="2:6" ht="15" hidden="1" customHeight="1" outlineLevel="1">
      <c r="B433" s="319" t="s">
        <v>280</v>
      </c>
      <c r="C433" s="268">
        <v>5563</v>
      </c>
      <c r="D433" s="86">
        <v>-0.12476400251730649</v>
      </c>
      <c r="E433" s="86">
        <v>0.30372627138504815</v>
      </c>
      <c r="F433" s="320" t="s">
        <v>143</v>
      </c>
    </row>
    <row r="434" spans="2:6" ht="15" hidden="1" customHeight="1" outlineLevel="1">
      <c r="B434" s="319" t="s">
        <v>281</v>
      </c>
      <c r="C434" s="268">
        <v>6356</v>
      </c>
      <c r="D434" s="86">
        <v>0.32998535258422268</v>
      </c>
      <c r="E434" s="86">
        <v>0.23850350740452075</v>
      </c>
      <c r="F434" s="320" t="s">
        <v>143</v>
      </c>
    </row>
    <row r="435" spans="2:6" ht="15" customHeight="1" collapsed="1">
      <c r="B435" s="326">
        <v>1979</v>
      </c>
      <c r="C435" s="271">
        <v>41680</v>
      </c>
      <c r="D435" s="272"/>
      <c r="E435" s="272">
        <v>-0.2443662865534183</v>
      </c>
      <c r="F435" s="327">
        <v>-0.2443662865534183</v>
      </c>
    </row>
    <row r="436" spans="2:6" ht="15" hidden="1" customHeight="1" outlineLevel="1">
      <c r="B436" s="319" t="s">
        <v>270</v>
      </c>
      <c r="C436" s="268">
        <v>4779</v>
      </c>
      <c r="D436" s="86">
        <v>1.4668901927912825E-3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4772</v>
      </c>
      <c r="D437" s="86">
        <v>-0.35530937584436639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7402</v>
      </c>
      <c r="D438" s="86">
        <v>0.24970454161742361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5923</v>
      </c>
      <c r="D439" s="86">
        <v>-2.0181968569065345E-2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6045</v>
      </c>
      <c r="D440" s="86">
        <v>0.10815765352887259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5455</v>
      </c>
      <c r="D441" s="86">
        <v>1.7902813299232736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1955</v>
      </c>
      <c r="D442" s="86">
        <v>1.1381272633212623E-2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1933</v>
      </c>
      <c r="D443" s="86">
        <v>-0.28034251675353683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2686</v>
      </c>
      <c r="D444" s="86">
        <v>-0.4415800415800416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4810</v>
      </c>
      <c r="D445" s="86">
        <v>0.12725568314975391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4267</v>
      </c>
      <c r="D446" s="86">
        <v>-0.1685502727981294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5132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55159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Cifras&amp;RHOLANDA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HOLANDA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HOLANDA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holanda</mercado>
    <DestacadoHome xmlns="13f78365-8ad1-4746-b128-0a2d29b798e1">No</DestacadoHome>
    <PublishingExpirationDate xmlns="http://schemas.microsoft.com/sharepoint/v3" xsi:nil="true"/>
    <PublishingStartDate xmlns="http://schemas.microsoft.com/sharepoint/v3">2011-12-05T00:00:00+00:00</PublishingStartDate>
    <_dlc_DocId xmlns="8b099203-c902-4a5b-992f-1f849b15ff82">Q5F7QW3RQ55V-2024-146</_dlc_DocId>
    <_dlc_DocIdUrl xmlns="8b099203-c902-4a5b-992f-1f849b15ff82">
      <Url>http://cd102671/es/investigacion/Nuestros-Mercados/turismo-en-cifras/_layouts/DocIdRedir.aspx?ID=Q5F7QW3RQ55V-2024-146</Url>
      <Description>Q5F7QW3RQ55V-2024-146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9F7377-9601-464D-9D33-4CF1B78521E3}"/>
</file>

<file path=customXml/itemProps2.xml><?xml version="1.0" encoding="utf-8"?>
<ds:datastoreItem xmlns:ds="http://schemas.openxmlformats.org/officeDocument/2006/customXml" ds:itemID="{FE22674C-5242-4307-AE3D-35BABC748406}"/>
</file>

<file path=customXml/itemProps3.xml><?xml version="1.0" encoding="utf-8"?>
<ds:datastoreItem xmlns:ds="http://schemas.openxmlformats.org/officeDocument/2006/customXml" ds:itemID="{4BDC7BE3-B75E-4B4C-90E3-21A24D5E134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HOLANDA (año 2011)</dc:title>
  <dc:creator>marjorie</dc:creator>
  <cp:lastModifiedBy>marjorie</cp:lastModifiedBy>
  <dcterms:created xsi:type="dcterms:W3CDTF">2012-02-27T11:07:11Z</dcterms:created>
  <dcterms:modified xsi:type="dcterms:W3CDTF">2012-02-27T11:36:52Z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aa4f22b3-bfb9-4ed0-9664-0df0e10030b3</vt:lpwstr>
  </property>
</Properties>
</file>