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75" r:id="rId5"/>
    <p:sldId id="270" r:id="rId6"/>
    <p:sldId id="286" r:id="rId7"/>
    <p:sldId id="289" r:id="rId8"/>
    <p:sldId id="288" r:id="rId9"/>
    <p:sldId id="290" r:id="rId10"/>
    <p:sldId id="291" r:id="rId11"/>
    <p:sldId id="421" r:id="rId12"/>
    <p:sldId id="284" r:id="rId13"/>
    <p:sldId id="293" r:id="rId14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3C6D20-E322-4A24-842A-793D9A9A9315}" v="1" dt="2024-03-06T10:36:19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a Rabaneda Cárdenas" userId="e4c9f436-e895-4971-8ead-61eb53f1f9f9" providerId="ADAL" clId="{503C6D20-E322-4A24-842A-793D9A9A9315}"/>
    <pc:docChg chg="undo custSel modSld sldOrd">
      <pc:chgData name="Manuela Rabaneda Cárdenas" userId="e4c9f436-e895-4971-8ead-61eb53f1f9f9" providerId="ADAL" clId="{503C6D20-E322-4A24-842A-793D9A9A9315}" dt="2024-03-06T11:30:03.257" v="1001" actId="1076"/>
      <pc:docMkLst>
        <pc:docMk/>
      </pc:docMkLst>
      <pc:sldChg chg="modSp mod ord">
        <pc:chgData name="Manuela Rabaneda Cárdenas" userId="e4c9f436-e895-4971-8ead-61eb53f1f9f9" providerId="ADAL" clId="{503C6D20-E322-4A24-842A-793D9A9A9315}" dt="2024-03-06T11:29:13.293" v="984" actId="6549"/>
        <pc:sldMkLst>
          <pc:docMk/>
          <pc:sldMk cId="0" sldId="270"/>
        </pc:sldMkLst>
        <pc:spChg chg="mod">
          <ac:chgData name="Manuela Rabaneda Cárdenas" userId="e4c9f436-e895-4971-8ead-61eb53f1f9f9" providerId="ADAL" clId="{503C6D20-E322-4A24-842A-793D9A9A9315}" dt="2024-03-06T11:29:13.293" v="984" actId="6549"/>
          <ac:spMkLst>
            <pc:docMk/>
            <pc:sldMk cId="0" sldId="270"/>
            <ac:spMk id="2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02:06.905" v="477" actId="1076"/>
          <ac:spMkLst>
            <pc:docMk/>
            <pc:sldMk cId="0" sldId="270"/>
            <ac:spMk id="3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01:33.311" v="474" actId="14100"/>
          <ac:spMkLst>
            <pc:docMk/>
            <pc:sldMk cId="0" sldId="270"/>
            <ac:spMk id="4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01:58.919" v="476" actId="465"/>
          <ac:spMkLst>
            <pc:docMk/>
            <pc:sldMk cId="0" sldId="270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01:33.311" v="474" actId="14100"/>
          <ac:spMkLst>
            <pc:docMk/>
            <pc:sldMk cId="0" sldId="270"/>
            <ac:spMk id="9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01:58.919" v="476" actId="465"/>
          <ac:spMkLst>
            <pc:docMk/>
            <pc:sldMk cId="0" sldId="270"/>
            <ac:spMk id="10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02:09.682" v="478" actId="1076"/>
          <ac:spMkLst>
            <pc:docMk/>
            <pc:sldMk cId="0" sldId="270"/>
            <ac:spMk id="11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01:48.481" v="475" actId="1076"/>
          <ac:spMkLst>
            <pc:docMk/>
            <pc:sldMk cId="0" sldId="270"/>
            <ac:spMk id="12" creationId="{00000000-0000-0000-0000-000000000000}"/>
          </ac:spMkLst>
        </pc:spChg>
      </pc:sldChg>
      <pc:sldChg chg="modSp mod">
        <pc:chgData name="Manuela Rabaneda Cárdenas" userId="e4c9f436-e895-4971-8ead-61eb53f1f9f9" providerId="ADAL" clId="{503C6D20-E322-4A24-842A-793D9A9A9315}" dt="2024-03-06T10:35:29.695" v="8" actId="20577"/>
        <pc:sldMkLst>
          <pc:docMk/>
          <pc:sldMk cId="3530437242" sldId="275"/>
        </pc:sldMkLst>
        <pc:spChg chg="mod">
          <ac:chgData name="Manuela Rabaneda Cárdenas" userId="e4c9f436-e895-4971-8ead-61eb53f1f9f9" providerId="ADAL" clId="{503C6D20-E322-4A24-842A-793D9A9A9315}" dt="2024-03-06T10:35:29.695" v="8" actId="20577"/>
          <ac:spMkLst>
            <pc:docMk/>
            <pc:sldMk cId="3530437242" sldId="275"/>
            <ac:spMk id="4" creationId="{ED55E6D6-4CB2-41D5-B6CA-02258C87567E}"/>
          </ac:spMkLst>
        </pc:spChg>
      </pc:sldChg>
      <pc:sldChg chg="modSp mod">
        <pc:chgData name="Manuela Rabaneda Cárdenas" userId="e4c9f436-e895-4971-8ead-61eb53f1f9f9" providerId="ADAL" clId="{503C6D20-E322-4A24-842A-793D9A9A9315}" dt="2024-03-06T11:17:18.107" v="910" actId="1076"/>
        <pc:sldMkLst>
          <pc:docMk/>
          <pc:sldMk cId="2949732063" sldId="284"/>
        </pc:sldMkLst>
        <pc:spChg chg="mod">
          <ac:chgData name="Manuela Rabaneda Cárdenas" userId="e4c9f436-e895-4971-8ead-61eb53f1f9f9" providerId="ADAL" clId="{503C6D20-E322-4A24-842A-793D9A9A9315}" dt="2024-03-06T11:16:51.787" v="901" actId="1076"/>
          <ac:spMkLst>
            <pc:docMk/>
            <pc:sldMk cId="2949732063" sldId="284"/>
            <ac:spMk id="2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17:02.932" v="904" actId="1076"/>
          <ac:spMkLst>
            <pc:docMk/>
            <pc:sldMk cId="2949732063" sldId="284"/>
            <ac:spMk id="4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17:05.541" v="905" actId="1076"/>
          <ac:spMkLst>
            <pc:docMk/>
            <pc:sldMk cId="2949732063" sldId="284"/>
            <ac:spMk id="5" creationId="{E075DC1C-C7C4-49A7-836D-4267A84F05F6}"/>
          </ac:spMkLst>
        </pc:spChg>
        <pc:spChg chg="mod">
          <ac:chgData name="Manuela Rabaneda Cárdenas" userId="e4c9f436-e895-4971-8ead-61eb53f1f9f9" providerId="ADAL" clId="{503C6D20-E322-4A24-842A-793D9A9A9315}" dt="2024-03-06T11:17:09.981" v="907" actId="1076"/>
          <ac:spMkLst>
            <pc:docMk/>
            <pc:sldMk cId="2949732063" sldId="284"/>
            <ac:spMk id="6" creationId="{1521426A-6AAF-45DA-985A-BED2F48FE57D}"/>
          </ac:spMkLst>
        </pc:spChg>
        <pc:spChg chg="mod">
          <ac:chgData name="Manuela Rabaneda Cárdenas" userId="e4c9f436-e895-4971-8ead-61eb53f1f9f9" providerId="ADAL" clId="{503C6D20-E322-4A24-842A-793D9A9A9315}" dt="2024-03-06T11:17:18.107" v="910" actId="1076"/>
          <ac:spMkLst>
            <pc:docMk/>
            <pc:sldMk cId="2949732063" sldId="284"/>
            <ac:spMk id="7" creationId="{0D4D008B-E8E7-4FCF-AB38-9CEE6C3D702C}"/>
          </ac:spMkLst>
        </pc:spChg>
        <pc:spChg chg="mod">
          <ac:chgData name="Manuela Rabaneda Cárdenas" userId="e4c9f436-e895-4971-8ead-61eb53f1f9f9" providerId="ADAL" clId="{503C6D20-E322-4A24-842A-793D9A9A9315}" dt="2024-03-06T11:17:11.291" v="908" actId="1076"/>
          <ac:spMkLst>
            <pc:docMk/>
            <pc:sldMk cId="2949732063" sldId="284"/>
            <ac:spMk id="9" creationId="{3B510669-0936-457A-93EC-323BCABD0944}"/>
          </ac:spMkLst>
        </pc:spChg>
        <pc:spChg chg="mod">
          <ac:chgData name="Manuela Rabaneda Cárdenas" userId="e4c9f436-e895-4971-8ead-61eb53f1f9f9" providerId="ADAL" clId="{503C6D20-E322-4A24-842A-793D9A9A9315}" dt="2024-03-06T11:16:21.460" v="898" actId="1076"/>
          <ac:spMkLst>
            <pc:docMk/>
            <pc:sldMk cId="2949732063" sldId="284"/>
            <ac:spMk id="10" creationId="{F596BD51-F792-448E-8AE7-AA92B703E2AC}"/>
          </ac:spMkLst>
        </pc:spChg>
        <pc:spChg chg="mod">
          <ac:chgData name="Manuela Rabaneda Cárdenas" userId="e4c9f436-e895-4971-8ead-61eb53f1f9f9" providerId="ADAL" clId="{503C6D20-E322-4A24-842A-793D9A9A9315}" dt="2024-03-06T11:17:07.660" v="906" actId="1076"/>
          <ac:spMkLst>
            <pc:docMk/>
            <pc:sldMk cId="2949732063" sldId="284"/>
            <ac:spMk id="11" creationId="{82ECCC65-3F62-454B-9AA2-2A53B89CD5F2}"/>
          </ac:spMkLst>
        </pc:spChg>
      </pc:sldChg>
      <pc:sldChg chg="addSp modSp mod ord">
        <pc:chgData name="Manuela Rabaneda Cárdenas" userId="e4c9f436-e895-4971-8ead-61eb53f1f9f9" providerId="ADAL" clId="{503C6D20-E322-4A24-842A-793D9A9A9315}" dt="2024-03-06T11:29:20.081" v="986"/>
        <pc:sldMkLst>
          <pc:docMk/>
          <pc:sldMk cId="3609060490" sldId="286"/>
        </pc:sldMkLst>
        <pc:spChg chg="mod">
          <ac:chgData name="Manuela Rabaneda Cárdenas" userId="e4c9f436-e895-4971-8ead-61eb53f1f9f9" providerId="ADAL" clId="{503C6D20-E322-4A24-842A-793D9A9A9315}" dt="2024-03-06T11:29:20.081" v="986"/>
          <ac:spMkLst>
            <pc:docMk/>
            <pc:sldMk cId="3609060490" sldId="286"/>
            <ac:spMk id="2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03:12.538" v="608" actId="14100"/>
          <ac:spMkLst>
            <pc:docMk/>
            <pc:sldMk cId="3609060490" sldId="286"/>
            <ac:spMk id="3" creationId="{FA60AAE8-7B72-45C0-AE85-BB7B2655C0BC}"/>
          </ac:spMkLst>
        </pc:spChg>
        <pc:spChg chg="mod">
          <ac:chgData name="Manuela Rabaneda Cárdenas" userId="e4c9f436-e895-4971-8ead-61eb53f1f9f9" providerId="ADAL" clId="{503C6D20-E322-4A24-842A-793D9A9A9315}" dt="2024-03-06T11:02:46.534" v="605" actId="14100"/>
          <ac:spMkLst>
            <pc:docMk/>
            <pc:sldMk cId="3609060490" sldId="286"/>
            <ac:spMk id="4" creationId="{43E5F298-C07B-4252-6842-63135A1FC80D}"/>
          </ac:spMkLst>
        </pc:spChg>
        <pc:spChg chg="mod">
          <ac:chgData name="Manuela Rabaneda Cárdenas" userId="e4c9f436-e895-4971-8ead-61eb53f1f9f9" providerId="ADAL" clId="{503C6D20-E322-4A24-842A-793D9A9A9315}" dt="2024-03-06T11:02:46.534" v="605" actId="14100"/>
          <ac:spMkLst>
            <pc:docMk/>
            <pc:sldMk cId="3609060490" sldId="286"/>
            <ac:spMk id="5" creationId="{2489FE83-6E1B-4418-B5C8-5BAFAAA7C727}"/>
          </ac:spMkLst>
        </pc:spChg>
        <pc:spChg chg="mod">
          <ac:chgData name="Manuela Rabaneda Cárdenas" userId="e4c9f436-e895-4971-8ead-61eb53f1f9f9" providerId="ADAL" clId="{503C6D20-E322-4A24-842A-793D9A9A9315}" dt="2024-03-06T11:07:21.803" v="725" actId="1076"/>
          <ac:spMkLst>
            <pc:docMk/>
            <pc:sldMk cId="3609060490" sldId="286"/>
            <ac:spMk id="6" creationId="{97AA6BEE-2CC7-4525-AA7B-CD1ED9590B74}"/>
          </ac:spMkLst>
        </pc:spChg>
        <pc:spChg chg="mod">
          <ac:chgData name="Manuela Rabaneda Cárdenas" userId="e4c9f436-e895-4971-8ead-61eb53f1f9f9" providerId="ADAL" clId="{503C6D20-E322-4A24-842A-793D9A9A9315}" dt="2024-03-06T11:02:46.534" v="605" actId="14100"/>
          <ac:spMkLst>
            <pc:docMk/>
            <pc:sldMk cId="3609060490" sldId="286"/>
            <ac:spMk id="7" creationId="{BDC8DBB0-C247-F191-21E7-25CB81560338}"/>
          </ac:spMkLst>
        </pc:spChg>
        <pc:spChg chg="mod">
          <ac:chgData name="Manuela Rabaneda Cárdenas" userId="e4c9f436-e895-4971-8ead-61eb53f1f9f9" providerId="ADAL" clId="{503C6D20-E322-4A24-842A-793D9A9A9315}" dt="2024-03-06T11:07:19.683" v="724" actId="1076"/>
          <ac:spMkLst>
            <pc:docMk/>
            <pc:sldMk cId="3609060490" sldId="286"/>
            <ac:spMk id="8" creationId="{0D181FF4-9575-45FA-B887-EAD97C50DBD0}"/>
          </ac:spMkLst>
        </pc:spChg>
        <pc:spChg chg="add mod">
          <ac:chgData name="Manuela Rabaneda Cárdenas" userId="e4c9f436-e895-4971-8ead-61eb53f1f9f9" providerId="ADAL" clId="{503C6D20-E322-4A24-842A-793D9A9A9315}" dt="2024-03-06T11:07:31.570" v="727" actId="1076"/>
          <ac:spMkLst>
            <pc:docMk/>
            <pc:sldMk cId="3609060490" sldId="286"/>
            <ac:spMk id="10" creationId="{20F7744D-70A6-5EA9-CC89-4B5F4E2B871C}"/>
          </ac:spMkLst>
        </pc:spChg>
      </pc:sldChg>
      <pc:sldChg chg="modSp mod">
        <pc:chgData name="Manuela Rabaneda Cárdenas" userId="e4c9f436-e895-4971-8ead-61eb53f1f9f9" providerId="ADAL" clId="{503C6D20-E322-4A24-842A-793D9A9A9315}" dt="2024-03-06T11:30:03.257" v="1001" actId="1076"/>
        <pc:sldMkLst>
          <pc:docMk/>
          <pc:sldMk cId="2244240071" sldId="288"/>
        </pc:sldMkLst>
        <pc:spChg chg="mod">
          <ac:chgData name="Manuela Rabaneda Cárdenas" userId="e4c9f436-e895-4971-8ead-61eb53f1f9f9" providerId="ADAL" clId="{503C6D20-E322-4A24-842A-793D9A9A9315}" dt="2024-03-06T11:09:02.335" v="748" actId="553"/>
          <ac:spMkLst>
            <pc:docMk/>
            <pc:sldMk cId="2244240071" sldId="288"/>
            <ac:spMk id="2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13:33.179" v="856" actId="1076"/>
          <ac:spMkLst>
            <pc:docMk/>
            <pc:sldMk cId="2244240071" sldId="288"/>
            <ac:spMk id="3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08:49.275" v="746" actId="552"/>
          <ac:spMkLst>
            <pc:docMk/>
            <pc:sldMk cId="2244240071" sldId="288"/>
            <ac:spMk id="4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08:31.651" v="744" actId="1076"/>
          <ac:spMkLst>
            <pc:docMk/>
            <pc:sldMk cId="2244240071" sldId="288"/>
            <ac:spMk id="5" creationId="{0B0F17C3-A2B7-4B11-BF8F-CD973103899A}"/>
          </ac:spMkLst>
        </pc:spChg>
        <pc:spChg chg="mod">
          <ac:chgData name="Manuela Rabaneda Cárdenas" userId="e4c9f436-e895-4971-8ead-61eb53f1f9f9" providerId="ADAL" clId="{503C6D20-E322-4A24-842A-793D9A9A9315}" dt="2024-03-06T11:08:49.275" v="746" actId="552"/>
          <ac:spMkLst>
            <pc:docMk/>
            <pc:sldMk cId="2244240071" sldId="288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30:03.257" v="1001" actId="1076"/>
          <ac:spMkLst>
            <pc:docMk/>
            <pc:sldMk cId="2244240071" sldId="288"/>
            <ac:spMk id="9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13:36.124" v="857" actId="1076"/>
          <ac:spMkLst>
            <pc:docMk/>
            <pc:sldMk cId="2244240071" sldId="288"/>
            <ac:spMk id="10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08:17.075" v="741" actId="1076"/>
          <ac:spMkLst>
            <pc:docMk/>
            <pc:sldMk cId="2244240071" sldId="288"/>
            <ac:spMk id="14" creationId="{00A4ED85-53AA-4493-B2DF-8E0FF3F9D1A0}"/>
          </ac:spMkLst>
        </pc:spChg>
      </pc:sldChg>
      <pc:sldChg chg="modSp mod">
        <pc:chgData name="Manuela Rabaneda Cárdenas" userId="e4c9f436-e895-4971-8ead-61eb53f1f9f9" providerId="ADAL" clId="{503C6D20-E322-4A24-842A-793D9A9A9315}" dt="2024-03-06T11:07:52.925" v="734" actId="1076"/>
        <pc:sldMkLst>
          <pc:docMk/>
          <pc:sldMk cId="4212103177" sldId="289"/>
        </pc:sldMkLst>
        <pc:spChg chg="mod">
          <ac:chgData name="Manuela Rabaneda Cárdenas" userId="e4c9f436-e895-4971-8ead-61eb53f1f9f9" providerId="ADAL" clId="{503C6D20-E322-4A24-842A-793D9A9A9315}" dt="2024-03-06T11:07:43.196" v="733" actId="14100"/>
          <ac:spMkLst>
            <pc:docMk/>
            <pc:sldMk cId="4212103177" sldId="289"/>
            <ac:spMk id="2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03:48.155" v="618" actId="14100"/>
          <ac:spMkLst>
            <pc:docMk/>
            <pc:sldMk cId="4212103177" sldId="289"/>
            <ac:spMk id="3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07:52.925" v="734" actId="1076"/>
          <ac:spMkLst>
            <pc:docMk/>
            <pc:sldMk cId="4212103177" sldId="289"/>
            <ac:spMk id="4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0:50:56.443" v="344" actId="20577"/>
          <ac:spMkLst>
            <pc:docMk/>
            <pc:sldMk cId="4212103177" sldId="289"/>
            <ac:spMk id="5" creationId="{0B0F17C3-A2B7-4B11-BF8F-CD973103899A}"/>
          </ac:spMkLst>
        </pc:spChg>
        <pc:spChg chg="mod">
          <ac:chgData name="Manuela Rabaneda Cárdenas" userId="e4c9f436-e895-4971-8ead-61eb53f1f9f9" providerId="ADAL" clId="{503C6D20-E322-4A24-842A-793D9A9A9315}" dt="2024-03-06T11:07:52.925" v="734" actId="1076"/>
          <ac:spMkLst>
            <pc:docMk/>
            <pc:sldMk cId="4212103177" sldId="289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03:48.155" v="618" actId="14100"/>
          <ac:spMkLst>
            <pc:docMk/>
            <pc:sldMk cId="4212103177" sldId="289"/>
            <ac:spMk id="10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07:52.925" v="734" actId="1076"/>
          <ac:spMkLst>
            <pc:docMk/>
            <pc:sldMk cId="4212103177" sldId="289"/>
            <ac:spMk id="12" creationId="{7D1DED5F-FCC7-42CD-884D-EBE5ACE2F8D4}"/>
          </ac:spMkLst>
        </pc:spChg>
        <pc:spChg chg="mod">
          <ac:chgData name="Manuela Rabaneda Cárdenas" userId="e4c9f436-e895-4971-8ead-61eb53f1f9f9" providerId="ADAL" clId="{503C6D20-E322-4A24-842A-793D9A9A9315}" dt="2024-03-06T11:07:52.925" v="734" actId="1076"/>
          <ac:spMkLst>
            <pc:docMk/>
            <pc:sldMk cId="4212103177" sldId="289"/>
            <ac:spMk id="13" creationId="{275331AD-EB19-4D22-8516-07ADF9B22C98}"/>
          </ac:spMkLst>
        </pc:spChg>
        <pc:spChg chg="mod">
          <ac:chgData name="Manuela Rabaneda Cárdenas" userId="e4c9f436-e895-4971-8ead-61eb53f1f9f9" providerId="ADAL" clId="{503C6D20-E322-4A24-842A-793D9A9A9315}" dt="2024-03-06T11:07:38.927" v="730" actId="14100"/>
          <ac:spMkLst>
            <pc:docMk/>
            <pc:sldMk cId="4212103177" sldId="289"/>
            <ac:spMk id="14" creationId="{00A4ED85-53AA-4493-B2DF-8E0FF3F9D1A0}"/>
          </ac:spMkLst>
        </pc:spChg>
        <pc:spChg chg="mod">
          <ac:chgData name="Manuela Rabaneda Cárdenas" userId="e4c9f436-e895-4971-8ead-61eb53f1f9f9" providerId="ADAL" clId="{503C6D20-E322-4A24-842A-793D9A9A9315}" dt="2024-03-06T11:03:48.155" v="618" actId="14100"/>
          <ac:spMkLst>
            <pc:docMk/>
            <pc:sldMk cId="4212103177" sldId="289"/>
            <ac:spMk id="15" creationId="{D4913175-FF1E-B4EA-F9FA-40F0463E77A5}"/>
          </ac:spMkLst>
        </pc:spChg>
        <pc:spChg chg="mod">
          <ac:chgData name="Manuela Rabaneda Cárdenas" userId="e4c9f436-e895-4971-8ead-61eb53f1f9f9" providerId="ADAL" clId="{503C6D20-E322-4A24-842A-793D9A9A9315}" dt="2024-03-06T11:03:48.155" v="618" actId="14100"/>
          <ac:spMkLst>
            <pc:docMk/>
            <pc:sldMk cId="4212103177" sldId="289"/>
            <ac:spMk id="17" creationId="{F9F10B12-826B-4BCC-A1F5-1BE5CFE65325}"/>
          </ac:spMkLst>
        </pc:spChg>
      </pc:sldChg>
      <pc:sldChg chg="modSp mod">
        <pc:chgData name="Manuela Rabaneda Cárdenas" userId="e4c9f436-e895-4971-8ead-61eb53f1f9f9" providerId="ADAL" clId="{503C6D20-E322-4A24-842A-793D9A9A9315}" dt="2024-03-06T11:10:23.780" v="773" actId="1076"/>
        <pc:sldMkLst>
          <pc:docMk/>
          <pc:sldMk cId="4294876971" sldId="290"/>
        </pc:sldMkLst>
        <pc:spChg chg="mod">
          <ac:chgData name="Manuela Rabaneda Cárdenas" userId="e4c9f436-e895-4971-8ead-61eb53f1f9f9" providerId="ADAL" clId="{503C6D20-E322-4A24-842A-793D9A9A9315}" dt="2024-03-06T11:09:42.724" v="755" actId="14100"/>
          <ac:spMkLst>
            <pc:docMk/>
            <pc:sldMk cId="4294876971" sldId="290"/>
            <ac:spMk id="2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10:23.780" v="773" actId="1076"/>
          <ac:spMkLst>
            <pc:docMk/>
            <pc:sldMk cId="4294876971" sldId="290"/>
            <ac:spMk id="3" creationId="{ADF49292-C5EF-1819-B9FC-B3F9361976D5}"/>
          </ac:spMkLst>
        </pc:spChg>
        <pc:spChg chg="mod">
          <ac:chgData name="Manuela Rabaneda Cárdenas" userId="e4c9f436-e895-4971-8ead-61eb53f1f9f9" providerId="ADAL" clId="{503C6D20-E322-4A24-842A-793D9A9A9315}" dt="2024-03-06T11:10:09.554" v="771" actId="1076"/>
          <ac:spMkLst>
            <pc:docMk/>
            <pc:sldMk cId="4294876971" sldId="290"/>
            <ac:spMk id="4" creationId="{13D37160-D797-FA41-E66D-A0C5BBE6BC69}"/>
          </ac:spMkLst>
        </pc:spChg>
        <pc:spChg chg="mod">
          <ac:chgData name="Manuela Rabaneda Cárdenas" userId="e4c9f436-e895-4971-8ead-61eb53f1f9f9" providerId="ADAL" clId="{503C6D20-E322-4A24-842A-793D9A9A9315}" dt="2024-03-06T10:53:47.243" v="381"/>
          <ac:spMkLst>
            <pc:docMk/>
            <pc:sldMk cId="4294876971" sldId="290"/>
            <ac:spMk id="5" creationId="{0B0F17C3-A2B7-4B11-BF8F-CD973103899A}"/>
          </ac:spMkLst>
        </pc:spChg>
        <pc:spChg chg="mod">
          <ac:chgData name="Manuela Rabaneda Cárdenas" userId="e4c9f436-e895-4971-8ead-61eb53f1f9f9" providerId="ADAL" clId="{503C6D20-E322-4A24-842A-793D9A9A9315}" dt="2024-03-06T11:10:19.189" v="772" actId="1076"/>
          <ac:spMkLst>
            <pc:docMk/>
            <pc:sldMk cId="4294876971" sldId="290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10:09.554" v="771" actId="1076"/>
          <ac:spMkLst>
            <pc:docMk/>
            <pc:sldMk cId="4294876971" sldId="290"/>
            <ac:spMk id="10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09:33.931" v="754" actId="14100"/>
          <ac:spMkLst>
            <pc:docMk/>
            <pc:sldMk cId="4294876971" sldId="290"/>
            <ac:spMk id="14" creationId="{00A4ED85-53AA-4493-B2DF-8E0FF3F9D1A0}"/>
          </ac:spMkLst>
        </pc:spChg>
      </pc:sldChg>
      <pc:sldChg chg="modSp mod">
        <pc:chgData name="Manuela Rabaneda Cárdenas" userId="e4c9f436-e895-4971-8ead-61eb53f1f9f9" providerId="ADAL" clId="{503C6D20-E322-4A24-842A-793D9A9A9315}" dt="2024-03-06T11:11:45.372" v="805" actId="1076"/>
        <pc:sldMkLst>
          <pc:docMk/>
          <pc:sldMk cId="2410083513" sldId="291"/>
        </pc:sldMkLst>
        <pc:spChg chg="mod">
          <ac:chgData name="Manuela Rabaneda Cárdenas" userId="e4c9f436-e895-4971-8ead-61eb53f1f9f9" providerId="ADAL" clId="{503C6D20-E322-4A24-842A-793D9A9A9315}" dt="2024-03-06T11:11:27.953" v="803" actId="1076"/>
          <ac:spMkLst>
            <pc:docMk/>
            <pc:sldMk cId="2410083513" sldId="291"/>
            <ac:spMk id="2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11:37.268" v="804" actId="1076"/>
          <ac:spMkLst>
            <pc:docMk/>
            <pc:sldMk cId="2410083513" sldId="291"/>
            <ac:spMk id="3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11:45.372" v="805" actId="1076"/>
          <ac:spMkLst>
            <pc:docMk/>
            <pc:sldMk cId="2410083513" sldId="291"/>
            <ac:spMk id="4" creationId="{E3D41B22-95C4-5F26-A13D-41F9CD6F1853}"/>
          </ac:spMkLst>
        </pc:spChg>
        <pc:spChg chg="mod">
          <ac:chgData name="Manuela Rabaneda Cárdenas" userId="e4c9f436-e895-4971-8ead-61eb53f1f9f9" providerId="ADAL" clId="{503C6D20-E322-4A24-842A-793D9A9A9315}" dt="2024-03-06T11:11:00.172" v="790" actId="1076"/>
          <ac:spMkLst>
            <pc:docMk/>
            <pc:sldMk cId="2410083513" sldId="291"/>
            <ac:spMk id="5" creationId="{0B0F17C3-A2B7-4B11-BF8F-CD973103899A}"/>
          </ac:spMkLst>
        </pc:spChg>
        <pc:spChg chg="mod">
          <ac:chgData name="Manuela Rabaneda Cárdenas" userId="e4c9f436-e895-4971-8ead-61eb53f1f9f9" providerId="ADAL" clId="{503C6D20-E322-4A24-842A-793D9A9A9315}" dt="2024-03-06T11:11:45.372" v="805" actId="1076"/>
          <ac:spMkLst>
            <pc:docMk/>
            <pc:sldMk cId="2410083513" sldId="291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11:37.268" v="804" actId="1076"/>
          <ac:spMkLst>
            <pc:docMk/>
            <pc:sldMk cId="2410083513" sldId="291"/>
            <ac:spMk id="10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11:04.981" v="791" actId="1076"/>
          <ac:spMkLst>
            <pc:docMk/>
            <pc:sldMk cId="2410083513" sldId="291"/>
            <ac:spMk id="14" creationId="{00A4ED85-53AA-4493-B2DF-8E0FF3F9D1A0}"/>
          </ac:spMkLst>
        </pc:spChg>
      </pc:sldChg>
      <pc:sldChg chg="modSp mod">
        <pc:chgData name="Manuela Rabaneda Cárdenas" userId="e4c9f436-e895-4971-8ead-61eb53f1f9f9" providerId="ADAL" clId="{503C6D20-E322-4A24-842A-793D9A9A9315}" dt="2024-03-06T11:23:41.952" v="980" actId="1076"/>
        <pc:sldMkLst>
          <pc:docMk/>
          <pc:sldMk cId="3923638798" sldId="293"/>
        </pc:sldMkLst>
        <pc:spChg chg="mod">
          <ac:chgData name="Manuela Rabaneda Cárdenas" userId="e4c9f436-e895-4971-8ead-61eb53f1f9f9" providerId="ADAL" clId="{503C6D20-E322-4A24-842A-793D9A9A9315}" dt="2024-03-06T11:18:08.004" v="918" actId="1076"/>
          <ac:spMkLst>
            <pc:docMk/>
            <pc:sldMk cId="3923638798" sldId="293"/>
            <ac:spMk id="2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22:22.960" v="973" actId="1076"/>
          <ac:spMkLst>
            <pc:docMk/>
            <pc:sldMk cId="3923638798" sldId="293"/>
            <ac:spMk id="3" creationId="{F1DFEB0C-6436-9959-205A-8AFF7FA09308}"/>
          </ac:spMkLst>
        </pc:spChg>
        <pc:spChg chg="mod">
          <ac:chgData name="Manuela Rabaneda Cárdenas" userId="e4c9f436-e895-4971-8ead-61eb53f1f9f9" providerId="ADAL" clId="{503C6D20-E322-4A24-842A-793D9A9A9315}" dt="2024-03-06T11:23:37.209" v="979" actId="1076"/>
          <ac:spMkLst>
            <pc:docMk/>
            <pc:sldMk cId="3923638798" sldId="293"/>
            <ac:spMk id="4" creationId="{62592F7A-FE99-FD8F-68E0-79BDFB91876B}"/>
          </ac:spMkLst>
        </pc:spChg>
        <pc:spChg chg="mod">
          <ac:chgData name="Manuela Rabaneda Cárdenas" userId="e4c9f436-e895-4971-8ead-61eb53f1f9f9" providerId="ADAL" clId="{503C6D20-E322-4A24-842A-793D9A9A9315}" dt="2024-03-06T11:18:18.508" v="920" actId="1076"/>
          <ac:spMkLst>
            <pc:docMk/>
            <pc:sldMk cId="3923638798" sldId="293"/>
            <ac:spMk id="5" creationId="{0B0F17C3-A2B7-4B11-BF8F-CD973103899A}"/>
          </ac:spMkLst>
        </pc:spChg>
        <pc:spChg chg="mod">
          <ac:chgData name="Manuela Rabaneda Cárdenas" userId="e4c9f436-e895-4971-8ead-61eb53f1f9f9" providerId="ADAL" clId="{503C6D20-E322-4A24-842A-793D9A9A9315}" dt="2024-03-06T11:22:10.527" v="972" actId="14100"/>
          <ac:spMkLst>
            <pc:docMk/>
            <pc:sldMk cId="3923638798" sldId="293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23:41.952" v="980" actId="1076"/>
          <ac:spMkLst>
            <pc:docMk/>
            <pc:sldMk cId="3923638798" sldId="293"/>
            <ac:spMk id="8" creationId="{CC24D950-650B-2790-79E3-DD55E8D07AB0}"/>
          </ac:spMkLst>
        </pc:spChg>
        <pc:spChg chg="mod">
          <ac:chgData name="Manuela Rabaneda Cárdenas" userId="e4c9f436-e895-4971-8ead-61eb53f1f9f9" providerId="ADAL" clId="{503C6D20-E322-4A24-842A-793D9A9A9315}" dt="2024-03-06T11:19:07.813" v="949" actId="1076"/>
          <ac:spMkLst>
            <pc:docMk/>
            <pc:sldMk cId="3923638798" sldId="293"/>
            <ac:spMk id="13" creationId="{91C4B213-7DBB-4903-A897-1A1056623FF3}"/>
          </ac:spMkLst>
        </pc:spChg>
        <pc:spChg chg="mod">
          <ac:chgData name="Manuela Rabaneda Cárdenas" userId="e4c9f436-e895-4971-8ead-61eb53f1f9f9" providerId="ADAL" clId="{503C6D20-E322-4A24-842A-793D9A9A9315}" dt="2024-03-06T11:17:54.557" v="915" actId="1076"/>
          <ac:spMkLst>
            <pc:docMk/>
            <pc:sldMk cId="3923638798" sldId="293"/>
            <ac:spMk id="14" creationId="{00A4ED85-53AA-4493-B2DF-8E0FF3F9D1A0}"/>
          </ac:spMkLst>
        </pc:spChg>
        <pc:spChg chg="mod">
          <ac:chgData name="Manuela Rabaneda Cárdenas" userId="e4c9f436-e895-4971-8ead-61eb53f1f9f9" providerId="ADAL" clId="{503C6D20-E322-4A24-842A-793D9A9A9315}" dt="2024-03-06T11:23:24.739" v="977" actId="12788"/>
          <ac:spMkLst>
            <pc:docMk/>
            <pc:sldMk cId="3923638798" sldId="293"/>
            <ac:spMk id="15" creationId="{E2AC74C7-850D-4E83-9BD1-E13FF61FF86E}"/>
          </ac:spMkLst>
        </pc:spChg>
        <pc:spChg chg="mod">
          <ac:chgData name="Manuela Rabaneda Cárdenas" userId="e4c9f436-e895-4971-8ead-61eb53f1f9f9" providerId="ADAL" clId="{503C6D20-E322-4A24-842A-793D9A9A9315}" dt="2024-03-06T11:22:55.089" v="975" actId="465"/>
          <ac:spMkLst>
            <pc:docMk/>
            <pc:sldMk cId="3923638798" sldId="293"/>
            <ac:spMk id="16" creationId="{4FF4F200-F1CF-4BB7-954C-DD71B82580EA}"/>
          </ac:spMkLst>
        </pc:spChg>
        <pc:spChg chg="mod">
          <ac:chgData name="Manuela Rabaneda Cárdenas" userId="e4c9f436-e895-4971-8ead-61eb53f1f9f9" providerId="ADAL" clId="{503C6D20-E322-4A24-842A-793D9A9A9315}" dt="2024-03-06T11:22:55.089" v="975" actId="465"/>
          <ac:spMkLst>
            <pc:docMk/>
            <pc:sldMk cId="3923638798" sldId="293"/>
            <ac:spMk id="17" creationId="{F71DDADB-D29A-46F6-BAAE-D1312608F1AC}"/>
          </ac:spMkLst>
        </pc:spChg>
        <pc:spChg chg="mod">
          <ac:chgData name="Manuela Rabaneda Cárdenas" userId="e4c9f436-e895-4971-8ead-61eb53f1f9f9" providerId="ADAL" clId="{503C6D20-E322-4A24-842A-793D9A9A9315}" dt="2024-03-06T11:22:10.527" v="972" actId="14100"/>
          <ac:spMkLst>
            <pc:docMk/>
            <pc:sldMk cId="3923638798" sldId="293"/>
            <ac:spMk id="18" creationId="{E7D46749-ABAA-4968-9A59-4C490ECABACF}"/>
          </ac:spMkLst>
        </pc:spChg>
        <pc:spChg chg="mod">
          <ac:chgData name="Manuela Rabaneda Cárdenas" userId="e4c9f436-e895-4971-8ead-61eb53f1f9f9" providerId="ADAL" clId="{503C6D20-E322-4A24-842A-793D9A9A9315}" dt="2024-03-06T11:23:34.776" v="978" actId="1076"/>
          <ac:spMkLst>
            <pc:docMk/>
            <pc:sldMk cId="3923638798" sldId="293"/>
            <ac:spMk id="20" creationId="{069DD80B-F96B-427A-BB71-81FA608C1AE7}"/>
          </ac:spMkLst>
        </pc:spChg>
      </pc:sldChg>
      <pc:sldChg chg="modSp mod">
        <pc:chgData name="Manuela Rabaneda Cárdenas" userId="e4c9f436-e895-4971-8ead-61eb53f1f9f9" providerId="ADAL" clId="{503C6D20-E322-4A24-842A-793D9A9A9315}" dt="2024-03-06T11:14:33.932" v="875" actId="1076"/>
        <pc:sldMkLst>
          <pc:docMk/>
          <pc:sldMk cId="3293999709" sldId="421"/>
        </pc:sldMkLst>
        <pc:spChg chg="mod">
          <ac:chgData name="Manuela Rabaneda Cárdenas" userId="e4c9f436-e895-4971-8ead-61eb53f1f9f9" providerId="ADAL" clId="{503C6D20-E322-4A24-842A-793D9A9A9315}" dt="2024-03-06T11:13:01.555" v="851" actId="1076"/>
          <ac:spMkLst>
            <pc:docMk/>
            <pc:sldMk cId="3293999709" sldId="421"/>
            <ac:spMk id="2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13:10.444" v="853" actId="14100"/>
          <ac:spMkLst>
            <pc:docMk/>
            <pc:sldMk cId="3293999709" sldId="421"/>
            <ac:spMk id="5" creationId="{0B0F17C3-A2B7-4B11-BF8F-CD973103899A}"/>
          </ac:spMkLst>
        </pc:spChg>
        <pc:spChg chg="mod">
          <ac:chgData name="Manuela Rabaneda Cárdenas" userId="e4c9f436-e895-4971-8ead-61eb53f1f9f9" providerId="ADAL" clId="{503C6D20-E322-4A24-842A-793D9A9A9315}" dt="2024-03-06T11:14:18.956" v="871" actId="1076"/>
          <ac:spMkLst>
            <pc:docMk/>
            <pc:sldMk cId="3293999709" sldId="421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14:07.876" v="870" actId="1076"/>
          <ac:spMkLst>
            <pc:docMk/>
            <pc:sldMk cId="3293999709" sldId="421"/>
            <ac:spMk id="7" creationId="{25F5E77B-3208-9254-7A9C-FD4861EE5D13}"/>
          </ac:spMkLst>
        </pc:spChg>
        <pc:spChg chg="mod">
          <ac:chgData name="Manuela Rabaneda Cárdenas" userId="e4c9f436-e895-4971-8ead-61eb53f1f9f9" providerId="ADAL" clId="{503C6D20-E322-4A24-842A-793D9A9A9315}" dt="2024-03-06T11:14:29.028" v="874" actId="1076"/>
          <ac:spMkLst>
            <pc:docMk/>
            <pc:sldMk cId="3293999709" sldId="421"/>
            <ac:spMk id="8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14:21.044" v="872" actId="1076"/>
          <ac:spMkLst>
            <pc:docMk/>
            <pc:sldMk cId="3293999709" sldId="421"/>
            <ac:spMk id="10" creationId="{00000000-0000-0000-0000-000000000000}"/>
          </ac:spMkLst>
        </pc:spChg>
        <pc:spChg chg="mod">
          <ac:chgData name="Manuela Rabaneda Cárdenas" userId="e4c9f436-e895-4971-8ead-61eb53f1f9f9" providerId="ADAL" clId="{503C6D20-E322-4A24-842A-793D9A9A9315}" dt="2024-03-06T11:14:33.932" v="875" actId="1076"/>
          <ac:spMkLst>
            <pc:docMk/>
            <pc:sldMk cId="3293999709" sldId="421"/>
            <ac:spMk id="13" creationId="{91C4B213-7DBB-4903-A897-1A1056623FF3}"/>
          </ac:spMkLst>
        </pc:spChg>
        <pc:spChg chg="mod">
          <ac:chgData name="Manuela Rabaneda Cárdenas" userId="e4c9f436-e895-4971-8ead-61eb53f1f9f9" providerId="ADAL" clId="{503C6D20-E322-4A24-842A-793D9A9A9315}" dt="2024-03-06T11:12:03.287" v="819" actId="14100"/>
          <ac:spMkLst>
            <pc:docMk/>
            <pc:sldMk cId="3293999709" sldId="421"/>
            <ac:spMk id="14" creationId="{00A4ED85-53AA-4493-B2DF-8E0FF3F9D1A0}"/>
          </ac:spMkLst>
        </pc:spChg>
        <pc:spChg chg="mod">
          <ac:chgData name="Manuela Rabaneda Cárdenas" userId="e4c9f436-e895-4971-8ead-61eb53f1f9f9" providerId="ADAL" clId="{503C6D20-E322-4A24-842A-793D9A9A9315}" dt="2024-03-06T11:14:24.196" v="873" actId="1076"/>
          <ac:spMkLst>
            <pc:docMk/>
            <pc:sldMk cId="3293999709" sldId="421"/>
            <ac:spMk id="15" creationId="{E2AC74C7-850D-4E83-9BD1-E13FF61FF86E}"/>
          </ac:spMkLst>
        </pc:spChg>
      </pc:sldChg>
    </pc:docChg>
  </pc:docChgLst>
  <pc:docChgLst>
    <pc:chgData name="Ana Vega Álvarez" userId="cb6108d0-2c88-4e9d-bcf5-512c4d093cfe" providerId="ADAL" clId="{F43372F1-E8A2-4E77-81AD-AD361BFD5033}"/>
    <pc:docChg chg="custSel modSld">
      <pc:chgData name="Ana Vega Álvarez" userId="cb6108d0-2c88-4e9d-bcf5-512c4d093cfe" providerId="ADAL" clId="{F43372F1-E8A2-4E77-81AD-AD361BFD5033}" dt="2023-10-03T07:17:21.653" v="858" actId="20577"/>
      <pc:docMkLst>
        <pc:docMk/>
      </pc:docMkLst>
      <pc:sldChg chg="modSp mod">
        <pc:chgData name="Ana Vega Álvarez" userId="cb6108d0-2c88-4e9d-bcf5-512c4d093cfe" providerId="ADAL" clId="{F43372F1-E8A2-4E77-81AD-AD361BFD5033}" dt="2023-10-03T07:13:21.369" v="797" actId="108"/>
        <pc:sldMkLst>
          <pc:docMk/>
          <pc:sldMk cId="0" sldId="270"/>
        </pc:sldMkLst>
        <pc:spChg chg="mod">
          <ac:chgData name="Ana Vega Álvarez" userId="cb6108d0-2c88-4e9d-bcf5-512c4d093cfe" providerId="ADAL" clId="{F43372F1-E8A2-4E77-81AD-AD361BFD5033}" dt="2023-10-03T07:13:21.369" v="797" actId="108"/>
          <ac:spMkLst>
            <pc:docMk/>
            <pc:sldMk cId="0" sldId="270"/>
            <ac:spMk id="2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2:44:29.381" v="544" actId="20577"/>
          <ac:spMkLst>
            <pc:docMk/>
            <pc:sldMk cId="0" sldId="270"/>
            <ac:spMk id="6" creationId="{00000000-0000-0000-0000-000000000000}"/>
          </ac:spMkLst>
        </pc:spChg>
      </pc:sldChg>
      <pc:sldChg chg="modSp mod">
        <pc:chgData name="Ana Vega Álvarez" userId="cb6108d0-2c88-4e9d-bcf5-512c4d093cfe" providerId="ADAL" clId="{F43372F1-E8A2-4E77-81AD-AD361BFD5033}" dt="2023-09-06T16:00:08.288" v="695" actId="20577"/>
        <pc:sldMkLst>
          <pc:docMk/>
          <pc:sldMk cId="3530437242" sldId="275"/>
        </pc:sldMkLst>
        <pc:spChg chg="mod">
          <ac:chgData name="Ana Vega Álvarez" userId="cb6108d0-2c88-4e9d-bcf5-512c4d093cfe" providerId="ADAL" clId="{F43372F1-E8A2-4E77-81AD-AD361BFD5033}" dt="2023-09-06T16:00:08.288" v="695" actId="20577"/>
          <ac:spMkLst>
            <pc:docMk/>
            <pc:sldMk cId="3530437242" sldId="275"/>
            <ac:spMk id="7" creationId="{00000000-0000-0000-0000-000000000000}"/>
          </ac:spMkLst>
        </pc:spChg>
      </pc:sldChg>
      <pc:sldChg chg="modSp mod">
        <pc:chgData name="Ana Vega Álvarez" userId="cb6108d0-2c88-4e9d-bcf5-512c4d093cfe" providerId="ADAL" clId="{F43372F1-E8A2-4E77-81AD-AD361BFD5033}" dt="2023-04-25T12:37:57.007" v="460" actId="20577"/>
        <pc:sldMkLst>
          <pc:docMk/>
          <pc:sldMk cId="2949732063" sldId="284"/>
        </pc:sldMkLst>
        <pc:spChg chg="mod">
          <ac:chgData name="Ana Vega Álvarez" userId="cb6108d0-2c88-4e9d-bcf5-512c4d093cfe" providerId="ADAL" clId="{F43372F1-E8A2-4E77-81AD-AD361BFD5033}" dt="2023-04-25T12:37:49.902" v="453" actId="20577"/>
          <ac:spMkLst>
            <pc:docMk/>
            <pc:sldMk cId="2949732063" sldId="284"/>
            <ac:spMk id="6" creationId="{1521426A-6AAF-45DA-985A-BED2F48FE57D}"/>
          </ac:spMkLst>
        </pc:spChg>
        <pc:spChg chg="mod">
          <ac:chgData name="Ana Vega Álvarez" userId="cb6108d0-2c88-4e9d-bcf5-512c4d093cfe" providerId="ADAL" clId="{F43372F1-E8A2-4E77-81AD-AD361BFD5033}" dt="2023-04-25T12:37:43.689" v="443"/>
          <ac:spMkLst>
            <pc:docMk/>
            <pc:sldMk cId="2949732063" sldId="284"/>
            <ac:spMk id="7" creationId="{0D4D008B-E8E7-4FCF-AB38-9CEE6C3D702C}"/>
          </ac:spMkLst>
        </pc:spChg>
        <pc:spChg chg="mod">
          <ac:chgData name="Ana Vega Álvarez" userId="cb6108d0-2c88-4e9d-bcf5-512c4d093cfe" providerId="ADAL" clId="{F43372F1-E8A2-4E77-81AD-AD361BFD5033}" dt="2023-04-25T12:37:57.007" v="460" actId="20577"/>
          <ac:spMkLst>
            <pc:docMk/>
            <pc:sldMk cId="2949732063" sldId="284"/>
            <ac:spMk id="11" creationId="{82ECCC65-3F62-454B-9AA2-2A53B89CD5F2}"/>
          </ac:spMkLst>
        </pc:spChg>
      </pc:sldChg>
      <pc:sldChg chg="modSp mod">
        <pc:chgData name="Ana Vega Álvarez" userId="cb6108d0-2c88-4e9d-bcf5-512c4d093cfe" providerId="ADAL" clId="{F43372F1-E8A2-4E77-81AD-AD361BFD5033}" dt="2023-10-03T07:13:30.912" v="798" actId="108"/>
        <pc:sldMkLst>
          <pc:docMk/>
          <pc:sldMk cId="3609060490" sldId="286"/>
        </pc:sldMkLst>
        <pc:spChg chg="mod">
          <ac:chgData name="Ana Vega Álvarez" userId="cb6108d0-2c88-4e9d-bcf5-512c4d093cfe" providerId="ADAL" clId="{F43372F1-E8A2-4E77-81AD-AD361BFD5033}" dt="2023-10-03T07:13:30.912" v="798" actId="108"/>
          <ac:spMkLst>
            <pc:docMk/>
            <pc:sldMk cId="3609060490" sldId="286"/>
            <ac:spMk id="2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1:48:27.995" v="226" actId="20577"/>
          <ac:spMkLst>
            <pc:docMk/>
            <pc:sldMk cId="3609060490" sldId="286"/>
            <ac:spMk id="5" creationId="{2489FE83-6E1B-4418-B5C8-5BAFAAA7C727}"/>
          </ac:spMkLst>
        </pc:spChg>
        <pc:spChg chg="mod">
          <ac:chgData name="Ana Vega Álvarez" userId="cb6108d0-2c88-4e9d-bcf5-512c4d093cfe" providerId="ADAL" clId="{F43372F1-E8A2-4E77-81AD-AD361BFD5033}" dt="2023-04-25T11:48:30.258" v="227" actId="20577"/>
          <ac:spMkLst>
            <pc:docMk/>
            <pc:sldMk cId="3609060490" sldId="286"/>
            <ac:spMk id="7" creationId="{BDC8DBB0-C247-F191-21E7-25CB81560338}"/>
          </ac:spMkLst>
        </pc:spChg>
        <pc:spChg chg="mod">
          <ac:chgData name="Ana Vega Álvarez" userId="cb6108d0-2c88-4e9d-bcf5-512c4d093cfe" providerId="ADAL" clId="{F43372F1-E8A2-4E77-81AD-AD361BFD5033}" dt="2023-04-25T11:48:34.073" v="228" actId="20577"/>
          <ac:spMkLst>
            <pc:docMk/>
            <pc:sldMk cId="3609060490" sldId="286"/>
            <ac:spMk id="8" creationId="{0D181FF4-9575-45FA-B887-EAD97C50DBD0}"/>
          </ac:spMkLst>
        </pc:spChg>
      </pc:sldChg>
      <pc:sldChg chg="modSp mod">
        <pc:chgData name="Ana Vega Álvarez" userId="cb6108d0-2c88-4e9d-bcf5-512c4d093cfe" providerId="ADAL" clId="{F43372F1-E8A2-4E77-81AD-AD361BFD5033}" dt="2023-04-25T12:44:43.009" v="561" actId="20577"/>
        <pc:sldMkLst>
          <pc:docMk/>
          <pc:sldMk cId="2244240071" sldId="288"/>
        </pc:sldMkLst>
        <pc:spChg chg="mod">
          <ac:chgData name="Ana Vega Álvarez" userId="cb6108d0-2c88-4e9d-bcf5-512c4d093cfe" providerId="ADAL" clId="{F43372F1-E8A2-4E77-81AD-AD361BFD5033}" dt="2023-04-25T12:35:04.498" v="306"/>
          <ac:spMkLst>
            <pc:docMk/>
            <pc:sldMk cId="2244240071" sldId="288"/>
            <ac:spMk id="3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2:35:12.604" v="326" actId="20577"/>
          <ac:spMkLst>
            <pc:docMk/>
            <pc:sldMk cId="2244240071" sldId="288"/>
            <ac:spMk id="4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2:34:57.753" v="305" actId="20577"/>
          <ac:spMkLst>
            <pc:docMk/>
            <pc:sldMk cId="2244240071" sldId="288"/>
            <ac:spMk id="6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2:35:06.369" v="307"/>
          <ac:spMkLst>
            <pc:docMk/>
            <pc:sldMk cId="2244240071" sldId="288"/>
            <ac:spMk id="10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2:44:43.009" v="561" actId="20577"/>
          <ac:spMkLst>
            <pc:docMk/>
            <pc:sldMk cId="2244240071" sldId="288"/>
            <ac:spMk id="14" creationId="{00A4ED85-53AA-4493-B2DF-8E0FF3F9D1A0}"/>
          </ac:spMkLst>
        </pc:spChg>
      </pc:sldChg>
      <pc:sldChg chg="addSp delSp modSp mod">
        <pc:chgData name="Ana Vega Álvarez" userId="cb6108d0-2c88-4e9d-bcf5-512c4d093cfe" providerId="ADAL" clId="{F43372F1-E8A2-4E77-81AD-AD361BFD5033}" dt="2023-10-02T11:58:04.260" v="796" actId="1076"/>
        <pc:sldMkLst>
          <pc:docMk/>
          <pc:sldMk cId="4212103177" sldId="289"/>
        </pc:sldMkLst>
        <pc:spChg chg="mod">
          <ac:chgData name="Ana Vega Álvarez" userId="cb6108d0-2c88-4e9d-bcf5-512c4d093cfe" providerId="ADAL" clId="{F43372F1-E8A2-4E77-81AD-AD361BFD5033}" dt="2023-04-25T12:33:29.611" v="249"/>
          <ac:spMkLst>
            <pc:docMk/>
            <pc:sldMk cId="4212103177" sldId="289"/>
            <ac:spMk id="3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10-02T11:58:04.260" v="796" actId="1076"/>
          <ac:spMkLst>
            <pc:docMk/>
            <pc:sldMk cId="4212103177" sldId="289"/>
            <ac:spMk id="4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2:33:18.075" v="248" actId="20577"/>
          <ac:spMkLst>
            <pc:docMk/>
            <pc:sldMk cId="4212103177" sldId="289"/>
            <ac:spMk id="6" creationId="{00000000-0000-0000-0000-000000000000}"/>
          </ac:spMkLst>
        </pc:spChg>
        <pc:spChg chg="add del mod">
          <ac:chgData name="Ana Vega Álvarez" userId="cb6108d0-2c88-4e9d-bcf5-512c4d093cfe" providerId="ADAL" clId="{F43372F1-E8A2-4E77-81AD-AD361BFD5033}" dt="2023-07-07T07:26:48.867" v="562" actId="478"/>
          <ac:spMkLst>
            <pc:docMk/>
            <pc:sldMk cId="4212103177" sldId="289"/>
            <ac:spMk id="7" creationId="{DA8905CD-B334-197A-2BC5-793E381DFD31}"/>
          </ac:spMkLst>
        </pc:spChg>
        <pc:spChg chg="mod">
          <ac:chgData name="Ana Vega Álvarez" userId="cb6108d0-2c88-4e9d-bcf5-512c4d093cfe" providerId="ADAL" clId="{F43372F1-E8A2-4E77-81AD-AD361BFD5033}" dt="2023-04-25T12:33:34.120" v="252" actId="20577"/>
          <ac:spMkLst>
            <pc:docMk/>
            <pc:sldMk cId="4212103177" sldId="289"/>
            <ac:spMk id="10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2:34:38.773" v="269"/>
          <ac:spMkLst>
            <pc:docMk/>
            <pc:sldMk cId="4212103177" sldId="289"/>
            <ac:spMk id="12" creationId="{7D1DED5F-FCC7-42CD-884D-EBE5ACE2F8D4}"/>
          </ac:spMkLst>
        </pc:spChg>
        <pc:spChg chg="mod">
          <ac:chgData name="Ana Vega Álvarez" userId="cb6108d0-2c88-4e9d-bcf5-512c4d093cfe" providerId="ADAL" clId="{F43372F1-E8A2-4E77-81AD-AD361BFD5033}" dt="2023-04-25T12:33:51.141" v="254"/>
          <ac:spMkLst>
            <pc:docMk/>
            <pc:sldMk cId="4212103177" sldId="289"/>
            <ac:spMk id="13" creationId="{275331AD-EB19-4D22-8516-07ADF9B22C98}"/>
          </ac:spMkLst>
        </pc:spChg>
        <pc:spChg chg="add mod">
          <ac:chgData name="Ana Vega Álvarez" userId="cb6108d0-2c88-4e9d-bcf5-512c4d093cfe" providerId="ADAL" clId="{F43372F1-E8A2-4E77-81AD-AD361BFD5033}" dt="2023-10-02T11:57:58.260" v="795" actId="1076"/>
          <ac:spMkLst>
            <pc:docMk/>
            <pc:sldMk cId="4212103177" sldId="289"/>
            <ac:spMk id="15" creationId="{D4913175-FF1E-B4EA-F9FA-40F0463E77A5}"/>
          </ac:spMkLst>
        </pc:spChg>
        <pc:picChg chg="add del">
          <ac:chgData name="Ana Vega Álvarez" userId="cb6108d0-2c88-4e9d-bcf5-512c4d093cfe" providerId="ADAL" clId="{F43372F1-E8A2-4E77-81AD-AD361BFD5033}" dt="2023-10-02T11:57:10.308" v="753" actId="478"/>
          <ac:picMkLst>
            <pc:docMk/>
            <pc:sldMk cId="4212103177" sldId="289"/>
            <ac:picMk id="8" creationId="{A933F84A-9009-4E2D-C495-1860436979AC}"/>
          </ac:picMkLst>
        </pc:picChg>
        <pc:picChg chg="add del">
          <ac:chgData name="Ana Vega Álvarez" userId="cb6108d0-2c88-4e9d-bcf5-512c4d093cfe" providerId="ADAL" clId="{F43372F1-E8A2-4E77-81AD-AD361BFD5033}" dt="2023-10-02T11:57:17.483" v="755" actId="478"/>
          <ac:picMkLst>
            <pc:docMk/>
            <pc:sldMk cId="4212103177" sldId="289"/>
            <ac:picMk id="11" creationId="{393F459C-B80F-1837-D723-6526D51FB1EC}"/>
          </ac:picMkLst>
        </pc:picChg>
      </pc:sldChg>
      <pc:sldChg chg="addSp delSp modSp mod">
        <pc:chgData name="Ana Vega Álvarez" userId="cb6108d0-2c88-4e9d-bcf5-512c4d093cfe" providerId="ADAL" clId="{F43372F1-E8A2-4E77-81AD-AD361BFD5033}" dt="2023-10-03T07:17:08.169" v="857" actId="20577"/>
        <pc:sldMkLst>
          <pc:docMk/>
          <pc:sldMk cId="4294876971" sldId="290"/>
        </pc:sldMkLst>
        <pc:spChg chg="add mod">
          <ac:chgData name="Ana Vega Álvarez" userId="cb6108d0-2c88-4e9d-bcf5-512c4d093cfe" providerId="ADAL" clId="{F43372F1-E8A2-4E77-81AD-AD361BFD5033}" dt="2023-10-03T07:17:08.169" v="857" actId="20577"/>
          <ac:spMkLst>
            <pc:docMk/>
            <pc:sldMk cId="4294876971" sldId="290"/>
            <ac:spMk id="3" creationId="{ADF49292-C5EF-1819-B9FC-B3F9361976D5}"/>
          </ac:spMkLst>
        </pc:spChg>
        <pc:spChg chg="add mod">
          <ac:chgData name="Ana Vega Álvarez" userId="cb6108d0-2c88-4e9d-bcf5-512c4d093cfe" providerId="ADAL" clId="{F43372F1-E8A2-4E77-81AD-AD361BFD5033}" dt="2023-10-03T07:17:03.055" v="848" actId="20577"/>
          <ac:spMkLst>
            <pc:docMk/>
            <pc:sldMk cId="4294876971" sldId="290"/>
            <ac:spMk id="4" creationId="{13D37160-D797-FA41-E66D-A0C5BBE6BC69}"/>
          </ac:spMkLst>
        </pc:spChg>
        <pc:spChg chg="mod">
          <ac:chgData name="Ana Vega Álvarez" userId="cb6108d0-2c88-4e9d-bcf5-512c4d093cfe" providerId="ADAL" clId="{F43372F1-E8A2-4E77-81AD-AD361BFD5033}" dt="2023-04-25T12:35:37.843" v="333" actId="20577"/>
          <ac:spMkLst>
            <pc:docMk/>
            <pc:sldMk cId="4294876971" sldId="290"/>
            <ac:spMk id="6" creationId="{00000000-0000-0000-0000-000000000000}"/>
          </ac:spMkLst>
        </pc:spChg>
        <pc:spChg chg="del mod">
          <ac:chgData name="Ana Vega Álvarez" userId="cb6108d0-2c88-4e9d-bcf5-512c4d093cfe" providerId="ADAL" clId="{F43372F1-E8A2-4E77-81AD-AD361BFD5033}" dt="2023-09-06T16:01:08.264" v="711" actId="478"/>
          <ac:spMkLst>
            <pc:docMk/>
            <pc:sldMk cId="4294876971" sldId="290"/>
            <ac:spMk id="8" creationId="{EA2F1D66-378E-7C97-8043-9A9082BF2440}"/>
          </ac:spMkLst>
        </pc:spChg>
        <pc:spChg chg="del mod">
          <ac:chgData name="Ana Vega Álvarez" userId="cb6108d0-2c88-4e9d-bcf5-512c4d093cfe" providerId="ADAL" clId="{F43372F1-E8A2-4E77-81AD-AD361BFD5033}" dt="2023-03-22T15:11:44.923" v="141" actId="478"/>
          <ac:spMkLst>
            <pc:docMk/>
            <pc:sldMk cId="4294876971" sldId="290"/>
            <ac:spMk id="9" creationId="{3B8F1B6D-9E84-7766-CFE6-8C8108C493BC}"/>
          </ac:spMkLst>
        </pc:spChg>
        <pc:spChg chg="mod">
          <ac:chgData name="Ana Vega Álvarez" userId="cb6108d0-2c88-4e9d-bcf5-512c4d093cfe" providerId="ADAL" clId="{F43372F1-E8A2-4E77-81AD-AD361BFD5033}" dt="2023-04-25T12:35:47.807" v="359" actId="20577"/>
          <ac:spMkLst>
            <pc:docMk/>
            <pc:sldMk cId="4294876971" sldId="290"/>
            <ac:spMk id="10" creationId="{00000000-0000-0000-0000-000000000000}"/>
          </ac:spMkLst>
        </pc:spChg>
        <pc:spChg chg="del mod">
          <ac:chgData name="Ana Vega Álvarez" userId="cb6108d0-2c88-4e9d-bcf5-512c4d093cfe" providerId="ADAL" clId="{F43372F1-E8A2-4E77-81AD-AD361BFD5033}" dt="2023-09-06T16:01:05.646" v="710" actId="478"/>
          <ac:spMkLst>
            <pc:docMk/>
            <pc:sldMk cId="4294876971" sldId="290"/>
            <ac:spMk id="11" creationId="{998E4409-B780-C4CF-83D4-565C79FC09BD}"/>
          </ac:spMkLst>
        </pc:spChg>
        <pc:spChg chg="del">
          <ac:chgData name="Ana Vega Álvarez" userId="cb6108d0-2c88-4e9d-bcf5-512c4d093cfe" providerId="ADAL" clId="{F43372F1-E8A2-4E77-81AD-AD361BFD5033}" dt="2023-03-22T15:11:49.176" v="143" actId="478"/>
          <ac:spMkLst>
            <pc:docMk/>
            <pc:sldMk cId="4294876971" sldId="290"/>
            <ac:spMk id="12" creationId="{A38F7404-AC8E-F957-FCD9-3632F30389DB}"/>
          </ac:spMkLst>
        </pc:spChg>
      </pc:sldChg>
      <pc:sldChg chg="addSp modSp mod">
        <pc:chgData name="Ana Vega Álvarez" userId="cb6108d0-2c88-4e9d-bcf5-512c4d093cfe" providerId="ADAL" clId="{F43372F1-E8A2-4E77-81AD-AD361BFD5033}" dt="2023-07-24T09:07:35.982" v="611" actId="20577"/>
        <pc:sldMkLst>
          <pc:docMk/>
          <pc:sldMk cId="2410083513" sldId="291"/>
        </pc:sldMkLst>
        <pc:spChg chg="mod">
          <ac:chgData name="Ana Vega Álvarez" userId="cb6108d0-2c88-4e9d-bcf5-512c4d093cfe" providerId="ADAL" clId="{F43372F1-E8A2-4E77-81AD-AD361BFD5033}" dt="2023-04-25T12:36:15.197" v="398" actId="20577"/>
          <ac:spMkLst>
            <pc:docMk/>
            <pc:sldMk cId="2410083513" sldId="291"/>
            <ac:spMk id="3" creationId="{00000000-0000-0000-0000-000000000000}"/>
          </ac:spMkLst>
        </pc:spChg>
        <pc:spChg chg="add mod">
          <ac:chgData name="Ana Vega Álvarez" userId="cb6108d0-2c88-4e9d-bcf5-512c4d093cfe" providerId="ADAL" clId="{F43372F1-E8A2-4E77-81AD-AD361BFD5033}" dt="2023-07-24T09:07:35.982" v="611" actId="20577"/>
          <ac:spMkLst>
            <pc:docMk/>
            <pc:sldMk cId="2410083513" sldId="291"/>
            <ac:spMk id="4" creationId="{E3D41B22-95C4-5F26-A13D-41F9CD6F1853}"/>
          </ac:spMkLst>
        </pc:spChg>
        <pc:spChg chg="mod">
          <ac:chgData name="Ana Vega Álvarez" userId="cb6108d0-2c88-4e9d-bcf5-512c4d093cfe" providerId="ADAL" clId="{F43372F1-E8A2-4E77-81AD-AD361BFD5033}" dt="2023-07-24T09:07:33.245" v="610" actId="20577"/>
          <ac:spMkLst>
            <pc:docMk/>
            <pc:sldMk cId="2410083513" sldId="291"/>
            <ac:spMk id="6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7-24T09:06:47.339" v="585" actId="1076"/>
          <ac:spMkLst>
            <pc:docMk/>
            <pc:sldMk cId="2410083513" sldId="291"/>
            <ac:spMk id="10" creationId="{00000000-0000-0000-0000-000000000000}"/>
          </ac:spMkLst>
        </pc:spChg>
      </pc:sldChg>
      <pc:sldChg chg="addSp delSp modSp mod">
        <pc:chgData name="Ana Vega Álvarez" userId="cb6108d0-2c88-4e9d-bcf5-512c4d093cfe" providerId="ADAL" clId="{F43372F1-E8A2-4E77-81AD-AD361BFD5033}" dt="2023-10-03T07:17:21.653" v="858" actId="20577"/>
        <pc:sldMkLst>
          <pc:docMk/>
          <pc:sldMk cId="3923638798" sldId="293"/>
        </pc:sldMkLst>
        <pc:spChg chg="mod">
          <ac:chgData name="Ana Vega Álvarez" userId="cb6108d0-2c88-4e9d-bcf5-512c4d093cfe" providerId="ADAL" clId="{F43372F1-E8A2-4E77-81AD-AD361BFD5033}" dt="2023-09-06T16:01:29.168" v="725" actId="20577"/>
          <ac:spMkLst>
            <pc:docMk/>
            <pc:sldMk cId="3923638798" sldId="293"/>
            <ac:spMk id="3" creationId="{F1DFEB0C-6436-9959-205A-8AFF7FA09308}"/>
          </ac:spMkLst>
        </pc:spChg>
        <pc:spChg chg="mod">
          <ac:chgData name="Ana Vega Álvarez" userId="cb6108d0-2c88-4e9d-bcf5-512c4d093cfe" providerId="ADAL" clId="{F43372F1-E8A2-4E77-81AD-AD361BFD5033}" dt="2023-07-24T09:16:32.341" v="619" actId="14100"/>
          <ac:spMkLst>
            <pc:docMk/>
            <pc:sldMk cId="3923638798" sldId="293"/>
            <ac:spMk id="4" creationId="{62592F7A-FE99-FD8F-68E0-79BDFB91876B}"/>
          </ac:spMkLst>
        </pc:spChg>
        <pc:spChg chg="mod">
          <ac:chgData name="Ana Vega Álvarez" userId="cb6108d0-2c88-4e9d-bcf5-512c4d093cfe" providerId="ADAL" clId="{F43372F1-E8A2-4E77-81AD-AD361BFD5033}" dt="2023-04-25T12:38:09.206" v="476" actId="20577"/>
          <ac:spMkLst>
            <pc:docMk/>
            <pc:sldMk cId="3923638798" sldId="293"/>
            <ac:spMk id="6" creationId="{00000000-0000-0000-0000-000000000000}"/>
          </ac:spMkLst>
        </pc:spChg>
        <pc:spChg chg="add del mod">
          <ac:chgData name="Ana Vega Álvarez" userId="cb6108d0-2c88-4e9d-bcf5-512c4d093cfe" providerId="ADAL" clId="{F43372F1-E8A2-4E77-81AD-AD361BFD5033}" dt="2023-07-07T07:27:46.988" v="565" actId="478"/>
          <ac:spMkLst>
            <pc:docMk/>
            <pc:sldMk cId="3923638798" sldId="293"/>
            <ac:spMk id="7" creationId="{CEB18C5B-7ED3-DDA5-B503-ABB550990D96}"/>
          </ac:spMkLst>
        </pc:spChg>
        <pc:spChg chg="add del mod">
          <ac:chgData name="Ana Vega Álvarez" userId="cb6108d0-2c88-4e9d-bcf5-512c4d093cfe" providerId="ADAL" clId="{F43372F1-E8A2-4E77-81AD-AD361BFD5033}" dt="2023-07-24T09:16:03.208" v="614" actId="478"/>
          <ac:spMkLst>
            <pc:docMk/>
            <pc:sldMk cId="3923638798" sldId="293"/>
            <ac:spMk id="7" creationId="{ED93D53C-2513-B9E7-E491-3096BC5D7A5E}"/>
          </ac:spMkLst>
        </pc:spChg>
        <pc:spChg chg="add mod">
          <ac:chgData name="Ana Vega Álvarez" userId="cb6108d0-2c88-4e9d-bcf5-512c4d093cfe" providerId="ADAL" clId="{F43372F1-E8A2-4E77-81AD-AD361BFD5033}" dt="2023-10-03T07:17:21.653" v="858" actId="20577"/>
          <ac:spMkLst>
            <pc:docMk/>
            <pc:sldMk cId="3923638798" sldId="293"/>
            <ac:spMk id="8" creationId="{CC24D950-650B-2790-79E3-DD55E8D07AB0}"/>
          </ac:spMkLst>
        </pc:spChg>
        <pc:spChg chg="mod">
          <ac:chgData name="Ana Vega Álvarez" userId="cb6108d0-2c88-4e9d-bcf5-512c4d093cfe" providerId="ADAL" clId="{F43372F1-E8A2-4E77-81AD-AD361BFD5033}" dt="2023-04-25T12:38:14.546" v="477"/>
          <ac:spMkLst>
            <pc:docMk/>
            <pc:sldMk cId="3923638798" sldId="293"/>
            <ac:spMk id="15" creationId="{E2AC74C7-850D-4E83-9BD1-E13FF61FF86E}"/>
          </ac:spMkLst>
        </pc:spChg>
        <pc:spChg chg="mod">
          <ac:chgData name="Ana Vega Álvarez" userId="cb6108d0-2c88-4e9d-bcf5-512c4d093cfe" providerId="ADAL" clId="{F43372F1-E8A2-4E77-81AD-AD361BFD5033}" dt="2023-04-25T12:38:19.312" v="478" actId="20577"/>
          <ac:spMkLst>
            <pc:docMk/>
            <pc:sldMk cId="3923638798" sldId="293"/>
            <ac:spMk id="16" creationId="{4FF4F200-F1CF-4BB7-954C-DD71B82580EA}"/>
          </ac:spMkLst>
        </pc:spChg>
        <pc:spChg chg="mod">
          <ac:chgData name="Ana Vega Álvarez" userId="cb6108d0-2c88-4e9d-bcf5-512c4d093cfe" providerId="ADAL" clId="{F43372F1-E8A2-4E77-81AD-AD361BFD5033}" dt="2023-04-25T12:38:21.465" v="479"/>
          <ac:spMkLst>
            <pc:docMk/>
            <pc:sldMk cId="3923638798" sldId="293"/>
            <ac:spMk id="17" creationId="{F71DDADB-D29A-46F6-BAAE-D1312608F1AC}"/>
          </ac:spMkLst>
        </pc:spChg>
        <pc:spChg chg="mod">
          <ac:chgData name="Ana Vega Álvarez" userId="cb6108d0-2c88-4e9d-bcf5-512c4d093cfe" providerId="ADAL" clId="{F43372F1-E8A2-4E77-81AD-AD361BFD5033}" dt="2023-07-24T09:16:22.629" v="617" actId="1076"/>
          <ac:spMkLst>
            <pc:docMk/>
            <pc:sldMk cId="3923638798" sldId="293"/>
            <ac:spMk id="18" creationId="{E7D46749-ABAA-4968-9A59-4C490ECABACF}"/>
          </ac:spMkLst>
        </pc:spChg>
      </pc:sldChg>
      <pc:sldChg chg="addSp delSp modSp mod">
        <pc:chgData name="Ana Vega Álvarez" userId="cb6108d0-2c88-4e9d-bcf5-512c4d093cfe" providerId="ADAL" clId="{F43372F1-E8A2-4E77-81AD-AD361BFD5033}" dt="2023-07-07T07:27:14.443" v="564" actId="478"/>
        <pc:sldMkLst>
          <pc:docMk/>
          <pc:sldMk cId="3293999709" sldId="421"/>
        </pc:sldMkLst>
        <pc:spChg chg="add del mod">
          <ac:chgData name="Ana Vega Álvarez" userId="cb6108d0-2c88-4e9d-bcf5-512c4d093cfe" providerId="ADAL" clId="{F43372F1-E8A2-4E77-81AD-AD361BFD5033}" dt="2023-07-07T07:27:14.443" v="564" actId="478"/>
          <ac:spMkLst>
            <pc:docMk/>
            <pc:sldMk cId="3293999709" sldId="421"/>
            <ac:spMk id="3" creationId="{8F4DFAEE-927F-2874-AC4C-F996D078F57F}"/>
          </ac:spMkLst>
        </pc:spChg>
        <pc:spChg chg="mod">
          <ac:chgData name="Ana Vega Álvarez" userId="cb6108d0-2c88-4e9d-bcf5-512c4d093cfe" providerId="ADAL" clId="{F43372F1-E8A2-4E77-81AD-AD361BFD5033}" dt="2023-04-25T12:37:10.118" v="415" actId="20577"/>
          <ac:spMkLst>
            <pc:docMk/>
            <pc:sldMk cId="3293999709" sldId="421"/>
            <ac:spMk id="6" creationId="{00000000-0000-0000-0000-000000000000}"/>
          </ac:spMkLst>
        </pc:spChg>
        <pc:spChg chg="add mod">
          <ac:chgData name="Ana Vega Álvarez" userId="cb6108d0-2c88-4e9d-bcf5-512c4d093cfe" providerId="ADAL" clId="{F43372F1-E8A2-4E77-81AD-AD361BFD5033}" dt="2023-04-25T12:37:06.258" v="414" actId="20577"/>
          <ac:spMkLst>
            <pc:docMk/>
            <pc:sldMk cId="3293999709" sldId="421"/>
            <ac:spMk id="7" creationId="{25F5E77B-3208-9254-7A9C-FD4861EE5D13}"/>
          </ac:spMkLst>
        </pc:spChg>
        <pc:spChg chg="mod">
          <ac:chgData name="Ana Vega Álvarez" userId="cb6108d0-2c88-4e9d-bcf5-512c4d093cfe" providerId="ADAL" clId="{F43372F1-E8A2-4E77-81AD-AD361BFD5033}" dt="2023-04-25T12:36:59.942" v="402"/>
          <ac:spMkLst>
            <pc:docMk/>
            <pc:sldMk cId="3293999709" sldId="421"/>
            <ac:spMk id="8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2:37:14.190" v="416" actId="20577"/>
          <ac:spMkLst>
            <pc:docMk/>
            <pc:sldMk cId="3293999709" sldId="421"/>
            <ac:spMk id="10" creationId="{00000000-0000-0000-0000-000000000000}"/>
          </ac:spMkLst>
        </pc:spChg>
        <pc:spChg chg="mod">
          <ac:chgData name="Ana Vega Álvarez" userId="cb6108d0-2c88-4e9d-bcf5-512c4d093cfe" providerId="ADAL" clId="{F43372F1-E8A2-4E77-81AD-AD361BFD5033}" dt="2023-04-25T12:36:50.656" v="400"/>
          <ac:spMkLst>
            <pc:docMk/>
            <pc:sldMk cId="3293999709" sldId="421"/>
            <ac:spMk id="15" creationId="{E2AC74C7-850D-4E83-9BD1-E13FF61FF86E}"/>
          </ac:spMkLst>
        </pc:spChg>
      </pc:sldChg>
    </pc:docChg>
  </pc:docChgLst>
  <pc:docChgLst>
    <pc:chgData name="Manuela Rabaneda Cárdenas" userId="e4c9f436-e895-4971-8ead-61eb53f1f9f9" providerId="ADAL" clId="{2F3A8103-02AF-4B13-A864-9A241904D070}"/>
    <pc:docChg chg="undo custSel modSld">
      <pc:chgData name="Manuela Rabaneda Cárdenas" userId="e4c9f436-e895-4971-8ead-61eb53f1f9f9" providerId="ADAL" clId="{2F3A8103-02AF-4B13-A864-9A241904D070}" dt="2023-10-11T15:14:08.935" v="422" actId="14100"/>
      <pc:docMkLst>
        <pc:docMk/>
      </pc:docMkLst>
      <pc:sldChg chg="modSp mod">
        <pc:chgData name="Manuela Rabaneda Cárdenas" userId="e4c9f436-e895-4971-8ead-61eb53f1f9f9" providerId="ADAL" clId="{2F3A8103-02AF-4B13-A864-9A241904D070}" dt="2023-10-11T13:04:55.583" v="95" actId="1076"/>
        <pc:sldMkLst>
          <pc:docMk/>
          <pc:sldMk cId="0" sldId="270"/>
        </pc:sldMkLst>
        <pc:spChg chg="mod">
          <ac:chgData name="Manuela Rabaneda Cárdenas" userId="e4c9f436-e895-4971-8ead-61eb53f1f9f9" providerId="ADAL" clId="{2F3A8103-02AF-4B13-A864-9A241904D070}" dt="2023-10-11T13:04:22.984" v="84" actId="14100"/>
          <ac:spMkLst>
            <pc:docMk/>
            <pc:sldMk cId="0" sldId="270"/>
            <ac:spMk id="3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04:55.583" v="95" actId="1076"/>
          <ac:spMkLst>
            <pc:docMk/>
            <pc:sldMk cId="0" sldId="270"/>
            <ac:spMk id="4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04:38.471" v="91" actId="1076"/>
          <ac:spMkLst>
            <pc:docMk/>
            <pc:sldMk cId="0" sldId="270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04:52.456" v="94" actId="1076"/>
          <ac:spMkLst>
            <pc:docMk/>
            <pc:sldMk cId="0" sldId="270"/>
            <ac:spMk id="9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04:29.328" v="87" actId="14100"/>
          <ac:spMkLst>
            <pc:docMk/>
            <pc:sldMk cId="0" sldId="270"/>
            <ac:spMk id="10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04:47.358" v="93" actId="1076"/>
          <ac:spMkLst>
            <pc:docMk/>
            <pc:sldMk cId="0" sldId="270"/>
            <ac:spMk id="11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04:33.083" v="90" actId="14100"/>
          <ac:spMkLst>
            <pc:docMk/>
            <pc:sldMk cId="0" sldId="270"/>
            <ac:spMk id="12" creationId="{00000000-0000-0000-0000-000000000000}"/>
          </ac:spMkLst>
        </pc:spChg>
      </pc:sldChg>
      <pc:sldChg chg="modSp mod">
        <pc:chgData name="Manuela Rabaneda Cárdenas" userId="e4c9f436-e895-4971-8ead-61eb53f1f9f9" providerId="ADAL" clId="{2F3A8103-02AF-4B13-A864-9A241904D070}" dt="2023-10-11T15:14:08.935" v="422" actId="14100"/>
        <pc:sldMkLst>
          <pc:docMk/>
          <pc:sldMk cId="3530437242" sldId="275"/>
        </pc:sldMkLst>
        <pc:spChg chg="mod">
          <ac:chgData name="Manuela Rabaneda Cárdenas" userId="e4c9f436-e895-4971-8ead-61eb53f1f9f9" providerId="ADAL" clId="{2F3A8103-02AF-4B13-A864-9A241904D070}" dt="2023-10-11T15:14:08.935" v="422" actId="14100"/>
          <ac:spMkLst>
            <pc:docMk/>
            <pc:sldMk cId="3530437242" sldId="275"/>
            <ac:spMk id="4" creationId="{ED55E6D6-4CB2-41D5-B6CA-02258C87567E}"/>
          </ac:spMkLst>
        </pc:spChg>
        <pc:spChg chg="mod">
          <ac:chgData name="Manuela Rabaneda Cárdenas" userId="e4c9f436-e895-4971-8ead-61eb53f1f9f9" providerId="ADAL" clId="{2F3A8103-02AF-4B13-A864-9A241904D070}" dt="2023-10-11T15:07:29.755" v="321" actId="1076"/>
          <ac:spMkLst>
            <pc:docMk/>
            <pc:sldMk cId="3530437242" sldId="275"/>
            <ac:spMk id="7" creationId="{00000000-0000-0000-0000-000000000000}"/>
          </ac:spMkLst>
        </pc:spChg>
      </pc:sldChg>
      <pc:sldChg chg="modSp mod">
        <pc:chgData name="Manuela Rabaneda Cárdenas" userId="e4c9f436-e895-4971-8ead-61eb53f1f9f9" providerId="ADAL" clId="{2F3A8103-02AF-4B13-A864-9A241904D070}" dt="2023-10-11T15:10:54.318" v="388" actId="1076"/>
        <pc:sldMkLst>
          <pc:docMk/>
          <pc:sldMk cId="2949732063" sldId="284"/>
        </pc:sldMkLst>
        <pc:spChg chg="mod">
          <ac:chgData name="Manuela Rabaneda Cárdenas" userId="e4c9f436-e895-4971-8ead-61eb53f1f9f9" providerId="ADAL" clId="{2F3A8103-02AF-4B13-A864-9A241904D070}" dt="2023-10-11T15:10:10.104" v="372" actId="6549"/>
          <ac:spMkLst>
            <pc:docMk/>
            <pc:sldMk cId="2949732063" sldId="284"/>
            <ac:spMk id="4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10:27.942" v="376" actId="1076"/>
          <ac:spMkLst>
            <pc:docMk/>
            <pc:sldMk cId="2949732063" sldId="284"/>
            <ac:spMk id="5" creationId="{E075DC1C-C7C4-49A7-836D-4267A84F05F6}"/>
          </ac:spMkLst>
        </pc:spChg>
        <pc:spChg chg="mod">
          <ac:chgData name="Manuela Rabaneda Cárdenas" userId="e4c9f436-e895-4971-8ead-61eb53f1f9f9" providerId="ADAL" clId="{2F3A8103-02AF-4B13-A864-9A241904D070}" dt="2023-10-11T15:10:47.853" v="387" actId="1076"/>
          <ac:spMkLst>
            <pc:docMk/>
            <pc:sldMk cId="2949732063" sldId="284"/>
            <ac:spMk id="6" creationId="{1521426A-6AAF-45DA-985A-BED2F48FE57D}"/>
          </ac:spMkLst>
        </pc:spChg>
        <pc:spChg chg="mod">
          <ac:chgData name="Manuela Rabaneda Cárdenas" userId="e4c9f436-e895-4971-8ead-61eb53f1f9f9" providerId="ADAL" clId="{2F3A8103-02AF-4B13-A864-9A241904D070}" dt="2023-10-11T15:10:54.318" v="388" actId="1076"/>
          <ac:spMkLst>
            <pc:docMk/>
            <pc:sldMk cId="2949732063" sldId="284"/>
            <ac:spMk id="7" creationId="{0D4D008B-E8E7-4FCF-AB38-9CEE6C3D702C}"/>
          </ac:spMkLst>
        </pc:spChg>
        <pc:spChg chg="mod">
          <ac:chgData name="Manuela Rabaneda Cárdenas" userId="e4c9f436-e895-4971-8ead-61eb53f1f9f9" providerId="ADAL" clId="{2F3A8103-02AF-4B13-A864-9A241904D070}" dt="2023-10-11T15:10:38.076" v="379" actId="1076"/>
          <ac:spMkLst>
            <pc:docMk/>
            <pc:sldMk cId="2949732063" sldId="284"/>
            <ac:spMk id="9" creationId="{3B510669-0936-457A-93EC-323BCABD0944}"/>
          </ac:spMkLst>
        </pc:spChg>
        <pc:spChg chg="mod">
          <ac:chgData name="Manuela Rabaneda Cárdenas" userId="e4c9f436-e895-4971-8ead-61eb53f1f9f9" providerId="ADAL" clId="{2F3A8103-02AF-4B13-A864-9A241904D070}" dt="2023-10-11T15:10:44.009" v="386" actId="1036"/>
          <ac:spMkLst>
            <pc:docMk/>
            <pc:sldMk cId="2949732063" sldId="284"/>
            <ac:spMk id="10" creationId="{F596BD51-F792-448E-8AE7-AA92B703E2AC}"/>
          </ac:spMkLst>
        </pc:spChg>
        <pc:spChg chg="mod">
          <ac:chgData name="Manuela Rabaneda Cárdenas" userId="e4c9f436-e895-4971-8ead-61eb53f1f9f9" providerId="ADAL" clId="{2F3A8103-02AF-4B13-A864-9A241904D070}" dt="2023-10-11T15:10:29.732" v="377" actId="1076"/>
          <ac:spMkLst>
            <pc:docMk/>
            <pc:sldMk cId="2949732063" sldId="284"/>
            <ac:spMk id="11" creationId="{82ECCC65-3F62-454B-9AA2-2A53B89CD5F2}"/>
          </ac:spMkLst>
        </pc:spChg>
      </pc:sldChg>
      <pc:sldChg chg="modSp mod">
        <pc:chgData name="Manuela Rabaneda Cárdenas" userId="e4c9f436-e895-4971-8ead-61eb53f1f9f9" providerId="ADAL" clId="{2F3A8103-02AF-4B13-A864-9A241904D070}" dt="2023-10-11T13:08:44.592" v="129" actId="1076"/>
        <pc:sldMkLst>
          <pc:docMk/>
          <pc:sldMk cId="3609060490" sldId="286"/>
        </pc:sldMkLst>
        <pc:spChg chg="mod">
          <ac:chgData name="Manuela Rabaneda Cárdenas" userId="e4c9f436-e895-4971-8ead-61eb53f1f9f9" providerId="ADAL" clId="{2F3A8103-02AF-4B13-A864-9A241904D070}" dt="2023-10-11T13:02:12.582" v="58" actId="1076"/>
          <ac:spMkLst>
            <pc:docMk/>
            <pc:sldMk cId="3609060490" sldId="286"/>
            <ac:spMk id="2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08:44.592" v="129" actId="1076"/>
          <ac:spMkLst>
            <pc:docMk/>
            <pc:sldMk cId="3609060490" sldId="286"/>
            <ac:spMk id="3" creationId="{FA60AAE8-7B72-45C0-AE85-BB7B2655C0BC}"/>
          </ac:spMkLst>
        </pc:spChg>
        <pc:spChg chg="mod">
          <ac:chgData name="Manuela Rabaneda Cárdenas" userId="e4c9f436-e895-4971-8ead-61eb53f1f9f9" providerId="ADAL" clId="{2F3A8103-02AF-4B13-A864-9A241904D070}" dt="2023-10-11T13:08:26.591" v="125" actId="1076"/>
          <ac:spMkLst>
            <pc:docMk/>
            <pc:sldMk cId="3609060490" sldId="286"/>
            <ac:spMk id="4" creationId="{43E5F298-C07B-4252-6842-63135A1FC80D}"/>
          </ac:spMkLst>
        </pc:spChg>
        <pc:spChg chg="mod">
          <ac:chgData name="Manuela Rabaneda Cárdenas" userId="e4c9f436-e895-4971-8ead-61eb53f1f9f9" providerId="ADAL" clId="{2F3A8103-02AF-4B13-A864-9A241904D070}" dt="2023-10-11T13:07:26.935" v="112" actId="1076"/>
          <ac:spMkLst>
            <pc:docMk/>
            <pc:sldMk cId="3609060490" sldId="286"/>
            <ac:spMk id="5" creationId="{2489FE83-6E1B-4418-B5C8-5BAFAAA7C727}"/>
          </ac:spMkLst>
        </pc:spChg>
        <pc:spChg chg="mod">
          <ac:chgData name="Manuela Rabaneda Cárdenas" userId="e4c9f436-e895-4971-8ead-61eb53f1f9f9" providerId="ADAL" clId="{2F3A8103-02AF-4B13-A864-9A241904D070}" dt="2023-10-11T13:08:44.592" v="129" actId="1076"/>
          <ac:spMkLst>
            <pc:docMk/>
            <pc:sldMk cId="3609060490" sldId="286"/>
            <ac:spMk id="6" creationId="{97AA6BEE-2CC7-4525-AA7B-CD1ED9590B74}"/>
          </ac:spMkLst>
        </pc:spChg>
        <pc:spChg chg="mod">
          <ac:chgData name="Manuela Rabaneda Cárdenas" userId="e4c9f436-e895-4971-8ead-61eb53f1f9f9" providerId="ADAL" clId="{2F3A8103-02AF-4B13-A864-9A241904D070}" dt="2023-10-11T13:07:33.039" v="113" actId="14100"/>
          <ac:spMkLst>
            <pc:docMk/>
            <pc:sldMk cId="3609060490" sldId="286"/>
            <ac:spMk id="7" creationId="{BDC8DBB0-C247-F191-21E7-25CB81560338}"/>
          </ac:spMkLst>
        </pc:spChg>
        <pc:spChg chg="mod">
          <ac:chgData name="Manuela Rabaneda Cárdenas" userId="e4c9f436-e895-4971-8ead-61eb53f1f9f9" providerId="ADAL" clId="{2F3A8103-02AF-4B13-A864-9A241904D070}" dt="2023-10-11T13:08:31.759" v="126" actId="1076"/>
          <ac:spMkLst>
            <pc:docMk/>
            <pc:sldMk cId="3609060490" sldId="286"/>
            <ac:spMk id="8" creationId="{0D181FF4-9575-45FA-B887-EAD97C50DBD0}"/>
          </ac:spMkLst>
        </pc:spChg>
      </pc:sldChg>
      <pc:sldChg chg="modSp mod">
        <pc:chgData name="Manuela Rabaneda Cárdenas" userId="e4c9f436-e895-4971-8ead-61eb53f1f9f9" providerId="ADAL" clId="{2F3A8103-02AF-4B13-A864-9A241904D070}" dt="2023-10-11T15:08:08.156" v="325" actId="1076"/>
        <pc:sldMkLst>
          <pc:docMk/>
          <pc:sldMk cId="2244240071" sldId="288"/>
        </pc:sldMkLst>
        <pc:spChg chg="mod">
          <ac:chgData name="Manuela Rabaneda Cárdenas" userId="e4c9f436-e895-4971-8ead-61eb53f1f9f9" providerId="ADAL" clId="{2F3A8103-02AF-4B13-A864-9A241904D070}" dt="2023-10-11T14:58:41.823" v="253" actId="1037"/>
          <ac:spMkLst>
            <pc:docMk/>
            <pc:sldMk cId="2244240071" sldId="288"/>
            <ac:spMk id="2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7:50.638" v="323" actId="1076"/>
          <ac:spMkLst>
            <pc:docMk/>
            <pc:sldMk cId="2244240071" sldId="288"/>
            <ac:spMk id="3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7:45.884" v="322" actId="1076"/>
          <ac:spMkLst>
            <pc:docMk/>
            <pc:sldMk cId="2244240071" sldId="288"/>
            <ac:spMk id="4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8:02.140" v="324" actId="1076"/>
          <ac:spMkLst>
            <pc:docMk/>
            <pc:sldMk cId="2244240071" sldId="288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4:59:03.215" v="260" actId="1035"/>
          <ac:spMkLst>
            <pc:docMk/>
            <pc:sldMk cId="2244240071" sldId="288"/>
            <ac:spMk id="9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8:08.156" v="325" actId="1076"/>
          <ac:spMkLst>
            <pc:docMk/>
            <pc:sldMk cId="2244240071" sldId="288"/>
            <ac:spMk id="10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4:58:41.823" v="253" actId="1037"/>
          <ac:spMkLst>
            <pc:docMk/>
            <pc:sldMk cId="2244240071" sldId="288"/>
            <ac:spMk id="14" creationId="{00A4ED85-53AA-4493-B2DF-8E0FF3F9D1A0}"/>
          </ac:spMkLst>
        </pc:spChg>
      </pc:sldChg>
      <pc:sldChg chg="modSp mod">
        <pc:chgData name="Manuela Rabaneda Cárdenas" userId="e4c9f436-e895-4971-8ead-61eb53f1f9f9" providerId="ADAL" clId="{2F3A8103-02AF-4B13-A864-9A241904D070}" dt="2023-10-11T13:10:24.204" v="188" actId="1035"/>
        <pc:sldMkLst>
          <pc:docMk/>
          <pc:sldMk cId="4212103177" sldId="289"/>
        </pc:sldMkLst>
        <pc:spChg chg="mod">
          <ac:chgData name="Manuela Rabaneda Cárdenas" userId="e4c9f436-e895-4971-8ead-61eb53f1f9f9" providerId="ADAL" clId="{2F3A8103-02AF-4B13-A864-9A241904D070}" dt="2023-10-11T13:09:23.630" v="153" actId="1036"/>
          <ac:spMkLst>
            <pc:docMk/>
            <pc:sldMk cId="4212103177" sldId="289"/>
            <ac:spMk id="3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10:24.204" v="188" actId="1035"/>
          <ac:spMkLst>
            <pc:docMk/>
            <pc:sldMk cId="4212103177" sldId="289"/>
            <ac:spMk id="4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09:02.663" v="136" actId="14100"/>
          <ac:spMkLst>
            <pc:docMk/>
            <pc:sldMk cId="4212103177" sldId="289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10:10.658" v="173" actId="554"/>
          <ac:spMkLst>
            <pc:docMk/>
            <pc:sldMk cId="4212103177" sldId="289"/>
            <ac:spMk id="10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3:09:23.630" v="153" actId="1036"/>
          <ac:spMkLst>
            <pc:docMk/>
            <pc:sldMk cId="4212103177" sldId="289"/>
            <ac:spMk id="12" creationId="{7D1DED5F-FCC7-42CD-884D-EBE5ACE2F8D4}"/>
          </ac:spMkLst>
        </pc:spChg>
        <pc:spChg chg="mod">
          <ac:chgData name="Manuela Rabaneda Cárdenas" userId="e4c9f436-e895-4971-8ead-61eb53f1f9f9" providerId="ADAL" clId="{2F3A8103-02AF-4B13-A864-9A241904D070}" dt="2023-10-11T13:10:10.658" v="173" actId="554"/>
          <ac:spMkLst>
            <pc:docMk/>
            <pc:sldMk cId="4212103177" sldId="289"/>
            <ac:spMk id="13" creationId="{275331AD-EB19-4D22-8516-07ADF9B22C98}"/>
          </ac:spMkLst>
        </pc:spChg>
        <pc:spChg chg="mod">
          <ac:chgData name="Manuela Rabaneda Cárdenas" userId="e4c9f436-e895-4971-8ead-61eb53f1f9f9" providerId="ADAL" clId="{2F3A8103-02AF-4B13-A864-9A241904D070}" dt="2023-10-11T13:10:24.204" v="188" actId="1035"/>
          <ac:spMkLst>
            <pc:docMk/>
            <pc:sldMk cId="4212103177" sldId="289"/>
            <ac:spMk id="15" creationId="{D4913175-FF1E-B4EA-F9FA-40F0463E77A5}"/>
          </ac:spMkLst>
        </pc:spChg>
        <pc:spChg chg="mod">
          <ac:chgData name="Manuela Rabaneda Cárdenas" userId="e4c9f436-e895-4971-8ead-61eb53f1f9f9" providerId="ADAL" clId="{2F3A8103-02AF-4B13-A864-9A241904D070}" dt="2023-10-11T13:08:56.322" v="135" actId="14100"/>
          <ac:spMkLst>
            <pc:docMk/>
            <pc:sldMk cId="4212103177" sldId="289"/>
            <ac:spMk id="17" creationId="{F9F10B12-826B-4BCC-A1F5-1BE5CFE65325}"/>
          </ac:spMkLst>
        </pc:spChg>
      </pc:sldChg>
      <pc:sldChg chg="modSp mod">
        <pc:chgData name="Manuela Rabaneda Cárdenas" userId="e4c9f436-e895-4971-8ead-61eb53f1f9f9" providerId="ADAL" clId="{2F3A8103-02AF-4B13-A864-9A241904D070}" dt="2023-10-11T15:08:20.719" v="339" actId="1036"/>
        <pc:sldMkLst>
          <pc:docMk/>
          <pc:sldMk cId="4294876971" sldId="290"/>
        </pc:sldMkLst>
        <pc:spChg chg="mod">
          <ac:chgData name="Manuela Rabaneda Cárdenas" userId="e4c9f436-e895-4971-8ead-61eb53f1f9f9" providerId="ADAL" clId="{2F3A8103-02AF-4B13-A864-9A241904D070}" dt="2023-10-11T14:57:20.860" v="231" actId="14100"/>
          <ac:spMkLst>
            <pc:docMk/>
            <pc:sldMk cId="4294876971" sldId="290"/>
            <ac:spMk id="2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4:57:09.911" v="226" actId="554"/>
          <ac:spMkLst>
            <pc:docMk/>
            <pc:sldMk cId="4294876971" sldId="290"/>
            <ac:spMk id="3" creationId="{ADF49292-C5EF-1819-B9FC-B3F9361976D5}"/>
          </ac:spMkLst>
        </pc:spChg>
        <pc:spChg chg="mod">
          <ac:chgData name="Manuela Rabaneda Cárdenas" userId="e4c9f436-e895-4971-8ead-61eb53f1f9f9" providerId="ADAL" clId="{2F3A8103-02AF-4B13-A864-9A241904D070}" dt="2023-10-11T14:57:51.227" v="239" actId="553"/>
          <ac:spMkLst>
            <pc:docMk/>
            <pc:sldMk cId="4294876971" sldId="290"/>
            <ac:spMk id="4" creationId="{13D37160-D797-FA41-E66D-A0C5BBE6BC69}"/>
          </ac:spMkLst>
        </pc:spChg>
        <pc:spChg chg="mod">
          <ac:chgData name="Manuela Rabaneda Cárdenas" userId="e4c9f436-e895-4971-8ead-61eb53f1f9f9" providerId="ADAL" clId="{2F3A8103-02AF-4B13-A864-9A241904D070}" dt="2023-10-11T14:57:35.090" v="238" actId="1076"/>
          <ac:spMkLst>
            <pc:docMk/>
            <pc:sldMk cId="4294876971" sldId="290"/>
            <ac:spMk id="5" creationId="{0B0F17C3-A2B7-4B11-BF8F-CD973103899A}"/>
          </ac:spMkLst>
        </pc:spChg>
        <pc:spChg chg="mod">
          <ac:chgData name="Manuela Rabaneda Cárdenas" userId="e4c9f436-e895-4971-8ead-61eb53f1f9f9" providerId="ADAL" clId="{2F3A8103-02AF-4B13-A864-9A241904D070}" dt="2023-10-11T15:08:20.719" v="339" actId="1036"/>
          <ac:spMkLst>
            <pc:docMk/>
            <pc:sldMk cId="4294876971" sldId="290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8:20.719" v="339" actId="1036"/>
          <ac:spMkLst>
            <pc:docMk/>
            <pc:sldMk cId="4294876971" sldId="290"/>
            <ac:spMk id="10" creationId="{00000000-0000-0000-0000-000000000000}"/>
          </ac:spMkLst>
        </pc:spChg>
      </pc:sldChg>
      <pc:sldChg chg="modSp mod">
        <pc:chgData name="Manuela Rabaneda Cárdenas" userId="e4c9f436-e895-4971-8ead-61eb53f1f9f9" providerId="ADAL" clId="{2F3A8103-02AF-4B13-A864-9A241904D070}" dt="2023-10-11T15:00:36.579" v="280" actId="1076"/>
        <pc:sldMkLst>
          <pc:docMk/>
          <pc:sldMk cId="2410083513" sldId="291"/>
        </pc:sldMkLst>
        <pc:spChg chg="mod">
          <ac:chgData name="Manuela Rabaneda Cárdenas" userId="e4c9f436-e895-4971-8ead-61eb53f1f9f9" providerId="ADAL" clId="{2F3A8103-02AF-4B13-A864-9A241904D070}" dt="2023-10-11T15:00:36.579" v="280" actId="1076"/>
          <ac:spMkLst>
            <pc:docMk/>
            <pc:sldMk cId="2410083513" sldId="291"/>
            <ac:spMk id="3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0:26.987" v="277" actId="1076"/>
          <ac:spMkLst>
            <pc:docMk/>
            <pc:sldMk cId="2410083513" sldId="291"/>
            <ac:spMk id="4" creationId="{E3D41B22-95C4-5F26-A13D-41F9CD6F1853}"/>
          </ac:spMkLst>
        </pc:spChg>
        <pc:spChg chg="mod">
          <ac:chgData name="Manuela Rabaneda Cárdenas" userId="e4c9f436-e895-4971-8ead-61eb53f1f9f9" providerId="ADAL" clId="{2F3A8103-02AF-4B13-A864-9A241904D070}" dt="2023-10-11T15:00:34.259" v="279" actId="1076"/>
          <ac:spMkLst>
            <pc:docMk/>
            <pc:sldMk cId="2410083513" sldId="291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0:29.515" v="278" actId="1076"/>
          <ac:spMkLst>
            <pc:docMk/>
            <pc:sldMk cId="2410083513" sldId="291"/>
            <ac:spMk id="10" creationId="{00000000-0000-0000-0000-000000000000}"/>
          </ac:spMkLst>
        </pc:spChg>
      </pc:sldChg>
      <pc:sldChg chg="modSp mod">
        <pc:chgData name="Manuela Rabaneda Cárdenas" userId="e4c9f436-e895-4971-8ead-61eb53f1f9f9" providerId="ADAL" clId="{2F3A8103-02AF-4B13-A864-9A241904D070}" dt="2023-10-11T15:12:38.581" v="400" actId="465"/>
        <pc:sldMkLst>
          <pc:docMk/>
          <pc:sldMk cId="3923638798" sldId="293"/>
        </pc:sldMkLst>
        <pc:spChg chg="mod">
          <ac:chgData name="Manuela Rabaneda Cárdenas" userId="e4c9f436-e895-4971-8ead-61eb53f1f9f9" providerId="ADAL" clId="{2F3A8103-02AF-4B13-A864-9A241904D070}" dt="2023-10-11T15:11:14.104" v="389" actId="14100"/>
          <ac:spMkLst>
            <pc:docMk/>
            <pc:sldMk cId="3923638798" sldId="293"/>
            <ac:spMk id="2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12:26.829" v="399" actId="554"/>
          <ac:spMkLst>
            <pc:docMk/>
            <pc:sldMk cId="3923638798" sldId="293"/>
            <ac:spMk id="3" creationId="{F1DFEB0C-6436-9959-205A-8AFF7FA09308}"/>
          </ac:spMkLst>
        </pc:spChg>
        <pc:spChg chg="mod">
          <ac:chgData name="Manuela Rabaneda Cárdenas" userId="e4c9f436-e895-4971-8ead-61eb53f1f9f9" providerId="ADAL" clId="{2F3A8103-02AF-4B13-A864-9A241904D070}" dt="2023-10-11T15:12:38.581" v="400" actId="465"/>
          <ac:spMkLst>
            <pc:docMk/>
            <pc:sldMk cId="3923638798" sldId="293"/>
            <ac:spMk id="4" creationId="{62592F7A-FE99-FD8F-68E0-79BDFB91876B}"/>
          </ac:spMkLst>
        </pc:spChg>
        <pc:spChg chg="mod">
          <ac:chgData name="Manuela Rabaneda Cárdenas" userId="e4c9f436-e895-4971-8ead-61eb53f1f9f9" providerId="ADAL" clId="{2F3A8103-02AF-4B13-A864-9A241904D070}" dt="2023-10-11T15:11:14.104" v="389" actId="14100"/>
          <ac:spMkLst>
            <pc:docMk/>
            <pc:sldMk cId="3923638798" sldId="293"/>
            <ac:spMk id="5" creationId="{0B0F17C3-A2B7-4B11-BF8F-CD973103899A}"/>
          </ac:spMkLst>
        </pc:spChg>
        <pc:spChg chg="mod">
          <ac:chgData name="Manuela Rabaneda Cárdenas" userId="e4c9f436-e895-4971-8ead-61eb53f1f9f9" providerId="ADAL" clId="{2F3A8103-02AF-4B13-A864-9A241904D070}" dt="2023-10-11T15:12:16.004" v="397" actId="554"/>
          <ac:spMkLst>
            <pc:docMk/>
            <pc:sldMk cId="3923638798" sldId="293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12:26.829" v="399" actId="554"/>
          <ac:spMkLst>
            <pc:docMk/>
            <pc:sldMk cId="3923638798" sldId="293"/>
            <ac:spMk id="8" creationId="{CC24D950-650B-2790-79E3-DD55E8D07AB0}"/>
          </ac:spMkLst>
        </pc:spChg>
        <pc:spChg chg="mod">
          <ac:chgData name="Manuela Rabaneda Cárdenas" userId="e4c9f436-e895-4971-8ead-61eb53f1f9f9" providerId="ADAL" clId="{2F3A8103-02AF-4B13-A864-9A241904D070}" dt="2023-10-11T15:11:43.232" v="394" actId="14100"/>
          <ac:spMkLst>
            <pc:docMk/>
            <pc:sldMk cId="3923638798" sldId="293"/>
            <ac:spMk id="13" creationId="{91C4B213-7DBB-4903-A897-1A1056623FF3}"/>
          </ac:spMkLst>
        </pc:spChg>
        <pc:spChg chg="mod">
          <ac:chgData name="Manuela Rabaneda Cárdenas" userId="e4c9f436-e895-4971-8ead-61eb53f1f9f9" providerId="ADAL" clId="{2F3A8103-02AF-4B13-A864-9A241904D070}" dt="2023-10-11T15:12:16.004" v="397" actId="554"/>
          <ac:spMkLst>
            <pc:docMk/>
            <pc:sldMk cId="3923638798" sldId="293"/>
            <ac:spMk id="15" creationId="{E2AC74C7-850D-4E83-9BD1-E13FF61FF86E}"/>
          </ac:spMkLst>
        </pc:spChg>
        <pc:spChg chg="mod">
          <ac:chgData name="Manuela Rabaneda Cárdenas" userId="e4c9f436-e895-4971-8ead-61eb53f1f9f9" providerId="ADAL" clId="{2F3A8103-02AF-4B13-A864-9A241904D070}" dt="2023-10-11T15:12:07.868" v="396" actId="465"/>
          <ac:spMkLst>
            <pc:docMk/>
            <pc:sldMk cId="3923638798" sldId="293"/>
            <ac:spMk id="16" creationId="{4FF4F200-F1CF-4BB7-954C-DD71B82580EA}"/>
          </ac:spMkLst>
        </pc:spChg>
        <pc:spChg chg="mod">
          <ac:chgData name="Manuela Rabaneda Cárdenas" userId="e4c9f436-e895-4971-8ead-61eb53f1f9f9" providerId="ADAL" clId="{2F3A8103-02AF-4B13-A864-9A241904D070}" dt="2023-10-11T15:12:07.868" v="396" actId="465"/>
          <ac:spMkLst>
            <pc:docMk/>
            <pc:sldMk cId="3923638798" sldId="293"/>
            <ac:spMk id="17" creationId="{F71DDADB-D29A-46F6-BAAE-D1312608F1AC}"/>
          </ac:spMkLst>
        </pc:spChg>
        <pc:spChg chg="mod">
          <ac:chgData name="Manuela Rabaneda Cárdenas" userId="e4c9f436-e895-4971-8ead-61eb53f1f9f9" providerId="ADAL" clId="{2F3A8103-02AF-4B13-A864-9A241904D070}" dt="2023-10-11T15:11:53.994" v="395" actId="1076"/>
          <ac:spMkLst>
            <pc:docMk/>
            <pc:sldMk cId="3923638798" sldId="293"/>
            <ac:spMk id="18" creationId="{E7D46749-ABAA-4968-9A59-4C490ECABACF}"/>
          </ac:spMkLst>
        </pc:spChg>
        <pc:spChg chg="mod">
          <ac:chgData name="Manuela Rabaneda Cárdenas" userId="e4c9f436-e895-4971-8ead-61eb53f1f9f9" providerId="ADAL" clId="{2F3A8103-02AF-4B13-A864-9A241904D070}" dt="2023-10-11T15:12:38.581" v="400" actId="465"/>
          <ac:spMkLst>
            <pc:docMk/>
            <pc:sldMk cId="3923638798" sldId="293"/>
            <ac:spMk id="20" creationId="{069DD80B-F96B-427A-BB71-81FA608C1AE7}"/>
          </ac:spMkLst>
        </pc:spChg>
      </pc:sldChg>
      <pc:sldChg chg="modSp mod">
        <pc:chgData name="Manuela Rabaneda Cárdenas" userId="e4c9f436-e895-4971-8ead-61eb53f1f9f9" providerId="ADAL" clId="{2F3A8103-02AF-4B13-A864-9A241904D070}" dt="2023-10-11T15:03:33.939" v="315" actId="1036"/>
        <pc:sldMkLst>
          <pc:docMk/>
          <pc:sldMk cId="3293999709" sldId="421"/>
        </pc:sldMkLst>
        <pc:spChg chg="mod">
          <ac:chgData name="Manuela Rabaneda Cárdenas" userId="e4c9f436-e895-4971-8ead-61eb53f1f9f9" providerId="ADAL" clId="{2F3A8103-02AF-4B13-A864-9A241904D070}" dt="2023-10-11T15:03:19.610" v="302" actId="14100"/>
          <ac:spMkLst>
            <pc:docMk/>
            <pc:sldMk cId="3293999709" sldId="421"/>
            <ac:spMk id="6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2:50.252" v="299" actId="1076"/>
          <ac:spMkLst>
            <pc:docMk/>
            <pc:sldMk cId="3293999709" sldId="421"/>
            <ac:spMk id="7" creationId="{25F5E77B-3208-9254-7A9C-FD4861EE5D13}"/>
          </ac:spMkLst>
        </pc:spChg>
        <pc:spChg chg="mod">
          <ac:chgData name="Manuela Rabaneda Cárdenas" userId="e4c9f436-e895-4971-8ead-61eb53f1f9f9" providerId="ADAL" clId="{2F3A8103-02AF-4B13-A864-9A241904D070}" dt="2023-10-11T15:03:33.939" v="315" actId="1036"/>
          <ac:spMkLst>
            <pc:docMk/>
            <pc:sldMk cId="3293999709" sldId="421"/>
            <ac:spMk id="8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3:33.939" v="315" actId="1036"/>
          <ac:spMkLst>
            <pc:docMk/>
            <pc:sldMk cId="3293999709" sldId="421"/>
            <ac:spMk id="10" creationId="{00000000-0000-0000-0000-000000000000}"/>
          </ac:spMkLst>
        </pc:spChg>
        <pc:spChg chg="mod">
          <ac:chgData name="Manuela Rabaneda Cárdenas" userId="e4c9f436-e895-4971-8ead-61eb53f1f9f9" providerId="ADAL" clId="{2F3A8103-02AF-4B13-A864-9A241904D070}" dt="2023-10-11T15:01:11.185" v="288" actId="20577"/>
          <ac:spMkLst>
            <pc:docMk/>
            <pc:sldMk cId="3293999709" sldId="421"/>
            <ac:spMk id="13" creationId="{91C4B213-7DBB-4903-A897-1A1056623FF3}"/>
          </ac:spMkLst>
        </pc:spChg>
        <pc:spChg chg="mod">
          <ac:chgData name="Manuela Rabaneda Cárdenas" userId="e4c9f436-e895-4971-8ead-61eb53f1f9f9" providerId="ADAL" clId="{2F3A8103-02AF-4B13-A864-9A241904D070}" dt="2023-10-11T15:03:25.785" v="303" actId="14100"/>
          <ac:spMkLst>
            <pc:docMk/>
            <pc:sldMk cId="3293999709" sldId="421"/>
            <ac:spMk id="15" creationId="{E2AC74C7-850D-4E83-9BD1-E13FF61FF86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CE3F7-F4D9-474E-8208-18D9CD9A18FF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F926A-653A-478E-B191-297A537EC6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6373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16717-F5C2-462E-93DD-7E40DE8A4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59E205-8513-4937-8B83-DD20F6285F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C25F2D-2882-4B72-857F-43B43FCD8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93FD6-A856-4AC2-8D6E-38EB9F1CF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A987A7-D4CD-40FA-A92D-F30CF0396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6996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B46956-EED8-4EFD-A61C-0BAD29F9A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89C6A2D-BC7E-459F-A90B-90C811152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D3ACF-6583-4F10-9DC6-5F10ACFAE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6A4100-3065-4BC2-8B64-B17B79530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07F6F6-B968-4408-B096-104604B27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28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CD8C6F-2C84-4360-AFA2-42869EC62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68F656-1521-42C7-8865-6422F32E9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4484E8-C22B-4BD2-B727-A011095EB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8C04EB-586B-4B01-8308-4E28151BF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53CC02-5728-4DC7-9BA4-F3B3DFA0C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9004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639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1BCC5D-EFE0-42F9-A982-9C288E454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CB927-6D4A-4B07-ABF5-DAB4368B8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050EA1-50AA-43CC-AFFA-E9857CA9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A031F5-79AF-4F8B-A7C5-2C202F9BE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2E894C-C72C-4C5A-BD41-A665C78B2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11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B1BA35-8465-47B6-BDC6-DC1970D76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EBBEA8-E3D0-48D4-933D-FAC5F3DF6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10058D-400F-4BA1-A755-76D0A2EB8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75585E-7B84-48D8-BD8C-B7A86DFDF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76D7C8-BC89-4AB7-A89C-E898D3364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67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60168-6D6C-4B55-9FB5-7C6CFF7B1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C4241F-3DD7-43D2-BA42-6DC1D0FD5D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C1845C-3E79-44E3-955D-0EA241F4D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C3D70A-A775-4B20-A3F5-00A124270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F2A2F3-B708-4869-B766-11687B0F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BD4E79-018A-4144-8FBB-5F17977DE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69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2A761D-B9F5-470C-A510-C24ADC9EC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B1DCCF-1DD8-457C-9DD8-DA1B97852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C164D6-DBEF-44F1-A49B-CFD60CE19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9B9717-B356-4E13-A1DE-D75429E9EB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D62D15-DD79-4B52-B884-5FBB813523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3AB892B-64F6-4529-A404-022AD3CB8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24EADEC-A3D5-43BC-BF67-E04411FE9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07D694D-CA20-4DCF-9F5F-38875E96D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880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E34639-5111-4D74-89A6-E57CAAA16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64E1BF-0FCA-4C70-8449-2DFE1BB4F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021A77A-3C04-4581-93BA-A12BCF601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C77AFD-6F58-4B65-8F30-D9CC55622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355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7A7B2BA-50DB-4CDF-AA68-25E60B0A4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A1E992D-A55D-4552-BFCB-4F8562DB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CE4160-F9F4-4BE6-9173-A02AECF4D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412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D58C2-5D33-43DB-8B64-B505E4A46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BA10F4-1D72-4C60-B3FD-152F73B27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A04D74-43C1-4EE3-8C82-9B2097D8A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9A13A6-0838-495F-B591-ABAF61032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F604C1-B57F-46D9-BBB0-07BC8359C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7556202-A2D2-40BE-B49C-2FA17C7AF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3628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BA9972-30D7-4C98-8E43-2C988E23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684186C-7D7B-4675-B070-7126CDEE6F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7E7CBF-8223-4D90-9855-72944A3E94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17104D-2384-4FB1-B061-093A15725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38F0-19D7-495B-9FD6-99DC5CEE34EA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17116B-8B18-428E-AC5C-3E3216244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06A1DF-B789-40DF-981F-F386A46F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061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C25244F-25D0-4972-8589-97902AC34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32DCF4-DEA2-4AE9-A910-0139AF1D9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657FDC-4E33-4D56-BE80-481D1D9A7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A38F0-19D7-495B-9FD6-99DC5CEE34EA}" type="datetimeFigureOut">
              <a:rPr lang="es-ES" smtClean="0"/>
              <a:t>06/03/2024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BA3CE6-217B-477F-9AB3-DA4D90B05D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A0B691-E902-44A5-A4B1-AEA8A0FA95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E4B54-ABEA-41EC-8F15-A7278C379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905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625611" y="1934783"/>
            <a:ext cx="4479224" cy="9522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i="1" dirty="0">
                <a:solidFill>
                  <a:schemeClr val="tx2"/>
                </a:solidFill>
              </a:rPr>
              <a:t>Presidente del Consejo de Administración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936397" y="3429391"/>
            <a:ext cx="3857652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b="1" i="1" dirty="0" err="1">
                <a:solidFill>
                  <a:schemeClr val="tx2"/>
                </a:solidFill>
              </a:rPr>
              <a:t>Dimple</a:t>
            </a:r>
            <a:r>
              <a:rPr lang="es-ES" b="1" i="1" dirty="0">
                <a:solidFill>
                  <a:schemeClr val="tx2"/>
                </a:solidFill>
              </a:rPr>
              <a:t> </a:t>
            </a:r>
            <a:r>
              <a:rPr lang="es-ES" b="1" i="1" dirty="0" err="1">
                <a:solidFill>
                  <a:schemeClr val="tx2"/>
                </a:solidFill>
              </a:rPr>
              <a:t>Melwani</a:t>
            </a:r>
            <a:r>
              <a:rPr lang="es-ES" b="1" i="1" dirty="0">
                <a:solidFill>
                  <a:schemeClr val="tx2"/>
                </a:solidFill>
              </a:rPr>
              <a:t> </a:t>
            </a:r>
            <a:r>
              <a:rPr lang="es-ES" b="1" i="1" dirty="0" err="1">
                <a:solidFill>
                  <a:schemeClr val="tx2"/>
                </a:solidFill>
              </a:rPr>
              <a:t>Melwani</a:t>
            </a:r>
            <a:endParaRPr lang="es-ES" b="1" i="1" dirty="0">
              <a:solidFill>
                <a:schemeClr val="tx2"/>
              </a:solidFill>
            </a:endParaRPr>
          </a:p>
          <a:p>
            <a:pPr algn="ctr"/>
            <a:r>
              <a:rPr lang="es-ES" i="1" dirty="0">
                <a:solidFill>
                  <a:schemeClr val="tx2"/>
                </a:solidFill>
              </a:rPr>
              <a:t>Consejera  Delegada</a:t>
            </a:r>
          </a:p>
          <a:p>
            <a:pPr algn="ctr"/>
            <a:endParaRPr lang="es-ES" sz="1600" i="1" dirty="0">
              <a:solidFill>
                <a:schemeClr val="tx2"/>
              </a:solidFill>
            </a:endParaRPr>
          </a:p>
        </p:txBody>
      </p:sp>
      <p:sp>
        <p:nvSpPr>
          <p:cNvPr id="4" name="2 Rectángulo">
            <a:extLst>
              <a:ext uri="{FF2B5EF4-FFF2-40B4-BE49-F238E27FC236}">
                <a16:creationId xmlns:a16="http://schemas.microsoft.com/office/drawing/2014/main" id="{ED55E6D6-4CB2-41D5-B6CA-02258C87567E}"/>
              </a:ext>
            </a:extLst>
          </p:cNvPr>
          <p:cNvSpPr/>
          <p:nvPr/>
        </p:nvSpPr>
        <p:spPr>
          <a:xfrm>
            <a:off x="339635" y="389479"/>
            <a:ext cx="11051176" cy="100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i="1" dirty="0">
                <a:solidFill>
                  <a:schemeClr val="tx2"/>
                </a:solidFill>
              </a:rPr>
              <a:t>ORGANIGRAMA SPET, TURISMO DE TENERIFE, S.A.</a:t>
            </a:r>
          </a:p>
          <a:p>
            <a:pPr algn="ctr"/>
            <a:r>
              <a:rPr lang="es-ES" sz="2800" b="1" i="1" dirty="0">
                <a:solidFill>
                  <a:schemeClr val="tx2"/>
                </a:solidFill>
              </a:rPr>
              <a:t>diciembre 2023</a:t>
            </a:r>
          </a:p>
        </p:txBody>
      </p:sp>
      <p:pic>
        <p:nvPicPr>
          <p:cNvPr id="5" name="Picture 9">
            <a:extLst>
              <a:ext uri="{FF2B5EF4-FFF2-40B4-BE49-F238E27FC236}">
                <a16:creationId xmlns:a16="http://schemas.microsoft.com/office/drawing/2014/main" id="{31C3C2D4-C9DD-49EA-8537-A9EBF59D809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411" y="6406713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43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56000" y="949096"/>
            <a:ext cx="828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955998" y="2585026"/>
            <a:ext cx="396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Mónica Fuentes Ferrer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1845710" y="1042760"/>
            <a:ext cx="82882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</a:t>
            </a: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Javier Pérez Torres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1956000" y="164618"/>
            <a:ext cx="828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Marketing y  Comunicación</a:t>
            </a:r>
          </a:p>
        </p:txBody>
      </p:sp>
      <p:sp>
        <p:nvSpPr>
          <p:cNvPr id="15" name="7 Rectángulo">
            <a:extLst>
              <a:ext uri="{FF2B5EF4-FFF2-40B4-BE49-F238E27FC236}">
                <a16:creationId xmlns:a16="http://schemas.microsoft.com/office/drawing/2014/main" id="{E2AC74C7-850D-4E83-9BD1-E13FF61FF86E}"/>
              </a:ext>
            </a:extLst>
          </p:cNvPr>
          <p:cNvSpPr/>
          <p:nvPr/>
        </p:nvSpPr>
        <p:spPr>
          <a:xfrm>
            <a:off x="6271901" y="2591965"/>
            <a:ext cx="396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Tatiana González Pérez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</a:p>
        </p:txBody>
      </p:sp>
      <p:sp>
        <p:nvSpPr>
          <p:cNvPr id="13" name="8 Rectángulo">
            <a:extLst>
              <a:ext uri="{FF2B5EF4-FFF2-40B4-BE49-F238E27FC236}">
                <a16:creationId xmlns:a16="http://schemas.microsoft.com/office/drawing/2014/main" id="{91C4B213-7DBB-4903-A897-1A1056623FF3}"/>
              </a:ext>
            </a:extLst>
          </p:cNvPr>
          <p:cNvSpPr/>
          <p:nvPr/>
        </p:nvSpPr>
        <p:spPr>
          <a:xfrm>
            <a:off x="3216000" y="1785677"/>
            <a:ext cx="576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Gema Gijón Vicente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Adjunta a la Dirección</a:t>
            </a:r>
          </a:p>
          <a:p>
            <a:pPr algn="ctr"/>
            <a:endParaRPr lang="es-ES" sz="1600" i="1" dirty="0">
              <a:solidFill>
                <a:schemeClr val="tx2"/>
              </a:solidFill>
            </a:endParaRPr>
          </a:p>
        </p:txBody>
      </p:sp>
      <p:sp>
        <p:nvSpPr>
          <p:cNvPr id="18" name="2 Rectángulo">
            <a:extLst>
              <a:ext uri="{FF2B5EF4-FFF2-40B4-BE49-F238E27FC236}">
                <a16:creationId xmlns:a16="http://schemas.microsoft.com/office/drawing/2014/main" id="{E7D46749-ABAA-4968-9A59-4C490ECABACF}"/>
              </a:ext>
            </a:extLst>
          </p:cNvPr>
          <p:cNvSpPr/>
          <p:nvPr/>
        </p:nvSpPr>
        <p:spPr>
          <a:xfrm>
            <a:off x="4080011" y="5953637"/>
            <a:ext cx="396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Alfonso Rivero García</a:t>
            </a:r>
          </a:p>
          <a:p>
            <a:pPr algn="ctr"/>
            <a:r>
              <a:rPr lang="es-ES" sz="1400" i="1" dirty="0">
                <a:solidFill>
                  <a:schemeClr val="tx2"/>
                </a:solidFill>
              </a:rPr>
              <a:t>Auxiliar técnico de almacén y logística</a:t>
            </a:r>
          </a:p>
        </p:txBody>
      </p:sp>
      <p:sp>
        <p:nvSpPr>
          <p:cNvPr id="16" name="5 Rectángulo">
            <a:extLst>
              <a:ext uri="{FF2B5EF4-FFF2-40B4-BE49-F238E27FC236}">
                <a16:creationId xmlns:a16="http://schemas.microsoft.com/office/drawing/2014/main" id="{4FF4F200-F1CF-4BB7-954C-DD71B82580EA}"/>
              </a:ext>
            </a:extLst>
          </p:cNvPr>
          <p:cNvSpPr/>
          <p:nvPr/>
        </p:nvSpPr>
        <p:spPr>
          <a:xfrm>
            <a:off x="1955998" y="3415182"/>
            <a:ext cx="396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Sara Bethencourt Carnicero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7" name="5 Rectángulo">
            <a:extLst>
              <a:ext uri="{FF2B5EF4-FFF2-40B4-BE49-F238E27FC236}">
                <a16:creationId xmlns:a16="http://schemas.microsoft.com/office/drawing/2014/main" id="{F71DDADB-D29A-46F6-BAAE-D1312608F1AC}"/>
              </a:ext>
            </a:extLst>
          </p:cNvPr>
          <p:cNvSpPr/>
          <p:nvPr/>
        </p:nvSpPr>
        <p:spPr>
          <a:xfrm>
            <a:off x="1955998" y="4245338"/>
            <a:ext cx="396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Cristina González Rodríguez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19" name="Picture 9">
            <a:extLst>
              <a:ext uri="{FF2B5EF4-FFF2-40B4-BE49-F238E27FC236}">
                <a16:creationId xmlns:a16="http://schemas.microsoft.com/office/drawing/2014/main" id="{CD16F2D8-7E0D-4ECA-97B5-320F49049DD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2935" y="6336374"/>
            <a:ext cx="1190879" cy="280988"/>
          </a:xfrm>
          <a:prstGeom prst="rect">
            <a:avLst/>
          </a:prstGeom>
        </p:spPr>
      </p:pic>
      <p:sp>
        <p:nvSpPr>
          <p:cNvPr id="20" name="9 Rectángulo">
            <a:extLst>
              <a:ext uri="{FF2B5EF4-FFF2-40B4-BE49-F238E27FC236}">
                <a16:creationId xmlns:a16="http://schemas.microsoft.com/office/drawing/2014/main" id="{069DD80B-F96B-427A-BB71-81FA608C1AE7}"/>
              </a:ext>
            </a:extLst>
          </p:cNvPr>
          <p:cNvSpPr/>
          <p:nvPr/>
        </p:nvSpPr>
        <p:spPr>
          <a:xfrm>
            <a:off x="6271901" y="3428546"/>
            <a:ext cx="396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Octavio Toledo Negrín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</a:t>
            </a:r>
          </a:p>
        </p:txBody>
      </p:sp>
      <p:sp>
        <p:nvSpPr>
          <p:cNvPr id="3" name="7 Rectángulo">
            <a:extLst>
              <a:ext uri="{FF2B5EF4-FFF2-40B4-BE49-F238E27FC236}">
                <a16:creationId xmlns:a16="http://schemas.microsoft.com/office/drawing/2014/main" id="{F1DFEB0C-6436-9959-205A-8AFF7FA09308}"/>
              </a:ext>
            </a:extLst>
          </p:cNvPr>
          <p:cNvSpPr/>
          <p:nvPr/>
        </p:nvSpPr>
        <p:spPr>
          <a:xfrm>
            <a:off x="1964200" y="5075495"/>
            <a:ext cx="396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Arun Chulani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base</a:t>
            </a:r>
          </a:p>
        </p:txBody>
      </p:sp>
      <p:sp>
        <p:nvSpPr>
          <p:cNvPr id="4" name="2 Rectángulo">
            <a:extLst>
              <a:ext uri="{FF2B5EF4-FFF2-40B4-BE49-F238E27FC236}">
                <a16:creationId xmlns:a16="http://schemas.microsoft.com/office/drawing/2014/main" id="{62592F7A-FE99-FD8F-68E0-79BDFB91876B}"/>
              </a:ext>
            </a:extLst>
          </p:cNvPr>
          <p:cNvSpPr/>
          <p:nvPr/>
        </p:nvSpPr>
        <p:spPr>
          <a:xfrm>
            <a:off x="6271901" y="4245338"/>
            <a:ext cx="396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Marta Cubas Mateos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</a:t>
            </a:r>
            <a:endParaRPr lang="es-ES" sz="1600" b="1" dirty="0">
              <a:solidFill>
                <a:schemeClr val="tx2"/>
              </a:solidFill>
            </a:endParaRPr>
          </a:p>
        </p:txBody>
      </p:sp>
      <p:sp>
        <p:nvSpPr>
          <p:cNvPr id="8" name="5 Rectángulo">
            <a:extLst>
              <a:ext uri="{FF2B5EF4-FFF2-40B4-BE49-F238E27FC236}">
                <a16:creationId xmlns:a16="http://schemas.microsoft.com/office/drawing/2014/main" id="{CC24D950-650B-2790-79E3-DD55E8D07AB0}"/>
              </a:ext>
            </a:extLst>
          </p:cNvPr>
          <p:cNvSpPr/>
          <p:nvPr/>
        </p:nvSpPr>
        <p:spPr>
          <a:xfrm>
            <a:off x="6267800" y="5079107"/>
            <a:ext cx="396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Reinaldo Rodríguez  Méndez (ETT)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 base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638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79576" y="500042"/>
            <a:ext cx="828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Consejera  Delegada, Asociados y Conectividad</a:t>
            </a:r>
          </a:p>
          <a:p>
            <a:pPr algn="ctr"/>
            <a:r>
              <a:rPr lang="es-ES" b="1" dirty="0" err="1">
                <a:solidFill>
                  <a:schemeClr val="tx2"/>
                </a:solidFill>
              </a:rPr>
              <a:t>Dimple</a:t>
            </a:r>
            <a:r>
              <a:rPr lang="es-ES" b="1" dirty="0">
                <a:solidFill>
                  <a:schemeClr val="tx2"/>
                </a:solidFill>
              </a:rPr>
              <a:t> </a:t>
            </a:r>
            <a:r>
              <a:rPr lang="es-ES" b="1" dirty="0" err="1">
                <a:solidFill>
                  <a:schemeClr val="tx2"/>
                </a:solidFill>
              </a:rPr>
              <a:t>Melwani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599576" y="3758176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Marketing y Comunicación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Javier Pérez Torres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6599576" y="1697496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Promoción Turística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Pia Louw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279575" y="2727836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 dirty="0">
              <a:solidFill>
                <a:schemeClr val="tx2"/>
              </a:solidFill>
            </a:endParaRPr>
          </a:p>
          <a:p>
            <a:pPr algn="ctr"/>
            <a:r>
              <a:rPr lang="es-ES" sz="1400" b="1" dirty="0">
                <a:solidFill>
                  <a:schemeClr val="tx2"/>
                </a:solidFill>
              </a:rPr>
              <a:t>Producto Turístico y Sostenibilidad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Aida Cedrés Díaz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279575" y="1697496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Administración, Finanzas, Jurídico y Atracción de Inversiones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Carmelo </a:t>
            </a:r>
            <a:r>
              <a:rPr lang="es-ES" sz="1600" i="1" dirty="0" err="1">
                <a:solidFill>
                  <a:schemeClr val="tx2"/>
                </a:solidFill>
              </a:rPr>
              <a:t>Ortíz</a:t>
            </a:r>
            <a:r>
              <a:rPr lang="es-ES" sz="1600" i="1" dirty="0">
                <a:solidFill>
                  <a:schemeClr val="tx2"/>
                </a:solidFill>
              </a:rPr>
              <a:t> García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279575" y="3758176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 dirty="0">
                <a:solidFill>
                  <a:schemeClr val="tx2"/>
                </a:solidFill>
              </a:rPr>
              <a:t>Investigación Turística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Silvia Canales Tafur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6599576" y="2726572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 dirty="0">
              <a:solidFill>
                <a:schemeClr val="tx2"/>
              </a:solidFill>
            </a:endParaRPr>
          </a:p>
          <a:p>
            <a:pPr algn="ctr"/>
            <a:r>
              <a:rPr lang="es-ES" sz="1400" b="1" dirty="0">
                <a:solidFill>
                  <a:schemeClr val="tx2"/>
                </a:solidFill>
              </a:rPr>
              <a:t>Innovación, IT y TCB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Terry Mederos Ramírez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279575" y="4788517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2"/>
                </a:solidFill>
              </a:rPr>
              <a:t>Espacio Turístico, RRHH y Tenerife Film Commission 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Ricardo Martínez Cedrés</a:t>
            </a:r>
          </a:p>
        </p:txBody>
      </p:sp>
      <p:pic>
        <p:nvPicPr>
          <p:cNvPr id="13" name="Picture 9">
            <a:extLst>
              <a:ext uri="{FF2B5EF4-FFF2-40B4-BE49-F238E27FC236}">
                <a16:creationId xmlns:a16="http://schemas.microsoft.com/office/drawing/2014/main" id="{3C986ABA-5114-4214-A0DE-F83050329A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565" y="6357958"/>
            <a:ext cx="1190879" cy="2809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80073" y="310977"/>
            <a:ext cx="828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Dimple Melwani</a:t>
            </a:r>
          </a:p>
          <a:p>
            <a:pPr algn="ctr"/>
            <a:r>
              <a:rPr lang="es-ES" b="1" dirty="0">
                <a:solidFill>
                  <a:schemeClr val="tx2"/>
                </a:solidFill>
              </a:rPr>
              <a:t>Consejera Delegada, Asociados  y Conectividad</a:t>
            </a:r>
          </a:p>
        </p:txBody>
      </p:sp>
      <p:sp>
        <p:nvSpPr>
          <p:cNvPr id="5" name="9 Rectángulo">
            <a:extLst>
              <a:ext uri="{FF2B5EF4-FFF2-40B4-BE49-F238E27FC236}">
                <a16:creationId xmlns:a16="http://schemas.microsoft.com/office/drawing/2014/main" id="{2489FE83-6E1B-4418-B5C8-5BAFAAA7C727}"/>
              </a:ext>
            </a:extLst>
          </p:cNvPr>
          <p:cNvSpPr/>
          <p:nvPr/>
        </p:nvSpPr>
        <p:spPr>
          <a:xfrm>
            <a:off x="2095471" y="1936255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Mercedes Cabrera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</a:p>
        </p:txBody>
      </p:sp>
      <p:sp>
        <p:nvSpPr>
          <p:cNvPr id="6" name="11 Rectángulo">
            <a:extLst>
              <a:ext uri="{FF2B5EF4-FFF2-40B4-BE49-F238E27FC236}">
                <a16:creationId xmlns:a16="http://schemas.microsoft.com/office/drawing/2014/main" id="{97AA6BEE-2CC7-4525-AA7B-CD1ED9590B74}"/>
              </a:ext>
            </a:extLst>
          </p:cNvPr>
          <p:cNvSpPr/>
          <p:nvPr/>
        </p:nvSpPr>
        <p:spPr>
          <a:xfrm>
            <a:off x="6400073" y="3068999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i="1" dirty="0">
              <a:solidFill>
                <a:schemeClr val="tx2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FA60AAE8-7B72-45C0-AE85-BB7B2655C0BC}"/>
              </a:ext>
            </a:extLst>
          </p:cNvPr>
          <p:cNvSpPr/>
          <p:nvPr/>
        </p:nvSpPr>
        <p:spPr>
          <a:xfrm>
            <a:off x="6307470" y="3262612"/>
            <a:ext cx="3960000" cy="58477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Eusebio Díaz Mejías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Técnico  Fondos Next </a:t>
            </a:r>
            <a:r>
              <a:rPr lang="es-ES" sz="1600" i="1" dirty="0" err="1">
                <a:solidFill>
                  <a:schemeClr val="tx2"/>
                </a:solidFill>
              </a:rPr>
              <a:t>Generation</a:t>
            </a:r>
            <a:endParaRPr lang="es-ES" sz="1600" i="1" dirty="0">
              <a:solidFill>
                <a:schemeClr val="tx2"/>
              </a:solidFill>
            </a:endParaRPr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id="{0D181FF4-9575-45FA-B887-EAD97C50DBD0}"/>
              </a:ext>
            </a:extLst>
          </p:cNvPr>
          <p:cNvSpPr/>
          <p:nvPr/>
        </p:nvSpPr>
        <p:spPr>
          <a:xfrm>
            <a:off x="6400073" y="1927311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Eva Rodríguez </a:t>
            </a:r>
            <a:r>
              <a:rPr lang="es-ES" sz="1600" b="1" dirty="0" err="1">
                <a:solidFill>
                  <a:schemeClr val="tx2"/>
                </a:solidFill>
              </a:rPr>
              <a:t>Adanero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Conectividad Aérea</a:t>
            </a: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C9134373-FFB3-4067-BB8B-D317B786E23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73" y="6266035"/>
            <a:ext cx="1190879" cy="280988"/>
          </a:xfrm>
          <a:prstGeom prst="rect">
            <a:avLst/>
          </a:prstGeom>
        </p:spPr>
      </p:pic>
      <p:sp>
        <p:nvSpPr>
          <p:cNvPr id="4" name="2 Rectángulo">
            <a:extLst>
              <a:ext uri="{FF2B5EF4-FFF2-40B4-BE49-F238E27FC236}">
                <a16:creationId xmlns:a16="http://schemas.microsoft.com/office/drawing/2014/main" id="{43E5F298-C07B-4252-6842-63135A1FC80D}"/>
              </a:ext>
            </a:extLst>
          </p:cNvPr>
          <p:cNvSpPr/>
          <p:nvPr/>
        </p:nvSpPr>
        <p:spPr>
          <a:xfrm>
            <a:off x="2095471" y="4173929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Eva Montesino González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Administrativa Asociados</a:t>
            </a:r>
          </a:p>
        </p:txBody>
      </p:sp>
      <p:sp>
        <p:nvSpPr>
          <p:cNvPr id="7" name="2 Rectángulo">
            <a:extLst>
              <a:ext uri="{FF2B5EF4-FFF2-40B4-BE49-F238E27FC236}">
                <a16:creationId xmlns:a16="http://schemas.microsoft.com/office/drawing/2014/main" id="{BDC8DBB0-C247-F191-21E7-25CB81560338}"/>
              </a:ext>
            </a:extLst>
          </p:cNvPr>
          <p:cNvSpPr/>
          <p:nvPr/>
        </p:nvSpPr>
        <p:spPr>
          <a:xfrm>
            <a:off x="2095471" y="3055092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María Jesús Lillo Domínguez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Técnica base Asociados</a:t>
            </a:r>
          </a:p>
        </p:txBody>
      </p:sp>
      <p:sp>
        <p:nvSpPr>
          <p:cNvPr id="10" name="2 Rectángulo">
            <a:extLst>
              <a:ext uri="{FF2B5EF4-FFF2-40B4-BE49-F238E27FC236}">
                <a16:creationId xmlns:a16="http://schemas.microsoft.com/office/drawing/2014/main" id="{20F7744D-70A6-5EA9-CC89-4B5F4E2B871C}"/>
              </a:ext>
            </a:extLst>
          </p:cNvPr>
          <p:cNvSpPr/>
          <p:nvPr/>
        </p:nvSpPr>
        <p:spPr>
          <a:xfrm>
            <a:off x="6400073" y="4203141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Heike Kessler Martín (ETT)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Técnica base Asociados </a:t>
            </a:r>
          </a:p>
        </p:txBody>
      </p:sp>
    </p:spTree>
    <p:extLst>
      <p:ext uri="{BB962C8B-B14F-4D97-AF65-F5344CB8AC3E}">
        <p14:creationId xmlns:p14="http://schemas.microsoft.com/office/powerpoint/2010/main" val="3609060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60191" y="1123951"/>
            <a:ext cx="828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260191" y="3223035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Juan Miguel Matz Falero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</a:t>
            </a:r>
            <a:r>
              <a:rPr lang="es-ES" sz="1600" dirty="0">
                <a:solidFill>
                  <a:schemeClr val="tx2"/>
                </a:solidFill>
              </a:rPr>
              <a:t> Administración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6580191" y="5342413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María del Cristo Padrón Delgado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Administrativa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6580191" y="2162273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Fátima  González Mendez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 Administración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2260191" y="4283797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Margarita García </a:t>
            </a:r>
            <a:r>
              <a:rPr lang="es-ES" sz="1600" b="1" dirty="0" err="1">
                <a:solidFill>
                  <a:schemeClr val="tx2"/>
                </a:solidFill>
              </a:rPr>
              <a:t>García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</a:t>
            </a:r>
            <a:r>
              <a:rPr lang="es-ES" sz="1600" dirty="0">
                <a:solidFill>
                  <a:schemeClr val="tx2"/>
                </a:solidFill>
              </a:rPr>
              <a:t> Servicios Jurídicos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4002435" y="1220135"/>
            <a:ext cx="4104456" cy="58477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Carmelo Ortiz García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272468" y="265778"/>
            <a:ext cx="828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Administración, Finanzas, Jurídico y Atracción de Inversiones</a:t>
            </a:r>
          </a:p>
        </p:txBody>
      </p:sp>
      <p:sp>
        <p:nvSpPr>
          <p:cNvPr id="17" name="5 Rectángulo">
            <a:extLst>
              <a:ext uri="{FF2B5EF4-FFF2-40B4-BE49-F238E27FC236}">
                <a16:creationId xmlns:a16="http://schemas.microsoft.com/office/drawing/2014/main" id="{F9F10B12-826B-4BCC-A1F5-1BE5CFE65325}"/>
              </a:ext>
            </a:extLst>
          </p:cNvPr>
          <p:cNvSpPr/>
          <p:nvPr/>
        </p:nvSpPr>
        <p:spPr>
          <a:xfrm>
            <a:off x="2260191" y="2162273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Andreas Fischer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 Promoción Económica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3" name="9 Rectángulo">
            <a:extLst>
              <a:ext uri="{FF2B5EF4-FFF2-40B4-BE49-F238E27FC236}">
                <a16:creationId xmlns:a16="http://schemas.microsoft.com/office/drawing/2014/main" id="{275331AD-EB19-4D22-8516-07ADF9B22C98}"/>
              </a:ext>
            </a:extLst>
          </p:cNvPr>
          <p:cNvSpPr/>
          <p:nvPr/>
        </p:nvSpPr>
        <p:spPr>
          <a:xfrm>
            <a:off x="6580191" y="4282367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Manuela Rabaneda Cárdenas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  <a:r>
              <a:rPr lang="es-ES" sz="1600" dirty="0">
                <a:solidFill>
                  <a:schemeClr val="tx2"/>
                </a:solidFill>
              </a:rPr>
              <a:t> Servicios Jurídicos y Administración</a:t>
            </a:r>
          </a:p>
        </p:txBody>
      </p:sp>
      <p:sp>
        <p:nvSpPr>
          <p:cNvPr id="12" name="9 Rectángulo">
            <a:extLst>
              <a:ext uri="{FF2B5EF4-FFF2-40B4-BE49-F238E27FC236}">
                <a16:creationId xmlns:a16="http://schemas.microsoft.com/office/drawing/2014/main" id="{7D1DED5F-FCC7-42CD-884D-EBE5ACE2F8D4}"/>
              </a:ext>
            </a:extLst>
          </p:cNvPr>
          <p:cNvSpPr/>
          <p:nvPr/>
        </p:nvSpPr>
        <p:spPr>
          <a:xfrm>
            <a:off x="6580191" y="3222320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Eva González Hernández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 </a:t>
            </a:r>
            <a:r>
              <a:rPr lang="es-ES" sz="1600" dirty="0">
                <a:solidFill>
                  <a:schemeClr val="tx2"/>
                </a:solidFill>
              </a:rPr>
              <a:t>Servicios Jurídicos</a:t>
            </a:r>
          </a:p>
        </p:txBody>
      </p:sp>
      <p:pic>
        <p:nvPicPr>
          <p:cNvPr id="18" name="Picture 9">
            <a:extLst>
              <a:ext uri="{FF2B5EF4-FFF2-40B4-BE49-F238E27FC236}">
                <a16:creationId xmlns:a16="http://schemas.microsoft.com/office/drawing/2014/main" id="{46ED6721-CBDB-43CD-AF6B-27C911827E5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5119" y="6430159"/>
            <a:ext cx="1190879" cy="280988"/>
          </a:xfrm>
          <a:prstGeom prst="rect">
            <a:avLst/>
          </a:prstGeom>
        </p:spPr>
      </p:pic>
      <p:sp>
        <p:nvSpPr>
          <p:cNvPr id="15" name="9 Rectángulo">
            <a:extLst>
              <a:ext uri="{FF2B5EF4-FFF2-40B4-BE49-F238E27FC236}">
                <a16:creationId xmlns:a16="http://schemas.microsoft.com/office/drawing/2014/main" id="{D4913175-FF1E-B4EA-F9FA-40F0463E77A5}"/>
              </a:ext>
            </a:extLst>
          </p:cNvPr>
          <p:cNvSpPr/>
          <p:nvPr/>
        </p:nvSpPr>
        <p:spPr>
          <a:xfrm>
            <a:off x="2260191" y="5344560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Victoria Feidl García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base</a:t>
            </a:r>
            <a:r>
              <a:rPr lang="es-ES" sz="1600" dirty="0">
                <a:solidFill>
                  <a:schemeClr val="tx2"/>
                </a:solidFill>
              </a:rPr>
              <a:t> Servicios Jurídicos</a:t>
            </a:r>
          </a:p>
        </p:txBody>
      </p:sp>
    </p:spTree>
    <p:extLst>
      <p:ext uri="{BB962C8B-B14F-4D97-AF65-F5344CB8AC3E}">
        <p14:creationId xmlns:p14="http://schemas.microsoft.com/office/powerpoint/2010/main" val="421210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76025" y="1133538"/>
            <a:ext cx="828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296025" y="3437587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Andreja Vilotijevic Novakovic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  <a:endParaRPr lang="es-ES" sz="1600" b="1" dirty="0">
              <a:solidFill>
                <a:schemeClr val="tx2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976025" y="3429000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Sara Pombar García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976025" y="4583066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Sonsoles </a:t>
            </a:r>
            <a:r>
              <a:rPr lang="es-ES" sz="1600" b="1" dirty="0" err="1">
                <a:solidFill>
                  <a:schemeClr val="tx2"/>
                </a:solidFill>
              </a:rPr>
              <a:t>Ravina</a:t>
            </a:r>
            <a:r>
              <a:rPr lang="es-ES" sz="1600" b="1" dirty="0">
                <a:solidFill>
                  <a:schemeClr val="tx2"/>
                </a:solidFill>
              </a:rPr>
              <a:t> García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839115" y="2067007"/>
            <a:ext cx="57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Juan Carlos Álvarez Arrocha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Adjunto la Dirección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6296025" y="4583066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Victoria de la Rosa Hernández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  <a:endParaRPr lang="es-ES" sz="1600" b="1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1783575" y="1201150"/>
            <a:ext cx="8172000" cy="58477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Aida Cedrés Díaz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Directora</a:t>
            </a:r>
            <a:endParaRPr lang="es-ES" sz="1600" b="1" dirty="0">
              <a:solidFill>
                <a:schemeClr val="tx2"/>
              </a:solidFill>
            </a:endParaRP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1979340" y="200068"/>
            <a:ext cx="828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Producto Turístico y Sostenibilidad</a:t>
            </a:r>
          </a:p>
        </p:txBody>
      </p:sp>
      <p:pic>
        <p:nvPicPr>
          <p:cNvPr id="11" name="Picture 9">
            <a:extLst>
              <a:ext uri="{FF2B5EF4-FFF2-40B4-BE49-F238E27FC236}">
                <a16:creationId xmlns:a16="http://schemas.microsoft.com/office/drawing/2014/main" id="{DC45A941-504F-4DFD-B237-CD65B5C5AFB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9826" y="6359821"/>
            <a:ext cx="1190879" cy="28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24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18169" y="1328954"/>
            <a:ext cx="828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18168" y="2473149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Alejandro García Cabrera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</a:t>
            </a:r>
          </a:p>
          <a:p>
            <a:pPr algn="ctr"/>
            <a:endParaRPr lang="es-ES" sz="1600" b="1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38169" y="2452236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Marjorie Pérez García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4043772" y="1394587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Silvia Canales Tafur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Directora</a:t>
            </a:r>
            <a:endParaRPr lang="es-ES" sz="1600" b="1" dirty="0">
              <a:solidFill>
                <a:schemeClr val="tx2"/>
              </a:solidFill>
            </a:endParaRP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095472" y="188640"/>
            <a:ext cx="828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Investigación Turística</a:t>
            </a:r>
          </a:p>
        </p:txBody>
      </p:sp>
      <p:pic>
        <p:nvPicPr>
          <p:cNvPr id="7" name="Picture 9">
            <a:extLst>
              <a:ext uri="{FF2B5EF4-FFF2-40B4-BE49-F238E27FC236}">
                <a16:creationId xmlns:a16="http://schemas.microsoft.com/office/drawing/2014/main" id="{C2FD5E94-4D22-4C17-A0CD-EBC8A30A96B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165" y="6367636"/>
            <a:ext cx="1190879" cy="280988"/>
          </a:xfrm>
          <a:prstGeom prst="rect">
            <a:avLst/>
          </a:prstGeom>
        </p:spPr>
      </p:pic>
      <p:sp>
        <p:nvSpPr>
          <p:cNvPr id="3" name="5 Rectángulo">
            <a:extLst>
              <a:ext uri="{FF2B5EF4-FFF2-40B4-BE49-F238E27FC236}">
                <a16:creationId xmlns:a16="http://schemas.microsoft.com/office/drawing/2014/main" id="{ADF49292-C5EF-1819-B9FC-B3F9361976D5}"/>
              </a:ext>
            </a:extLst>
          </p:cNvPr>
          <p:cNvSpPr/>
          <p:nvPr/>
        </p:nvSpPr>
        <p:spPr>
          <a:xfrm>
            <a:off x="2095472" y="3725053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Carlos </a:t>
            </a:r>
            <a:r>
              <a:rPr lang="es-ES" sz="1600" b="1" dirty="0" err="1">
                <a:solidFill>
                  <a:schemeClr val="tx2"/>
                </a:solidFill>
              </a:rPr>
              <a:t>Franchy</a:t>
            </a:r>
            <a:r>
              <a:rPr lang="es-ES" sz="1600" b="1" dirty="0">
                <a:solidFill>
                  <a:schemeClr val="tx2"/>
                </a:solidFill>
              </a:rPr>
              <a:t> Curbelo (ETT)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 base</a:t>
            </a:r>
          </a:p>
          <a:p>
            <a:pPr algn="ctr"/>
            <a:endParaRPr lang="es-ES" sz="1600" b="1" dirty="0">
              <a:solidFill>
                <a:schemeClr val="tx2"/>
              </a:solidFill>
            </a:endParaRPr>
          </a:p>
        </p:txBody>
      </p:sp>
      <p:sp>
        <p:nvSpPr>
          <p:cNvPr id="4" name="5 Rectángulo">
            <a:extLst>
              <a:ext uri="{FF2B5EF4-FFF2-40B4-BE49-F238E27FC236}">
                <a16:creationId xmlns:a16="http://schemas.microsoft.com/office/drawing/2014/main" id="{13D37160-D797-FA41-E66D-A0C5BBE6BC69}"/>
              </a:ext>
            </a:extLst>
          </p:cNvPr>
          <p:cNvSpPr/>
          <p:nvPr/>
        </p:nvSpPr>
        <p:spPr>
          <a:xfrm>
            <a:off x="6438169" y="3691717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Eduardo Jordán Cruz (ETT)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 base</a:t>
            </a:r>
          </a:p>
          <a:p>
            <a:pPr algn="ctr"/>
            <a:endParaRPr lang="es-ES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876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56000" y="1328953"/>
            <a:ext cx="828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956000" y="3626560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Ana Vega Álvarez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 </a:t>
            </a:r>
            <a:r>
              <a:rPr lang="es-ES" sz="1600" i="1" dirty="0" err="1">
                <a:solidFill>
                  <a:schemeClr val="tx2"/>
                </a:solidFill>
              </a:rPr>
              <a:t>Infoten</a:t>
            </a:r>
            <a:r>
              <a:rPr lang="es-ES" sz="1600" i="1" dirty="0">
                <a:solidFill>
                  <a:schemeClr val="tx2"/>
                </a:solidFill>
              </a:rPr>
              <a:t> y RRHH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956000" y="2485490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Concha Díaz Ferrer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marca Tenerife Film Commission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292084" y="3626560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 Marina Domínguez Cabrera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Administrativa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4043772" y="1396566"/>
            <a:ext cx="41044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Ricardo Martínez Cedrés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</a:t>
            </a:r>
            <a:endParaRPr lang="es-ES" sz="1600" b="1" dirty="0">
              <a:solidFill>
                <a:schemeClr val="tx2"/>
              </a:solidFill>
            </a:endParaRP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1956000" y="187883"/>
            <a:ext cx="828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800" b="1" dirty="0">
                <a:solidFill>
                  <a:schemeClr val="tx2"/>
                </a:solidFill>
              </a:rPr>
              <a:t>Espacio Turístico, RRHH y Tenerife Film Commission 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A584E69B-A6E7-4F4C-BEBE-C45A7C4E622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750" y="6383267"/>
            <a:ext cx="1190879" cy="280988"/>
          </a:xfrm>
          <a:prstGeom prst="rect">
            <a:avLst/>
          </a:prstGeom>
        </p:spPr>
      </p:pic>
      <p:sp>
        <p:nvSpPr>
          <p:cNvPr id="4" name="5 Rectángulo">
            <a:extLst>
              <a:ext uri="{FF2B5EF4-FFF2-40B4-BE49-F238E27FC236}">
                <a16:creationId xmlns:a16="http://schemas.microsoft.com/office/drawing/2014/main" id="{E3D41B22-95C4-5F26-A13D-41F9CD6F1853}"/>
              </a:ext>
            </a:extLst>
          </p:cNvPr>
          <p:cNvSpPr/>
          <p:nvPr/>
        </p:nvSpPr>
        <p:spPr>
          <a:xfrm>
            <a:off x="6292084" y="2485490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Ana Lima (ETT)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 base marca Tenerife Film Commission</a:t>
            </a:r>
          </a:p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083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95472" y="1014857"/>
            <a:ext cx="8280000" cy="9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086192" y="3261478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Nieves Perdomo Perera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  <a:endParaRPr lang="es-ES" b="1" dirty="0">
              <a:solidFill>
                <a:schemeClr val="tx2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415471" y="4396530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Elena </a:t>
            </a:r>
            <a:r>
              <a:rPr lang="es-ES" sz="1600" b="1" dirty="0" err="1">
                <a:solidFill>
                  <a:schemeClr val="tx2"/>
                </a:solidFill>
              </a:rPr>
              <a:t>Mastora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 Tenerife </a:t>
            </a:r>
            <a:r>
              <a:rPr lang="es-ES" sz="1600" i="1" dirty="0" err="1">
                <a:solidFill>
                  <a:schemeClr val="tx2"/>
                </a:solidFill>
              </a:rPr>
              <a:t>Select</a:t>
            </a:r>
            <a:r>
              <a:rPr lang="es-ES" sz="1600" i="1" dirty="0">
                <a:solidFill>
                  <a:schemeClr val="tx2"/>
                </a:solidFill>
              </a:rPr>
              <a:t> y 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Tenerife </a:t>
            </a:r>
            <a:r>
              <a:rPr lang="es-ES" sz="1600" i="1" dirty="0" err="1">
                <a:solidFill>
                  <a:schemeClr val="tx2"/>
                </a:solidFill>
              </a:rPr>
              <a:t>Health</a:t>
            </a:r>
            <a:r>
              <a:rPr lang="es-ES" sz="1600" i="1" dirty="0">
                <a:solidFill>
                  <a:schemeClr val="tx2"/>
                </a:solidFill>
              </a:rPr>
              <a:t> Destination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095472" y="4349030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Nuria  de Lorenzo Gutierrez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0B0F17C3-A2B7-4B11-BF8F-CD973103899A}"/>
              </a:ext>
            </a:extLst>
          </p:cNvPr>
          <p:cNvSpPr/>
          <p:nvPr/>
        </p:nvSpPr>
        <p:spPr>
          <a:xfrm>
            <a:off x="2095472" y="1026084"/>
            <a:ext cx="8279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Pia Louw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Mercados y Marcas</a:t>
            </a:r>
          </a:p>
        </p:txBody>
      </p:sp>
      <p:sp>
        <p:nvSpPr>
          <p:cNvPr id="14" name="1 Rectángulo">
            <a:extLst>
              <a:ext uri="{FF2B5EF4-FFF2-40B4-BE49-F238E27FC236}">
                <a16:creationId xmlns:a16="http://schemas.microsoft.com/office/drawing/2014/main" id="{00A4ED85-53AA-4493-B2DF-8E0FF3F9D1A0}"/>
              </a:ext>
            </a:extLst>
          </p:cNvPr>
          <p:cNvSpPr/>
          <p:nvPr/>
        </p:nvSpPr>
        <p:spPr>
          <a:xfrm>
            <a:off x="2095472" y="188640"/>
            <a:ext cx="828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Promoción Turística</a:t>
            </a:r>
          </a:p>
        </p:txBody>
      </p:sp>
      <p:sp>
        <p:nvSpPr>
          <p:cNvPr id="15" name="7 Rectángulo">
            <a:extLst>
              <a:ext uri="{FF2B5EF4-FFF2-40B4-BE49-F238E27FC236}">
                <a16:creationId xmlns:a16="http://schemas.microsoft.com/office/drawing/2014/main" id="{E2AC74C7-850D-4E83-9BD1-E13FF61FF86E}"/>
              </a:ext>
            </a:extLst>
          </p:cNvPr>
          <p:cNvSpPr/>
          <p:nvPr/>
        </p:nvSpPr>
        <p:spPr>
          <a:xfrm>
            <a:off x="6415471" y="3265406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Raquel Ceca Hernández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 </a:t>
            </a:r>
            <a:r>
              <a:rPr lang="es-ES" sz="1400" i="1" dirty="0">
                <a:solidFill>
                  <a:schemeClr val="tx2"/>
                </a:solidFill>
              </a:rPr>
              <a:t>Tenerife NO LIMITS</a:t>
            </a:r>
          </a:p>
        </p:txBody>
      </p:sp>
      <p:sp>
        <p:nvSpPr>
          <p:cNvPr id="13" name="8 Rectángulo">
            <a:extLst>
              <a:ext uri="{FF2B5EF4-FFF2-40B4-BE49-F238E27FC236}">
                <a16:creationId xmlns:a16="http://schemas.microsoft.com/office/drawing/2014/main" id="{91C4B213-7DBB-4903-A897-1A1056623FF3}"/>
              </a:ext>
            </a:extLst>
          </p:cNvPr>
          <p:cNvSpPr/>
          <p:nvPr/>
        </p:nvSpPr>
        <p:spPr>
          <a:xfrm>
            <a:off x="3216000" y="2100204"/>
            <a:ext cx="57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b="1" dirty="0">
                <a:solidFill>
                  <a:schemeClr val="tx2"/>
                </a:solidFill>
              </a:rPr>
              <a:t>Barbara </a:t>
            </a:r>
            <a:r>
              <a:rPr lang="es-ES" sz="1600" b="1" dirty="0" err="1">
                <a:solidFill>
                  <a:schemeClr val="tx2"/>
                </a:solidFill>
              </a:rPr>
              <a:t>Bamberger</a:t>
            </a:r>
            <a:endParaRPr lang="es-ES" sz="1600" b="1" dirty="0">
              <a:solidFill>
                <a:schemeClr val="tx2"/>
              </a:solidFill>
            </a:endParaRP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Adjunta la Dirección 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Coordinadora de mercado DACH y centro Europa</a:t>
            </a:r>
          </a:p>
          <a:p>
            <a:pPr algn="ctr"/>
            <a:endParaRPr lang="es-ES" sz="1600" i="1" dirty="0">
              <a:solidFill>
                <a:schemeClr val="tx2"/>
              </a:solidFill>
            </a:endParaRPr>
          </a:p>
        </p:txBody>
      </p:sp>
      <p:pic>
        <p:nvPicPr>
          <p:cNvPr id="11" name="Picture 9">
            <a:extLst>
              <a:ext uri="{FF2B5EF4-FFF2-40B4-BE49-F238E27FC236}">
                <a16:creationId xmlns:a16="http://schemas.microsoft.com/office/drawing/2014/main" id="{D34B4232-C0E6-43BF-A78F-BCC564269BC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0750" y="6320743"/>
            <a:ext cx="1190879" cy="28098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A76A4DF-A336-4870-A68E-01D017731FF1}"/>
              </a:ext>
            </a:extLst>
          </p:cNvPr>
          <p:cNvSpPr txBox="1"/>
          <p:nvPr/>
        </p:nvSpPr>
        <p:spPr>
          <a:xfrm>
            <a:off x="11008429" y="6089911"/>
            <a:ext cx="6832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dirty="0"/>
              <a:t>ACT. 21.12</a:t>
            </a:r>
          </a:p>
        </p:txBody>
      </p:sp>
      <p:sp>
        <p:nvSpPr>
          <p:cNvPr id="7" name="9 Rectángulo">
            <a:extLst>
              <a:ext uri="{FF2B5EF4-FFF2-40B4-BE49-F238E27FC236}">
                <a16:creationId xmlns:a16="http://schemas.microsoft.com/office/drawing/2014/main" id="{25F5E77B-3208-9254-7A9C-FD4861EE5D13}"/>
              </a:ext>
            </a:extLst>
          </p:cNvPr>
          <p:cNvSpPr/>
          <p:nvPr/>
        </p:nvSpPr>
        <p:spPr>
          <a:xfrm>
            <a:off x="4072411" y="5527654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Laura Marichal Báez</a:t>
            </a:r>
          </a:p>
          <a:p>
            <a:pPr algn="ctr"/>
            <a:r>
              <a:rPr lang="es-ES" sz="1600" dirty="0">
                <a:solidFill>
                  <a:schemeClr val="tx2"/>
                </a:solidFill>
              </a:rPr>
              <a:t>Técnica base</a:t>
            </a:r>
          </a:p>
        </p:txBody>
      </p:sp>
    </p:spTree>
    <p:extLst>
      <p:ext uri="{BB962C8B-B14F-4D97-AF65-F5344CB8AC3E}">
        <p14:creationId xmlns:p14="http://schemas.microsoft.com/office/powerpoint/2010/main" val="3293999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956000" y="162468"/>
            <a:ext cx="8280000" cy="72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chemeClr val="tx2"/>
                </a:solidFill>
              </a:rPr>
              <a:t>Innovación, IT y TCB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956000" y="1290763"/>
            <a:ext cx="8280000" cy="584775"/>
          </a:xfrm>
          <a:prstGeom prst="rect">
            <a:avLst/>
          </a:prstGeom>
          <a:noFill/>
          <a:ln w="9525">
            <a:solidFill>
              <a:schemeClr val="tx2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Terry Mederos Ramírez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Director</a:t>
            </a:r>
            <a:endParaRPr lang="es-ES" sz="1600" b="1" dirty="0">
              <a:solidFill>
                <a:schemeClr val="tx2"/>
              </a:solidFill>
            </a:endParaRPr>
          </a:p>
        </p:txBody>
      </p:sp>
      <p:sp>
        <p:nvSpPr>
          <p:cNvPr id="5" name="7 Rectángulo">
            <a:extLst>
              <a:ext uri="{FF2B5EF4-FFF2-40B4-BE49-F238E27FC236}">
                <a16:creationId xmlns:a16="http://schemas.microsoft.com/office/drawing/2014/main" id="{E075DC1C-C7C4-49A7-836D-4267A84F05F6}"/>
              </a:ext>
            </a:extLst>
          </p:cNvPr>
          <p:cNvSpPr/>
          <p:nvPr/>
        </p:nvSpPr>
        <p:spPr>
          <a:xfrm>
            <a:off x="1956000" y="2423859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Diego Fernández Rodríguez 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Técnico Innovación, IT y TCB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6" name="7 Rectángulo">
            <a:extLst>
              <a:ext uri="{FF2B5EF4-FFF2-40B4-BE49-F238E27FC236}">
                <a16:creationId xmlns:a16="http://schemas.microsoft.com/office/drawing/2014/main" id="{1521426A-6AAF-45DA-985A-BED2F48FE57D}"/>
              </a:ext>
            </a:extLst>
          </p:cNvPr>
          <p:cNvSpPr/>
          <p:nvPr/>
        </p:nvSpPr>
        <p:spPr>
          <a:xfrm>
            <a:off x="1956000" y="3595486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Amanda de Armas Jiménez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Innovación, IT y TCB</a:t>
            </a:r>
            <a:endParaRPr lang="es-ES" sz="1600" dirty="0">
              <a:solidFill>
                <a:schemeClr val="tx2"/>
              </a:solidFill>
            </a:endParaRPr>
          </a:p>
        </p:txBody>
      </p:sp>
      <p:sp>
        <p:nvSpPr>
          <p:cNvPr id="7" name="7 Rectángulo">
            <a:extLst>
              <a:ext uri="{FF2B5EF4-FFF2-40B4-BE49-F238E27FC236}">
                <a16:creationId xmlns:a16="http://schemas.microsoft.com/office/drawing/2014/main" id="{0D4D008B-E8E7-4FCF-AB38-9CEE6C3D702C}"/>
              </a:ext>
            </a:extLst>
          </p:cNvPr>
          <p:cNvSpPr/>
          <p:nvPr/>
        </p:nvSpPr>
        <p:spPr>
          <a:xfrm>
            <a:off x="1956000" y="4767113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Arantxa Martín Medina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Técnica adscrita Innovación, IT y TCB</a:t>
            </a:r>
            <a:endParaRPr lang="es-ES" sz="1600" dirty="0">
              <a:solidFill>
                <a:schemeClr val="tx2"/>
              </a:solidFill>
            </a:endParaRP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19315DAD-4686-4A3E-9111-E5E675B568A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642" y="6352004"/>
            <a:ext cx="1190879" cy="280988"/>
          </a:xfrm>
          <a:prstGeom prst="rect">
            <a:avLst/>
          </a:prstGeom>
        </p:spPr>
      </p:pic>
      <p:sp>
        <p:nvSpPr>
          <p:cNvPr id="9" name="11 Rectángulo">
            <a:extLst>
              <a:ext uri="{FF2B5EF4-FFF2-40B4-BE49-F238E27FC236}">
                <a16:creationId xmlns:a16="http://schemas.microsoft.com/office/drawing/2014/main" id="{3B510669-0936-457A-93EC-323BCABD0944}"/>
              </a:ext>
            </a:extLst>
          </p:cNvPr>
          <p:cNvSpPr/>
          <p:nvPr/>
        </p:nvSpPr>
        <p:spPr>
          <a:xfrm>
            <a:off x="6276002" y="3603294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i="1" dirty="0">
              <a:solidFill>
                <a:schemeClr val="tx2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596BD51-F792-448E-8AE7-AA92B703E2AC}"/>
              </a:ext>
            </a:extLst>
          </p:cNvPr>
          <p:cNvSpPr txBox="1"/>
          <p:nvPr/>
        </p:nvSpPr>
        <p:spPr>
          <a:xfrm>
            <a:off x="6216825" y="3796907"/>
            <a:ext cx="39599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Marcos Díaz González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 Técnico Sistemas Informáticos </a:t>
            </a:r>
          </a:p>
        </p:txBody>
      </p:sp>
      <p:sp>
        <p:nvSpPr>
          <p:cNvPr id="11" name="2 Rectángulo">
            <a:extLst>
              <a:ext uri="{FF2B5EF4-FFF2-40B4-BE49-F238E27FC236}">
                <a16:creationId xmlns:a16="http://schemas.microsoft.com/office/drawing/2014/main" id="{82ECCC65-3F62-454B-9AA2-2A53B89CD5F2}"/>
              </a:ext>
            </a:extLst>
          </p:cNvPr>
          <p:cNvSpPr/>
          <p:nvPr/>
        </p:nvSpPr>
        <p:spPr>
          <a:xfrm>
            <a:off x="6276002" y="2456550"/>
            <a:ext cx="3960000" cy="9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Iván Siliuto Beltrán</a:t>
            </a:r>
          </a:p>
          <a:p>
            <a:pPr algn="ctr"/>
            <a:r>
              <a:rPr lang="es-ES" sz="1600" i="1" dirty="0">
                <a:solidFill>
                  <a:schemeClr val="tx2"/>
                </a:solidFill>
              </a:rPr>
              <a:t>Técnico de desarrollos informáticos</a:t>
            </a:r>
          </a:p>
        </p:txBody>
      </p:sp>
    </p:spTree>
    <p:extLst>
      <p:ext uri="{BB962C8B-B14F-4D97-AF65-F5344CB8AC3E}">
        <p14:creationId xmlns:p14="http://schemas.microsoft.com/office/powerpoint/2010/main" val="2949732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0d1bc6d-f048-4684-a59c-1a2d756c80be" xsi:nil="true"/>
    <lcf76f155ced4ddcb4097134ff3c332f xmlns="cb4efc23-cbea-429c-95ad-f6648303632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671DA0BFC7C648ABECC1FF189449F0" ma:contentTypeVersion="18" ma:contentTypeDescription="Crear nuevo documento." ma:contentTypeScope="" ma:versionID="e4652e3513c6bb092bdc62c80b15166b">
  <xsd:schema xmlns:xsd="http://www.w3.org/2001/XMLSchema" xmlns:xs="http://www.w3.org/2001/XMLSchema" xmlns:p="http://schemas.microsoft.com/office/2006/metadata/properties" xmlns:ns2="cb4efc23-cbea-429c-95ad-f66483036327" xmlns:ns3="d0d1bc6d-f048-4684-a59c-1a2d756c80be" targetNamespace="http://schemas.microsoft.com/office/2006/metadata/properties" ma:root="true" ma:fieldsID="aa7ee13b57518ba10cfce9441e3a6a3d" ns2:_="" ns3:_="">
    <xsd:import namespace="cb4efc23-cbea-429c-95ad-f66483036327"/>
    <xsd:import namespace="d0d1bc6d-f048-4684-a59c-1a2d756c80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4efc23-cbea-429c-95ad-f664830363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f3325280-2aef-4f39-8940-b77a215173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d1bc6d-f048-4684-a59c-1a2d756c80b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6355db5-dc56-4116-9f07-999c893e2cf8}" ma:internalName="TaxCatchAll" ma:showField="CatchAllData" ma:web="d0d1bc6d-f048-4684-a59c-1a2d756c80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54ECD7-1D34-49FB-BD70-4BFD94ECF4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AF457D-700B-4075-B2F9-7B1AA160E43A}">
  <ds:schemaRefs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purl.org/dc/elements/1.1/"/>
    <ds:schemaRef ds:uri="0f2d3a78-3b2f-46a8-9bb4-3313d07095ff"/>
    <ds:schemaRef ds:uri="7a030247-bcf2-4dab-b291-840fc3fe1848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d0d1bc6d-f048-4684-a59c-1a2d756c80be"/>
    <ds:schemaRef ds:uri="cb4efc23-cbea-429c-95ad-f66483036327"/>
  </ds:schemaRefs>
</ds:datastoreItem>
</file>

<file path=customXml/itemProps3.xml><?xml version="1.0" encoding="utf-8"?>
<ds:datastoreItem xmlns:ds="http://schemas.openxmlformats.org/officeDocument/2006/customXml" ds:itemID="{BD5B743C-2BB8-4EFE-8448-E8D83435D0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4efc23-cbea-429c-95ad-f66483036327"/>
    <ds:schemaRef ds:uri="d0d1bc6d-f048-4684-a59c-1a2d756c80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4281</TotalTime>
  <Words>482</Words>
  <Application>Microsoft Office PowerPoint</Application>
  <PresentationFormat>Panorámica</PresentationFormat>
  <Paragraphs>158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Ricardo Martinez Cedres</dc:creator>
  <cp:lastModifiedBy>Manuela Rabaneda Cárdenas</cp:lastModifiedBy>
  <cp:revision>6</cp:revision>
  <cp:lastPrinted>2020-01-20T08:56:54Z</cp:lastPrinted>
  <dcterms:created xsi:type="dcterms:W3CDTF">2019-07-31T11:06:42Z</dcterms:created>
  <dcterms:modified xsi:type="dcterms:W3CDTF">2024-03-06T11:30:08Z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0x01010075268D69137001458ADB82E5C0DC1332</vt:lpwstr>
  </property>
  <property fmtid="{D5CDD505-2E9C-101B-9397-08002B2CF9AE}" pid="3" name="MediaServiceImageTags">
    <vt:lpwstr/>
  </property>
</Properties>
</file>