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5" r:id="rId5"/>
    <p:sldId id="270" r:id="rId6"/>
    <p:sldId id="286" r:id="rId7"/>
    <p:sldId id="289" r:id="rId8"/>
    <p:sldId id="288" r:id="rId9"/>
    <p:sldId id="290" r:id="rId10"/>
    <p:sldId id="291" r:id="rId11"/>
    <p:sldId id="421" r:id="rId12"/>
    <p:sldId id="284" r:id="rId13"/>
    <p:sldId id="293" r:id="rId1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Vega Álvarez" userId="cb6108d0-2c88-4e9d-bcf5-512c4d093cfe" providerId="ADAL" clId="{F43372F1-E8A2-4E77-81AD-AD361BFD5033}"/>
    <pc:docChg chg="custSel modSld">
      <pc:chgData name="Ana Vega Álvarez" userId="cb6108d0-2c88-4e9d-bcf5-512c4d093cfe" providerId="ADAL" clId="{F43372F1-E8A2-4E77-81AD-AD361BFD5033}" dt="2023-10-03T07:17:21.653" v="858" actId="20577"/>
      <pc:docMkLst>
        <pc:docMk/>
      </pc:docMkLst>
      <pc:sldChg chg="modSp mod">
        <pc:chgData name="Ana Vega Álvarez" userId="cb6108d0-2c88-4e9d-bcf5-512c4d093cfe" providerId="ADAL" clId="{F43372F1-E8A2-4E77-81AD-AD361BFD5033}" dt="2023-10-03T07:13:21.369" v="797" actId="108"/>
        <pc:sldMkLst>
          <pc:docMk/>
          <pc:sldMk cId="0" sldId="270"/>
        </pc:sldMkLst>
        <pc:spChg chg="mod">
          <ac:chgData name="Ana Vega Álvarez" userId="cb6108d0-2c88-4e9d-bcf5-512c4d093cfe" providerId="ADAL" clId="{F43372F1-E8A2-4E77-81AD-AD361BFD5033}" dt="2023-10-03T07:13:21.369" v="797" actId="108"/>
          <ac:spMkLst>
            <pc:docMk/>
            <pc:sldMk cId="0" sldId="270"/>
            <ac:spMk id="2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44:29.381" v="544" actId="20577"/>
          <ac:spMkLst>
            <pc:docMk/>
            <pc:sldMk cId="0" sldId="270"/>
            <ac:spMk id="6" creationId="{00000000-0000-0000-0000-000000000000}"/>
          </ac:spMkLst>
        </pc:spChg>
      </pc:sldChg>
      <pc:sldChg chg="modSp mod">
        <pc:chgData name="Ana Vega Álvarez" userId="cb6108d0-2c88-4e9d-bcf5-512c4d093cfe" providerId="ADAL" clId="{F43372F1-E8A2-4E77-81AD-AD361BFD5033}" dt="2023-09-06T16:00:08.288" v="695" actId="20577"/>
        <pc:sldMkLst>
          <pc:docMk/>
          <pc:sldMk cId="3530437242" sldId="275"/>
        </pc:sldMkLst>
        <pc:spChg chg="mod">
          <ac:chgData name="Ana Vega Álvarez" userId="cb6108d0-2c88-4e9d-bcf5-512c4d093cfe" providerId="ADAL" clId="{F43372F1-E8A2-4E77-81AD-AD361BFD5033}" dt="2023-09-06T16:00:08.288" v="695" actId="20577"/>
          <ac:spMkLst>
            <pc:docMk/>
            <pc:sldMk cId="3530437242" sldId="275"/>
            <ac:spMk id="7" creationId="{00000000-0000-0000-0000-000000000000}"/>
          </ac:spMkLst>
        </pc:spChg>
      </pc:sldChg>
      <pc:sldChg chg="modSp mod">
        <pc:chgData name="Ana Vega Álvarez" userId="cb6108d0-2c88-4e9d-bcf5-512c4d093cfe" providerId="ADAL" clId="{F43372F1-E8A2-4E77-81AD-AD361BFD5033}" dt="2023-04-25T12:37:57.007" v="460" actId="20577"/>
        <pc:sldMkLst>
          <pc:docMk/>
          <pc:sldMk cId="2949732063" sldId="284"/>
        </pc:sldMkLst>
        <pc:spChg chg="mod">
          <ac:chgData name="Ana Vega Álvarez" userId="cb6108d0-2c88-4e9d-bcf5-512c4d093cfe" providerId="ADAL" clId="{F43372F1-E8A2-4E77-81AD-AD361BFD5033}" dt="2023-04-25T12:37:49.902" v="453" actId="20577"/>
          <ac:spMkLst>
            <pc:docMk/>
            <pc:sldMk cId="2949732063" sldId="284"/>
            <ac:spMk id="6" creationId="{1521426A-6AAF-45DA-985A-BED2F48FE57D}"/>
          </ac:spMkLst>
        </pc:spChg>
        <pc:spChg chg="mod">
          <ac:chgData name="Ana Vega Álvarez" userId="cb6108d0-2c88-4e9d-bcf5-512c4d093cfe" providerId="ADAL" clId="{F43372F1-E8A2-4E77-81AD-AD361BFD5033}" dt="2023-04-25T12:37:43.689" v="443"/>
          <ac:spMkLst>
            <pc:docMk/>
            <pc:sldMk cId="2949732063" sldId="284"/>
            <ac:spMk id="7" creationId="{0D4D008B-E8E7-4FCF-AB38-9CEE6C3D702C}"/>
          </ac:spMkLst>
        </pc:spChg>
        <pc:spChg chg="mod">
          <ac:chgData name="Ana Vega Álvarez" userId="cb6108d0-2c88-4e9d-bcf5-512c4d093cfe" providerId="ADAL" clId="{F43372F1-E8A2-4E77-81AD-AD361BFD5033}" dt="2023-04-25T12:37:57.007" v="460" actId="20577"/>
          <ac:spMkLst>
            <pc:docMk/>
            <pc:sldMk cId="2949732063" sldId="284"/>
            <ac:spMk id="11" creationId="{82ECCC65-3F62-454B-9AA2-2A53B89CD5F2}"/>
          </ac:spMkLst>
        </pc:spChg>
      </pc:sldChg>
      <pc:sldChg chg="modSp mod">
        <pc:chgData name="Ana Vega Álvarez" userId="cb6108d0-2c88-4e9d-bcf5-512c4d093cfe" providerId="ADAL" clId="{F43372F1-E8A2-4E77-81AD-AD361BFD5033}" dt="2023-10-03T07:13:30.912" v="798" actId="108"/>
        <pc:sldMkLst>
          <pc:docMk/>
          <pc:sldMk cId="3609060490" sldId="286"/>
        </pc:sldMkLst>
        <pc:spChg chg="mod">
          <ac:chgData name="Ana Vega Álvarez" userId="cb6108d0-2c88-4e9d-bcf5-512c4d093cfe" providerId="ADAL" clId="{F43372F1-E8A2-4E77-81AD-AD361BFD5033}" dt="2023-10-03T07:13:30.912" v="798" actId="108"/>
          <ac:spMkLst>
            <pc:docMk/>
            <pc:sldMk cId="3609060490" sldId="286"/>
            <ac:spMk id="2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1:48:27.995" v="226" actId="20577"/>
          <ac:spMkLst>
            <pc:docMk/>
            <pc:sldMk cId="3609060490" sldId="286"/>
            <ac:spMk id="5" creationId="{2489FE83-6E1B-4418-B5C8-5BAFAAA7C727}"/>
          </ac:spMkLst>
        </pc:spChg>
        <pc:spChg chg="mod">
          <ac:chgData name="Ana Vega Álvarez" userId="cb6108d0-2c88-4e9d-bcf5-512c4d093cfe" providerId="ADAL" clId="{F43372F1-E8A2-4E77-81AD-AD361BFD5033}" dt="2023-04-25T11:48:30.258" v="227" actId="20577"/>
          <ac:spMkLst>
            <pc:docMk/>
            <pc:sldMk cId="3609060490" sldId="286"/>
            <ac:spMk id="7" creationId="{BDC8DBB0-C247-F191-21E7-25CB81560338}"/>
          </ac:spMkLst>
        </pc:spChg>
        <pc:spChg chg="mod">
          <ac:chgData name="Ana Vega Álvarez" userId="cb6108d0-2c88-4e9d-bcf5-512c4d093cfe" providerId="ADAL" clId="{F43372F1-E8A2-4E77-81AD-AD361BFD5033}" dt="2023-04-25T11:48:34.073" v="228" actId="20577"/>
          <ac:spMkLst>
            <pc:docMk/>
            <pc:sldMk cId="3609060490" sldId="286"/>
            <ac:spMk id="8" creationId="{0D181FF4-9575-45FA-B887-EAD97C50DBD0}"/>
          </ac:spMkLst>
        </pc:spChg>
      </pc:sldChg>
      <pc:sldChg chg="modSp mod">
        <pc:chgData name="Ana Vega Álvarez" userId="cb6108d0-2c88-4e9d-bcf5-512c4d093cfe" providerId="ADAL" clId="{F43372F1-E8A2-4E77-81AD-AD361BFD5033}" dt="2023-04-25T12:44:43.009" v="561" actId="20577"/>
        <pc:sldMkLst>
          <pc:docMk/>
          <pc:sldMk cId="2244240071" sldId="288"/>
        </pc:sldMkLst>
        <pc:spChg chg="mod">
          <ac:chgData name="Ana Vega Álvarez" userId="cb6108d0-2c88-4e9d-bcf5-512c4d093cfe" providerId="ADAL" clId="{F43372F1-E8A2-4E77-81AD-AD361BFD5033}" dt="2023-04-25T12:35:04.498" v="306"/>
          <ac:spMkLst>
            <pc:docMk/>
            <pc:sldMk cId="2244240071" sldId="288"/>
            <ac:spMk id="3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5:12.604" v="326" actId="20577"/>
          <ac:spMkLst>
            <pc:docMk/>
            <pc:sldMk cId="2244240071" sldId="288"/>
            <ac:spMk id="4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4:57.753" v="305" actId="20577"/>
          <ac:spMkLst>
            <pc:docMk/>
            <pc:sldMk cId="2244240071" sldId="288"/>
            <ac:spMk id="6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5:06.369" v="307"/>
          <ac:spMkLst>
            <pc:docMk/>
            <pc:sldMk cId="2244240071" sldId="288"/>
            <ac:spMk id="10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44:43.009" v="561" actId="20577"/>
          <ac:spMkLst>
            <pc:docMk/>
            <pc:sldMk cId="2244240071" sldId="288"/>
            <ac:spMk id="14" creationId="{00A4ED85-53AA-4493-B2DF-8E0FF3F9D1A0}"/>
          </ac:spMkLst>
        </pc:spChg>
      </pc:sldChg>
      <pc:sldChg chg="addSp delSp modSp mod">
        <pc:chgData name="Ana Vega Álvarez" userId="cb6108d0-2c88-4e9d-bcf5-512c4d093cfe" providerId="ADAL" clId="{F43372F1-E8A2-4E77-81AD-AD361BFD5033}" dt="2023-10-02T11:58:04.260" v="796" actId="1076"/>
        <pc:sldMkLst>
          <pc:docMk/>
          <pc:sldMk cId="4212103177" sldId="289"/>
        </pc:sldMkLst>
        <pc:spChg chg="mod">
          <ac:chgData name="Ana Vega Álvarez" userId="cb6108d0-2c88-4e9d-bcf5-512c4d093cfe" providerId="ADAL" clId="{F43372F1-E8A2-4E77-81AD-AD361BFD5033}" dt="2023-04-25T12:33:29.611" v="249"/>
          <ac:spMkLst>
            <pc:docMk/>
            <pc:sldMk cId="4212103177" sldId="289"/>
            <ac:spMk id="3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10-02T11:58:04.260" v="796" actId="1076"/>
          <ac:spMkLst>
            <pc:docMk/>
            <pc:sldMk cId="4212103177" sldId="289"/>
            <ac:spMk id="4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3:18.075" v="248" actId="20577"/>
          <ac:spMkLst>
            <pc:docMk/>
            <pc:sldMk cId="4212103177" sldId="289"/>
            <ac:spMk id="6" creationId="{00000000-0000-0000-0000-000000000000}"/>
          </ac:spMkLst>
        </pc:spChg>
        <pc:spChg chg="add del mod">
          <ac:chgData name="Ana Vega Álvarez" userId="cb6108d0-2c88-4e9d-bcf5-512c4d093cfe" providerId="ADAL" clId="{F43372F1-E8A2-4E77-81AD-AD361BFD5033}" dt="2023-07-07T07:26:48.867" v="562" actId="478"/>
          <ac:spMkLst>
            <pc:docMk/>
            <pc:sldMk cId="4212103177" sldId="289"/>
            <ac:spMk id="7" creationId="{DA8905CD-B334-197A-2BC5-793E381DFD31}"/>
          </ac:spMkLst>
        </pc:spChg>
        <pc:spChg chg="mod">
          <ac:chgData name="Ana Vega Álvarez" userId="cb6108d0-2c88-4e9d-bcf5-512c4d093cfe" providerId="ADAL" clId="{F43372F1-E8A2-4E77-81AD-AD361BFD5033}" dt="2023-04-25T12:33:34.120" v="252" actId="20577"/>
          <ac:spMkLst>
            <pc:docMk/>
            <pc:sldMk cId="4212103177" sldId="289"/>
            <ac:spMk id="10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4:38.773" v="269"/>
          <ac:spMkLst>
            <pc:docMk/>
            <pc:sldMk cId="4212103177" sldId="289"/>
            <ac:spMk id="12" creationId="{7D1DED5F-FCC7-42CD-884D-EBE5ACE2F8D4}"/>
          </ac:spMkLst>
        </pc:spChg>
        <pc:spChg chg="mod">
          <ac:chgData name="Ana Vega Álvarez" userId="cb6108d0-2c88-4e9d-bcf5-512c4d093cfe" providerId="ADAL" clId="{F43372F1-E8A2-4E77-81AD-AD361BFD5033}" dt="2023-04-25T12:33:51.141" v="254"/>
          <ac:spMkLst>
            <pc:docMk/>
            <pc:sldMk cId="4212103177" sldId="289"/>
            <ac:spMk id="13" creationId="{275331AD-EB19-4D22-8516-07ADF9B22C98}"/>
          </ac:spMkLst>
        </pc:spChg>
        <pc:spChg chg="add mod">
          <ac:chgData name="Ana Vega Álvarez" userId="cb6108d0-2c88-4e9d-bcf5-512c4d093cfe" providerId="ADAL" clId="{F43372F1-E8A2-4E77-81AD-AD361BFD5033}" dt="2023-10-02T11:57:58.260" v="795" actId="1076"/>
          <ac:spMkLst>
            <pc:docMk/>
            <pc:sldMk cId="4212103177" sldId="289"/>
            <ac:spMk id="15" creationId="{D4913175-FF1E-B4EA-F9FA-40F0463E77A5}"/>
          </ac:spMkLst>
        </pc:spChg>
        <pc:picChg chg="add del">
          <ac:chgData name="Ana Vega Álvarez" userId="cb6108d0-2c88-4e9d-bcf5-512c4d093cfe" providerId="ADAL" clId="{F43372F1-E8A2-4E77-81AD-AD361BFD5033}" dt="2023-10-02T11:57:10.308" v="753" actId="478"/>
          <ac:picMkLst>
            <pc:docMk/>
            <pc:sldMk cId="4212103177" sldId="289"/>
            <ac:picMk id="8" creationId="{A933F84A-9009-4E2D-C495-1860436979AC}"/>
          </ac:picMkLst>
        </pc:picChg>
        <pc:picChg chg="add del">
          <ac:chgData name="Ana Vega Álvarez" userId="cb6108d0-2c88-4e9d-bcf5-512c4d093cfe" providerId="ADAL" clId="{F43372F1-E8A2-4E77-81AD-AD361BFD5033}" dt="2023-10-02T11:57:17.483" v="755" actId="478"/>
          <ac:picMkLst>
            <pc:docMk/>
            <pc:sldMk cId="4212103177" sldId="289"/>
            <ac:picMk id="11" creationId="{393F459C-B80F-1837-D723-6526D51FB1EC}"/>
          </ac:picMkLst>
        </pc:picChg>
      </pc:sldChg>
      <pc:sldChg chg="addSp delSp modSp mod">
        <pc:chgData name="Ana Vega Álvarez" userId="cb6108d0-2c88-4e9d-bcf5-512c4d093cfe" providerId="ADAL" clId="{F43372F1-E8A2-4E77-81AD-AD361BFD5033}" dt="2023-10-03T07:17:08.169" v="857" actId="20577"/>
        <pc:sldMkLst>
          <pc:docMk/>
          <pc:sldMk cId="4294876971" sldId="290"/>
        </pc:sldMkLst>
        <pc:spChg chg="add mod">
          <ac:chgData name="Ana Vega Álvarez" userId="cb6108d0-2c88-4e9d-bcf5-512c4d093cfe" providerId="ADAL" clId="{F43372F1-E8A2-4E77-81AD-AD361BFD5033}" dt="2023-10-03T07:17:08.169" v="857" actId="20577"/>
          <ac:spMkLst>
            <pc:docMk/>
            <pc:sldMk cId="4294876971" sldId="290"/>
            <ac:spMk id="3" creationId="{ADF49292-C5EF-1819-B9FC-B3F9361976D5}"/>
          </ac:spMkLst>
        </pc:spChg>
        <pc:spChg chg="add mod">
          <ac:chgData name="Ana Vega Álvarez" userId="cb6108d0-2c88-4e9d-bcf5-512c4d093cfe" providerId="ADAL" clId="{F43372F1-E8A2-4E77-81AD-AD361BFD5033}" dt="2023-10-03T07:17:03.055" v="848" actId="20577"/>
          <ac:spMkLst>
            <pc:docMk/>
            <pc:sldMk cId="4294876971" sldId="290"/>
            <ac:spMk id="4" creationId="{13D37160-D797-FA41-E66D-A0C5BBE6BC69}"/>
          </ac:spMkLst>
        </pc:spChg>
        <pc:spChg chg="mod">
          <ac:chgData name="Ana Vega Álvarez" userId="cb6108d0-2c88-4e9d-bcf5-512c4d093cfe" providerId="ADAL" clId="{F43372F1-E8A2-4E77-81AD-AD361BFD5033}" dt="2023-04-25T12:35:37.843" v="333" actId="20577"/>
          <ac:spMkLst>
            <pc:docMk/>
            <pc:sldMk cId="4294876971" sldId="290"/>
            <ac:spMk id="6" creationId="{00000000-0000-0000-0000-000000000000}"/>
          </ac:spMkLst>
        </pc:spChg>
        <pc:spChg chg="del mod">
          <ac:chgData name="Ana Vega Álvarez" userId="cb6108d0-2c88-4e9d-bcf5-512c4d093cfe" providerId="ADAL" clId="{F43372F1-E8A2-4E77-81AD-AD361BFD5033}" dt="2023-09-06T16:01:08.264" v="711" actId="478"/>
          <ac:spMkLst>
            <pc:docMk/>
            <pc:sldMk cId="4294876971" sldId="290"/>
            <ac:spMk id="8" creationId="{EA2F1D66-378E-7C97-8043-9A9082BF2440}"/>
          </ac:spMkLst>
        </pc:spChg>
        <pc:spChg chg="del mod">
          <ac:chgData name="Ana Vega Álvarez" userId="cb6108d0-2c88-4e9d-bcf5-512c4d093cfe" providerId="ADAL" clId="{F43372F1-E8A2-4E77-81AD-AD361BFD5033}" dt="2023-03-22T15:11:44.923" v="141" actId="478"/>
          <ac:spMkLst>
            <pc:docMk/>
            <pc:sldMk cId="4294876971" sldId="290"/>
            <ac:spMk id="9" creationId="{3B8F1B6D-9E84-7766-CFE6-8C8108C493BC}"/>
          </ac:spMkLst>
        </pc:spChg>
        <pc:spChg chg="mod">
          <ac:chgData name="Ana Vega Álvarez" userId="cb6108d0-2c88-4e9d-bcf5-512c4d093cfe" providerId="ADAL" clId="{F43372F1-E8A2-4E77-81AD-AD361BFD5033}" dt="2023-04-25T12:35:47.807" v="359" actId="20577"/>
          <ac:spMkLst>
            <pc:docMk/>
            <pc:sldMk cId="4294876971" sldId="290"/>
            <ac:spMk id="10" creationId="{00000000-0000-0000-0000-000000000000}"/>
          </ac:spMkLst>
        </pc:spChg>
        <pc:spChg chg="del mod">
          <ac:chgData name="Ana Vega Álvarez" userId="cb6108d0-2c88-4e9d-bcf5-512c4d093cfe" providerId="ADAL" clId="{F43372F1-E8A2-4E77-81AD-AD361BFD5033}" dt="2023-09-06T16:01:05.646" v="710" actId="478"/>
          <ac:spMkLst>
            <pc:docMk/>
            <pc:sldMk cId="4294876971" sldId="290"/>
            <ac:spMk id="11" creationId="{998E4409-B780-C4CF-83D4-565C79FC09BD}"/>
          </ac:spMkLst>
        </pc:spChg>
        <pc:spChg chg="del">
          <ac:chgData name="Ana Vega Álvarez" userId="cb6108d0-2c88-4e9d-bcf5-512c4d093cfe" providerId="ADAL" clId="{F43372F1-E8A2-4E77-81AD-AD361BFD5033}" dt="2023-03-22T15:11:49.176" v="143" actId="478"/>
          <ac:spMkLst>
            <pc:docMk/>
            <pc:sldMk cId="4294876971" sldId="290"/>
            <ac:spMk id="12" creationId="{A38F7404-AC8E-F957-FCD9-3632F30389DB}"/>
          </ac:spMkLst>
        </pc:spChg>
      </pc:sldChg>
      <pc:sldChg chg="addSp modSp mod">
        <pc:chgData name="Ana Vega Álvarez" userId="cb6108d0-2c88-4e9d-bcf5-512c4d093cfe" providerId="ADAL" clId="{F43372F1-E8A2-4E77-81AD-AD361BFD5033}" dt="2023-07-24T09:07:35.982" v="611" actId="20577"/>
        <pc:sldMkLst>
          <pc:docMk/>
          <pc:sldMk cId="2410083513" sldId="291"/>
        </pc:sldMkLst>
        <pc:spChg chg="mod">
          <ac:chgData name="Ana Vega Álvarez" userId="cb6108d0-2c88-4e9d-bcf5-512c4d093cfe" providerId="ADAL" clId="{F43372F1-E8A2-4E77-81AD-AD361BFD5033}" dt="2023-04-25T12:36:15.197" v="398" actId="20577"/>
          <ac:spMkLst>
            <pc:docMk/>
            <pc:sldMk cId="2410083513" sldId="291"/>
            <ac:spMk id="3" creationId="{00000000-0000-0000-0000-000000000000}"/>
          </ac:spMkLst>
        </pc:spChg>
        <pc:spChg chg="add mod">
          <ac:chgData name="Ana Vega Álvarez" userId="cb6108d0-2c88-4e9d-bcf5-512c4d093cfe" providerId="ADAL" clId="{F43372F1-E8A2-4E77-81AD-AD361BFD5033}" dt="2023-07-24T09:07:35.982" v="611" actId="20577"/>
          <ac:spMkLst>
            <pc:docMk/>
            <pc:sldMk cId="2410083513" sldId="291"/>
            <ac:spMk id="4" creationId="{E3D41B22-95C4-5F26-A13D-41F9CD6F1853}"/>
          </ac:spMkLst>
        </pc:spChg>
        <pc:spChg chg="mod">
          <ac:chgData name="Ana Vega Álvarez" userId="cb6108d0-2c88-4e9d-bcf5-512c4d093cfe" providerId="ADAL" clId="{F43372F1-E8A2-4E77-81AD-AD361BFD5033}" dt="2023-07-24T09:07:33.245" v="610" actId="20577"/>
          <ac:spMkLst>
            <pc:docMk/>
            <pc:sldMk cId="2410083513" sldId="291"/>
            <ac:spMk id="6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7-24T09:06:47.339" v="585" actId="1076"/>
          <ac:spMkLst>
            <pc:docMk/>
            <pc:sldMk cId="2410083513" sldId="291"/>
            <ac:spMk id="10" creationId="{00000000-0000-0000-0000-000000000000}"/>
          </ac:spMkLst>
        </pc:spChg>
      </pc:sldChg>
      <pc:sldChg chg="addSp delSp modSp mod">
        <pc:chgData name="Ana Vega Álvarez" userId="cb6108d0-2c88-4e9d-bcf5-512c4d093cfe" providerId="ADAL" clId="{F43372F1-E8A2-4E77-81AD-AD361BFD5033}" dt="2023-10-03T07:17:21.653" v="858" actId="20577"/>
        <pc:sldMkLst>
          <pc:docMk/>
          <pc:sldMk cId="3923638798" sldId="293"/>
        </pc:sldMkLst>
        <pc:spChg chg="mod">
          <ac:chgData name="Ana Vega Álvarez" userId="cb6108d0-2c88-4e9d-bcf5-512c4d093cfe" providerId="ADAL" clId="{F43372F1-E8A2-4E77-81AD-AD361BFD5033}" dt="2023-09-06T16:01:29.168" v="725" actId="20577"/>
          <ac:spMkLst>
            <pc:docMk/>
            <pc:sldMk cId="3923638798" sldId="293"/>
            <ac:spMk id="3" creationId="{F1DFEB0C-6436-9959-205A-8AFF7FA09308}"/>
          </ac:spMkLst>
        </pc:spChg>
        <pc:spChg chg="mod">
          <ac:chgData name="Ana Vega Álvarez" userId="cb6108d0-2c88-4e9d-bcf5-512c4d093cfe" providerId="ADAL" clId="{F43372F1-E8A2-4E77-81AD-AD361BFD5033}" dt="2023-07-24T09:16:32.341" v="619" actId="14100"/>
          <ac:spMkLst>
            <pc:docMk/>
            <pc:sldMk cId="3923638798" sldId="293"/>
            <ac:spMk id="4" creationId="{62592F7A-FE99-FD8F-68E0-79BDFB91876B}"/>
          </ac:spMkLst>
        </pc:spChg>
        <pc:spChg chg="mod">
          <ac:chgData name="Ana Vega Álvarez" userId="cb6108d0-2c88-4e9d-bcf5-512c4d093cfe" providerId="ADAL" clId="{F43372F1-E8A2-4E77-81AD-AD361BFD5033}" dt="2023-04-25T12:38:09.206" v="476" actId="20577"/>
          <ac:spMkLst>
            <pc:docMk/>
            <pc:sldMk cId="3923638798" sldId="293"/>
            <ac:spMk id="6" creationId="{00000000-0000-0000-0000-000000000000}"/>
          </ac:spMkLst>
        </pc:spChg>
        <pc:spChg chg="add del mod">
          <ac:chgData name="Ana Vega Álvarez" userId="cb6108d0-2c88-4e9d-bcf5-512c4d093cfe" providerId="ADAL" clId="{F43372F1-E8A2-4E77-81AD-AD361BFD5033}" dt="2023-07-07T07:27:46.988" v="565" actId="478"/>
          <ac:spMkLst>
            <pc:docMk/>
            <pc:sldMk cId="3923638798" sldId="293"/>
            <ac:spMk id="7" creationId="{CEB18C5B-7ED3-DDA5-B503-ABB550990D96}"/>
          </ac:spMkLst>
        </pc:spChg>
        <pc:spChg chg="add del mod">
          <ac:chgData name="Ana Vega Álvarez" userId="cb6108d0-2c88-4e9d-bcf5-512c4d093cfe" providerId="ADAL" clId="{F43372F1-E8A2-4E77-81AD-AD361BFD5033}" dt="2023-07-24T09:16:03.208" v="614" actId="478"/>
          <ac:spMkLst>
            <pc:docMk/>
            <pc:sldMk cId="3923638798" sldId="293"/>
            <ac:spMk id="7" creationId="{ED93D53C-2513-B9E7-E491-3096BC5D7A5E}"/>
          </ac:spMkLst>
        </pc:spChg>
        <pc:spChg chg="add mod">
          <ac:chgData name="Ana Vega Álvarez" userId="cb6108d0-2c88-4e9d-bcf5-512c4d093cfe" providerId="ADAL" clId="{F43372F1-E8A2-4E77-81AD-AD361BFD5033}" dt="2023-10-03T07:17:21.653" v="858" actId="20577"/>
          <ac:spMkLst>
            <pc:docMk/>
            <pc:sldMk cId="3923638798" sldId="293"/>
            <ac:spMk id="8" creationId="{CC24D950-650B-2790-79E3-DD55E8D07AB0}"/>
          </ac:spMkLst>
        </pc:spChg>
        <pc:spChg chg="mod">
          <ac:chgData name="Ana Vega Álvarez" userId="cb6108d0-2c88-4e9d-bcf5-512c4d093cfe" providerId="ADAL" clId="{F43372F1-E8A2-4E77-81AD-AD361BFD5033}" dt="2023-04-25T12:38:14.546" v="477"/>
          <ac:spMkLst>
            <pc:docMk/>
            <pc:sldMk cId="3923638798" sldId="293"/>
            <ac:spMk id="15" creationId="{E2AC74C7-850D-4E83-9BD1-E13FF61FF86E}"/>
          </ac:spMkLst>
        </pc:spChg>
        <pc:spChg chg="mod">
          <ac:chgData name="Ana Vega Álvarez" userId="cb6108d0-2c88-4e9d-bcf5-512c4d093cfe" providerId="ADAL" clId="{F43372F1-E8A2-4E77-81AD-AD361BFD5033}" dt="2023-04-25T12:38:19.312" v="478" actId="20577"/>
          <ac:spMkLst>
            <pc:docMk/>
            <pc:sldMk cId="3923638798" sldId="293"/>
            <ac:spMk id="16" creationId="{4FF4F200-F1CF-4BB7-954C-DD71B82580EA}"/>
          </ac:spMkLst>
        </pc:spChg>
        <pc:spChg chg="mod">
          <ac:chgData name="Ana Vega Álvarez" userId="cb6108d0-2c88-4e9d-bcf5-512c4d093cfe" providerId="ADAL" clId="{F43372F1-E8A2-4E77-81AD-AD361BFD5033}" dt="2023-04-25T12:38:21.465" v="479"/>
          <ac:spMkLst>
            <pc:docMk/>
            <pc:sldMk cId="3923638798" sldId="293"/>
            <ac:spMk id="17" creationId="{F71DDADB-D29A-46F6-BAAE-D1312608F1AC}"/>
          </ac:spMkLst>
        </pc:spChg>
        <pc:spChg chg="mod">
          <ac:chgData name="Ana Vega Álvarez" userId="cb6108d0-2c88-4e9d-bcf5-512c4d093cfe" providerId="ADAL" clId="{F43372F1-E8A2-4E77-81AD-AD361BFD5033}" dt="2023-07-24T09:16:22.629" v="617" actId="1076"/>
          <ac:spMkLst>
            <pc:docMk/>
            <pc:sldMk cId="3923638798" sldId="293"/>
            <ac:spMk id="18" creationId="{E7D46749-ABAA-4968-9A59-4C490ECABACF}"/>
          </ac:spMkLst>
        </pc:spChg>
      </pc:sldChg>
      <pc:sldChg chg="addSp delSp modSp mod">
        <pc:chgData name="Ana Vega Álvarez" userId="cb6108d0-2c88-4e9d-bcf5-512c4d093cfe" providerId="ADAL" clId="{F43372F1-E8A2-4E77-81AD-AD361BFD5033}" dt="2023-07-07T07:27:14.443" v="564" actId="478"/>
        <pc:sldMkLst>
          <pc:docMk/>
          <pc:sldMk cId="3293999709" sldId="421"/>
        </pc:sldMkLst>
        <pc:spChg chg="add del mod">
          <ac:chgData name="Ana Vega Álvarez" userId="cb6108d0-2c88-4e9d-bcf5-512c4d093cfe" providerId="ADAL" clId="{F43372F1-E8A2-4E77-81AD-AD361BFD5033}" dt="2023-07-07T07:27:14.443" v="564" actId="478"/>
          <ac:spMkLst>
            <pc:docMk/>
            <pc:sldMk cId="3293999709" sldId="421"/>
            <ac:spMk id="3" creationId="{8F4DFAEE-927F-2874-AC4C-F996D078F57F}"/>
          </ac:spMkLst>
        </pc:spChg>
        <pc:spChg chg="mod">
          <ac:chgData name="Ana Vega Álvarez" userId="cb6108d0-2c88-4e9d-bcf5-512c4d093cfe" providerId="ADAL" clId="{F43372F1-E8A2-4E77-81AD-AD361BFD5033}" dt="2023-04-25T12:37:10.118" v="415" actId="20577"/>
          <ac:spMkLst>
            <pc:docMk/>
            <pc:sldMk cId="3293999709" sldId="421"/>
            <ac:spMk id="6" creationId="{00000000-0000-0000-0000-000000000000}"/>
          </ac:spMkLst>
        </pc:spChg>
        <pc:spChg chg="add mod">
          <ac:chgData name="Ana Vega Álvarez" userId="cb6108d0-2c88-4e9d-bcf5-512c4d093cfe" providerId="ADAL" clId="{F43372F1-E8A2-4E77-81AD-AD361BFD5033}" dt="2023-04-25T12:37:06.258" v="414" actId="20577"/>
          <ac:spMkLst>
            <pc:docMk/>
            <pc:sldMk cId="3293999709" sldId="421"/>
            <ac:spMk id="7" creationId="{25F5E77B-3208-9254-7A9C-FD4861EE5D13}"/>
          </ac:spMkLst>
        </pc:spChg>
        <pc:spChg chg="mod">
          <ac:chgData name="Ana Vega Álvarez" userId="cb6108d0-2c88-4e9d-bcf5-512c4d093cfe" providerId="ADAL" clId="{F43372F1-E8A2-4E77-81AD-AD361BFD5033}" dt="2023-04-25T12:36:59.942" v="402"/>
          <ac:spMkLst>
            <pc:docMk/>
            <pc:sldMk cId="3293999709" sldId="421"/>
            <ac:spMk id="8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7:14.190" v="416" actId="20577"/>
          <ac:spMkLst>
            <pc:docMk/>
            <pc:sldMk cId="3293999709" sldId="421"/>
            <ac:spMk id="10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6:50.656" v="400"/>
          <ac:spMkLst>
            <pc:docMk/>
            <pc:sldMk cId="3293999709" sldId="421"/>
            <ac:spMk id="15" creationId="{E2AC74C7-850D-4E83-9BD1-E13FF61FF86E}"/>
          </ac:spMkLst>
        </pc:spChg>
      </pc:sldChg>
    </pc:docChg>
  </pc:docChgLst>
  <pc:docChgLst>
    <pc:chgData name="Manuela Rabaneda Cárdenas" userId="e4c9f436-e895-4971-8ead-61eb53f1f9f9" providerId="ADAL" clId="{2F3A8103-02AF-4B13-A864-9A241904D070}"/>
    <pc:docChg chg="undo custSel modSld">
      <pc:chgData name="Manuela Rabaneda Cárdenas" userId="e4c9f436-e895-4971-8ead-61eb53f1f9f9" providerId="ADAL" clId="{2F3A8103-02AF-4B13-A864-9A241904D070}" dt="2023-10-11T15:14:08.935" v="422" actId="14100"/>
      <pc:docMkLst>
        <pc:docMk/>
      </pc:docMkLst>
      <pc:sldChg chg="modSp mod">
        <pc:chgData name="Manuela Rabaneda Cárdenas" userId="e4c9f436-e895-4971-8ead-61eb53f1f9f9" providerId="ADAL" clId="{2F3A8103-02AF-4B13-A864-9A241904D070}" dt="2023-10-11T13:04:55.583" v="95" actId="1076"/>
        <pc:sldMkLst>
          <pc:docMk/>
          <pc:sldMk cId="0" sldId="270"/>
        </pc:sldMkLst>
        <pc:spChg chg="mod">
          <ac:chgData name="Manuela Rabaneda Cárdenas" userId="e4c9f436-e895-4971-8ead-61eb53f1f9f9" providerId="ADAL" clId="{2F3A8103-02AF-4B13-A864-9A241904D070}" dt="2023-10-11T13:04:22.984" v="84" actId="14100"/>
          <ac:spMkLst>
            <pc:docMk/>
            <pc:sldMk cId="0" sldId="270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55.583" v="95" actId="1076"/>
          <ac:spMkLst>
            <pc:docMk/>
            <pc:sldMk cId="0" sldId="270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38.471" v="91" actId="1076"/>
          <ac:spMkLst>
            <pc:docMk/>
            <pc:sldMk cId="0" sldId="270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52.456" v="94" actId="1076"/>
          <ac:spMkLst>
            <pc:docMk/>
            <pc:sldMk cId="0" sldId="270"/>
            <ac:spMk id="9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29.328" v="87" actId="14100"/>
          <ac:spMkLst>
            <pc:docMk/>
            <pc:sldMk cId="0" sldId="270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47.358" v="93" actId="1076"/>
          <ac:spMkLst>
            <pc:docMk/>
            <pc:sldMk cId="0" sldId="270"/>
            <ac:spMk id="11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33.083" v="90" actId="14100"/>
          <ac:spMkLst>
            <pc:docMk/>
            <pc:sldMk cId="0" sldId="270"/>
            <ac:spMk id="12" creationId="{00000000-0000-0000-0000-00000000000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14:08.935" v="422" actId="14100"/>
        <pc:sldMkLst>
          <pc:docMk/>
          <pc:sldMk cId="3530437242" sldId="275"/>
        </pc:sldMkLst>
        <pc:spChg chg="mod">
          <ac:chgData name="Manuela Rabaneda Cárdenas" userId="e4c9f436-e895-4971-8ead-61eb53f1f9f9" providerId="ADAL" clId="{2F3A8103-02AF-4B13-A864-9A241904D070}" dt="2023-10-11T15:14:08.935" v="422" actId="14100"/>
          <ac:spMkLst>
            <pc:docMk/>
            <pc:sldMk cId="3530437242" sldId="275"/>
            <ac:spMk id="4" creationId="{ED55E6D6-4CB2-41D5-B6CA-02258C87567E}"/>
          </ac:spMkLst>
        </pc:spChg>
        <pc:spChg chg="mod">
          <ac:chgData name="Manuela Rabaneda Cárdenas" userId="e4c9f436-e895-4971-8ead-61eb53f1f9f9" providerId="ADAL" clId="{2F3A8103-02AF-4B13-A864-9A241904D070}" dt="2023-10-11T15:07:29.755" v="321" actId="1076"/>
          <ac:spMkLst>
            <pc:docMk/>
            <pc:sldMk cId="3530437242" sldId="275"/>
            <ac:spMk id="7" creationId="{00000000-0000-0000-0000-00000000000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10:54.318" v="388" actId="1076"/>
        <pc:sldMkLst>
          <pc:docMk/>
          <pc:sldMk cId="2949732063" sldId="284"/>
        </pc:sldMkLst>
        <pc:spChg chg="mod">
          <ac:chgData name="Manuela Rabaneda Cárdenas" userId="e4c9f436-e895-4971-8ead-61eb53f1f9f9" providerId="ADAL" clId="{2F3A8103-02AF-4B13-A864-9A241904D070}" dt="2023-10-11T15:10:10.104" v="372" actId="6549"/>
          <ac:spMkLst>
            <pc:docMk/>
            <pc:sldMk cId="2949732063" sldId="284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10:27.942" v="376" actId="1076"/>
          <ac:spMkLst>
            <pc:docMk/>
            <pc:sldMk cId="2949732063" sldId="284"/>
            <ac:spMk id="5" creationId="{E075DC1C-C7C4-49A7-836D-4267A84F05F6}"/>
          </ac:spMkLst>
        </pc:spChg>
        <pc:spChg chg="mod">
          <ac:chgData name="Manuela Rabaneda Cárdenas" userId="e4c9f436-e895-4971-8ead-61eb53f1f9f9" providerId="ADAL" clId="{2F3A8103-02AF-4B13-A864-9A241904D070}" dt="2023-10-11T15:10:47.853" v="387" actId="1076"/>
          <ac:spMkLst>
            <pc:docMk/>
            <pc:sldMk cId="2949732063" sldId="284"/>
            <ac:spMk id="6" creationId="{1521426A-6AAF-45DA-985A-BED2F48FE57D}"/>
          </ac:spMkLst>
        </pc:spChg>
        <pc:spChg chg="mod">
          <ac:chgData name="Manuela Rabaneda Cárdenas" userId="e4c9f436-e895-4971-8ead-61eb53f1f9f9" providerId="ADAL" clId="{2F3A8103-02AF-4B13-A864-9A241904D070}" dt="2023-10-11T15:10:54.318" v="388" actId="1076"/>
          <ac:spMkLst>
            <pc:docMk/>
            <pc:sldMk cId="2949732063" sldId="284"/>
            <ac:spMk id="7" creationId="{0D4D008B-E8E7-4FCF-AB38-9CEE6C3D702C}"/>
          </ac:spMkLst>
        </pc:spChg>
        <pc:spChg chg="mod">
          <ac:chgData name="Manuela Rabaneda Cárdenas" userId="e4c9f436-e895-4971-8ead-61eb53f1f9f9" providerId="ADAL" clId="{2F3A8103-02AF-4B13-A864-9A241904D070}" dt="2023-10-11T15:10:38.076" v="379" actId="1076"/>
          <ac:spMkLst>
            <pc:docMk/>
            <pc:sldMk cId="2949732063" sldId="284"/>
            <ac:spMk id="9" creationId="{3B510669-0936-457A-93EC-323BCABD0944}"/>
          </ac:spMkLst>
        </pc:spChg>
        <pc:spChg chg="mod">
          <ac:chgData name="Manuela Rabaneda Cárdenas" userId="e4c9f436-e895-4971-8ead-61eb53f1f9f9" providerId="ADAL" clId="{2F3A8103-02AF-4B13-A864-9A241904D070}" dt="2023-10-11T15:10:44.009" v="386" actId="1036"/>
          <ac:spMkLst>
            <pc:docMk/>
            <pc:sldMk cId="2949732063" sldId="284"/>
            <ac:spMk id="10" creationId="{F596BD51-F792-448E-8AE7-AA92B703E2AC}"/>
          </ac:spMkLst>
        </pc:spChg>
        <pc:spChg chg="mod">
          <ac:chgData name="Manuela Rabaneda Cárdenas" userId="e4c9f436-e895-4971-8ead-61eb53f1f9f9" providerId="ADAL" clId="{2F3A8103-02AF-4B13-A864-9A241904D070}" dt="2023-10-11T15:10:29.732" v="377" actId="1076"/>
          <ac:spMkLst>
            <pc:docMk/>
            <pc:sldMk cId="2949732063" sldId="284"/>
            <ac:spMk id="11" creationId="{82ECCC65-3F62-454B-9AA2-2A53B89CD5F2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3:08:44.592" v="129" actId="1076"/>
        <pc:sldMkLst>
          <pc:docMk/>
          <pc:sldMk cId="3609060490" sldId="286"/>
        </pc:sldMkLst>
        <pc:spChg chg="mod">
          <ac:chgData name="Manuela Rabaneda Cárdenas" userId="e4c9f436-e895-4971-8ead-61eb53f1f9f9" providerId="ADAL" clId="{2F3A8103-02AF-4B13-A864-9A241904D070}" dt="2023-10-11T13:02:12.582" v="58" actId="1076"/>
          <ac:spMkLst>
            <pc:docMk/>
            <pc:sldMk cId="3609060490" sldId="286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8:44.592" v="129" actId="1076"/>
          <ac:spMkLst>
            <pc:docMk/>
            <pc:sldMk cId="3609060490" sldId="286"/>
            <ac:spMk id="3" creationId="{FA60AAE8-7B72-45C0-AE85-BB7B2655C0BC}"/>
          </ac:spMkLst>
        </pc:spChg>
        <pc:spChg chg="mod">
          <ac:chgData name="Manuela Rabaneda Cárdenas" userId="e4c9f436-e895-4971-8ead-61eb53f1f9f9" providerId="ADAL" clId="{2F3A8103-02AF-4B13-A864-9A241904D070}" dt="2023-10-11T13:08:26.591" v="125" actId="1076"/>
          <ac:spMkLst>
            <pc:docMk/>
            <pc:sldMk cId="3609060490" sldId="286"/>
            <ac:spMk id="4" creationId="{43E5F298-C07B-4252-6842-63135A1FC80D}"/>
          </ac:spMkLst>
        </pc:spChg>
        <pc:spChg chg="mod">
          <ac:chgData name="Manuela Rabaneda Cárdenas" userId="e4c9f436-e895-4971-8ead-61eb53f1f9f9" providerId="ADAL" clId="{2F3A8103-02AF-4B13-A864-9A241904D070}" dt="2023-10-11T13:07:26.935" v="112" actId="1076"/>
          <ac:spMkLst>
            <pc:docMk/>
            <pc:sldMk cId="3609060490" sldId="286"/>
            <ac:spMk id="5" creationId="{2489FE83-6E1B-4418-B5C8-5BAFAAA7C727}"/>
          </ac:spMkLst>
        </pc:spChg>
        <pc:spChg chg="mod">
          <ac:chgData name="Manuela Rabaneda Cárdenas" userId="e4c9f436-e895-4971-8ead-61eb53f1f9f9" providerId="ADAL" clId="{2F3A8103-02AF-4B13-A864-9A241904D070}" dt="2023-10-11T13:08:44.592" v="129" actId="1076"/>
          <ac:spMkLst>
            <pc:docMk/>
            <pc:sldMk cId="3609060490" sldId="286"/>
            <ac:spMk id="6" creationId="{97AA6BEE-2CC7-4525-AA7B-CD1ED9590B74}"/>
          </ac:spMkLst>
        </pc:spChg>
        <pc:spChg chg="mod">
          <ac:chgData name="Manuela Rabaneda Cárdenas" userId="e4c9f436-e895-4971-8ead-61eb53f1f9f9" providerId="ADAL" clId="{2F3A8103-02AF-4B13-A864-9A241904D070}" dt="2023-10-11T13:07:33.039" v="113" actId="14100"/>
          <ac:spMkLst>
            <pc:docMk/>
            <pc:sldMk cId="3609060490" sldId="286"/>
            <ac:spMk id="7" creationId="{BDC8DBB0-C247-F191-21E7-25CB81560338}"/>
          </ac:spMkLst>
        </pc:spChg>
        <pc:spChg chg="mod">
          <ac:chgData name="Manuela Rabaneda Cárdenas" userId="e4c9f436-e895-4971-8ead-61eb53f1f9f9" providerId="ADAL" clId="{2F3A8103-02AF-4B13-A864-9A241904D070}" dt="2023-10-11T13:08:31.759" v="126" actId="1076"/>
          <ac:spMkLst>
            <pc:docMk/>
            <pc:sldMk cId="3609060490" sldId="286"/>
            <ac:spMk id="8" creationId="{0D181FF4-9575-45FA-B887-EAD97C50DBD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08:08.156" v="325" actId="1076"/>
        <pc:sldMkLst>
          <pc:docMk/>
          <pc:sldMk cId="2244240071" sldId="288"/>
        </pc:sldMkLst>
        <pc:spChg chg="mod">
          <ac:chgData name="Manuela Rabaneda Cárdenas" userId="e4c9f436-e895-4971-8ead-61eb53f1f9f9" providerId="ADAL" clId="{2F3A8103-02AF-4B13-A864-9A241904D070}" dt="2023-10-11T14:58:41.823" v="253" actId="1037"/>
          <ac:spMkLst>
            <pc:docMk/>
            <pc:sldMk cId="2244240071" sldId="288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7:50.638" v="323" actId="1076"/>
          <ac:spMkLst>
            <pc:docMk/>
            <pc:sldMk cId="2244240071" sldId="288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7:45.884" v="322" actId="1076"/>
          <ac:spMkLst>
            <pc:docMk/>
            <pc:sldMk cId="2244240071" sldId="288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8:02.140" v="324" actId="1076"/>
          <ac:spMkLst>
            <pc:docMk/>
            <pc:sldMk cId="2244240071" sldId="288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4:59:03.215" v="260" actId="1035"/>
          <ac:spMkLst>
            <pc:docMk/>
            <pc:sldMk cId="2244240071" sldId="288"/>
            <ac:spMk id="9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8:08.156" v="325" actId="1076"/>
          <ac:spMkLst>
            <pc:docMk/>
            <pc:sldMk cId="2244240071" sldId="288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4:58:41.823" v="253" actId="1037"/>
          <ac:spMkLst>
            <pc:docMk/>
            <pc:sldMk cId="2244240071" sldId="288"/>
            <ac:spMk id="14" creationId="{00A4ED85-53AA-4493-B2DF-8E0FF3F9D1A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3:10:24.204" v="188" actId="1035"/>
        <pc:sldMkLst>
          <pc:docMk/>
          <pc:sldMk cId="4212103177" sldId="289"/>
        </pc:sldMkLst>
        <pc:spChg chg="mod">
          <ac:chgData name="Manuela Rabaneda Cárdenas" userId="e4c9f436-e895-4971-8ead-61eb53f1f9f9" providerId="ADAL" clId="{2F3A8103-02AF-4B13-A864-9A241904D070}" dt="2023-10-11T13:09:23.630" v="153" actId="1036"/>
          <ac:spMkLst>
            <pc:docMk/>
            <pc:sldMk cId="4212103177" sldId="289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10:24.204" v="188" actId="1035"/>
          <ac:spMkLst>
            <pc:docMk/>
            <pc:sldMk cId="4212103177" sldId="289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9:02.663" v="136" actId="14100"/>
          <ac:spMkLst>
            <pc:docMk/>
            <pc:sldMk cId="4212103177" sldId="289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10:10.658" v="173" actId="554"/>
          <ac:spMkLst>
            <pc:docMk/>
            <pc:sldMk cId="4212103177" sldId="289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9:23.630" v="153" actId="1036"/>
          <ac:spMkLst>
            <pc:docMk/>
            <pc:sldMk cId="4212103177" sldId="289"/>
            <ac:spMk id="12" creationId="{7D1DED5F-FCC7-42CD-884D-EBE5ACE2F8D4}"/>
          </ac:spMkLst>
        </pc:spChg>
        <pc:spChg chg="mod">
          <ac:chgData name="Manuela Rabaneda Cárdenas" userId="e4c9f436-e895-4971-8ead-61eb53f1f9f9" providerId="ADAL" clId="{2F3A8103-02AF-4B13-A864-9A241904D070}" dt="2023-10-11T13:10:10.658" v="173" actId="554"/>
          <ac:spMkLst>
            <pc:docMk/>
            <pc:sldMk cId="4212103177" sldId="289"/>
            <ac:spMk id="13" creationId="{275331AD-EB19-4D22-8516-07ADF9B22C98}"/>
          </ac:spMkLst>
        </pc:spChg>
        <pc:spChg chg="mod">
          <ac:chgData name="Manuela Rabaneda Cárdenas" userId="e4c9f436-e895-4971-8ead-61eb53f1f9f9" providerId="ADAL" clId="{2F3A8103-02AF-4B13-A864-9A241904D070}" dt="2023-10-11T13:10:24.204" v="188" actId="1035"/>
          <ac:spMkLst>
            <pc:docMk/>
            <pc:sldMk cId="4212103177" sldId="289"/>
            <ac:spMk id="15" creationId="{D4913175-FF1E-B4EA-F9FA-40F0463E77A5}"/>
          </ac:spMkLst>
        </pc:spChg>
        <pc:spChg chg="mod">
          <ac:chgData name="Manuela Rabaneda Cárdenas" userId="e4c9f436-e895-4971-8ead-61eb53f1f9f9" providerId="ADAL" clId="{2F3A8103-02AF-4B13-A864-9A241904D070}" dt="2023-10-11T13:08:56.322" v="135" actId="14100"/>
          <ac:spMkLst>
            <pc:docMk/>
            <pc:sldMk cId="4212103177" sldId="289"/>
            <ac:spMk id="17" creationId="{F9F10B12-826B-4BCC-A1F5-1BE5CFE65325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08:20.719" v="339" actId="1036"/>
        <pc:sldMkLst>
          <pc:docMk/>
          <pc:sldMk cId="4294876971" sldId="290"/>
        </pc:sldMkLst>
        <pc:spChg chg="mod">
          <ac:chgData name="Manuela Rabaneda Cárdenas" userId="e4c9f436-e895-4971-8ead-61eb53f1f9f9" providerId="ADAL" clId="{2F3A8103-02AF-4B13-A864-9A241904D070}" dt="2023-10-11T14:57:20.860" v="231" actId="14100"/>
          <ac:spMkLst>
            <pc:docMk/>
            <pc:sldMk cId="4294876971" sldId="290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4:57:09.911" v="226" actId="554"/>
          <ac:spMkLst>
            <pc:docMk/>
            <pc:sldMk cId="4294876971" sldId="290"/>
            <ac:spMk id="3" creationId="{ADF49292-C5EF-1819-B9FC-B3F9361976D5}"/>
          </ac:spMkLst>
        </pc:spChg>
        <pc:spChg chg="mod">
          <ac:chgData name="Manuela Rabaneda Cárdenas" userId="e4c9f436-e895-4971-8ead-61eb53f1f9f9" providerId="ADAL" clId="{2F3A8103-02AF-4B13-A864-9A241904D070}" dt="2023-10-11T14:57:51.227" v="239" actId="553"/>
          <ac:spMkLst>
            <pc:docMk/>
            <pc:sldMk cId="4294876971" sldId="290"/>
            <ac:spMk id="4" creationId="{13D37160-D797-FA41-E66D-A0C5BBE6BC69}"/>
          </ac:spMkLst>
        </pc:spChg>
        <pc:spChg chg="mod">
          <ac:chgData name="Manuela Rabaneda Cárdenas" userId="e4c9f436-e895-4971-8ead-61eb53f1f9f9" providerId="ADAL" clId="{2F3A8103-02AF-4B13-A864-9A241904D070}" dt="2023-10-11T14:57:35.090" v="238" actId="1076"/>
          <ac:spMkLst>
            <pc:docMk/>
            <pc:sldMk cId="4294876971" sldId="290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2F3A8103-02AF-4B13-A864-9A241904D070}" dt="2023-10-11T15:08:20.719" v="339" actId="1036"/>
          <ac:spMkLst>
            <pc:docMk/>
            <pc:sldMk cId="4294876971" sldId="290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8:20.719" v="339" actId="1036"/>
          <ac:spMkLst>
            <pc:docMk/>
            <pc:sldMk cId="4294876971" sldId="290"/>
            <ac:spMk id="10" creationId="{00000000-0000-0000-0000-00000000000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00:36.579" v="280" actId="1076"/>
        <pc:sldMkLst>
          <pc:docMk/>
          <pc:sldMk cId="2410083513" sldId="291"/>
        </pc:sldMkLst>
        <pc:spChg chg="mod">
          <ac:chgData name="Manuela Rabaneda Cárdenas" userId="e4c9f436-e895-4971-8ead-61eb53f1f9f9" providerId="ADAL" clId="{2F3A8103-02AF-4B13-A864-9A241904D070}" dt="2023-10-11T15:00:36.579" v="280" actId="1076"/>
          <ac:spMkLst>
            <pc:docMk/>
            <pc:sldMk cId="2410083513" sldId="291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0:26.987" v="277" actId="1076"/>
          <ac:spMkLst>
            <pc:docMk/>
            <pc:sldMk cId="2410083513" sldId="291"/>
            <ac:spMk id="4" creationId="{E3D41B22-95C4-5F26-A13D-41F9CD6F1853}"/>
          </ac:spMkLst>
        </pc:spChg>
        <pc:spChg chg="mod">
          <ac:chgData name="Manuela Rabaneda Cárdenas" userId="e4c9f436-e895-4971-8ead-61eb53f1f9f9" providerId="ADAL" clId="{2F3A8103-02AF-4B13-A864-9A241904D070}" dt="2023-10-11T15:00:34.259" v="279" actId="1076"/>
          <ac:spMkLst>
            <pc:docMk/>
            <pc:sldMk cId="2410083513" sldId="291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0:29.515" v="278" actId="1076"/>
          <ac:spMkLst>
            <pc:docMk/>
            <pc:sldMk cId="2410083513" sldId="291"/>
            <ac:spMk id="10" creationId="{00000000-0000-0000-0000-00000000000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12:38.581" v="400" actId="465"/>
        <pc:sldMkLst>
          <pc:docMk/>
          <pc:sldMk cId="3923638798" sldId="293"/>
        </pc:sldMkLst>
        <pc:spChg chg="mod">
          <ac:chgData name="Manuela Rabaneda Cárdenas" userId="e4c9f436-e895-4971-8ead-61eb53f1f9f9" providerId="ADAL" clId="{2F3A8103-02AF-4B13-A864-9A241904D070}" dt="2023-10-11T15:11:14.104" v="389" actId="14100"/>
          <ac:spMkLst>
            <pc:docMk/>
            <pc:sldMk cId="3923638798" sldId="293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12:26.829" v="399" actId="554"/>
          <ac:spMkLst>
            <pc:docMk/>
            <pc:sldMk cId="3923638798" sldId="293"/>
            <ac:spMk id="3" creationId="{F1DFEB0C-6436-9959-205A-8AFF7FA09308}"/>
          </ac:spMkLst>
        </pc:spChg>
        <pc:spChg chg="mod">
          <ac:chgData name="Manuela Rabaneda Cárdenas" userId="e4c9f436-e895-4971-8ead-61eb53f1f9f9" providerId="ADAL" clId="{2F3A8103-02AF-4B13-A864-9A241904D070}" dt="2023-10-11T15:12:38.581" v="400" actId="465"/>
          <ac:spMkLst>
            <pc:docMk/>
            <pc:sldMk cId="3923638798" sldId="293"/>
            <ac:spMk id="4" creationId="{62592F7A-FE99-FD8F-68E0-79BDFB91876B}"/>
          </ac:spMkLst>
        </pc:spChg>
        <pc:spChg chg="mod">
          <ac:chgData name="Manuela Rabaneda Cárdenas" userId="e4c9f436-e895-4971-8ead-61eb53f1f9f9" providerId="ADAL" clId="{2F3A8103-02AF-4B13-A864-9A241904D070}" dt="2023-10-11T15:11:14.104" v="389" actId="14100"/>
          <ac:spMkLst>
            <pc:docMk/>
            <pc:sldMk cId="3923638798" sldId="293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2F3A8103-02AF-4B13-A864-9A241904D070}" dt="2023-10-11T15:12:16.004" v="397" actId="554"/>
          <ac:spMkLst>
            <pc:docMk/>
            <pc:sldMk cId="3923638798" sldId="293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12:26.829" v="399" actId="554"/>
          <ac:spMkLst>
            <pc:docMk/>
            <pc:sldMk cId="3923638798" sldId="293"/>
            <ac:spMk id="8" creationId="{CC24D950-650B-2790-79E3-DD55E8D07AB0}"/>
          </ac:spMkLst>
        </pc:spChg>
        <pc:spChg chg="mod">
          <ac:chgData name="Manuela Rabaneda Cárdenas" userId="e4c9f436-e895-4971-8ead-61eb53f1f9f9" providerId="ADAL" clId="{2F3A8103-02AF-4B13-A864-9A241904D070}" dt="2023-10-11T15:11:43.232" v="394" actId="14100"/>
          <ac:spMkLst>
            <pc:docMk/>
            <pc:sldMk cId="3923638798" sldId="293"/>
            <ac:spMk id="13" creationId="{91C4B213-7DBB-4903-A897-1A1056623FF3}"/>
          </ac:spMkLst>
        </pc:spChg>
        <pc:spChg chg="mod">
          <ac:chgData name="Manuela Rabaneda Cárdenas" userId="e4c9f436-e895-4971-8ead-61eb53f1f9f9" providerId="ADAL" clId="{2F3A8103-02AF-4B13-A864-9A241904D070}" dt="2023-10-11T15:12:16.004" v="397" actId="554"/>
          <ac:spMkLst>
            <pc:docMk/>
            <pc:sldMk cId="3923638798" sldId="293"/>
            <ac:spMk id="15" creationId="{E2AC74C7-850D-4E83-9BD1-E13FF61FF86E}"/>
          </ac:spMkLst>
        </pc:spChg>
        <pc:spChg chg="mod">
          <ac:chgData name="Manuela Rabaneda Cárdenas" userId="e4c9f436-e895-4971-8ead-61eb53f1f9f9" providerId="ADAL" clId="{2F3A8103-02AF-4B13-A864-9A241904D070}" dt="2023-10-11T15:12:07.868" v="396" actId="465"/>
          <ac:spMkLst>
            <pc:docMk/>
            <pc:sldMk cId="3923638798" sldId="293"/>
            <ac:spMk id="16" creationId="{4FF4F200-F1CF-4BB7-954C-DD71B82580EA}"/>
          </ac:spMkLst>
        </pc:spChg>
        <pc:spChg chg="mod">
          <ac:chgData name="Manuela Rabaneda Cárdenas" userId="e4c9f436-e895-4971-8ead-61eb53f1f9f9" providerId="ADAL" clId="{2F3A8103-02AF-4B13-A864-9A241904D070}" dt="2023-10-11T15:12:07.868" v="396" actId="465"/>
          <ac:spMkLst>
            <pc:docMk/>
            <pc:sldMk cId="3923638798" sldId="293"/>
            <ac:spMk id="17" creationId="{F71DDADB-D29A-46F6-BAAE-D1312608F1AC}"/>
          </ac:spMkLst>
        </pc:spChg>
        <pc:spChg chg="mod">
          <ac:chgData name="Manuela Rabaneda Cárdenas" userId="e4c9f436-e895-4971-8ead-61eb53f1f9f9" providerId="ADAL" clId="{2F3A8103-02AF-4B13-A864-9A241904D070}" dt="2023-10-11T15:11:53.994" v="395" actId="1076"/>
          <ac:spMkLst>
            <pc:docMk/>
            <pc:sldMk cId="3923638798" sldId="293"/>
            <ac:spMk id="18" creationId="{E7D46749-ABAA-4968-9A59-4C490ECABACF}"/>
          </ac:spMkLst>
        </pc:spChg>
        <pc:spChg chg="mod">
          <ac:chgData name="Manuela Rabaneda Cárdenas" userId="e4c9f436-e895-4971-8ead-61eb53f1f9f9" providerId="ADAL" clId="{2F3A8103-02AF-4B13-A864-9A241904D070}" dt="2023-10-11T15:12:38.581" v="400" actId="465"/>
          <ac:spMkLst>
            <pc:docMk/>
            <pc:sldMk cId="3923638798" sldId="293"/>
            <ac:spMk id="20" creationId="{069DD80B-F96B-427A-BB71-81FA608C1AE7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03:33.939" v="315" actId="1036"/>
        <pc:sldMkLst>
          <pc:docMk/>
          <pc:sldMk cId="3293999709" sldId="421"/>
        </pc:sldMkLst>
        <pc:spChg chg="mod">
          <ac:chgData name="Manuela Rabaneda Cárdenas" userId="e4c9f436-e895-4971-8ead-61eb53f1f9f9" providerId="ADAL" clId="{2F3A8103-02AF-4B13-A864-9A241904D070}" dt="2023-10-11T15:03:19.610" v="302" actId="14100"/>
          <ac:spMkLst>
            <pc:docMk/>
            <pc:sldMk cId="3293999709" sldId="421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2:50.252" v="299" actId="1076"/>
          <ac:spMkLst>
            <pc:docMk/>
            <pc:sldMk cId="3293999709" sldId="421"/>
            <ac:spMk id="7" creationId="{25F5E77B-3208-9254-7A9C-FD4861EE5D13}"/>
          </ac:spMkLst>
        </pc:spChg>
        <pc:spChg chg="mod">
          <ac:chgData name="Manuela Rabaneda Cárdenas" userId="e4c9f436-e895-4971-8ead-61eb53f1f9f9" providerId="ADAL" clId="{2F3A8103-02AF-4B13-A864-9A241904D070}" dt="2023-10-11T15:03:33.939" v="315" actId="1036"/>
          <ac:spMkLst>
            <pc:docMk/>
            <pc:sldMk cId="3293999709" sldId="421"/>
            <ac:spMk id="8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3:33.939" v="315" actId="1036"/>
          <ac:spMkLst>
            <pc:docMk/>
            <pc:sldMk cId="3293999709" sldId="421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1:11.185" v="288" actId="20577"/>
          <ac:spMkLst>
            <pc:docMk/>
            <pc:sldMk cId="3293999709" sldId="421"/>
            <ac:spMk id="13" creationId="{91C4B213-7DBB-4903-A897-1A1056623FF3}"/>
          </ac:spMkLst>
        </pc:spChg>
        <pc:spChg chg="mod">
          <ac:chgData name="Manuela Rabaneda Cárdenas" userId="e4c9f436-e895-4971-8ead-61eb53f1f9f9" providerId="ADAL" clId="{2F3A8103-02AF-4B13-A864-9A241904D070}" dt="2023-10-11T15:03:25.785" v="303" actId="14100"/>
          <ac:spMkLst>
            <pc:docMk/>
            <pc:sldMk cId="3293999709" sldId="421"/>
            <ac:spMk id="15" creationId="{E2AC74C7-850D-4E83-9BD1-E13FF61FF8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CE3F7-F4D9-474E-8208-18D9CD9A18FF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F926A-653A-478E-B191-297A537EC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37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16717-F5C2-462E-93DD-7E40DE8A4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59E205-8513-4937-8B83-DD20F6285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C25F2D-2882-4B72-857F-43B43FCD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93FD6-A856-4AC2-8D6E-38EB9F1C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987A7-D4CD-40FA-A92D-F30CF039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9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46956-EED8-4EFD-A61C-0BAD29F9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9C6A2D-BC7E-459F-A90B-90C811152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3ACF-6583-4F10-9DC6-5F10ACFA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6A4100-3065-4BC2-8B64-B17B7953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7F6F6-B968-4408-B096-104604B2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28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CD8C6F-2C84-4360-AFA2-42869EC62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68F656-1521-42C7-8865-6422F32E9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4484E8-C22B-4BD2-B727-A011095E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8C04EB-586B-4B01-8308-4E28151B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3CC02-5728-4DC7-9BA4-F3B3DFA0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00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3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BCC5D-EFE0-42F9-A982-9C288E45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CB927-6D4A-4B07-ABF5-DAB4368B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050EA1-50AA-43CC-AFFA-E9857CA9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A031F5-79AF-4F8B-A7C5-2C202F9B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E894C-C72C-4C5A-BD41-A665C78B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1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1BA35-8465-47B6-BDC6-DC1970D76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EBBEA8-E3D0-48D4-933D-FAC5F3DF6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10058D-400F-4BA1-A755-76D0A2EB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5585E-7B84-48D8-BD8C-B7A86DFD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6D7C8-BC89-4AB7-A89C-E898D336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7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60168-6D6C-4B55-9FB5-7C6CFF7B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C4241F-3DD7-43D2-BA42-6DC1D0FD5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C1845C-3E79-44E3-955D-0EA241F4D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3D70A-A775-4B20-A3F5-00A12427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2A2F3-B708-4869-B766-11687B0F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D4E79-018A-4144-8FBB-5F17977D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69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A761D-B9F5-470C-A510-C24ADC9E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1DCCF-1DD8-457C-9DD8-DA1B97852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C164D6-DBEF-44F1-A49B-CFD60CE19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9B9717-B356-4E13-A1DE-D75429E9E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D62D15-DD79-4B52-B884-5FBB81352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AB892B-64F6-4529-A404-022AD3CB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4EADEC-A3D5-43BC-BF67-E04411FE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7D694D-CA20-4DCF-9F5F-38875E96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80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34639-5111-4D74-89A6-E57CAAA1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64E1BF-0FCA-4C70-8449-2DFE1BB4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21A77A-3C04-4581-93BA-A12BCF60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C77AFD-6F58-4B65-8F30-D9CC5562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55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7A7B2BA-50DB-4CDF-AA68-25E60B0A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1E992D-A55D-4552-BFCB-4F8562DB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CE4160-F9F4-4BE6-9173-A02AECF4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12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D58C2-5D33-43DB-8B64-B505E4A4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BA10F4-1D72-4C60-B3FD-152F73B27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A04D74-43C1-4EE3-8C82-9B2097D8A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9A13A6-0838-495F-B591-ABAF6103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F604C1-B57F-46D9-BBB0-07BC8359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56202-A2D2-40BE-B49C-2FA17C7A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6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A9972-30D7-4C98-8E43-2C988E23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84186C-7D7B-4675-B070-7126CDEE6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7E7CBF-8223-4D90-9855-72944A3E9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7104D-2384-4FB1-B061-093A1572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17116B-8B18-428E-AC5C-3E321624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06A1DF-B789-40DF-981F-F386A46F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61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25244F-25D0-4972-8589-97902AC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2DCF4-DEA2-4AE9-A910-0139AF1D9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57FDC-4E33-4D56-BE80-481D1D9A7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38F0-19D7-495B-9FD6-99DC5CEE34EA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BA3CE6-217B-477F-9AB3-DA4D90B05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0B691-E902-44A5-A4B1-AEA8A0FA9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0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625611" y="1934783"/>
            <a:ext cx="4479224" cy="952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Presidente del Consejo de Administración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36397" y="3429391"/>
            <a:ext cx="3857652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i="1" dirty="0" err="1">
                <a:solidFill>
                  <a:schemeClr val="tx2"/>
                </a:solidFill>
              </a:rPr>
              <a:t>Dimple</a:t>
            </a:r>
            <a:r>
              <a:rPr lang="es-ES" b="1" i="1" dirty="0">
                <a:solidFill>
                  <a:schemeClr val="tx2"/>
                </a:solidFill>
              </a:rPr>
              <a:t> </a:t>
            </a:r>
            <a:r>
              <a:rPr lang="es-ES" b="1" i="1" dirty="0" err="1">
                <a:solidFill>
                  <a:schemeClr val="tx2"/>
                </a:solidFill>
              </a:rPr>
              <a:t>Melwani</a:t>
            </a:r>
            <a:r>
              <a:rPr lang="es-ES" b="1" i="1" dirty="0">
                <a:solidFill>
                  <a:schemeClr val="tx2"/>
                </a:solidFill>
              </a:rPr>
              <a:t> </a:t>
            </a:r>
            <a:r>
              <a:rPr lang="es-ES" b="1" i="1" dirty="0" err="1">
                <a:solidFill>
                  <a:schemeClr val="tx2"/>
                </a:solidFill>
              </a:rPr>
              <a:t>Melwani</a:t>
            </a:r>
            <a:endParaRPr lang="es-ES" b="1" i="1" dirty="0">
              <a:solidFill>
                <a:schemeClr val="tx2"/>
              </a:solidFill>
            </a:endParaRP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Consejera  Delegada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4" name="2 Rectángulo">
            <a:extLst>
              <a:ext uri="{FF2B5EF4-FFF2-40B4-BE49-F238E27FC236}">
                <a16:creationId xmlns:a16="http://schemas.microsoft.com/office/drawing/2014/main" id="{ED55E6D6-4CB2-41D5-B6CA-02258C87567E}"/>
              </a:ext>
            </a:extLst>
          </p:cNvPr>
          <p:cNvSpPr/>
          <p:nvPr/>
        </p:nvSpPr>
        <p:spPr>
          <a:xfrm>
            <a:off x="339635" y="389479"/>
            <a:ext cx="11051176" cy="100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i="1" dirty="0">
                <a:solidFill>
                  <a:schemeClr val="tx2"/>
                </a:solidFill>
              </a:rPr>
              <a:t>ORGANIGRAMA SPET, TURISMO DE TENERIFE, S.A.</a:t>
            </a:r>
          </a:p>
          <a:p>
            <a:pPr algn="ctr"/>
            <a:r>
              <a:rPr lang="es-ES" sz="2800" b="1" i="1" dirty="0">
                <a:solidFill>
                  <a:schemeClr val="tx2"/>
                </a:solidFill>
              </a:rPr>
              <a:t>Octubre 2023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31C3C2D4-C9DD-49EA-8537-A9EBF59D80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411" y="6406713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3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20992" y="948044"/>
            <a:ext cx="7946974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20993" y="2790510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Mónica Fuentes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7583" y="957866"/>
            <a:ext cx="4104456" cy="72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12790" y="188640"/>
            <a:ext cx="795644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Marketing y  Comunicación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488210" y="2790510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Tatiana González Pérez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136392" y="1827238"/>
            <a:ext cx="6227064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Gema Gijón Vicente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a la Dirección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18" name="2 Rectángulo">
            <a:extLst>
              <a:ext uri="{FF2B5EF4-FFF2-40B4-BE49-F238E27FC236}">
                <a16:creationId xmlns:a16="http://schemas.microsoft.com/office/drawing/2014/main" id="{E7D46749-ABAA-4968-9A59-4C490ECABACF}"/>
              </a:ext>
            </a:extLst>
          </p:cNvPr>
          <p:cNvSpPr/>
          <p:nvPr/>
        </p:nvSpPr>
        <p:spPr>
          <a:xfrm>
            <a:off x="4080011" y="5953637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Alfonso Rivero García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Auxiliar técnico de almacén y logística</a:t>
            </a:r>
          </a:p>
        </p:txBody>
      </p:sp>
      <p:sp>
        <p:nvSpPr>
          <p:cNvPr id="16" name="5 Rectángulo">
            <a:extLst>
              <a:ext uri="{FF2B5EF4-FFF2-40B4-BE49-F238E27FC236}">
                <a16:creationId xmlns:a16="http://schemas.microsoft.com/office/drawing/2014/main" id="{4FF4F200-F1CF-4BB7-954C-DD71B82580EA}"/>
              </a:ext>
            </a:extLst>
          </p:cNvPr>
          <p:cNvSpPr/>
          <p:nvPr/>
        </p:nvSpPr>
        <p:spPr>
          <a:xfrm>
            <a:off x="2220993" y="3574988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Bethencourt Carnicero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71DDADB-D29A-46F6-BAAE-D1312608F1AC}"/>
              </a:ext>
            </a:extLst>
          </p:cNvPr>
          <p:cNvSpPr/>
          <p:nvPr/>
        </p:nvSpPr>
        <p:spPr>
          <a:xfrm>
            <a:off x="2212790" y="4359466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Cristina González Rodríguez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CD16F2D8-7E0D-4ECA-97B5-320F49049D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935" y="6336374"/>
            <a:ext cx="1190879" cy="280988"/>
          </a:xfrm>
          <a:prstGeom prst="rect">
            <a:avLst/>
          </a:prstGeom>
        </p:spPr>
      </p:pic>
      <p:sp>
        <p:nvSpPr>
          <p:cNvPr id="20" name="9 Rectángulo">
            <a:extLst>
              <a:ext uri="{FF2B5EF4-FFF2-40B4-BE49-F238E27FC236}">
                <a16:creationId xmlns:a16="http://schemas.microsoft.com/office/drawing/2014/main" id="{069DD80B-F96B-427A-BB71-81FA608C1AE7}"/>
              </a:ext>
            </a:extLst>
          </p:cNvPr>
          <p:cNvSpPr/>
          <p:nvPr/>
        </p:nvSpPr>
        <p:spPr>
          <a:xfrm>
            <a:off x="6488209" y="3574988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Octavio Toledo Negrín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</a:p>
        </p:txBody>
      </p:sp>
      <p:sp>
        <p:nvSpPr>
          <p:cNvPr id="3" name="7 Rectángulo">
            <a:extLst>
              <a:ext uri="{FF2B5EF4-FFF2-40B4-BE49-F238E27FC236}">
                <a16:creationId xmlns:a16="http://schemas.microsoft.com/office/drawing/2014/main" id="{F1DFEB0C-6436-9959-205A-8AFF7FA09308}"/>
              </a:ext>
            </a:extLst>
          </p:cNvPr>
          <p:cNvSpPr/>
          <p:nvPr/>
        </p:nvSpPr>
        <p:spPr>
          <a:xfrm>
            <a:off x="2220992" y="5143945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Begoña Ávila Reyes/ Arun Chulani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base</a:t>
            </a:r>
          </a:p>
        </p:txBody>
      </p:sp>
      <p:sp>
        <p:nvSpPr>
          <p:cNvPr id="4" name="2 Rectángulo">
            <a:extLst>
              <a:ext uri="{FF2B5EF4-FFF2-40B4-BE49-F238E27FC236}">
                <a16:creationId xmlns:a16="http://schemas.microsoft.com/office/drawing/2014/main" id="{62592F7A-FE99-FD8F-68E0-79BDFB91876B}"/>
              </a:ext>
            </a:extLst>
          </p:cNvPr>
          <p:cNvSpPr/>
          <p:nvPr/>
        </p:nvSpPr>
        <p:spPr>
          <a:xfrm>
            <a:off x="6488209" y="4359466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Marta Cubas Mateos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8" name="5 Rectángulo">
            <a:extLst>
              <a:ext uri="{FF2B5EF4-FFF2-40B4-BE49-F238E27FC236}">
                <a16:creationId xmlns:a16="http://schemas.microsoft.com/office/drawing/2014/main" id="{CC24D950-650B-2790-79E3-DD55E8D07AB0}"/>
              </a:ext>
            </a:extLst>
          </p:cNvPr>
          <p:cNvSpPr/>
          <p:nvPr/>
        </p:nvSpPr>
        <p:spPr>
          <a:xfrm>
            <a:off x="6488209" y="5143945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Reinaldo Rodríguez  Méndez 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base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3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9576" y="500042"/>
            <a:ext cx="817414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Consejero  Delegado, Asociados y Conectividad</a:t>
            </a:r>
          </a:p>
          <a:p>
            <a:pPr algn="ctr"/>
            <a:r>
              <a:rPr lang="es-ES" b="1" dirty="0" err="1">
                <a:solidFill>
                  <a:schemeClr val="tx2"/>
                </a:solidFill>
              </a:rPr>
              <a:t>Dimple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Melwani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596066" y="3525326"/>
            <a:ext cx="3857652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Marketing y Comunicación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596066" y="1697496"/>
            <a:ext cx="3857652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Promoción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Pia Louw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79575" y="2611728"/>
            <a:ext cx="3857652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chemeClr val="tx2"/>
              </a:solidFill>
            </a:endParaRPr>
          </a:p>
          <a:p>
            <a:pPr algn="ctr"/>
            <a:r>
              <a:rPr lang="es-ES" sz="1400" b="1" dirty="0">
                <a:solidFill>
                  <a:schemeClr val="tx2"/>
                </a:solidFill>
              </a:rPr>
              <a:t>Producto Turístico y Sostenibilidad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Aida Cedrés Díaz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79575" y="1697496"/>
            <a:ext cx="3857652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Administración, Finanzas, Jurídico y Atracción de Inversiones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Carmelo </a:t>
            </a:r>
            <a:r>
              <a:rPr lang="es-ES" sz="1600" i="1" dirty="0" err="1">
                <a:solidFill>
                  <a:schemeClr val="tx2"/>
                </a:solidFill>
              </a:rPr>
              <a:t>Ortíz</a:t>
            </a:r>
            <a:r>
              <a:rPr lang="es-ES" sz="1600" i="1" dirty="0">
                <a:solidFill>
                  <a:schemeClr val="tx2"/>
                </a:solidFill>
              </a:rPr>
              <a:t> García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279576" y="3525326"/>
            <a:ext cx="3857651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Investigación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596066" y="2611728"/>
            <a:ext cx="3857652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chemeClr val="tx2"/>
              </a:solidFill>
            </a:endParaRPr>
          </a:p>
          <a:p>
            <a:pPr algn="ctr"/>
            <a:r>
              <a:rPr lang="es-ES" sz="1400" b="1" dirty="0">
                <a:solidFill>
                  <a:schemeClr val="tx2"/>
                </a:solidFill>
              </a:rPr>
              <a:t>Innovación, IT y TCB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Terry Mederos Ramírez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279576" y="4417042"/>
            <a:ext cx="3857651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Espacio Turístico, RRHH y Tenerife Film Commission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Ricardo Martínez Cedrés</a:t>
            </a: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3C986ABA-5114-4214-A0DE-F83050329A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565" y="6357958"/>
            <a:ext cx="1190879" cy="2809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353232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Consejero Delegado, Asociados  y Conectividad</a:t>
            </a:r>
          </a:p>
          <a:p>
            <a:pPr algn="ctr"/>
            <a:r>
              <a:rPr lang="es-ES" b="1" dirty="0" err="1">
                <a:solidFill>
                  <a:schemeClr val="tx2"/>
                </a:solidFill>
              </a:rPr>
              <a:t>Dimple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Melwani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5" name="9 Rectángulo">
            <a:extLst>
              <a:ext uri="{FF2B5EF4-FFF2-40B4-BE49-F238E27FC236}">
                <a16:creationId xmlns:a16="http://schemas.microsoft.com/office/drawing/2014/main" id="{2489FE83-6E1B-4418-B5C8-5BAFAAA7C727}"/>
              </a:ext>
            </a:extLst>
          </p:cNvPr>
          <p:cNvSpPr/>
          <p:nvPr/>
        </p:nvSpPr>
        <p:spPr>
          <a:xfrm>
            <a:off x="2095472" y="1936255"/>
            <a:ext cx="3418363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Mercedes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</p:txBody>
      </p:sp>
      <p:sp>
        <p:nvSpPr>
          <p:cNvPr id="6" name="11 Rectángulo">
            <a:extLst>
              <a:ext uri="{FF2B5EF4-FFF2-40B4-BE49-F238E27FC236}">
                <a16:creationId xmlns:a16="http://schemas.microsoft.com/office/drawing/2014/main" id="{97AA6BEE-2CC7-4525-AA7B-CD1ED9590B74}"/>
              </a:ext>
            </a:extLst>
          </p:cNvPr>
          <p:cNvSpPr/>
          <p:nvPr/>
        </p:nvSpPr>
        <p:spPr>
          <a:xfrm>
            <a:off x="6275423" y="3069000"/>
            <a:ext cx="3856824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A60AAE8-7B72-45C0-AE85-BB7B2655C0BC}"/>
              </a:ext>
            </a:extLst>
          </p:cNvPr>
          <p:cNvSpPr/>
          <p:nvPr/>
        </p:nvSpPr>
        <p:spPr>
          <a:xfrm>
            <a:off x="6481728" y="3069000"/>
            <a:ext cx="3821105" cy="72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Eusebio Díaz Mejías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 Fondos Next </a:t>
            </a:r>
            <a:r>
              <a:rPr lang="es-ES" sz="1600" i="1" dirty="0" err="1">
                <a:solidFill>
                  <a:schemeClr val="tx2"/>
                </a:solidFill>
              </a:rPr>
              <a:t>Generation</a:t>
            </a:r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id="{0D181FF4-9575-45FA-B887-EAD97C50DBD0}"/>
              </a:ext>
            </a:extLst>
          </p:cNvPr>
          <p:cNvSpPr/>
          <p:nvPr/>
        </p:nvSpPr>
        <p:spPr>
          <a:xfrm>
            <a:off x="6275423" y="1952270"/>
            <a:ext cx="3821105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Rodríguez </a:t>
            </a:r>
            <a:r>
              <a:rPr lang="es-ES" sz="1600" b="1" dirty="0" err="1">
                <a:solidFill>
                  <a:schemeClr val="tx2"/>
                </a:solidFill>
              </a:rPr>
              <a:t>Adanero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Conectividad Aérea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C9134373-FFB3-4067-BB8B-D317B786E2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73" y="6266035"/>
            <a:ext cx="1190879" cy="280988"/>
          </a:xfrm>
          <a:prstGeom prst="rect">
            <a:avLst/>
          </a:prstGeom>
        </p:spPr>
      </p:pic>
      <p:sp>
        <p:nvSpPr>
          <p:cNvPr id="4" name="2 Rectángulo">
            <a:extLst>
              <a:ext uri="{FF2B5EF4-FFF2-40B4-BE49-F238E27FC236}">
                <a16:creationId xmlns:a16="http://schemas.microsoft.com/office/drawing/2014/main" id="{43E5F298-C07B-4252-6842-63135A1FC80D}"/>
              </a:ext>
            </a:extLst>
          </p:cNvPr>
          <p:cNvSpPr/>
          <p:nvPr/>
        </p:nvSpPr>
        <p:spPr>
          <a:xfrm>
            <a:off x="2148708" y="4173929"/>
            <a:ext cx="3435551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Montesino González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Administrativa Asociados</a:t>
            </a:r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BDC8DBB0-C247-F191-21E7-25CB81560338}"/>
              </a:ext>
            </a:extLst>
          </p:cNvPr>
          <p:cNvSpPr/>
          <p:nvPr/>
        </p:nvSpPr>
        <p:spPr>
          <a:xfrm>
            <a:off x="2148709" y="3055092"/>
            <a:ext cx="3435551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María Jesús Lillo Domínguez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Técnica base Asociados</a:t>
            </a:r>
          </a:p>
        </p:txBody>
      </p:sp>
    </p:spTree>
    <p:extLst>
      <p:ext uri="{BB962C8B-B14F-4D97-AF65-F5344CB8AC3E}">
        <p14:creationId xmlns:p14="http://schemas.microsoft.com/office/powerpoint/2010/main" val="360906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0191" y="1328955"/>
            <a:ext cx="7930472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60192" y="3297106"/>
            <a:ext cx="3833383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Miguel Matz Falero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  <a:r>
              <a:rPr lang="es-ES" sz="1600" dirty="0">
                <a:solidFill>
                  <a:schemeClr val="tx2"/>
                </a:solidFill>
              </a:rPr>
              <a:t> Administración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300297" y="5140170"/>
            <a:ext cx="3819365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María del Cristo Padrón Delgado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275860" y="2468838"/>
            <a:ext cx="3833383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Fátima  González Mendez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Administración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60191" y="4209727"/>
            <a:ext cx="3821105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Margarita García </a:t>
            </a:r>
            <a:r>
              <a:rPr lang="es-ES" sz="1600" b="1" dirty="0" err="1">
                <a:solidFill>
                  <a:schemeClr val="tx2"/>
                </a:solidFill>
              </a:rPr>
              <a:t>García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</a:t>
            </a:r>
            <a:r>
              <a:rPr lang="es-ES" sz="1600" dirty="0">
                <a:solidFill>
                  <a:schemeClr val="tx2"/>
                </a:solidFill>
              </a:rPr>
              <a:t> Servicios Jurídicos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Carmelo Ortiz García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72469" y="265778"/>
            <a:ext cx="7895497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Administración, Finanzas, Jurídico y Atracción de Inversiones</a:t>
            </a: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9F10B12-826B-4BCC-A1F5-1BE5CFE65325}"/>
              </a:ext>
            </a:extLst>
          </p:cNvPr>
          <p:cNvSpPr/>
          <p:nvPr/>
        </p:nvSpPr>
        <p:spPr>
          <a:xfrm>
            <a:off x="2272469" y="2427860"/>
            <a:ext cx="3833383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Andreas Fischer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Promoción Económica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3" name="9 Rectángulo">
            <a:extLst>
              <a:ext uri="{FF2B5EF4-FFF2-40B4-BE49-F238E27FC236}">
                <a16:creationId xmlns:a16="http://schemas.microsoft.com/office/drawing/2014/main" id="{275331AD-EB19-4D22-8516-07ADF9B22C98}"/>
              </a:ext>
            </a:extLst>
          </p:cNvPr>
          <p:cNvSpPr/>
          <p:nvPr/>
        </p:nvSpPr>
        <p:spPr>
          <a:xfrm>
            <a:off x="6288138" y="4209727"/>
            <a:ext cx="3821105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Manuela Rabaneda Cárdenas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r>
              <a:rPr lang="es-ES" sz="1600" dirty="0">
                <a:solidFill>
                  <a:schemeClr val="tx2"/>
                </a:solidFill>
              </a:rPr>
              <a:t> Servicios Jurídicos</a:t>
            </a:r>
          </a:p>
        </p:txBody>
      </p:sp>
      <p:sp>
        <p:nvSpPr>
          <p:cNvPr id="12" name="9 Rectángulo">
            <a:extLst>
              <a:ext uri="{FF2B5EF4-FFF2-40B4-BE49-F238E27FC236}">
                <a16:creationId xmlns:a16="http://schemas.microsoft.com/office/drawing/2014/main" id="{7D1DED5F-FCC7-42CD-884D-EBE5ACE2F8D4}"/>
              </a:ext>
            </a:extLst>
          </p:cNvPr>
          <p:cNvSpPr/>
          <p:nvPr/>
        </p:nvSpPr>
        <p:spPr>
          <a:xfrm>
            <a:off x="6298557" y="3297106"/>
            <a:ext cx="3821105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González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</a:t>
            </a:r>
            <a:r>
              <a:rPr lang="es-ES" sz="1600" dirty="0">
                <a:solidFill>
                  <a:schemeClr val="tx2"/>
                </a:solidFill>
              </a:rPr>
              <a:t>Servicios Jurídicos</a:t>
            </a:r>
          </a:p>
        </p:txBody>
      </p:sp>
      <p:pic>
        <p:nvPicPr>
          <p:cNvPr id="18" name="Picture 9">
            <a:extLst>
              <a:ext uri="{FF2B5EF4-FFF2-40B4-BE49-F238E27FC236}">
                <a16:creationId xmlns:a16="http://schemas.microsoft.com/office/drawing/2014/main" id="{46ED6721-CBDB-43CD-AF6B-27C911827E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19" y="6430159"/>
            <a:ext cx="1190879" cy="280988"/>
          </a:xfrm>
          <a:prstGeom prst="rect">
            <a:avLst/>
          </a:prstGeom>
        </p:spPr>
      </p:pic>
      <p:sp>
        <p:nvSpPr>
          <p:cNvPr id="15" name="9 Rectángulo">
            <a:extLst>
              <a:ext uri="{FF2B5EF4-FFF2-40B4-BE49-F238E27FC236}">
                <a16:creationId xmlns:a16="http://schemas.microsoft.com/office/drawing/2014/main" id="{D4913175-FF1E-B4EA-F9FA-40F0463E77A5}"/>
              </a:ext>
            </a:extLst>
          </p:cNvPr>
          <p:cNvSpPr/>
          <p:nvPr/>
        </p:nvSpPr>
        <p:spPr>
          <a:xfrm>
            <a:off x="2284748" y="5140170"/>
            <a:ext cx="3821105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Victoria Feidl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base</a:t>
            </a:r>
            <a:r>
              <a:rPr lang="es-ES" sz="1600" dirty="0">
                <a:solidFill>
                  <a:schemeClr val="tx2"/>
                </a:solidFill>
              </a:rPr>
              <a:t> Servicios Jurídicos</a:t>
            </a:r>
          </a:p>
        </p:txBody>
      </p:sp>
    </p:spTree>
    <p:extLst>
      <p:ext uri="{BB962C8B-B14F-4D97-AF65-F5344CB8AC3E}">
        <p14:creationId xmlns:p14="http://schemas.microsoft.com/office/powerpoint/2010/main" val="421210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0223" y="1011101"/>
            <a:ext cx="7927159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214756" y="2748886"/>
            <a:ext cx="3852626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Andreja Vilotijevic Novakovic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0223" y="2748886"/>
            <a:ext cx="386118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Pombar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168020" y="3902952"/>
            <a:ext cx="3833383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Sonsoles </a:t>
            </a:r>
            <a:r>
              <a:rPr lang="es-ES" sz="1600" b="1" dirty="0" err="1">
                <a:solidFill>
                  <a:schemeClr val="tx2"/>
                </a:solidFill>
              </a:rPr>
              <a:t>Ravina</a:t>
            </a:r>
            <a:r>
              <a:rPr lang="es-ES" sz="1600" b="1" dirty="0">
                <a:solidFill>
                  <a:schemeClr val="tx2"/>
                </a:solidFill>
              </a:rPr>
              <a:t>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5720" y="1755049"/>
            <a:ext cx="446449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Carlos Álvarez Arrocha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Adjunto la Dirección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214756" y="3902952"/>
            <a:ext cx="3856254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Victoria de la Rosa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953050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Aida Cedrés Díaz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140223" y="188640"/>
            <a:ext cx="7927159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Producto Turístico y Sostenibilidad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DC45A941-504F-4DFD-B237-CD65B5C5AF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826" y="6359821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4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18169" y="1328954"/>
            <a:ext cx="8072494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18169" y="2452236"/>
            <a:ext cx="3837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Alejandro García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</a:p>
          <a:p>
            <a:pPr algn="ctr"/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46860" y="2452236"/>
            <a:ext cx="3837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Marjorie Pérez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4043772" y="1394587"/>
            <a:ext cx="4104456" cy="79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Investigación Turística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C2FD5E94-4D22-4C17-A0CD-EBC8A30A96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165" y="6367636"/>
            <a:ext cx="1190879" cy="280988"/>
          </a:xfrm>
          <a:prstGeom prst="rect">
            <a:avLst/>
          </a:prstGeom>
        </p:spPr>
      </p:pic>
      <p:sp>
        <p:nvSpPr>
          <p:cNvPr id="3" name="5 Rectángulo">
            <a:extLst>
              <a:ext uri="{FF2B5EF4-FFF2-40B4-BE49-F238E27FC236}">
                <a16:creationId xmlns:a16="http://schemas.microsoft.com/office/drawing/2014/main" id="{ADF49292-C5EF-1819-B9FC-B3F9361976D5}"/>
              </a:ext>
            </a:extLst>
          </p:cNvPr>
          <p:cNvSpPr/>
          <p:nvPr/>
        </p:nvSpPr>
        <p:spPr>
          <a:xfrm>
            <a:off x="2118168" y="3445149"/>
            <a:ext cx="3837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Carlos Franchy Curbelo(ETT)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 base</a:t>
            </a:r>
          </a:p>
          <a:p>
            <a:pPr algn="ctr"/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13D37160-D797-FA41-E66D-A0C5BBE6BC69}"/>
              </a:ext>
            </a:extLst>
          </p:cNvPr>
          <p:cNvSpPr/>
          <p:nvPr/>
        </p:nvSpPr>
        <p:spPr>
          <a:xfrm>
            <a:off x="6346860" y="3445149"/>
            <a:ext cx="3837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Eduardo Jordán Cruz(ETT)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 base</a:t>
            </a:r>
          </a:p>
          <a:p>
            <a:pPr algn="ctr"/>
            <a:endParaRPr lang="es-E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7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6881" y="1328955"/>
            <a:ext cx="8155684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66881" y="3462856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Ana Vega Álvarez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</a:t>
            </a:r>
            <a:r>
              <a:rPr lang="es-ES" sz="1600" i="1" dirty="0" err="1">
                <a:solidFill>
                  <a:schemeClr val="tx2"/>
                </a:solidFill>
              </a:rPr>
              <a:t>Infoten</a:t>
            </a:r>
            <a:r>
              <a:rPr lang="es-ES" sz="1600" i="1" dirty="0">
                <a:solidFill>
                  <a:schemeClr val="tx2"/>
                </a:solidFill>
              </a:rPr>
              <a:t> y RRHH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66881" y="2485490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Concha Díaz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marca Tenerife Film Commission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502965" y="3462856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 Marina Domínguez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Ricardo Martínez Cedrés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166883" y="188640"/>
            <a:ext cx="8155683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>
                <a:solidFill>
                  <a:schemeClr val="tx2"/>
                </a:solidFill>
              </a:rPr>
              <a:t>Espacio Turístico, RRHH y Tenerife Film Commission 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A584E69B-A6E7-4F4C-BEBE-C45A7C4E62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0" y="6383267"/>
            <a:ext cx="1190879" cy="280988"/>
          </a:xfrm>
          <a:prstGeom prst="rect">
            <a:avLst/>
          </a:prstGeom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3D41B22-95C4-5F26-A13D-41F9CD6F1853}"/>
              </a:ext>
            </a:extLst>
          </p:cNvPr>
          <p:cNvSpPr/>
          <p:nvPr/>
        </p:nvSpPr>
        <p:spPr>
          <a:xfrm>
            <a:off x="6502965" y="2485490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Ana Lima 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 base marca Tenerife Film Commission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8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89539" y="1026084"/>
            <a:ext cx="7917369" cy="8617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58653" y="3227392"/>
            <a:ext cx="3819600" cy="82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Nieves Perdomo Perera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058630" y="4209919"/>
            <a:ext cx="3819600" cy="82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Elena </a:t>
            </a:r>
            <a:r>
              <a:rPr lang="es-ES" sz="1600" b="1" dirty="0" err="1">
                <a:solidFill>
                  <a:schemeClr val="tx2"/>
                </a:solidFill>
              </a:rPr>
              <a:t>Mastora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Tenerife </a:t>
            </a:r>
            <a:r>
              <a:rPr lang="es-ES" sz="1600" i="1" dirty="0" err="1">
                <a:solidFill>
                  <a:schemeClr val="tx2"/>
                </a:solidFill>
              </a:rPr>
              <a:t>Select</a:t>
            </a:r>
            <a:r>
              <a:rPr lang="es-ES" sz="1600" i="1" dirty="0">
                <a:solidFill>
                  <a:schemeClr val="tx2"/>
                </a:solidFill>
              </a:rPr>
              <a:t> y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Tenerife </a:t>
            </a:r>
            <a:r>
              <a:rPr lang="es-ES" sz="1600" i="1" dirty="0" err="1">
                <a:solidFill>
                  <a:schemeClr val="tx2"/>
                </a:solidFill>
              </a:rPr>
              <a:t>Health</a:t>
            </a:r>
            <a:r>
              <a:rPr lang="es-ES" sz="1600" i="1" dirty="0">
                <a:solidFill>
                  <a:schemeClr val="tx2"/>
                </a:solidFill>
              </a:rPr>
              <a:t> Destination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046375" y="4209919"/>
            <a:ext cx="3819600" cy="82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Nuria  de Lorenzo Gutierrez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41305" y="1025138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 err="1">
                <a:solidFill>
                  <a:schemeClr val="tx2"/>
                </a:solidFill>
              </a:rPr>
              <a:t>Pia</a:t>
            </a:r>
            <a:r>
              <a:rPr lang="es-ES" sz="1600" b="1" dirty="0">
                <a:solidFill>
                  <a:schemeClr val="tx2"/>
                </a:solidFill>
              </a:rPr>
              <a:t> </a:t>
            </a:r>
            <a:r>
              <a:rPr lang="es-ES" sz="1600" b="1" dirty="0" err="1">
                <a:solidFill>
                  <a:schemeClr val="tx2"/>
                </a:solidFill>
              </a:rPr>
              <a:t>Louw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Mercados y Marcas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3" y="188640"/>
            <a:ext cx="7911435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Turística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052411" y="3232592"/>
            <a:ext cx="3819600" cy="82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Raquel Ceca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</a:t>
            </a:r>
            <a:r>
              <a:rPr lang="es-ES" sz="1400" i="1" dirty="0">
                <a:solidFill>
                  <a:schemeClr val="tx2"/>
                </a:solidFill>
              </a:rPr>
              <a:t>Tenerife NO LIMITS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401568" y="1978335"/>
            <a:ext cx="5687567" cy="9841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Barbara </a:t>
            </a:r>
            <a:r>
              <a:rPr lang="es-ES" sz="1600" b="1" dirty="0" err="1">
                <a:solidFill>
                  <a:schemeClr val="tx2"/>
                </a:solidFill>
              </a:rPr>
              <a:t>Bamberger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la Dirección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mercado DACH y centro Europa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D34B4232-C0E6-43BF-A78F-BCC564269B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0" y="6320743"/>
            <a:ext cx="1190879" cy="28098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A76A4DF-A336-4870-A68E-01D017731FF1}"/>
              </a:ext>
            </a:extLst>
          </p:cNvPr>
          <p:cNvSpPr txBox="1"/>
          <p:nvPr/>
        </p:nvSpPr>
        <p:spPr>
          <a:xfrm>
            <a:off x="11008429" y="6089911"/>
            <a:ext cx="6832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/>
              <a:t>ACT. 21.12</a:t>
            </a:r>
          </a:p>
        </p:txBody>
      </p:sp>
      <p:sp>
        <p:nvSpPr>
          <p:cNvPr id="7" name="9 Rectángulo">
            <a:extLst>
              <a:ext uri="{FF2B5EF4-FFF2-40B4-BE49-F238E27FC236}">
                <a16:creationId xmlns:a16="http://schemas.microsoft.com/office/drawing/2014/main" id="{25F5E77B-3208-9254-7A9C-FD4861EE5D13}"/>
              </a:ext>
            </a:extLst>
          </p:cNvPr>
          <p:cNvSpPr/>
          <p:nvPr/>
        </p:nvSpPr>
        <p:spPr>
          <a:xfrm>
            <a:off x="4013255" y="5240675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Laura Marichal Báez</a:t>
            </a: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Técnica base</a:t>
            </a:r>
          </a:p>
        </p:txBody>
      </p:sp>
    </p:spTree>
    <p:extLst>
      <p:ext uri="{BB962C8B-B14F-4D97-AF65-F5344CB8AC3E}">
        <p14:creationId xmlns:p14="http://schemas.microsoft.com/office/powerpoint/2010/main" val="329399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764414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Innovación, IT y TCB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511824" y="1547640"/>
            <a:ext cx="3819600" cy="584775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Terry Mederos Ramírez</a:t>
            </a:r>
          </a:p>
        </p:txBody>
      </p:sp>
      <p:sp>
        <p:nvSpPr>
          <p:cNvPr id="5" name="7 Rectángulo">
            <a:extLst>
              <a:ext uri="{FF2B5EF4-FFF2-40B4-BE49-F238E27FC236}">
                <a16:creationId xmlns:a16="http://schemas.microsoft.com/office/drawing/2014/main" id="{E075DC1C-C7C4-49A7-836D-4267A84F05F6}"/>
              </a:ext>
            </a:extLst>
          </p:cNvPr>
          <p:cNvSpPr/>
          <p:nvPr/>
        </p:nvSpPr>
        <p:spPr>
          <a:xfrm>
            <a:off x="1713897" y="2585855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Diego Fernández Rodríguez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7 Rectángulo">
            <a:extLst>
              <a:ext uri="{FF2B5EF4-FFF2-40B4-BE49-F238E27FC236}">
                <a16:creationId xmlns:a16="http://schemas.microsoft.com/office/drawing/2014/main" id="{1521426A-6AAF-45DA-985A-BED2F48FE57D}"/>
              </a:ext>
            </a:extLst>
          </p:cNvPr>
          <p:cNvSpPr/>
          <p:nvPr/>
        </p:nvSpPr>
        <p:spPr>
          <a:xfrm>
            <a:off x="1713897" y="3590546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Amanda de Armas Jiménez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7" name="7 Rectángulo">
            <a:extLst>
              <a:ext uri="{FF2B5EF4-FFF2-40B4-BE49-F238E27FC236}">
                <a16:creationId xmlns:a16="http://schemas.microsoft.com/office/drawing/2014/main" id="{0D4D008B-E8E7-4FCF-AB38-9CEE6C3D702C}"/>
              </a:ext>
            </a:extLst>
          </p:cNvPr>
          <p:cNvSpPr/>
          <p:nvPr/>
        </p:nvSpPr>
        <p:spPr>
          <a:xfrm>
            <a:off x="1713897" y="4595237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Arantxa Martín Medina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19315DAD-4686-4A3E-9111-E5E675B568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642" y="6352004"/>
            <a:ext cx="1190879" cy="280988"/>
          </a:xfrm>
          <a:prstGeom prst="rect">
            <a:avLst/>
          </a:prstGeom>
        </p:spPr>
      </p:pic>
      <p:sp>
        <p:nvSpPr>
          <p:cNvPr id="9" name="11 Rectángulo">
            <a:extLst>
              <a:ext uri="{FF2B5EF4-FFF2-40B4-BE49-F238E27FC236}">
                <a16:creationId xmlns:a16="http://schemas.microsoft.com/office/drawing/2014/main" id="{3B510669-0936-457A-93EC-323BCABD0944}"/>
              </a:ext>
            </a:extLst>
          </p:cNvPr>
          <p:cNvSpPr/>
          <p:nvPr/>
        </p:nvSpPr>
        <p:spPr>
          <a:xfrm>
            <a:off x="6216824" y="3603295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596BD51-F792-448E-8AE7-AA92B703E2AC}"/>
              </a:ext>
            </a:extLst>
          </p:cNvPr>
          <p:cNvSpPr txBox="1"/>
          <p:nvPr/>
        </p:nvSpPr>
        <p:spPr>
          <a:xfrm>
            <a:off x="6216824" y="3658159"/>
            <a:ext cx="3819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Marcos Díaz González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Sistemas Informáticos </a:t>
            </a:r>
          </a:p>
        </p:txBody>
      </p:sp>
      <p:sp>
        <p:nvSpPr>
          <p:cNvPr id="11" name="2 Rectángulo">
            <a:extLst>
              <a:ext uri="{FF2B5EF4-FFF2-40B4-BE49-F238E27FC236}">
                <a16:creationId xmlns:a16="http://schemas.microsoft.com/office/drawing/2014/main" id="{82ECCC65-3F62-454B-9AA2-2A53B89CD5F2}"/>
              </a:ext>
            </a:extLst>
          </p:cNvPr>
          <p:cNvSpPr/>
          <p:nvPr/>
        </p:nvSpPr>
        <p:spPr>
          <a:xfrm>
            <a:off x="6216824" y="2583958"/>
            <a:ext cx="38196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Iván Siliuto Beltrán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de desarrollos informáticos</a:t>
            </a:r>
          </a:p>
        </p:txBody>
      </p:sp>
    </p:spTree>
    <p:extLst>
      <p:ext uri="{BB962C8B-B14F-4D97-AF65-F5344CB8AC3E}">
        <p14:creationId xmlns:p14="http://schemas.microsoft.com/office/powerpoint/2010/main" val="2949732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d1bc6d-f048-4684-a59c-1a2d756c80be" xsi:nil="true"/>
    <lcf76f155ced4ddcb4097134ff3c332f xmlns="cb4efc23-cbea-429c-95ad-f6648303632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7" ma:contentTypeDescription="Crear nuevo documento." ma:contentTypeScope="" ma:versionID="037749b488e76c3cec2859bb2207b95b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4d29562f180e1b3ae9d0dfd4781a5a2a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f3325280-2aef-4f39-8940-b77a215173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6355db5-dc56-4116-9f07-999c893e2cf8}" ma:internalName="TaxCatchAll" ma:showField="CatchAllData" ma:web="d0d1bc6d-f048-4684-a59c-1a2d756c8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54ECD7-1D34-49FB-BD70-4BFD94ECF4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AF457D-700B-4075-B2F9-7B1AA160E43A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0f2d3a78-3b2f-46a8-9bb4-3313d07095ff"/>
    <ds:schemaRef ds:uri="7a030247-bcf2-4dab-b291-840fc3fe1848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d0d1bc6d-f048-4684-a59c-1a2d756c80be"/>
    <ds:schemaRef ds:uri="cb4efc23-cbea-429c-95ad-f66483036327"/>
  </ds:schemaRefs>
</ds:datastoreItem>
</file>

<file path=customXml/itemProps3.xml><?xml version="1.0" encoding="utf-8"?>
<ds:datastoreItem xmlns:ds="http://schemas.openxmlformats.org/officeDocument/2006/customXml" ds:itemID="{0BA38172-157E-4CA4-8D83-D0FCD50152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efc23-cbea-429c-95ad-f66483036327"/>
    <ds:schemaRef ds:uri="d0d1bc6d-f048-4684-a59c-1a2d756c8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4232</TotalTime>
  <Words>474</Words>
  <Application>Microsoft Office PowerPoint</Application>
  <PresentationFormat>Panorámica</PresentationFormat>
  <Paragraphs>156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Martinez Cedres</dc:creator>
  <cp:lastModifiedBy>Manuela Rabaneda Cárdenas</cp:lastModifiedBy>
  <cp:revision>6</cp:revision>
  <cp:lastPrinted>2020-01-20T08:56:54Z</cp:lastPrinted>
  <dcterms:created xsi:type="dcterms:W3CDTF">2019-07-31T11:06:42Z</dcterms:created>
  <dcterms:modified xsi:type="dcterms:W3CDTF">2023-10-11T15:14:14Z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0x01010075268D69137001458ADB82E5C0DC1332</vt:lpwstr>
  </property>
  <property fmtid="{D5CDD505-2E9C-101B-9397-08002B2CF9AE}" pid="3" name="MediaServiceImageTags">
    <vt:lpwstr/>
  </property>
</Properties>
</file>