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75" r:id="rId5"/>
    <p:sldId id="270" r:id="rId6"/>
    <p:sldId id="286" r:id="rId7"/>
    <p:sldId id="289" r:id="rId8"/>
    <p:sldId id="288" r:id="rId9"/>
    <p:sldId id="290" r:id="rId10"/>
    <p:sldId id="291" r:id="rId11"/>
    <p:sldId id="420" r:id="rId12"/>
    <p:sldId id="283" r:id="rId13"/>
    <p:sldId id="284" r:id="rId14"/>
    <p:sldId id="293" r:id="rId15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Vega" userId="cb6108d0-2c88-4e9d-bcf5-512c4d093cfe" providerId="ADAL" clId="{F6BC3F40-162C-4148-A0B3-4FF5C885F496}"/>
    <pc:docChg chg="custSel modSld">
      <pc:chgData name="Ana Vega" userId="cb6108d0-2c88-4e9d-bcf5-512c4d093cfe" providerId="ADAL" clId="{F6BC3F40-162C-4148-A0B3-4FF5C885F496}" dt="2021-06-01T09:08:57.403" v="119" actId="20577"/>
      <pc:docMkLst>
        <pc:docMk/>
      </pc:docMkLst>
      <pc:sldChg chg="modSp mod">
        <pc:chgData name="Ana Vega" userId="cb6108d0-2c88-4e9d-bcf5-512c4d093cfe" providerId="ADAL" clId="{F6BC3F40-162C-4148-A0B3-4FF5C885F496}" dt="2021-05-10T09:40:13.432" v="0" actId="13926"/>
        <pc:sldMkLst>
          <pc:docMk/>
          <pc:sldMk cId="3530437242" sldId="275"/>
        </pc:sldMkLst>
        <pc:spChg chg="mod">
          <ac:chgData name="Ana Vega" userId="cb6108d0-2c88-4e9d-bcf5-512c4d093cfe" providerId="ADAL" clId="{F6BC3F40-162C-4148-A0B3-4FF5C885F496}" dt="2021-05-10T09:40:13.432" v="0" actId="13926"/>
          <ac:spMkLst>
            <pc:docMk/>
            <pc:sldMk cId="3530437242" sldId="275"/>
            <ac:spMk id="3" creationId="{00000000-0000-0000-0000-000000000000}"/>
          </ac:spMkLst>
        </pc:spChg>
      </pc:sldChg>
      <pc:sldChg chg="modSp mod">
        <pc:chgData name="Ana Vega" userId="cb6108d0-2c88-4e9d-bcf5-512c4d093cfe" providerId="ADAL" clId="{F6BC3F40-162C-4148-A0B3-4FF5C885F496}" dt="2021-05-25T10:42:41.216" v="37" actId="20577"/>
        <pc:sldMkLst>
          <pc:docMk/>
          <pc:sldMk cId="2949732063" sldId="284"/>
        </pc:sldMkLst>
        <pc:spChg chg="mod">
          <ac:chgData name="Ana Vega" userId="cb6108d0-2c88-4e9d-bcf5-512c4d093cfe" providerId="ADAL" clId="{F6BC3F40-162C-4148-A0B3-4FF5C885F496}" dt="2021-05-25T10:42:41.216" v="37" actId="20577"/>
          <ac:spMkLst>
            <pc:docMk/>
            <pc:sldMk cId="2949732063" sldId="284"/>
            <ac:spMk id="4" creationId="{00000000-0000-0000-0000-000000000000}"/>
          </ac:spMkLst>
        </pc:spChg>
      </pc:sldChg>
      <pc:sldChg chg="addSp modSp mod">
        <pc:chgData name="Ana Vega" userId="cb6108d0-2c88-4e9d-bcf5-512c4d093cfe" providerId="ADAL" clId="{F6BC3F40-162C-4148-A0B3-4FF5C885F496}" dt="2021-06-01T09:07:53.353" v="78" actId="20577"/>
        <pc:sldMkLst>
          <pc:docMk/>
          <pc:sldMk cId="4212103177" sldId="289"/>
        </pc:sldMkLst>
        <pc:spChg chg="add mod">
          <ac:chgData name="Ana Vega" userId="cb6108d0-2c88-4e9d-bcf5-512c4d093cfe" providerId="ADAL" clId="{F6BC3F40-162C-4148-A0B3-4FF5C885F496}" dt="2021-05-10T09:41:04.777" v="35" actId="313"/>
          <ac:spMkLst>
            <pc:docMk/>
            <pc:sldMk cId="4212103177" sldId="289"/>
            <ac:spMk id="12" creationId="{7D1DED5F-FCC7-42CD-884D-EBE5ACE2F8D4}"/>
          </ac:spMkLst>
        </pc:spChg>
        <pc:spChg chg="add mod">
          <ac:chgData name="Ana Vega" userId="cb6108d0-2c88-4e9d-bcf5-512c4d093cfe" providerId="ADAL" clId="{F6BC3F40-162C-4148-A0B3-4FF5C885F496}" dt="2021-06-01T09:07:53.353" v="78" actId="20577"/>
          <ac:spMkLst>
            <pc:docMk/>
            <pc:sldMk cId="4212103177" sldId="289"/>
            <ac:spMk id="15" creationId="{06D746F0-0D52-4284-9B64-F02A058FAA1D}"/>
          </ac:spMkLst>
        </pc:spChg>
      </pc:sldChg>
      <pc:sldChg chg="addSp modSp mod">
        <pc:chgData name="Ana Vega" userId="cb6108d0-2c88-4e9d-bcf5-512c4d093cfe" providerId="ADAL" clId="{F6BC3F40-162C-4148-A0B3-4FF5C885F496}" dt="2021-06-01T09:08:57.403" v="119" actId="20577"/>
        <pc:sldMkLst>
          <pc:docMk/>
          <pc:sldMk cId="3923638798" sldId="293"/>
        </pc:sldMkLst>
        <pc:spChg chg="mod">
          <ac:chgData name="Ana Vega" userId="cb6108d0-2c88-4e9d-bcf5-512c4d093cfe" providerId="ADAL" clId="{F6BC3F40-162C-4148-A0B3-4FF5C885F496}" dt="2021-06-01T09:08:23.345" v="79" actId="1076"/>
          <ac:spMkLst>
            <pc:docMk/>
            <pc:sldMk cId="3923638798" sldId="293"/>
            <ac:spMk id="12" creationId="{9E756F21-5F8E-44C2-B5F6-FAC75B95BFD5}"/>
          </ac:spMkLst>
        </pc:spChg>
        <pc:spChg chg="add mod">
          <ac:chgData name="Ana Vega" userId="cb6108d0-2c88-4e9d-bcf5-512c4d093cfe" providerId="ADAL" clId="{F6BC3F40-162C-4148-A0B3-4FF5C885F496}" dt="2021-06-01T09:08:57.403" v="119" actId="20577"/>
          <ac:spMkLst>
            <pc:docMk/>
            <pc:sldMk cId="3923638798" sldId="293"/>
            <ac:spMk id="16" creationId="{4FF4F200-F1CF-4BB7-954C-DD71B82580EA}"/>
          </ac:spMkLst>
        </pc:spChg>
      </pc:sldChg>
    </pc:docChg>
  </pc:docChgLst>
  <pc:docChgLst>
    <pc:chgData name="Ana Vega" userId="cb6108d0-2c88-4e9d-bcf5-512c4d093cfe" providerId="ADAL" clId="{2DE337D2-AB41-47DA-AAB2-2BC92450B0D0}"/>
    <pc:docChg chg="custSel modSld">
      <pc:chgData name="Ana Vega" userId="cb6108d0-2c88-4e9d-bcf5-512c4d093cfe" providerId="ADAL" clId="{2DE337D2-AB41-47DA-AAB2-2BC92450B0D0}" dt="2021-10-22T10:56:14.931" v="42" actId="478"/>
      <pc:docMkLst>
        <pc:docMk/>
      </pc:docMkLst>
      <pc:sldChg chg="delSp mod">
        <pc:chgData name="Ana Vega" userId="cb6108d0-2c88-4e9d-bcf5-512c4d093cfe" providerId="ADAL" clId="{2DE337D2-AB41-47DA-AAB2-2BC92450B0D0}" dt="2021-10-22T10:56:14.931" v="42" actId="478"/>
        <pc:sldMkLst>
          <pc:docMk/>
          <pc:sldMk cId="4212103177" sldId="289"/>
        </pc:sldMkLst>
        <pc:spChg chg="del">
          <ac:chgData name="Ana Vega" userId="cb6108d0-2c88-4e9d-bcf5-512c4d093cfe" providerId="ADAL" clId="{2DE337D2-AB41-47DA-AAB2-2BC92450B0D0}" dt="2021-10-22T10:56:14.931" v="42" actId="478"/>
          <ac:spMkLst>
            <pc:docMk/>
            <pc:sldMk cId="4212103177" sldId="289"/>
            <ac:spMk id="15" creationId="{06D746F0-0D52-4284-9B64-F02A058FAA1D}"/>
          </ac:spMkLst>
        </pc:spChg>
      </pc:sldChg>
      <pc:sldChg chg="addSp delSp modSp mod">
        <pc:chgData name="Ana Vega" userId="cb6108d0-2c88-4e9d-bcf5-512c4d093cfe" providerId="ADAL" clId="{2DE337D2-AB41-47DA-AAB2-2BC92450B0D0}" dt="2021-08-11T12:29:40.973" v="41" actId="478"/>
        <pc:sldMkLst>
          <pc:docMk/>
          <pc:sldMk cId="3923638798" sldId="293"/>
        </pc:sldMkLst>
        <pc:spChg chg="del">
          <ac:chgData name="Ana Vega" userId="cb6108d0-2c88-4e9d-bcf5-512c4d093cfe" providerId="ADAL" clId="{2DE337D2-AB41-47DA-AAB2-2BC92450B0D0}" dt="2021-08-11T12:29:40.973" v="41" actId="478"/>
          <ac:spMkLst>
            <pc:docMk/>
            <pc:sldMk cId="3923638798" sldId="293"/>
            <ac:spMk id="8" creationId="{00000000-0000-0000-0000-000000000000}"/>
          </ac:spMkLst>
        </pc:spChg>
        <pc:spChg chg="mod">
          <ac:chgData name="Ana Vega" userId="cb6108d0-2c88-4e9d-bcf5-512c4d093cfe" providerId="ADAL" clId="{2DE337D2-AB41-47DA-AAB2-2BC92450B0D0}" dt="2021-08-10T07:12:48.523" v="40" actId="1076"/>
          <ac:spMkLst>
            <pc:docMk/>
            <pc:sldMk cId="3923638798" sldId="293"/>
            <ac:spMk id="12" creationId="{9E756F21-5F8E-44C2-B5F6-FAC75B95BFD5}"/>
          </ac:spMkLst>
        </pc:spChg>
        <pc:spChg chg="mod">
          <ac:chgData name="Ana Vega" userId="cb6108d0-2c88-4e9d-bcf5-512c4d093cfe" providerId="ADAL" clId="{2DE337D2-AB41-47DA-AAB2-2BC92450B0D0}" dt="2021-08-10T07:10:47.935" v="38" actId="255"/>
          <ac:spMkLst>
            <pc:docMk/>
            <pc:sldMk cId="3923638798" sldId="293"/>
            <ac:spMk id="16" creationId="{4FF4F200-F1CF-4BB7-954C-DD71B82580EA}"/>
          </ac:spMkLst>
        </pc:spChg>
        <pc:spChg chg="add mod">
          <ac:chgData name="Ana Vega" userId="cb6108d0-2c88-4e9d-bcf5-512c4d093cfe" providerId="ADAL" clId="{2DE337D2-AB41-47DA-AAB2-2BC92450B0D0}" dt="2021-08-10T07:10:59.004" v="39" actId="255"/>
          <ac:spMkLst>
            <pc:docMk/>
            <pc:sldMk cId="3923638798" sldId="293"/>
            <ac:spMk id="17" creationId="{F71DDADB-D29A-46F6-BAAE-D1312608F1AC}"/>
          </ac:spMkLst>
        </pc:spChg>
      </pc:sldChg>
    </pc:docChg>
  </pc:docChgLst>
  <pc:docChgLst>
    <pc:chgData name="Ana Vega" userId="cb6108d0-2c88-4e9d-bcf5-512c4d093cfe" providerId="ADAL" clId="{A42E1FFA-931B-4F9F-AE9C-A419BFB4BE92}"/>
    <pc:docChg chg="custSel modSld">
      <pc:chgData name="Ana Vega" userId="cb6108d0-2c88-4e9d-bcf5-512c4d093cfe" providerId="ADAL" clId="{A42E1FFA-931B-4F9F-AE9C-A419BFB4BE92}" dt="2020-12-21T15:11:57.250" v="54" actId="20577"/>
      <pc:docMkLst>
        <pc:docMk/>
      </pc:docMkLst>
      <pc:sldChg chg="modSp mod">
        <pc:chgData name="Ana Vega" userId="cb6108d0-2c88-4e9d-bcf5-512c4d093cfe" providerId="ADAL" clId="{A42E1FFA-931B-4F9F-AE9C-A419BFB4BE92}" dt="2020-12-21T15:09:37.145" v="4" actId="20577"/>
        <pc:sldMkLst>
          <pc:docMk/>
          <pc:sldMk cId="0" sldId="270"/>
        </pc:sldMkLst>
        <pc:spChg chg="mod">
          <ac:chgData name="Ana Vega" userId="cb6108d0-2c88-4e9d-bcf5-512c4d093cfe" providerId="ADAL" clId="{A42E1FFA-931B-4F9F-AE9C-A419BFB4BE92}" dt="2020-12-21T15:09:37.145" v="4" actId="20577"/>
          <ac:spMkLst>
            <pc:docMk/>
            <pc:sldMk cId="0" sldId="270"/>
            <ac:spMk id="11" creationId="{00000000-0000-0000-0000-000000000000}"/>
          </ac:spMkLst>
        </pc:spChg>
      </pc:sldChg>
      <pc:sldChg chg="modSp mod">
        <pc:chgData name="Ana Vega" userId="cb6108d0-2c88-4e9d-bcf5-512c4d093cfe" providerId="ADAL" clId="{A42E1FFA-931B-4F9F-AE9C-A419BFB4BE92}" dt="2020-12-21T15:11:57.250" v="54" actId="20577"/>
        <pc:sldMkLst>
          <pc:docMk/>
          <pc:sldMk cId="2949732063" sldId="284"/>
        </pc:sldMkLst>
        <pc:spChg chg="mod">
          <ac:chgData name="Ana Vega" userId="cb6108d0-2c88-4e9d-bcf5-512c4d093cfe" providerId="ADAL" clId="{A42E1FFA-931B-4F9F-AE9C-A419BFB4BE92}" dt="2020-12-21T15:11:44.105" v="23" actId="20577"/>
          <ac:spMkLst>
            <pc:docMk/>
            <pc:sldMk cId="2949732063" sldId="284"/>
            <ac:spMk id="4" creationId="{00000000-0000-0000-0000-000000000000}"/>
          </ac:spMkLst>
        </pc:spChg>
        <pc:spChg chg="mod">
          <ac:chgData name="Ana Vega" userId="cb6108d0-2c88-4e9d-bcf5-512c4d093cfe" providerId="ADAL" clId="{A42E1FFA-931B-4F9F-AE9C-A419BFB4BE92}" dt="2020-12-21T15:11:57.250" v="54" actId="20577"/>
          <ac:spMkLst>
            <pc:docMk/>
            <pc:sldMk cId="2949732063" sldId="284"/>
            <ac:spMk id="6" creationId="{1521426A-6AAF-45DA-985A-BED2F48FE57D}"/>
          </ac:spMkLst>
        </pc:spChg>
      </pc:sldChg>
      <pc:sldChg chg="addSp delSp modSp mod">
        <pc:chgData name="Ana Vega" userId="cb6108d0-2c88-4e9d-bcf5-512c4d093cfe" providerId="ADAL" clId="{A42E1FFA-931B-4F9F-AE9C-A419BFB4BE92}" dt="2020-12-21T15:10:43.377" v="10" actId="6549"/>
        <pc:sldMkLst>
          <pc:docMk/>
          <pc:sldMk cId="4212103177" sldId="289"/>
        </pc:sldMkLst>
        <pc:spChg chg="add del">
          <ac:chgData name="Ana Vega" userId="cb6108d0-2c88-4e9d-bcf5-512c4d093cfe" providerId="ADAL" clId="{A42E1FFA-931B-4F9F-AE9C-A419BFB4BE92}" dt="2020-12-21T15:10:02.707" v="6" actId="478"/>
          <ac:spMkLst>
            <pc:docMk/>
            <pc:sldMk cId="4212103177" sldId="289"/>
            <ac:spMk id="12" creationId="{B7411331-FA69-45D7-B5A3-5F8FA101AD23}"/>
          </ac:spMkLst>
        </pc:spChg>
        <pc:spChg chg="add mod">
          <ac:chgData name="Ana Vega" userId="cb6108d0-2c88-4e9d-bcf5-512c4d093cfe" providerId="ADAL" clId="{A42E1FFA-931B-4F9F-AE9C-A419BFB4BE92}" dt="2020-12-21T15:10:43.377" v="10" actId="6549"/>
          <ac:spMkLst>
            <pc:docMk/>
            <pc:sldMk cId="4212103177" sldId="289"/>
            <ac:spMk id="13" creationId="{275331AD-EB19-4D22-8516-07ADF9B22C98}"/>
          </ac:spMkLst>
        </pc:spChg>
      </pc:sldChg>
      <pc:sldChg chg="delSp modSp mod">
        <pc:chgData name="Ana Vega" userId="cb6108d0-2c88-4e9d-bcf5-512c4d093cfe" providerId="ADAL" clId="{A42E1FFA-931B-4F9F-AE9C-A419BFB4BE92}" dt="2020-12-21T15:10:59.775" v="12" actId="1076"/>
        <pc:sldMkLst>
          <pc:docMk/>
          <pc:sldMk cId="4294876971" sldId="290"/>
        </pc:sldMkLst>
        <pc:spChg chg="del">
          <ac:chgData name="Ana Vega" userId="cb6108d0-2c88-4e9d-bcf5-512c4d093cfe" providerId="ADAL" clId="{A42E1FFA-931B-4F9F-AE9C-A419BFB4BE92}" dt="2020-12-21T15:10:55.208" v="11" actId="478"/>
          <ac:spMkLst>
            <pc:docMk/>
            <pc:sldMk cId="4294876971" sldId="290"/>
            <ac:spMk id="3" creationId="{00000000-0000-0000-0000-000000000000}"/>
          </ac:spMkLst>
        </pc:spChg>
        <pc:spChg chg="mod">
          <ac:chgData name="Ana Vega" userId="cb6108d0-2c88-4e9d-bcf5-512c4d093cfe" providerId="ADAL" clId="{A42E1FFA-931B-4F9F-AE9C-A419BFB4BE92}" dt="2020-12-21T15:10:59.775" v="12" actId="1076"/>
          <ac:spMkLst>
            <pc:docMk/>
            <pc:sldMk cId="4294876971" sldId="290"/>
            <ac:spMk id="10" creationId="{00000000-0000-0000-0000-000000000000}"/>
          </ac:spMkLst>
        </pc:spChg>
      </pc:sldChg>
    </pc:docChg>
  </pc:docChgLst>
  <pc:docChgLst>
    <pc:chgData name="Ricardo Martínez Cedrés" userId="7edc4bcc-f1a1-4c62-b9d5-ac4edc2855cd" providerId="ADAL" clId="{AAE004C3-C181-4E25-A2F8-3BCC27AC283B}"/>
    <pc:docChg chg="modSld">
      <pc:chgData name="Ricardo Martínez Cedrés" userId="7edc4bcc-f1a1-4c62-b9d5-ac4edc2855cd" providerId="ADAL" clId="{AAE004C3-C181-4E25-A2F8-3BCC27AC283B}" dt="2020-09-28T12:40:19.858" v="8" actId="1076"/>
      <pc:docMkLst>
        <pc:docMk/>
      </pc:docMkLst>
      <pc:sldChg chg="modSp mod">
        <pc:chgData name="Ricardo Martínez Cedrés" userId="7edc4bcc-f1a1-4c62-b9d5-ac4edc2855cd" providerId="ADAL" clId="{AAE004C3-C181-4E25-A2F8-3BCC27AC283B}" dt="2020-09-28T12:40:19.858" v="8" actId="1076"/>
        <pc:sldMkLst>
          <pc:docMk/>
          <pc:sldMk cId="0" sldId="270"/>
        </pc:sldMkLst>
        <pc:spChg chg="mod">
          <ac:chgData name="Ricardo Martínez Cedrés" userId="7edc4bcc-f1a1-4c62-b9d5-ac4edc2855cd" providerId="ADAL" clId="{AAE004C3-C181-4E25-A2F8-3BCC27AC283B}" dt="2020-09-28T12:40:19.858" v="8" actId="1076"/>
          <ac:spMkLst>
            <pc:docMk/>
            <pc:sldMk cId="0" sldId="270"/>
            <ac:spMk id="3" creationId="{00000000-0000-0000-0000-000000000000}"/>
          </ac:spMkLst>
        </pc:spChg>
        <pc:spChg chg="mod">
          <ac:chgData name="Ricardo Martínez Cedrés" userId="7edc4bcc-f1a1-4c62-b9d5-ac4edc2855cd" providerId="ADAL" clId="{AAE004C3-C181-4E25-A2F8-3BCC27AC283B}" dt="2020-09-28T12:40:11.738" v="7" actId="1076"/>
          <ac:spMkLst>
            <pc:docMk/>
            <pc:sldMk cId="0" sldId="270"/>
            <ac:spMk id="4" creationId="{00000000-0000-0000-0000-000000000000}"/>
          </ac:spMkLst>
        </pc:spChg>
        <pc:spChg chg="mod">
          <ac:chgData name="Ricardo Martínez Cedrés" userId="7edc4bcc-f1a1-4c62-b9d5-ac4edc2855cd" providerId="ADAL" clId="{AAE004C3-C181-4E25-A2F8-3BCC27AC283B}" dt="2020-09-28T12:39:52.447" v="2" actId="1076"/>
          <ac:spMkLst>
            <pc:docMk/>
            <pc:sldMk cId="0" sldId="270"/>
            <ac:spMk id="6" creationId="{00000000-0000-0000-0000-000000000000}"/>
          </ac:spMkLst>
        </pc:spChg>
        <pc:spChg chg="mod">
          <ac:chgData name="Ricardo Martínez Cedrés" userId="7edc4bcc-f1a1-4c62-b9d5-ac4edc2855cd" providerId="ADAL" clId="{AAE004C3-C181-4E25-A2F8-3BCC27AC283B}" dt="2020-09-28T12:39:18.962" v="1" actId="1076"/>
          <ac:spMkLst>
            <pc:docMk/>
            <pc:sldMk cId="0" sldId="270"/>
            <ac:spMk id="7" creationId="{00000000-0000-0000-0000-000000000000}"/>
          </ac:spMkLst>
        </pc:spChg>
        <pc:spChg chg="mod">
          <ac:chgData name="Ricardo Martínez Cedrés" userId="7edc4bcc-f1a1-4c62-b9d5-ac4edc2855cd" providerId="ADAL" clId="{AAE004C3-C181-4E25-A2F8-3BCC27AC283B}" dt="2020-09-28T12:40:01.618" v="4" actId="14100"/>
          <ac:spMkLst>
            <pc:docMk/>
            <pc:sldMk cId="0" sldId="270"/>
            <ac:spMk id="10" creationId="{00000000-0000-0000-0000-000000000000}"/>
          </ac:spMkLst>
        </pc:spChg>
        <pc:spChg chg="mod">
          <ac:chgData name="Ricardo Martínez Cedrés" userId="7edc4bcc-f1a1-4c62-b9d5-ac4edc2855cd" providerId="ADAL" clId="{AAE004C3-C181-4E25-A2F8-3BCC27AC283B}" dt="2020-09-28T12:40:07.688" v="6" actId="14100"/>
          <ac:spMkLst>
            <pc:docMk/>
            <pc:sldMk cId="0" sldId="270"/>
            <ac:spMk id="12" creationId="{00000000-0000-0000-0000-000000000000}"/>
          </ac:spMkLst>
        </pc:spChg>
      </pc:sldChg>
      <pc:sldChg chg="modSp mod">
        <pc:chgData name="Ricardo Martínez Cedrés" userId="7edc4bcc-f1a1-4c62-b9d5-ac4edc2855cd" providerId="ADAL" clId="{AAE004C3-C181-4E25-A2F8-3BCC27AC283B}" dt="2020-09-28T12:39:12.212" v="0" actId="1076"/>
        <pc:sldMkLst>
          <pc:docMk/>
          <pc:sldMk cId="3530437242" sldId="275"/>
        </pc:sldMkLst>
        <pc:spChg chg="mod">
          <ac:chgData name="Ricardo Martínez Cedrés" userId="7edc4bcc-f1a1-4c62-b9d5-ac4edc2855cd" providerId="ADAL" clId="{AAE004C3-C181-4E25-A2F8-3BCC27AC283B}" dt="2020-09-28T12:39:12.212" v="0" actId="1076"/>
          <ac:spMkLst>
            <pc:docMk/>
            <pc:sldMk cId="3530437242" sldId="275"/>
            <ac:spMk id="3" creationId="{00000000-0000-0000-0000-000000000000}"/>
          </ac:spMkLst>
        </pc:spChg>
      </pc:sldChg>
    </pc:docChg>
  </pc:docChgLst>
  <pc:docChgLst>
    <pc:chgData name="Ana Vega" userId="cb6108d0-2c88-4e9d-bcf5-512c4d093cfe" providerId="ADAL" clId="{D0CC73D1-6990-4368-92EC-3E2A5B01AACB}"/>
    <pc:docChg chg="custSel modSld">
      <pc:chgData name="Ana Vega" userId="cb6108d0-2c88-4e9d-bcf5-512c4d093cfe" providerId="ADAL" clId="{D0CC73D1-6990-4368-92EC-3E2A5B01AACB}" dt="2020-06-18T14:48:23.769" v="109" actId="1076"/>
      <pc:docMkLst>
        <pc:docMk/>
      </pc:docMkLst>
      <pc:sldChg chg="addSp delSp modSp mod">
        <pc:chgData name="Ana Vega" userId="cb6108d0-2c88-4e9d-bcf5-512c4d093cfe" providerId="ADAL" clId="{D0CC73D1-6990-4368-92EC-3E2A5B01AACB}" dt="2020-06-18T14:48:23.769" v="109" actId="1076"/>
        <pc:sldMkLst>
          <pc:docMk/>
          <pc:sldMk cId="3609060490" sldId="286"/>
        </pc:sldMkLst>
        <pc:spChg chg="add mod">
          <ac:chgData name="Ana Vega" userId="cb6108d0-2c88-4e9d-bcf5-512c4d093cfe" providerId="ADAL" clId="{D0CC73D1-6990-4368-92EC-3E2A5B01AACB}" dt="2020-06-18T14:48:11.608" v="106" actId="1076"/>
          <ac:spMkLst>
            <pc:docMk/>
            <pc:sldMk cId="3609060490" sldId="286"/>
            <ac:spMk id="3" creationId="{FA60AAE8-7B72-45C0-AE85-BB7B2655C0BC}"/>
          </ac:spMkLst>
        </pc:spChg>
        <pc:spChg chg="mod">
          <ac:chgData name="Ana Vega" userId="cb6108d0-2c88-4e9d-bcf5-512c4d093cfe" providerId="ADAL" clId="{D0CC73D1-6990-4368-92EC-3E2A5B01AACB}" dt="2020-06-18T14:48:23.769" v="109" actId="1076"/>
          <ac:spMkLst>
            <pc:docMk/>
            <pc:sldMk cId="3609060490" sldId="286"/>
            <ac:spMk id="5" creationId="{2489FE83-6E1B-4418-B5C8-5BAFAAA7C727}"/>
          </ac:spMkLst>
        </pc:spChg>
        <pc:spChg chg="add mod">
          <ac:chgData name="Ana Vega" userId="cb6108d0-2c88-4e9d-bcf5-512c4d093cfe" providerId="ADAL" clId="{D0CC73D1-6990-4368-92EC-3E2A5B01AACB}" dt="2020-06-18T14:48:16.673" v="107" actId="1076"/>
          <ac:spMkLst>
            <pc:docMk/>
            <pc:sldMk cId="3609060490" sldId="286"/>
            <ac:spMk id="6" creationId="{97AA6BEE-2CC7-4525-AA7B-CD1ED9590B74}"/>
          </ac:spMkLst>
        </pc:spChg>
        <pc:spChg chg="add mod">
          <ac:chgData name="Ana Vega" userId="cb6108d0-2c88-4e9d-bcf5-512c4d093cfe" providerId="ADAL" clId="{D0CC73D1-6990-4368-92EC-3E2A5B01AACB}" dt="2020-06-18T14:48:03.065" v="104" actId="1076"/>
          <ac:spMkLst>
            <pc:docMk/>
            <pc:sldMk cId="3609060490" sldId="286"/>
            <ac:spMk id="7" creationId="{E092E545-3CCC-4672-B6D6-CCDE3928AAFF}"/>
          </ac:spMkLst>
        </pc:spChg>
        <pc:spChg chg="add mod">
          <ac:chgData name="Ana Vega" userId="cb6108d0-2c88-4e9d-bcf5-512c4d093cfe" providerId="ADAL" clId="{D0CC73D1-6990-4368-92EC-3E2A5B01AACB}" dt="2020-06-18T14:48:20.385" v="108" actId="1076"/>
          <ac:spMkLst>
            <pc:docMk/>
            <pc:sldMk cId="3609060490" sldId="286"/>
            <ac:spMk id="8" creationId="{0D181FF4-9575-45FA-B887-EAD97C50DBD0}"/>
          </ac:spMkLst>
        </pc:spChg>
        <pc:spChg chg="del mod">
          <ac:chgData name="Ana Vega" userId="cb6108d0-2c88-4e9d-bcf5-512c4d093cfe" providerId="ADAL" clId="{D0CC73D1-6990-4368-92EC-3E2A5B01AACB}" dt="2020-06-18T14:44:18.665" v="66" actId="478"/>
          <ac:spMkLst>
            <pc:docMk/>
            <pc:sldMk cId="3609060490" sldId="286"/>
            <ac:spMk id="12" creationId="{00000000-0000-0000-0000-000000000000}"/>
          </ac:spMkLst>
        </pc:spChg>
      </pc:sldChg>
      <pc:sldChg chg="delSp modSp mod">
        <pc:chgData name="Ana Vega" userId="cb6108d0-2c88-4e9d-bcf5-512c4d093cfe" providerId="ADAL" clId="{D0CC73D1-6990-4368-92EC-3E2A5B01AACB}" dt="2020-06-18T14:34:27.469" v="9" actId="1076"/>
        <pc:sldMkLst>
          <pc:docMk/>
          <pc:sldMk cId="4212103177" sldId="289"/>
        </pc:sldMkLst>
        <pc:spChg chg="mod">
          <ac:chgData name="Ana Vega" userId="cb6108d0-2c88-4e9d-bcf5-512c4d093cfe" providerId="ADAL" clId="{D0CC73D1-6990-4368-92EC-3E2A5B01AACB}" dt="2020-06-18T14:34:20.749" v="8" actId="1076"/>
          <ac:spMkLst>
            <pc:docMk/>
            <pc:sldMk cId="4212103177" sldId="289"/>
            <ac:spMk id="4" creationId="{00000000-0000-0000-0000-000000000000}"/>
          </ac:spMkLst>
        </pc:spChg>
        <pc:spChg chg="del">
          <ac:chgData name="Ana Vega" userId="cb6108d0-2c88-4e9d-bcf5-512c4d093cfe" providerId="ADAL" clId="{D0CC73D1-6990-4368-92EC-3E2A5B01AACB}" dt="2020-06-18T14:33:39.140" v="0" actId="21"/>
          <ac:spMkLst>
            <pc:docMk/>
            <pc:sldMk cId="4212103177" sldId="289"/>
            <ac:spMk id="12" creationId="{00000000-0000-0000-0000-000000000000}"/>
          </ac:spMkLst>
        </pc:spChg>
        <pc:spChg chg="del mod">
          <ac:chgData name="Ana Vega" userId="cb6108d0-2c88-4e9d-bcf5-512c4d093cfe" providerId="ADAL" clId="{D0CC73D1-6990-4368-92EC-3E2A5B01AACB}" dt="2020-06-18T14:33:56.735" v="4"/>
          <ac:spMkLst>
            <pc:docMk/>
            <pc:sldMk cId="4212103177" sldId="289"/>
            <ac:spMk id="13" creationId="{CCD5D96D-9D96-40C9-90A0-F7691793FD15}"/>
          </ac:spMkLst>
        </pc:spChg>
        <pc:spChg chg="mod">
          <ac:chgData name="Ana Vega" userId="cb6108d0-2c88-4e9d-bcf5-512c4d093cfe" providerId="ADAL" clId="{D0CC73D1-6990-4368-92EC-3E2A5B01AACB}" dt="2020-06-18T14:34:27.469" v="9" actId="1076"/>
          <ac:spMkLst>
            <pc:docMk/>
            <pc:sldMk cId="4212103177" sldId="289"/>
            <ac:spMk id="16" creationId="{4270E412-468D-47D4-B0D6-04EAE0ED9732}"/>
          </ac:spMkLst>
        </pc:spChg>
        <pc:spChg chg="mod">
          <ac:chgData name="Ana Vega" userId="cb6108d0-2c88-4e9d-bcf5-512c4d093cfe" providerId="ADAL" clId="{D0CC73D1-6990-4368-92EC-3E2A5B01AACB}" dt="2020-06-18T14:34:15.349" v="7" actId="1076"/>
          <ac:spMkLst>
            <pc:docMk/>
            <pc:sldMk cId="4212103177" sldId="289"/>
            <ac:spMk id="17" creationId="{F9F10B12-826B-4BCC-A1F5-1BE5CFE65325}"/>
          </ac:spMkLst>
        </pc:spChg>
      </pc:sldChg>
      <pc:sldChg chg="delSp modSp mod">
        <pc:chgData name="Ana Vega" userId="cb6108d0-2c88-4e9d-bcf5-512c4d093cfe" providerId="ADAL" clId="{D0CC73D1-6990-4368-92EC-3E2A5B01AACB}" dt="2020-06-18T14:35:33.846" v="12" actId="1076"/>
        <pc:sldMkLst>
          <pc:docMk/>
          <pc:sldMk cId="3923638798" sldId="293"/>
        </pc:sldMkLst>
        <pc:spChg chg="del">
          <ac:chgData name="Ana Vega" userId="cb6108d0-2c88-4e9d-bcf5-512c4d093cfe" providerId="ADAL" clId="{D0CC73D1-6990-4368-92EC-3E2A5B01AACB}" dt="2020-06-18T14:35:08.181" v="10" actId="21"/>
          <ac:spMkLst>
            <pc:docMk/>
            <pc:sldMk cId="3923638798" sldId="293"/>
            <ac:spMk id="10" creationId="{00000000-0000-0000-0000-000000000000}"/>
          </ac:spMkLst>
        </pc:spChg>
        <pc:spChg chg="mod">
          <ac:chgData name="Ana Vega" userId="cb6108d0-2c88-4e9d-bcf5-512c4d093cfe" providerId="ADAL" clId="{D0CC73D1-6990-4368-92EC-3E2A5B01AACB}" dt="2020-06-18T14:35:33.846" v="12" actId="1076"/>
          <ac:spMkLst>
            <pc:docMk/>
            <pc:sldMk cId="3923638798" sldId="293"/>
            <ac:spMk id="12" creationId="{9E756F21-5F8E-44C2-B5F6-FAC75B95BFD5}"/>
          </ac:spMkLst>
        </pc:spChg>
      </pc:sldChg>
    </pc:docChg>
  </pc:docChgLst>
  <pc:docChgLst>
    <pc:chgData name="Ana Vega" userId="cb6108d0-2c88-4e9d-bcf5-512c4d093cfe" providerId="ADAL" clId="{000441F9-972A-44F4-8C01-E9E8778D29D6}"/>
    <pc:docChg chg="modSld">
      <pc:chgData name="Ana Vega" userId="cb6108d0-2c88-4e9d-bcf5-512c4d093cfe" providerId="ADAL" clId="{000441F9-972A-44F4-8C01-E9E8778D29D6}" dt="2022-03-15T15:08:08.506" v="17" actId="122"/>
      <pc:docMkLst>
        <pc:docMk/>
      </pc:docMkLst>
      <pc:sldChg chg="modSp mod">
        <pc:chgData name="Ana Vega" userId="cb6108d0-2c88-4e9d-bcf5-512c4d093cfe" providerId="ADAL" clId="{000441F9-972A-44F4-8C01-E9E8778D29D6}" dt="2022-03-15T15:07:50.586" v="15" actId="108"/>
        <pc:sldMkLst>
          <pc:docMk/>
          <pc:sldMk cId="0" sldId="270"/>
        </pc:sldMkLst>
        <pc:spChg chg="mod">
          <ac:chgData name="Ana Vega" userId="cb6108d0-2c88-4e9d-bcf5-512c4d093cfe" providerId="ADAL" clId="{000441F9-972A-44F4-8C01-E9E8778D29D6}" dt="2022-03-15T15:07:50.586" v="15" actId="108"/>
          <ac:spMkLst>
            <pc:docMk/>
            <pc:sldMk cId="0" sldId="270"/>
            <ac:spMk id="9" creationId="{00000000-0000-0000-0000-000000000000}"/>
          </ac:spMkLst>
        </pc:spChg>
      </pc:sldChg>
      <pc:sldChg chg="modSp mod">
        <pc:chgData name="Ana Vega" userId="cb6108d0-2c88-4e9d-bcf5-512c4d093cfe" providerId="ADAL" clId="{000441F9-972A-44F4-8C01-E9E8778D29D6}" dt="2022-03-15T15:08:08.506" v="17" actId="122"/>
        <pc:sldMkLst>
          <pc:docMk/>
          <pc:sldMk cId="4212103177" sldId="289"/>
        </pc:sldMkLst>
        <pc:spChg chg="mod">
          <ac:chgData name="Ana Vega" userId="cb6108d0-2c88-4e9d-bcf5-512c4d093cfe" providerId="ADAL" clId="{000441F9-972A-44F4-8C01-E9E8778D29D6}" dt="2022-03-15T15:08:08.506" v="17" actId="122"/>
          <ac:spMkLst>
            <pc:docMk/>
            <pc:sldMk cId="4212103177" sldId="289"/>
            <ac:spMk id="14" creationId="{00A4ED85-53AA-4493-B2DF-8E0FF3F9D1A0}"/>
          </ac:spMkLst>
        </pc:spChg>
      </pc:sldChg>
    </pc:docChg>
  </pc:docChgLst>
  <pc:docChgLst>
    <pc:chgData name="Ana Vega" userId="cb6108d0-2c88-4e9d-bcf5-512c4d093cfe" providerId="ADAL" clId="{388A2E17-A69C-49B9-99A3-747312B1DA8E}"/>
    <pc:docChg chg="modSld">
      <pc:chgData name="Ana Vega" userId="cb6108d0-2c88-4e9d-bcf5-512c4d093cfe" providerId="ADAL" clId="{388A2E17-A69C-49B9-99A3-747312B1DA8E}" dt="2021-06-15T12:43:49.608" v="0" actId="6549"/>
      <pc:docMkLst>
        <pc:docMk/>
      </pc:docMkLst>
      <pc:sldChg chg="modSp mod">
        <pc:chgData name="Ana Vega" userId="cb6108d0-2c88-4e9d-bcf5-512c4d093cfe" providerId="ADAL" clId="{388A2E17-A69C-49B9-99A3-747312B1DA8E}" dt="2021-06-15T12:43:49.608" v="0" actId="6549"/>
        <pc:sldMkLst>
          <pc:docMk/>
          <pc:sldMk cId="3530437242" sldId="275"/>
        </pc:sldMkLst>
        <pc:spChg chg="mod">
          <ac:chgData name="Ana Vega" userId="cb6108d0-2c88-4e9d-bcf5-512c4d093cfe" providerId="ADAL" clId="{388A2E17-A69C-49B9-99A3-747312B1DA8E}" dt="2021-06-15T12:43:49.608" v="0" actId="6549"/>
          <ac:spMkLst>
            <pc:docMk/>
            <pc:sldMk cId="3530437242" sldId="275"/>
            <ac:spMk id="3" creationId="{00000000-0000-0000-0000-000000000000}"/>
          </ac:spMkLst>
        </pc:spChg>
      </pc:sldChg>
    </pc:docChg>
  </pc:docChgLst>
  <pc:docChgLst>
    <pc:chgData name="Ricardo Martínez Cedrés" userId="7edc4bcc-f1a1-4c62-b9d5-ac4edc2855cd" providerId="ADAL" clId="{27614A60-F418-4B05-8D1E-E2E34C44972E}"/>
    <pc:docChg chg="undo custSel modSld addMainMaster delMainMaster modMainMaster">
      <pc:chgData name="Ricardo Martínez Cedrés" userId="7edc4bcc-f1a1-4c62-b9d5-ac4edc2855cd" providerId="ADAL" clId="{27614A60-F418-4B05-8D1E-E2E34C44972E}" dt="2021-09-06T07:20:37.149" v="29" actId="1076"/>
      <pc:docMkLst>
        <pc:docMk/>
      </pc:docMkLst>
      <pc:sldChg chg="addSp modSp mod">
        <pc:chgData name="Ricardo Martínez Cedrés" userId="7edc4bcc-f1a1-4c62-b9d5-ac4edc2855cd" providerId="ADAL" clId="{27614A60-F418-4B05-8D1E-E2E34C44972E}" dt="2021-09-06T07:19:10.877" v="11" actId="1076"/>
        <pc:sldMkLst>
          <pc:docMk/>
          <pc:sldMk cId="0" sldId="270"/>
        </pc:sldMkLst>
        <pc:picChg chg="add mod">
          <ac:chgData name="Ricardo Martínez Cedrés" userId="7edc4bcc-f1a1-4c62-b9d5-ac4edc2855cd" providerId="ADAL" clId="{27614A60-F418-4B05-8D1E-E2E34C44972E}" dt="2021-09-06T07:19:10.877" v="11" actId="1076"/>
          <ac:picMkLst>
            <pc:docMk/>
            <pc:sldMk cId="0" sldId="270"/>
            <ac:picMk id="13" creationId="{3C986ABA-5114-4214-A0DE-F83050329AD4}"/>
          </ac:picMkLst>
        </pc:picChg>
      </pc:sldChg>
      <pc:sldChg chg="addSp modSp mod">
        <pc:chgData name="Ricardo Martínez Cedrés" userId="7edc4bcc-f1a1-4c62-b9d5-ac4edc2855cd" providerId="ADAL" clId="{27614A60-F418-4B05-8D1E-E2E34C44972E}" dt="2021-09-06T07:19:22.446" v="13" actId="1076"/>
        <pc:sldMkLst>
          <pc:docMk/>
          <pc:sldMk cId="3530437242" sldId="275"/>
        </pc:sldMkLst>
        <pc:picChg chg="add mod">
          <ac:chgData name="Ricardo Martínez Cedrés" userId="7edc4bcc-f1a1-4c62-b9d5-ac4edc2855cd" providerId="ADAL" clId="{27614A60-F418-4B05-8D1E-E2E34C44972E}" dt="2021-09-06T07:19:22.446" v="13" actId="1076"/>
          <ac:picMkLst>
            <pc:docMk/>
            <pc:sldMk cId="3530437242" sldId="275"/>
            <ac:picMk id="5" creationId="{31C3C2D4-C9DD-49EA-8537-A9EBF59D8094}"/>
          </ac:picMkLst>
        </pc:picChg>
      </pc:sldChg>
      <pc:sldChg chg="addSp modSp mod">
        <pc:chgData name="Ricardo Martínez Cedrés" userId="7edc4bcc-f1a1-4c62-b9d5-ac4edc2855cd" providerId="ADAL" clId="{27614A60-F418-4B05-8D1E-E2E34C44972E}" dt="2021-09-06T07:20:20.325" v="25" actId="1076"/>
        <pc:sldMkLst>
          <pc:docMk/>
          <pc:sldMk cId="810502717" sldId="283"/>
        </pc:sldMkLst>
        <pc:picChg chg="add mod">
          <ac:chgData name="Ricardo Martínez Cedrés" userId="7edc4bcc-f1a1-4c62-b9d5-ac4edc2855cd" providerId="ADAL" clId="{27614A60-F418-4B05-8D1E-E2E34C44972E}" dt="2021-09-06T07:20:20.325" v="25" actId="1076"/>
          <ac:picMkLst>
            <pc:docMk/>
            <pc:sldMk cId="810502717" sldId="283"/>
            <ac:picMk id="5" creationId="{C25C0885-35A0-4B91-ADC0-2C75F0FFE930}"/>
          </ac:picMkLst>
        </pc:picChg>
      </pc:sldChg>
      <pc:sldChg chg="addSp modSp mod">
        <pc:chgData name="Ricardo Martínez Cedrés" userId="7edc4bcc-f1a1-4c62-b9d5-ac4edc2855cd" providerId="ADAL" clId="{27614A60-F418-4B05-8D1E-E2E34C44972E}" dt="2021-09-06T07:20:28.413" v="27" actId="1076"/>
        <pc:sldMkLst>
          <pc:docMk/>
          <pc:sldMk cId="2949732063" sldId="284"/>
        </pc:sldMkLst>
        <pc:spChg chg="mod">
          <ac:chgData name="Ricardo Martínez Cedrés" userId="7edc4bcc-f1a1-4c62-b9d5-ac4edc2855cd" providerId="ADAL" clId="{27614A60-F418-4B05-8D1E-E2E34C44972E}" dt="2021-09-01T11:23:19.984" v="0" actId="20577"/>
          <ac:spMkLst>
            <pc:docMk/>
            <pc:sldMk cId="2949732063" sldId="284"/>
            <ac:spMk id="4" creationId="{00000000-0000-0000-0000-000000000000}"/>
          </ac:spMkLst>
        </pc:spChg>
        <pc:picChg chg="add mod">
          <ac:chgData name="Ricardo Martínez Cedrés" userId="7edc4bcc-f1a1-4c62-b9d5-ac4edc2855cd" providerId="ADAL" clId="{27614A60-F418-4B05-8D1E-E2E34C44972E}" dt="2021-09-06T07:20:28.413" v="27" actId="1076"/>
          <ac:picMkLst>
            <pc:docMk/>
            <pc:sldMk cId="2949732063" sldId="284"/>
            <ac:picMk id="8" creationId="{19315DAD-4686-4A3E-9111-E5E675B568A4}"/>
          </ac:picMkLst>
        </pc:picChg>
      </pc:sldChg>
      <pc:sldChg chg="addSp modSp mod">
        <pc:chgData name="Ricardo Martínez Cedrés" userId="7edc4bcc-f1a1-4c62-b9d5-ac4edc2855cd" providerId="ADAL" clId="{27614A60-F418-4B05-8D1E-E2E34C44972E}" dt="2021-09-06T07:19:30.107" v="15" actId="1076"/>
        <pc:sldMkLst>
          <pc:docMk/>
          <pc:sldMk cId="3609060490" sldId="286"/>
        </pc:sldMkLst>
        <pc:picChg chg="add mod">
          <ac:chgData name="Ricardo Martínez Cedrés" userId="7edc4bcc-f1a1-4c62-b9d5-ac4edc2855cd" providerId="ADAL" clId="{27614A60-F418-4B05-8D1E-E2E34C44972E}" dt="2021-09-06T07:19:30.107" v="15" actId="1076"/>
          <ac:picMkLst>
            <pc:docMk/>
            <pc:sldMk cId="3609060490" sldId="286"/>
            <ac:picMk id="9" creationId="{C9134373-FFB3-4067-BB8B-D317B786E234}"/>
          </ac:picMkLst>
        </pc:picChg>
      </pc:sldChg>
      <pc:sldChg chg="addSp modSp mod">
        <pc:chgData name="Ricardo Martínez Cedrés" userId="7edc4bcc-f1a1-4c62-b9d5-ac4edc2855cd" providerId="ADAL" clId="{27614A60-F418-4B05-8D1E-E2E34C44972E}" dt="2021-09-06T07:19:46.125" v="19" actId="1076"/>
        <pc:sldMkLst>
          <pc:docMk/>
          <pc:sldMk cId="2244240071" sldId="288"/>
        </pc:sldMkLst>
        <pc:picChg chg="add mod">
          <ac:chgData name="Ricardo Martínez Cedrés" userId="7edc4bcc-f1a1-4c62-b9d5-ac4edc2855cd" providerId="ADAL" clId="{27614A60-F418-4B05-8D1E-E2E34C44972E}" dt="2021-09-06T07:19:46.125" v="19" actId="1076"/>
          <ac:picMkLst>
            <pc:docMk/>
            <pc:sldMk cId="2244240071" sldId="288"/>
            <ac:picMk id="11" creationId="{DC45A941-504F-4DFD-B237-CD65B5C5AFB3}"/>
          </ac:picMkLst>
        </pc:picChg>
      </pc:sldChg>
      <pc:sldChg chg="addSp modSp mod">
        <pc:chgData name="Ricardo Martínez Cedrés" userId="7edc4bcc-f1a1-4c62-b9d5-ac4edc2855cd" providerId="ADAL" clId="{27614A60-F418-4B05-8D1E-E2E34C44972E}" dt="2021-09-06T07:19:37.910" v="17" actId="1076"/>
        <pc:sldMkLst>
          <pc:docMk/>
          <pc:sldMk cId="4212103177" sldId="289"/>
        </pc:sldMkLst>
        <pc:picChg chg="add mod">
          <ac:chgData name="Ricardo Martínez Cedrés" userId="7edc4bcc-f1a1-4c62-b9d5-ac4edc2855cd" providerId="ADAL" clId="{27614A60-F418-4B05-8D1E-E2E34C44972E}" dt="2021-09-06T07:19:37.910" v="17" actId="1076"/>
          <ac:picMkLst>
            <pc:docMk/>
            <pc:sldMk cId="4212103177" sldId="289"/>
            <ac:picMk id="18" creationId="{46ED6721-CBDB-43CD-AF6B-27C911827E58}"/>
          </ac:picMkLst>
        </pc:picChg>
      </pc:sldChg>
      <pc:sldChg chg="addSp modSp mod">
        <pc:chgData name="Ricardo Martínez Cedrés" userId="7edc4bcc-f1a1-4c62-b9d5-ac4edc2855cd" providerId="ADAL" clId="{27614A60-F418-4B05-8D1E-E2E34C44972E}" dt="2021-09-06T07:19:04.644" v="9" actId="1076"/>
        <pc:sldMkLst>
          <pc:docMk/>
          <pc:sldMk cId="4294876971" sldId="290"/>
        </pc:sldMkLst>
        <pc:picChg chg="add mod">
          <ac:chgData name="Ricardo Martínez Cedrés" userId="7edc4bcc-f1a1-4c62-b9d5-ac4edc2855cd" providerId="ADAL" clId="{27614A60-F418-4B05-8D1E-E2E34C44972E}" dt="2021-09-06T07:19:04.644" v="9" actId="1076"/>
          <ac:picMkLst>
            <pc:docMk/>
            <pc:sldMk cId="4294876971" sldId="290"/>
            <ac:picMk id="7" creationId="{C2FD5E94-4D22-4C17-A0CD-EBC8A30A96B0}"/>
          </ac:picMkLst>
        </pc:picChg>
      </pc:sldChg>
      <pc:sldChg chg="addSp modSp mod">
        <pc:chgData name="Ricardo Martínez Cedrés" userId="7edc4bcc-f1a1-4c62-b9d5-ac4edc2855cd" providerId="ADAL" clId="{27614A60-F418-4B05-8D1E-E2E34C44972E}" dt="2021-09-06T07:19:56.557" v="21" actId="1076"/>
        <pc:sldMkLst>
          <pc:docMk/>
          <pc:sldMk cId="2410083513" sldId="291"/>
        </pc:sldMkLst>
        <pc:picChg chg="add mod">
          <ac:chgData name="Ricardo Martínez Cedrés" userId="7edc4bcc-f1a1-4c62-b9d5-ac4edc2855cd" providerId="ADAL" clId="{27614A60-F418-4B05-8D1E-E2E34C44972E}" dt="2021-09-06T07:19:56.557" v="21" actId="1076"/>
          <ac:picMkLst>
            <pc:docMk/>
            <pc:sldMk cId="2410083513" sldId="291"/>
            <ac:picMk id="8" creationId="{A584E69B-A6E7-4F4C-BEBE-C45A7C4E622D}"/>
          </ac:picMkLst>
        </pc:picChg>
      </pc:sldChg>
      <pc:sldChg chg="addSp modSp mod">
        <pc:chgData name="Ricardo Martínez Cedrés" userId="7edc4bcc-f1a1-4c62-b9d5-ac4edc2855cd" providerId="ADAL" clId="{27614A60-F418-4B05-8D1E-E2E34C44972E}" dt="2021-09-06T07:20:37.149" v="29" actId="1076"/>
        <pc:sldMkLst>
          <pc:docMk/>
          <pc:sldMk cId="3923638798" sldId="293"/>
        </pc:sldMkLst>
        <pc:picChg chg="add mod">
          <ac:chgData name="Ricardo Martínez Cedrés" userId="7edc4bcc-f1a1-4c62-b9d5-ac4edc2855cd" providerId="ADAL" clId="{27614A60-F418-4B05-8D1E-E2E34C44972E}" dt="2021-09-06T07:20:37.149" v="29" actId="1076"/>
          <ac:picMkLst>
            <pc:docMk/>
            <pc:sldMk cId="3923638798" sldId="293"/>
            <ac:picMk id="19" creationId="{CD16F2D8-7E0D-4ECA-97B5-320F49049DD0}"/>
          </ac:picMkLst>
        </pc:picChg>
      </pc:sldChg>
      <pc:sldChg chg="addSp modSp mod">
        <pc:chgData name="Ricardo Martínez Cedrés" userId="7edc4bcc-f1a1-4c62-b9d5-ac4edc2855cd" providerId="ADAL" clId="{27614A60-F418-4B05-8D1E-E2E34C44972E}" dt="2021-09-06T07:20:04.853" v="23" actId="1076"/>
        <pc:sldMkLst>
          <pc:docMk/>
          <pc:sldMk cId="3312993256" sldId="420"/>
        </pc:sldMkLst>
        <pc:picChg chg="add mod">
          <ac:chgData name="Ricardo Martínez Cedrés" userId="7edc4bcc-f1a1-4c62-b9d5-ac4edc2855cd" providerId="ADAL" clId="{27614A60-F418-4B05-8D1E-E2E34C44972E}" dt="2021-09-06T07:20:04.853" v="23" actId="1076"/>
          <ac:picMkLst>
            <pc:docMk/>
            <pc:sldMk cId="3312993256" sldId="420"/>
            <ac:picMk id="11" creationId="{D34B4232-C0E6-43BF-A78F-BCC564269BC2}"/>
          </ac:picMkLst>
        </pc:picChg>
      </pc:sldChg>
      <pc:sldMasterChg chg="modSldLayout">
        <pc:chgData name="Ricardo Martínez Cedrés" userId="7edc4bcc-f1a1-4c62-b9d5-ac4edc2855cd" providerId="ADAL" clId="{27614A60-F418-4B05-8D1E-E2E34C44972E}" dt="2021-09-06T07:18:27.870" v="5" actId="478"/>
        <pc:sldMasterMkLst>
          <pc:docMk/>
          <pc:sldMasterMk cId="2999052744" sldId="2147483648"/>
        </pc:sldMasterMkLst>
        <pc:sldLayoutChg chg="addSp delSp modSp mod">
          <pc:chgData name="Ricardo Martínez Cedrés" userId="7edc4bcc-f1a1-4c62-b9d5-ac4edc2855cd" providerId="ADAL" clId="{27614A60-F418-4B05-8D1E-E2E34C44972E}" dt="2021-09-06T07:18:27.870" v="5" actId="478"/>
          <pc:sldLayoutMkLst>
            <pc:docMk/>
            <pc:sldMasterMk cId="2999052744" sldId="2147483648"/>
            <pc:sldLayoutMk cId="3099639182" sldId="2147483660"/>
          </pc:sldLayoutMkLst>
          <pc:picChg chg="add del mod">
            <ac:chgData name="Ricardo Martínez Cedrés" userId="7edc4bcc-f1a1-4c62-b9d5-ac4edc2855cd" providerId="ADAL" clId="{27614A60-F418-4B05-8D1E-E2E34C44972E}" dt="2021-09-06T07:18:27.870" v="5" actId="478"/>
            <ac:picMkLst>
              <pc:docMk/>
              <pc:sldMasterMk cId="2999052744" sldId="2147483648"/>
              <pc:sldLayoutMk cId="3099639182" sldId="2147483660"/>
              <ac:picMk id="4" creationId="{9FBA122D-D782-4586-AC66-E1916E51F558}"/>
            </ac:picMkLst>
          </pc:picChg>
        </pc:sldLayoutChg>
      </pc:sldMasterChg>
      <pc:sldMasterChg chg="new del mod addSldLayout delSldLayout">
        <pc:chgData name="Ricardo Martínez Cedrés" userId="7edc4bcc-f1a1-4c62-b9d5-ac4edc2855cd" providerId="ADAL" clId="{27614A60-F418-4B05-8D1E-E2E34C44972E}" dt="2021-09-06T07:18:45.165" v="7" actId="6938"/>
        <pc:sldMasterMkLst>
          <pc:docMk/>
          <pc:sldMasterMk cId="2221662118" sldId="2147483661"/>
        </pc:sldMasterMkLst>
        <pc:sldLayoutChg chg="new del replId">
          <pc:chgData name="Ricardo Martínez Cedrés" userId="7edc4bcc-f1a1-4c62-b9d5-ac4edc2855cd" providerId="ADAL" clId="{27614A60-F418-4B05-8D1E-E2E34C44972E}" dt="2021-09-06T07:18:45.165" v="7" actId="6938"/>
          <pc:sldLayoutMkLst>
            <pc:docMk/>
            <pc:sldMasterMk cId="2221662118" sldId="2147483661"/>
            <pc:sldLayoutMk cId="3409012623" sldId="2147483662"/>
          </pc:sldLayoutMkLst>
        </pc:sldLayoutChg>
        <pc:sldLayoutChg chg="new del replId">
          <pc:chgData name="Ricardo Martínez Cedrés" userId="7edc4bcc-f1a1-4c62-b9d5-ac4edc2855cd" providerId="ADAL" clId="{27614A60-F418-4B05-8D1E-E2E34C44972E}" dt="2021-09-06T07:18:45.165" v="7" actId="6938"/>
          <pc:sldLayoutMkLst>
            <pc:docMk/>
            <pc:sldMasterMk cId="2221662118" sldId="2147483661"/>
            <pc:sldLayoutMk cId="1426343359" sldId="2147483663"/>
          </pc:sldLayoutMkLst>
        </pc:sldLayoutChg>
        <pc:sldLayoutChg chg="new del replId">
          <pc:chgData name="Ricardo Martínez Cedrés" userId="7edc4bcc-f1a1-4c62-b9d5-ac4edc2855cd" providerId="ADAL" clId="{27614A60-F418-4B05-8D1E-E2E34C44972E}" dt="2021-09-06T07:18:45.165" v="7" actId="6938"/>
          <pc:sldLayoutMkLst>
            <pc:docMk/>
            <pc:sldMasterMk cId="2221662118" sldId="2147483661"/>
            <pc:sldLayoutMk cId="4278214520" sldId="2147483664"/>
          </pc:sldLayoutMkLst>
        </pc:sldLayoutChg>
        <pc:sldLayoutChg chg="new del replId">
          <pc:chgData name="Ricardo Martínez Cedrés" userId="7edc4bcc-f1a1-4c62-b9d5-ac4edc2855cd" providerId="ADAL" clId="{27614A60-F418-4B05-8D1E-E2E34C44972E}" dt="2021-09-06T07:18:45.165" v="7" actId="6938"/>
          <pc:sldLayoutMkLst>
            <pc:docMk/>
            <pc:sldMasterMk cId="2221662118" sldId="2147483661"/>
            <pc:sldLayoutMk cId="3220300757" sldId="2147483665"/>
          </pc:sldLayoutMkLst>
        </pc:sldLayoutChg>
        <pc:sldLayoutChg chg="new del replId">
          <pc:chgData name="Ricardo Martínez Cedrés" userId="7edc4bcc-f1a1-4c62-b9d5-ac4edc2855cd" providerId="ADAL" clId="{27614A60-F418-4B05-8D1E-E2E34C44972E}" dt="2021-09-06T07:18:45.165" v="7" actId="6938"/>
          <pc:sldLayoutMkLst>
            <pc:docMk/>
            <pc:sldMasterMk cId="2221662118" sldId="2147483661"/>
            <pc:sldLayoutMk cId="3684299633" sldId="2147483666"/>
          </pc:sldLayoutMkLst>
        </pc:sldLayoutChg>
        <pc:sldLayoutChg chg="new del replId">
          <pc:chgData name="Ricardo Martínez Cedrés" userId="7edc4bcc-f1a1-4c62-b9d5-ac4edc2855cd" providerId="ADAL" clId="{27614A60-F418-4B05-8D1E-E2E34C44972E}" dt="2021-09-06T07:18:45.165" v="7" actId="6938"/>
          <pc:sldLayoutMkLst>
            <pc:docMk/>
            <pc:sldMasterMk cId="2221662118" sldId="2147483661"/>
            <pc:sldLayoutMk cId="2962169856" sldId="2147483667"/>
          </pc:sldLayoutMkLst>
        </pc:sldLayoutChg>
        <pc:sldLayoutChg chg="new del replId">
          <pc:chgData name="Ricardo Martínez Cedrés" userId="7edc4bcc-f1a1-4c62-b9d5-ac4edc2855cd" providerId="ADAL" clId="{27614A60-F418-4B05-8D1E-E2E34C44972E}" dt="2021-09-06T07:18:45.165" v="7" actId="6938"/>
          <pc:sldLayoutMkLst>
            <pc:docMk/>
            <pc:sldMasterMk cId="2221662118" sldId="2147483661"/>
            <pc:sldLayoutMk cId="4070712150" sldId="2147483668"/>
          </pc:sldLayoutMkLst>
        </pc:sldLayoutChg>
        <pc:sldLayoutChg chg="new del replId">
          <pc:chgData name="Ricardo Martínez Cedrés" userId="7edc4bcc-f1a1-4c62-b9d5-ac4edc2855cd" providerId="ADAL" clId="{27614A60-F418-4B05-8D1E-E2E34C44972E}" dt="2021-09-06T07:18:45.165" v="7" actId="6938"/>
          <pc:sldLayoutMkLst>
            <pc:docMk/>
            <pc:sldMasterMk cId="2221662118" sldId="2147483661"/>
            <pc:sldLayoutMk cId="1310070266" sldId="2147483669"/>
          </pc:sldLayoutMkLst>
        </pc:sldLayoutChg>
        <pc:sldLayoutChg chg="new del replId">
          <pc:chgData name="Ricardo Martínez Cedrés" userId="7edc4bcc-f1a1-4c62-b9d5-ac4edc2855cd" providerId="ADAL" clId="{27614A60-F418-4B05-8D1E-E2E34C44972E}" dt="2021-09-06T07:18:45.165" v="7" actId="6938"/>
          <pc:sldLayoutMkLst>
            <pc:docMk/>
            <pc:sldMasterMk cId="2221662118" sldId="2147483661"/>
            <pc:sldLayoutMk cId="3879596632" sldId="2147483670"/>
          </pc:sldLayoutMkLst>
        </pc:sldLayoutChg>
        <pc:sldLayoutChg chg="new del replId">
          <pc:chgData name="Ricardo Martínez Cedrés" userId="7edc4bcc-f1a1-4c62-b9d5-ac4edc2855cd" providerId="ADAL" clId="{27614A60-F418-4B05-8D1E-E2E34C44972E}" dt="2021-09-06T07:18:45.165" v="7" actId="6938"/>
          <pc:sldLayoutMkLst>
            <pc:docMk/>
            <pc:sldMasterMk cId="2221662118" sldId="2147483661"/>
            <pc:sldLayoutMk cId="1045728841" sldId="2147483671"/>
          </pc:sldLayoutMkLst>
        </pc:sldLayoutChg>
        <pc:sldLayoutChg chg="new del replId">
          <pc:chgData name="Ricardo Martínez Cedrés" userId="7edc4bcc-f1a1-4c62-b9d5-ac4edc2855cd" providerId="ADAL" clId="{27614A60-F418-4B05-8D1E-E2E34C44972E}" dt="2021-09-06T07:18:45.165" v="7" actId="6938"/>
          <pc:sldLayoutMkLst>
            <pc:docMk/>
            <pc:sldMasterMk cId="2221662118" sldId="2147483661"/>
            <pc:sldLayoutMk cId="425453301" sldId="214748367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CE3F7-F4D9-474E-8208-18D9CD9A18FF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F926A-653A-478E-B191-297A537EC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6373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216717-F5C2-462E-93DD-7E40DE8A4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59E205-8513-4937-8B83-DD20F6285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C25F2D-2882-4B72-857F-43B43FCD8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393FD6-A856-4AC2-8D6E-38EB9F1CF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A987A7-D4CD-40FA-A92D-F30CF0396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99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B46956-EED8-4EFD-A61C-0BAD29F9A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9C6A2D-BC7E-459F-A90B-90C811152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D3ACF-6583-4F10-9DC6-5F10ACFAE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6A4100-3065-4BC2-8B64-B17B79530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07F6F6-B968-4408-B096-104604B27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628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CD8C6F-2C84-4360-AFA2-42869EC62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68F656-1521-42C7-8865-6422F32E9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4484E8-C22B-4BD2-B727-A011095EB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8C04EB-586B-4B01-8308-4E28151BF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53CC02-5728-4DC7-9BA4-F3B3DFA0C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9004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63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1BCC5D-EFE0-42F9-A982-9C288E454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CB927-6D4A-4B07-ABF5-DAB4368B8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050EA1-50AA-43CC-AFFA-E9857CA9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A031F5-79AF-4F8B-A7C5-2C202F9BE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2E894C-C72C-4C5A-BD41-A665C78B2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11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B1BA35-8465-47B6-BDC6-DC1970D76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EBBEA8-E3D0-48D4-933D-FAC5F3DF6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10058D-400F-4BA1-A755-76D0A2EB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75585E-7B84-48D8-BD8C-B7A86DFDF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76D7C8-BC89-4AB7-A89C-E898D3364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67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860168-6D6C-4B55-9FB5-7C6CFF7B1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C4241F-3DD7-43D2-BA42-6DC1D0FD5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4C1845C-3E79-44E3-955D-0EA241F4D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C3D70A-A775-4B20-A3F5-00A124270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F2A2F3-B708-4869-B766-11687B0F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BD4E79-018A-4144-8FBB-5F17977DE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869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2A761D-B9F5-470C-A510-C24ADC9EC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B1DCCF-1DD8-457C-9DD8-DA1B97852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C164D6-DBEF-44F1-A49B-CFD60CE19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79B9717-B356-4E13-A1DE-D75429E9EB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4D62D15-DD79-4B52-B884-5FBB813523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3AB892B-64F6-4529-A404-022AD3CB8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24EADEC-A3D5-43BC-BF67-E04411FE9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07D694D-CA20-4DCF-9F5F-38875E96D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880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E34639-5111-4D74-89A6-E57CAAA16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E64E1BF-0FCA-4C70-8449-2DFE1BB4F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021A77A-3C04-4581-93BA-A12BCF601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3C77AFD-6F58-4B65-8F30-D9CC5562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355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7A7B2BA-50DB-4CDF-AA68-25E60B0A4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A1E992D-A55D-4552-BFCB-4F8562DB0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CE4160-F9F4-4BE6-9173-A02AECF4D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412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1D58C2-5D33-43DB-8B64-B505E4A46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BA10F4-1D72-4C60-B3FD-152F73B27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A04D74-43C1-4EE3-8C82-9B2097D8A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9A13A6-0838-495F-B591-ABAF61032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F604C1-B57F-46D9-BBB0-07BC8359C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556202-A2D2-40BE-B49C-2FA17C7AF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362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BA9972-30D7-4C98-8E43-2C988E23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684186C-7D7B-4675-B070-7126CDEE6F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7E7CBF-8223-4D90-9855-72944A3E9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17104D-2384-4FB1-B061-093A15725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17116B-8B18-428E-AC5C-3E3216244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06A1DF-B789-40DF-981F-F386A46F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061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C25244F-25D0-4972-8589-97902AC34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32DCF4-DEA2-4AE9-A910-0139AF1D9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657FDC-4E33-4D56-BE80-481D1D9A7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A38F0-19D7-495B-9FD6-99DC5CEE34EA}" type="datetimeFigureOut">
              <a:rPr lang="es-ES" smtClean="0"/>
              <a:t>15/03/2022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BA3CE6-217B-477F-9AB3-DA4D90B05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A0B691-E902-44A5-A4B1-AEA8A0FA95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905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625611" y="1934783"/>
            <a:ext cx="4479224" cy="9522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i="1" dirty="0">
                <a:solidFill>
                  <a:schemeClr val="tx2"/>
                </a:solidFill>
              </a:rPr>
              <a:t>Presidente del Consejo de Administración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008957" y="3789392"/>
            <a:ext cx="38576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b="1" i="1" dirty="0">
                <a:solidFill>
                  <a:schemeClr val="tx2"/>
                </a:solidFill>
              </a:rPr>
              <a:t>David Pérez</a:t>
            </a:r>
          </a:p>
          <a:p>
            <a:pPr algn="ctr"/>
            <a:r>
              <a:rPr lang="es-ES" i="1" dirty="0">
                <a:solidFill>
                  <a:schemeClr val="tx2"/>
                </a:solidFill>
              </a:rPr>
              <a:t>Consejero  Delegado</a:t>
            </a:r>
          </a:p>
          <a:p>
            <a:pPr algn="ctr"/>
            <a:endParaRPr lang="es-ES" sz="1600" i="1" dirty="0">
              <a:solidFill>
                <a:schemeClr val="tx2"/>
              </a:solidFill>
            </a:endParaRPr>
          </a:p>
        </p:txBody>
      </p:sp>
      <p:sp>
        <p:nvSpPr>
          <p:cNvPr id="4" name="2 Rectángulo">
            <a:extLst>
              <a:ext uri="{FF2B5EF4-FFF2-40B4-BE49-F238E27FC236}">
                <a16:creationId xmlns:a16="http://schemas.microsoft.com/office/drawing/2014/main" id="{ED55E6D6-4CB2-41D5-B6CA-02258C87567E}"/>
              </a:ext>
            </a:extLst>
          </p:cNvPr>
          <p:cNvSpPr/>
          <p:nvPr/>
        </p:nvSpPr>
        <p:spPr>
          <a:xfrm>
            <a:off x="339635" y="389479"/>
            <a:ext cx="11051176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i="1" dirty="0">
                <a:solidFill>
                  <a:schemeClr val="tx2"/>
                </a:solidFill>
              </a:rPr>
              <a:t>ORGANIGRAMA SPET, TURISMO DE TENERIFE, S.A.</a:t>
            </a:r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31C3C2D4-C9DD-49EA-8537-A9EBF59D809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411" y="6406713"/>
            <a:ext cx="1190879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43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95472" y="188640"/>
            <a:ext cx="7644146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Innovación, Talento Digital y TCB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511824" y="2132857"/>
            <a:ext cx="3024336" cy="646331"/>
          </a:xfrm>
          <a:prstGeom prst="rect">
            <a:avLst/>
          </a:prstGeom>
          <a:noFill/>
          <a:ln w="952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i="1" dirty="0">
                <a:solidFill>
                  <a:schemeClr val="tx2"/>
                </a:solidFill>
              </a:rPr>
              <a:t>Director</a:t>
            </a:r>
          </a:p>
          <a:p>
            <a:pPr algn="ctr"/>
            <a:r>
              <a:rPr lang="es-ES" dirty="0">
                <a:solidFill>
                  <a:schemeClr val="tx2"/>
                </a:solidFill>
              </a:rPr>
              <a:t>Terry Mederos  Ramírez</a:t>
            </a:r>
          </a:p>
        </p:txBody>
      </p:sp>
      <p:sp>
        <p:nvSpPr>
          <p:cNvPr id="5" name="7 Rectángulo">
            <a:extLst>
              <a:ext uri="{FF2B5EF4-FFF2-40B4-BE49-F238E27FC236}">
                <a16:creationId xmlns:a16="http://schemas.microsoft.com/office/drawing/2014/main" id="{E075DC1C-C7C4-49A7-836D-4267A84F05F6}"/>
              </a:ext>
            </a:extLst>
          </p:cNvPr>
          <p:cNvSpPr/>
          <p:nvPr/>
        </p:nvSpPr>
        <p:spPr>
          <a:xfrm>
            <a:off x="841655" y="3182559"/>
            <a:ext cx="3670169" cy="4928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Diego Fernández Rodríguez 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 Técnico  Tenerife </a:t>
            </a:r>
            <a:r>
              <a:rPr lang="es-ES" sz="1600" i="1" dirty="0" err="1">
                <a:solidFill>
                  <a:schemeClr val="tx2"/>
                </a:solidFill>
              </a:rPr>
              <a:t>Convention</a:t>
            </a:r>
            <a:r>
              <a:rPr lang="es-ES" sz="1600" i="1" dirty="0">
                <a:solidFill>
                  <a:schemeClr val="tx2"/>
                </a:solidFill>
              </a:rPr>
              <a:t> Bureau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6" name="7 Rectángulo">
            <a:extLst>
              <a:ext uri="{FF2B5EF4-FFF2-40B4-BE49-F238E27FC236}">
                <a16:creationId xmlns:a16="http://schemas.microsoft.com/office/drawing/2014/main" id="{1521426A-6AAF-45DA-985A-BED2F48FE57D}"/>
              </a:ext>
            </a:extLst>
          </p:cNvPr>
          <p:cNvSpPr/>
          <p:nvPr/>
        </p:nvSpPr>
        <p:spPr>
          <a:xfrm>
            <a:off x="4730698" y="3182559"/>
            <a:ext cx="3670169" cy="5269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Amanda de Armas </a:t>
            </a:r>
            <a:r>
              <a:rPr lang="es-ES" sz="1600" b="1" dirty="0" err="1">
                <a:solidFill>
                  <a:schemeClr val="tx2"/>
                </a:solidFill>
              </a:rPr>
              <a:t>Jímenez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 Coordinadora TCB e Innovación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7" name="7 Rectángulo">
            <a:extLst>
              <a:ext uri="{FF2B5EF4-FFF2-40B4-BE49-F238E27FC236}">
                <a16:creationId xmlns:a16="http://schemas.microsoft.com/office/drawing/2014/main" id="{0D4D008B-E8E7-4FCF-AB38-9CEE6C3D702C}"/>
              </a:ext>
            </a:extLst>
          </p:cNvPr>
          <p:cNvSpPr/>
          <p:nvPr/>
        </p:nvSpPr>
        <p:spPr>
          <a:xfrm>
            <a:off x="8619742" y="3182559"/>
            <a:ext cx="3393294" cy="5269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Arantxa Martín Medina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 Coordinadora TCB</a:t>
            </a:r>
            <a:endParaRPr lang="es-ES" sz="1600" dirty="0">
              <a:solidFill>
                <a:schemeClr val="tx2"/>
              </a:solidFill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19315DAD-4686-4A3E-9111-E5E675B568A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642" y="6352004"/>
            <a:ext cx="1190879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732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20992" y="948044"/>
            <a:ext cx="794697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212792" y="3281992"/>
            <a:ext cx="3675383" cy="4928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Iván Siliuto Beltrán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 de Tecnologías y página web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20993" y="2569053"/>
            <a:ext cx="3658984" cy="6177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Mónica Fuentes Ferrer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de Marketing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3937583" y="957867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</a:t>
            </a: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Javier Pérez Torres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212790" y="188640"/>
            <a:ext cx="7956446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Marketing y  Comunicación</a:t>
            </a:r>
          </a:p>
        </p:txBody>
      </p:sp>
      <p:sp>
        <p:nvSpPr>
          <p:cNvPr id="15" name="7 Rectángulo">
            <a:extLst>
              <a:ext uri="{FF2B5EF4-FFF2-40B4-BE49-F238E27FC236}">
                <a16:creationId xmlns:a16="http://schemas.microsoft.com/office/drawing/2014/main" id="{E2AC74C7-850D-4E83-9BD1-E13FF61FF86E}"/>
              </a:ext>
            </a:extLst>
          </p:cNvPr>
          <p:cNvSpPr/>
          <p:nvPr/>
        </p:nvSpPr>
        <p:spPr>
          <a:xfrm>
            <a:off x="6488210" y="2609426"/>
            <a:ext cx="3667182" cy="4928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Tatiana González Pérez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de Comunicación</a:t>
            </a:r>
          </a:p>
        </p:txBody>
      </p:sp>
      <p:sp>
        <p:nvSpPr>
          <p:cNvPr id="13" name="8 Rectángulo">
            <a:extLst>
              <a:ext uri="{FF2B5EF4-FFF2-40B4-BE49-F238E27FC236}">
                <a16:creationId xmlns:a16="http://schemas.microsoft.com/office/drawing/2014/main" id="{91C4B213-7DBB-4903-A897-1A1056623FF3}"/>
              </a:ext>
            </a:extLst>
          </p:cNvPr>
          <p:cNvSpPr/>
          <p:nvPr/>
        </p:nvSpPr>
        <p:spPr>
          <a:xfrm>
            <a:off x="3848523" y="1689071"/>
            <a:ext cx="4494955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Gema Gijón Vicente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Adjunta a la Dirección</a:t>
            </a:r>
          </a:p>
          <a:p>
            <a:pPr algn="ctr"/>
            <a:endParaRPr lang="es-ES" sz="1600" i="1" dirty="0">
              <a:solidFill>
                <a:schemeClr val="tx2"/>
              </a:solidFill>
            </a:endParaRPr>
          </a:p>
        </p:txBody>
      </p:sp>
      <p:sp>
        <p:nvSpPr>
          <p:cNvPr id="18" name="2 Rectángulo">
            <a:extLst>
              <a:ext uri="{FF2B5EF4-FFF2-40B4-BE49-F238E27FC236}">
                <a16:creationId xmlns:a16="http://schemas.microsoft.com/office/drawing/2014/main" id="{E7D46749-ABAA-4968-9A59-4C490ECABACF}"/>
              </a:ext>
            </a:extLst>
          </p:cNvPr>
          <p:cNvSpPr/>
          <p:nvPr/>
        </p:nvSpPr>
        <p:spPr>
          <a:xfrm>
            <a:off x="6521003" y="3806166"/>
            <a:ext cx="3658986" cy="4928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2"/>
                </a:solidFill>
              </a:rPr>
              <a:t>Alfonso Rivero García</a:t>
            </a:r>
          </a:p>
          <a:p>
            <a:pPr algn="ctr"/>
            <a:r>
              <a:rPr lang="es-ES" sz="1400" i="1" dirty="0">
                <a:solidFill>
                  <a:schemeClr val="tx2"/>
                </a:solidFill>
              </a:rPr>
              <a:t>Responsable de  gestión de almacén y logística</a:t>
            </a:r>
          </a:p>
        </p:txBody>
      </p:sp>
      <p:sp>
        <p:nvSpPr>
          <p:cNvPr id="12" name="2 Rectángulo">
            <a:extLst>
              <a:ext uri="{FF2B5EF4-FFF2-40B4-BE49-F238E27FC236}">
                <a16:creationId xmlns:a16="http://schemas.microsoft.com/office/drawing/2014/main" id="{9E756F21-5F8E-44C2-B5F6-FAC75B95BFD5}"/>
              </a:ext>
            </a:extLst>
          </p:cNvPr>
          <p:cNvSpPr/>
          <p:nvPr/>
        </p:nvSpPr>
        <p:spPr>
          <a:xfrm>
            <a:off x="4770434" y="5465879"/>
            <a:ext cx="3435551" cy="4716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2"/>
                </a:solidFill>
              </a:rPr>
              <a:t>Eva Montesino González</a:t>
            </a:r>
          </a:p>
          <a:p>
            <a:pPr algn="ctr"/>
            <a:r>
              <a:rPr lang="es-ES" sz="1400" i="1" dirty="0">
                <a:solidFill>
                  <a:schemeClr val="tx2"/>
                </a:solidFill>
              </a:rPr>
              <a:t> Administrativa</a:t>
            </a:r>
          </a:p>
        </p:txBody>
      </p:sp>
      <p:sp>
        <p:nvSpPr>
          <p:cNvPr id="16" name="5 Rectángulo">
            <a:extLst>
              <a:ext uri="{FF2B5EF4-FFF2-40B4-BE49-F238E27FC236}">
                <a16:creationId xmlns:a16="http://schemas.microsoft.com/office/drawing/2014/main" id="{4FF4F200-F1CF-4BB7-954C-DD71B82580EA}"/>
              </a:ext>
            </a:extLst>
          </p:cNvPr>
          <p:cNvSpPr/>
          <p:nvPr/>
        </p:nvSpPr>
        <p:spPr>
          <a:xfrm>
            <a:off x="2212790" y="3864243"/>
            <a:ext cx="3658984" cy="6177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Sara Bethencourt Carnicero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 de Marketing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7" name="5 Rectángulo">
            <a:extLst>
              <a:ext uri="{FF2B5EF4-FFF2-40B4-BE49-F238E27FC236}">
                <a16:creationId xmlns:a16="http://schemas.microsoft.com/office/drawing/2014/main" id="{F71DDADB-D29A-46F6-BAAE-D1312608F1AC}"/>
              </a:ext>
            </a:extLst>
          </p:cNvPr>
          <p:cNvSpPr/>
          <p:nvPr/>
        </p:nvSpPr>
        <p:spPr>
          <a:xfrm>
            <a:off x="2220992" y="4571315"/>
            <a:ext cx="3650782" cy="6700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Cristina González Rodríguez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 de Marketing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CD16F2D8-7E0D-4ECA-97B5-320F49049DD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935" y="6336374"/>
            <a:ext cx="1190879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63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79576" y="500042"/>
            <a:ext cx="8174142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Consejero  Delegado y Conectividad</a:t>
            </a:r>
          </a:p>
          <a:p>
            <a:pPr algn="ctr"/>
            <a:r>
              <a:rPr lang="es-ES" b="1" dirty="0">
                <a:solidFill>
                  <a:schemeClr val="tx2"/>
                </a:solidFill>
              </a:rPr>
              <a:t>David Pérez</a:t>
            </a:r>
          </a:p>
        </p:txBody>
      </p:sp>
      <p:sp>
        <p:nvSpPr>
          <p:cNvPr id="3" name="2 Rectángulo"/>
          <p:cNvSpPr/>
          <p:nvPr/>
        </p:nvSpPr>
        <p:spPr>
          <a:xfrm>
            <a:off x="6596066" y="3525326"/>
            <a:ext cx="38576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Marketing y Comunicación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Javier Pérez Torres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279576" y="5299973"/>
            <a:ext cx="38576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Promoción Turística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Pia Louw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80239" y="2347275"/>
            <a:ext cx="3857652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b="1" dirty="0">
                <a:solidFill>
                  <a:schemeClr val="tx2"/>
                </a:solidFill>
              </a:rPr>
              <a:t>Creación, Dinamización y Promoción Productos Turísticos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Aida Cedrés Díaz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596066" y="1562133"/>
            <a:ext cx="38576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Asociados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Rosana Parra Hidalgo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279576" y="1526414"/>
            <a:ext cx="3857652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2"/>
                </a:solidFill>
              </a:rPr>
              <a:t>Administración, Finanzas, Jurídico y Atracción de Inversiones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Carmelo </a:t>
            </a:r>
            <a:r>
              <a:rPr lang="es-ES" sz="1600" i="1" dirty="0" err="1">
                <a:solidFill>
                  <a:schemeClr val="tx2"/>
                </a:solidFill>
              </a:rPr>
              <a:t>Ortíz</a:t>
            </a:r>
            <a:r>
              <a:rPr lang="es-ES" sz="1600" i="1" dirty="0">
                <a:solidFill>
                  <a:schemeClr val="tx2"/>
                </a:solidFill>
              </a:rPr>
              <a:t> García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279576" y="3525326"/>
            <a:ext cx="3857651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Investigación Turística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Silvia Canales Tafur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6596066" y="2357430"/>
            <a:ext cx="3857652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b="1" dirty="0">
                <a:solidFill>
                  <a:schemeClr val="tx2"/>
                </a:solidFill>
              </a:rPr>
              <a:t>Innovación, Talento Digital y TCB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Terry Mederos Ramírez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279576" y="4417042"/>
            <a:ext cx="3857651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Mejora del Espacio Turístico, </a:t>
            </a:r>
            <a:r>
              <a:rPr lang="es-ES" sz="1600" b="1" dirty="0" err="1">
                <a:solidFill>
                  <a:schemeClr val="tx2"/>
                </a:solidFill>
              </a:rPr>
              <a:t>Infotén</a:t>
            </a:r>
            <a:r>
              <a:rPr lang="es-ES" sz="1600" b="1" dirty="0">
                <a:solidFill>
                  <a:schemeClr val="tx2"/>
                </a:solidFill>
              </a:rPr>
              <a:t> y RRHH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Ricardo Martínez Cedrés</a:t>
            </a:r>
          </a:p>
        </p:txBody>
      </p:sp>
      <p:pic>
        <p:nvPicPr>
          <p:cNvPr id="13" name="Picture 9">
            <a:extLst>
              <a:ext uri="{FF2B5EF4-FFF2-40B4-BE49-F238E27FC236}">
                <a16:creationId xmlns:a16="http://schemas.microsoft.com/office/drawing/2014/main" id="{3C986ABA-5114-4214-A0DE-F83050329A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8565" y="6357958"/>
            <a:ext cx="1190879" cy="2809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95472" y="188640"/>
            <a:ext cx="807249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Consejero Delegado  y Conectividad</a:t>
            </a:r>
          </a:p>
          <a:p>
            <a:pPr algn="ctr"/>
            <a:r>
              <a:rPr lang="es-ES" b="1" dirty="0">
                <a:solidFill>
                  <a:schemeClr val="tx2"/>
                </a:solidFill>
              </a:rPr>
              <a:t>David Pérez</a:t>
            </a:r>
          </a:p>
        </p:txBody>
      </p:sp>
      <p:sp>
        <p:nvSpPr>
          <p:cNvPr id="5" name="9 Rectángulo">
            <a:extLst>
              <a:ext uri="{FF2B5EF4-FFF2-40B4-BE49-F238E27FC236}">
                <a16:creationId xmlns:a16="http://schemas.microsoft.com/office/drawing/2014/main" id="{2489FE83-6E1B-4418-B5C8-5BAFAAA7C727}"/>
              </a:ext>
            </a:extLst>
          </p:cNvPr>
          <p:cNvSpPr/>
          <p:nvPr/>
        </p:nvSpPr>
        <p:spPr>
          <a:xfrm>
            <a:off x="2165898" y="2453582"/>
            <a:ext cx="3418363" cy="4247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Mercedes Cabrera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</a:t>
            </a:r>
          </a:p>
        </p:txBody>
      </p:sp>
      <p:sp>
        <p:nvSpPr>
          <p:cNvPr id="6" name="11 Rectángulo">
            <a:extLst>
              <a:ext uri="{FF2B5EF4-FFF2-40B4-BE49-F238E27FC236}">
                <a16:creationId xmlns:a16="http://schemas.microsoft.com/office/drawing/2014/main" id="{97AA6BEE-2CC7-4525-AA7B-CD1ED9590B74}"/>
              </a:ext>
            </a:extLst>
          </p:cNvPr>
          <p:cNvSpPr/>
          <p:nvPr/>
        </p:nvSpPr>
        <p:spPr>
          <a:xfrm>
            <a:off x="6122697" y="2976973"/>
            <a:ext cx="3856824" cy="4793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i="1" dirty="0">
              <a:solidFill>
                <a:schemeClr val="tx2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A60AAE8-7B72-45C0-AE85-BB7B2655C0BC}"/>
              </a:ext>
            </a:extLst>
          </p:cNvPr>
          <p:cNvSpPr/>
          <p:nvPr/>
        </p:nvSpPr>
        <p:spPr>
          <a:xfrm>
            <a:off x="6122697" y="2878321"/>
            <a:ext cx="38211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Marcos Díaz González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 Técnico Sistemas Informáticos </a:t>
            </a:r>
          </a:p>
        </p:txBody>
      </p:sp>
      <p:sp>
        <p:nvSpPr>
          <p:cNvPr id="7" name="9 Rectángulo">
            <a:extLst>
              <a:ext uri="{FF2B5EF4-FFF2-40B4-BE49-F238E27FC236}">
                <a16:creationId xmlns:a16="http://schemas.microsoft.com/office/drawing/2014/main" id="{E092E545-3CCC-4672-B6D6-CCDE3928AAFF}"/>
              </a:ext>
            </a:extLst>
          </p:cNvPr>
          <p:cNvSpPr/>
          <p:nvPr/>
        </p:nvSpPr>
        <p:spPr>
          <a:xfrm>
            <a:off x="2095472" y="3004261"/>
            <a:ext cx="3488789" cy="4247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Octavio Toledo Negrín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  de Comunicación</a:t>
            </a:r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id="{0D181FF4-9575-45FA-B887-EAD97C50DBD0}"/>
              </a:ext>
            </a:extLst>
          </p:cNvPr>
          <p:cNvSpPr/>
          <p:nvPr/>
        </p:nvSpPr>
        <p:spPr>
          <a:xfrm>
            <a:off x="6158416" y="2404256"/>
            <a:ext cx="3821105" cy="4247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Eva Rodríguez </a:t>
            </a:r>
            <a:r>
              <a:rPr lang="es-ES" sz="1600" b="1" dirty="0" err="1">
                <a:solidFill>
                  <a:schemeClr val="tx2"/>
                </a:solidFill>
              </a:rPr>
              <a:t>Adanero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 Responsable de Conectividad</a:t>
            </a: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C9134373-FFB3-4067-BB8B-D317B786E23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73" y="6266035"/>
            <a:ext cx="1190879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060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60191" y="1328955"/>
            <a:ext cx="7930472" cy="5440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260192" y="3119332"/>
            <a:ext cx="3833383" cy="495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Juan Miguel Matz Falero</a:t>
            </a:r>
          </a:p>
          <a:p>
            <a:pPr algn="ctr"/>
            <a:r>
              <a:rPr lang="es-ES" sz="1600" dirty="0" err="1">
                <a:solidFill>
                  <a:schemeClr val="tx2"/>
                </a:solidFill>
              </a:rPr>
              <a:t>Controller</a:t>
            </a:r>
            <a:r>
              <a:rPr lang="es-ES" sz="1600" dirty="0">
                <a:solidFill>
                  <a:schemeClr val="tx2"/>
                </a:solidFill>
              </a:rPr>
              <a:t> Financiero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220851" y="5361879"/>
            <a:ext cx="3819365" cy="6225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María del Cristo Padrón Delgado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Administrativa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72470" y="2404133"/>
            <a:ext cx="3833383" cy="495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Fátima  González Mendez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 Pagos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260192" y="3818110"/>
            <a:ext cx="3821105" cy="6390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Margarita García </a:t>
            </a:r>
            <a:r>
              <a:rPr lang="es-ES" sz="1600" b="1" dirty="0" err="1">
                <a:solidFill>
                  <a:schemeClr val="tx2"/>
                </a:solidFill>
              </a:rPr>
              <a:t>García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dirty="0">
                <a:solidFill>
                  <a:schemeClr val="tx2"/>
                </a:solidFill>
              </a:rPr>
              <a:t>Asuntos jurídicos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3935760" y="1264649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</a:t>
            </a: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Carmelo Ortiz García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272469" y="265778"/>
            <a:ext cx="7895497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tx2"/>
                </a:solidFill>
              </a:rPr>
              <a:t>Administración, Finanzas, Jurídico y Atracción de Inversiones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6" name="2 Rectángulo">
            <a:extLst>
              <a:ext uri="{FF2B5EF4-FFF2-40B4-BE49-F238E27FC236}">
                <a16:creationId xmlns:a16="http://schemas.microsoft.com/office/drawing/2014/main" id="{4270E412-468D-47D4-B0D6-04EAE0ED9732}"/>
              </a:ext>
            </a:extLst>
          </p:cNvPr>
          <p:cNvSpPr/>
          <p:nvPr/>
        </p:nvSpPr>
        <p:spPr>
          <a:xfrm>
            <a:off x="6298557" y="4628294"/>
            <a:ext cx="3810686" cy="4247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Eva López </a:t>
            </a:r>
            <a:r>
              <a:rPr lang="es-ES" sz="1600" b="1" dirty="0" err="1">
                <a:solidFill>
                  <a:schemeClr val="tx2"/>
                </a:solidFill>
              </a:rPr>
              <a:t>López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dirty="0">
                <a:solidFill>
                  <a:schemeClr val="tx2"/>
                </a:solidFill>
              </a:rPr>
              <a:t>Técnico </a:t>
            </a:r>
            <a:r>
              <a:rPr lang="es-ES" sz="1600" dirty="0" err="1">
                <a:solidFill>
                  <a:schemeClr val="tx2"/>
                </a:solidFill>
              </a:rPr>
              <a:t>Why</a:t>
            </a:r>
            <a:r>
              <a:rPr lang="es-ES" sz="1600" dirty="0">
                <a:solidFill>
                  <a:schemeClr val="tx2"/>
                </a:solidFill>
              </a:rPr>
              <a:t> Tenerife</a:t>
            </a:r>
          </a:p>
        </p:txBody>
      </p:sp>
      <p:sp>
        <p:nvSpPr>
          <p:cNvPr id="17" name="5 Rectángulo">
            <a:extLst>
              <a:ext uri="{FF2B5EF4-FFF2-40B4-BE49-F238E27FC236}">
                <a16:creationId xmlns:a16="http://schemas.microsoft.com/office/drawing/2014/main" id="{F9F10B12-826B-4BCC-A1F5-1BE5CFE65325}"/>
              </a:ext>
            </a:extLst>
          </p:cNvPr>
          <p:cNvSpPr/>
          <p:nvPr/>
        </p:nvSpPr>
        <p:spPr>
          <a:xfrm>
            <a:off x="2247914" y="4625314"/>
            <a:ext cx="3833383" cy="4716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Andreas Fischer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 </a:t>
            </a:r>
            <a:r>
              <a:rPr lang="es-ES" sz="1600" i="1" dirty="0" err="1">
                <a:solidFill>
                  <a:schemeClr val="tx2"/>
                </a:solidFill>
              </a:rPr>
              <a:t>Why</a:t>
            </a:r>
            <a:r>
              <a:rPr lang="es-ES" sz="1600" i="1" dirty="0">
                <a:solidFill>
                  <a:schemeClr val="tx2"/>
                </a:solidFill>
              </a:rPr>
              <a:t> Tenerife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3" name="9 Rectángulo">
            <a:extLst>
              <a:ext uri="{FF2B5EF4-FFF2-40B4-BE49-F238E27FC236}">
                <a16:creationId xmlns:a16="http://schemas.microsoft.com/office/drawing/2014/main" id="{275331AD-EB19-4D22-8516-07ADF9B22C98}"/>
              </a:ext>
            </a:extLst>
          </p:cNvPr>
          <p:cNvSpPr/>
          <p:nvPr/>
        </p:nvSpPr>
        <p:spPr>
          <a:xfrm>
            <a:off x="6288138" y="3834824"/>
            <a:ext cx="3821105" cy="6390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Manuela Rabaneda Cárdenas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12" name="9 Rectángulo">
            <a:extLst>
              <a:ext uri="{FF2B5EF4-FFF2-40B4-BE49-F238E27FC236}">
                <a16:creationId xmlns:a16="http://schemas.microsoft.com/office/drawing/2014/main" id="{7D1DED5F-FCC7-42CD-884D-EBE5ACE2F8D4}"/>
              </a:ext>
            </a:extLst>
          </p:cNvPr>
          <p:cNvSpPr/>
          <p:nvPr/>
        </p:nvSpPr>
        <p:spPr>
          <a:xfrm>
            <a:off x="6298557" y="3077651"/>
            <a:ext cx="3821105" cy="6390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Eva González Hernández</a:t>
            </a:r>
          </a:p>
          <a:p>
            <a:pPr algn="ctr"/>
            <a:r>
              <a:rPr lang="es-ES" sz="1600" dirty="0">
                <a:solidFill>
                  <a:schemeClr val="tx2"/>
                </a:solidFill>
              </a:rPr>
              <a:t>Asuntos jurídicos</a:t>
            </a:r>
          </a:p>
        </p:txBody>
      </p:sp>
      <p:pic>
        <p:nvPicPr>
          <p:cNvPr id="18" name="Picture 9">
            <a:extLst>
              <a:ext uri="{FF2B5EF4-FFF2-40B4-BE49-F238E27FC236}">
                <a16:creationId xmlns:a16="http://schemas.microsoft.com/office/drawing/2014/main" id="{46ED6721-CBDB-43CD-AF6B-27C911827E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19" y="6430159"/>
            <a:ext cx="1190879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103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40807" y="933230"/>
            <a:ext cx="7927159" cy="5440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593345" y="3146610"/>
            <a:ext cx="3852626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Andreja Vilotijevic Novakovic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 Innovación productos Turísticos y Red CIDE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591531" y="4819986"/>
            <a:ext cx="3861180" cy="9171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Sara Pombar García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de Deportes Náuticos y Cetáceos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619328" y="2470439"/>
            <a:ext cx="3833383" cy="495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Sonsoles </a:t>
            </a:r>
            <a:r>
              <a:rPr lang="es-ES" sz="1600" b="1" dirty="0" err="1">
                <a:solidFill>
                  <a:schemeClr val="tx2"/>
                </a:solidFill>
              </a:rPr>
              <a:t>Ravina</a:t>
            </a:r>
            <a:r>
              <a:rPr lang="es-ES" sz="1600" b="1" dirty="0">
                <a:solidFill>
                  <a:schemeClr val="tx2"/>
                </a:solidFill>
              </a:rPr>
              <a:t> García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</a:t>
            </a:r>
            <a:r>
              <a:rPr lang="es-ES" sz="1600" i="1" dirty="0" err="1">
                <a:solidFill>
                  <a:schemeClr val="tx2"/>
                </a:solidFill>
              </a:rPr>
              <a:t>Astroturismo</a:t>
            </a:r>
            <a:endParaRPr lang="es-ES" sz="1600" i="1" dirty="0">
              <a:solidFill>
                <a:schemeClr val="tx2"/>
              </a:solidFill>
            </a:endParaRP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303771" y="1595542"/>
            <a:ext cx="4464496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Juan Carlos Álvarez Arrocha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Adjunto la Dirección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591531" y="4007512"/>
            <a:ext cx="3856254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Victoria de la Rosa Hernández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de Plan de Gastronomía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3935760" y="953050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Directora</a:t>
            </a: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Aida Cedrés Díaz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240807" y="188640"/>
            <a:ext cx="7927159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Creación y dinamización productos Turísticos</a:t>
            </a:r>
          </a:p>
        </p:txBody>
      </p:sp>
      <p:pic>
        <p:nvPicPr>
          <p:cNvPr id="11" name="Picture 9">
            <a:extLst>
              <a:ext uri="{FF2B5EF4-FFF2-40B4-BE49-F238E27FC236}">
                <a16:creationId xmlns:a16="http://schemas.microsoft.com/office/drawing/2014/main" id="{DC45A941-504F-4DFD-B237-CD65B5C5AFB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826" y="6359821"/>
            <a:ext cx="1190879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240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18169" y="1328955"/>
            <a:ext cx="8072494" cy="5440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134826" y="2368217"/>
            <a:ext cx="3833383" cy="495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Alejandro García Cabrera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134826" y="3039390"/>
            <a:ext cx="3854109" cy="6390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Marjorie Pérez García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3935760" y="1264649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Directora</a:t>
            </a: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Silvia Canales Tafur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095472" y="188640"/>
            <a:ext cx="807249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Investigación Turística</a:t>
            </a:r>
          </a:p>
        </p:txBody>
      </p:sp>
      <p:pic>
        <p:nvPicPr>
          <p:cNvPr id="7" name="Picture 9">
            <a:extLst>
              <a:ext uri="{FF2B5EF4-FFF2-40B4-BE49-F238E27FC236}">
                <a16:creationId xmlns:a16="http://schemas.microsoft.com/office/drawing/2014/main" id="{C2FD5E94-4D22-4C17-A0CD-EBC8A30A96B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165" y="6367636"/>
            <a:ext cx="1190879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876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66881" y="1328955"/>
            <a:ext cx="8155684" cy="5440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166884" y="3462856"/>
            <a:ext cx="3833383" cy="495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Ana Vega Álvarez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</a:t>
            </a:r>
            <a:r>
              <a:rPr lang="es-ES" sz="1600" i="1" dirty="0" err="1">
                <a:solidFill>
                  <a:schemeClr val="tx2"/>
                </a:solidFill>
              </a:rPr>
              <a:t>Infoten</a:t>
            </a:r>
            <a:r>
              <a:rPr lang="es-ES" sz="1600" i="1" dirty="0">
                <a:solidFill>
                  <a:schemeClr val="tx2"/>
                </a:solidFill>
              </a:rPr>
              <a:t> y RRHH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166884" y="2512301"/>
            <a:ext cx="3821105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Concha Díaz Ferrer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marca Tenerife Film </a:t>
            </a:r>
            <a:r>
              <a:rPr lang="es-ES" sz="1600" i="1" dirty="0" err="1">
                <a:solidFill>
                  <a:schemeClr val="tx2"/>
                </a:solidFill>
              </a:rPr>
              <a:t>Comission</a:t>
            </a:r>
            <a:endParaRPr lang="es-ES" sz="1600" i="1" dirty="0">
              <a:solidFill>
                <a:schemeClr val="tx2"/>
              </a:solidFill>
            </a:endParaRP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341721" y="2512302"/>
            <a:ext cx="3980845" cy="6390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 Marina Domínguez Cabrera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Administrativa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3935760" y="1264649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</a:t>
            </a: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Ricardo Martínez Cedrés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166883" y="188640"/>
            <a:ext cx="8155683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Mejora del Espacio Turístico, RRHH e </a:t>
            </a:r>
            <a:r>
              <a:rPr lang="es-ES" b="1" dirty="0" err="1">
                <a:solidFill>
                  <a:schemeClr val="tx2"/>
                </a:solidFill>
              </a:rPr>
              <a:t>Infotén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A584E69B-A6E7-4F4C-BEBE-C45A7C4E62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750" y="6383267"/>
            <a:ext cx="1190879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083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89539" y="1026084"/>
            <a:ext cx="7917369" cy="8617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162567" y="3789825"/>
            <a:ext cx="3833383" cy="495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Marta Cubas Mateos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ferias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168707" y="2963428"/>
            <a:ext cx="3821105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Nieves Perdomo Perera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mercados francófonos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168684" y="3737433"/>
            <a:ext cx="382716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Elena </a:t>
            </a:r>
            <a:r>
              <a:rPr lang="es-ES" sz="1600" b="1" dirty="0" err="1">
                <a:solidFill>
                  <a:schemeClr val="tx2"/>
                </a:solidFill>
              </a:rPr>
              <a:t>Mastora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marca Tenerife </a:t>
            </a:r>
            <a:r>
              <a:rPr lang="es-ES" sz="1600" i="1" dirty="0" err="1">
                <a:solidFill>
                  <a:schemeClr val="tx2"/>
                </a:solidFill>
              </a:rPr>
              <a:t>Select</a:t>
            </a:r>
            <a:endParaRPr lang="es-ES" sz="1600" i="1" dirty="0">
              <a:solidFill>
                <a:schemeClr val="tx2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169332" y="4401244"/>
            <a:ext cx="3833383" cy="6390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Nuria  de Lorenzo Gutierrez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mercados países del Este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3941305" y="1025138"/>
            <a:ext cx="410445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Directora</a:t>
            </a:r>
          </a:p>
          <a:p>
            <a:pPr algn="ctr"/>
            <a:r>
              <a:rPr lang="es-ES" sz="1600" b="1" dirty="0" err="1">
                <a:solidFill>
                  <a:schemeClr val="tx2"/>
                </a:solidFill>
              </a:rPr>
              <a:t>Pia</a:t>
            </a:r>
            <a:r>
              <a:rPr lang="es-ES" sz="1600" b="1" dirty="0">
                <a:solidFill>
                  <a:schemeClr val="tx2"/>
                </a:solidFill>
              </a:rPr>
              <a:t> </a:t>
            </a:r>
            <a:r>
              <a:rPr lang="es-ES" sz="1600" b="1" dirty="0" err="1">
                <a:solidFill>
                  <a:schemeClr val="tx2"/>
                </a:solidFill>
              </a:rPr>
              <a:t>Louw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Responsable mercado británico, nórdico y USA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095473" y="188640"/>
            <a:ext cx="7911435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Promoción Turística</a:t>
            </a:r>
          </a:p>
        </p:txBody>
      </p:sp>
      <p:sp>
        <p:nvSpPr>
          <p:cNvPr id="15" name="7 Rectángulo">
            <a:extLst>
              <a:ext uri="{FF2B5EF4-FFF2-40B4-BE49-F238E27FC236}">
                <a16:creationId xmlns:a16="http://schemas.microsoft.com/office/drawing/2014/main" id="{E2AC74C7-850D-4E83-9BD1-E13FF61FF86E}"/>
              </a:ext>
            </a:extLst>
          </p:cNvPr>
          <p:cNvSpPr/>
          <p:nvPr/>
        </p:nvSpPr>
        <p:spPr>
          <a:xfrm>
            <a:off x="6162465" y="2968628"/>
            <a:ext cx="3833383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Raquel Ceca Hernández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</a:t>
            </a:r>
          </a:p>
          <a:p>
            <a:pPr algn="ctr"/>
            <a:r>
              <a:rPr lang="es-ES" sz="1400" i="1" dirty="0">
                <a:solidFill>
                  <a:schemeClr val="tx2"/>
                </a:solidFill>
              </a:rPr>
              <a:t>Marca Tenerife NO LIMITS</a:t>
            </a:r>
          </a:p>
        </p:txBody>
      </p:sp>
      <p:sp>
        <p:nvSpPr>
          <p:cNvPr id="13" name="8 Rectángulo">
            <a:extLst>
              <a:ext uri="{FF2B5EF4-FFF2-40B4-BE49-F238E27FC236}">
                <a16:creationId xmlns:a16="http://schemas.microsoft.com/office/drawing/2014/main" id="{91C4B213-7DBB-4903-A897-1A1056623FF3}"/>
              </a:ext>
            </a:extLst>
          </p:cNvPr>
          <p:cNvSpPr/>
          <p:nvPr/>
        </p:nvSpPr>
        <p:spPr>
          <a:xfrm>
            <a:off x="3761285" y="1978335"/>
            <a:ext cx="4572000" cy="791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Barbara </a:t>
            </a:r>
            <a:r>
              <a:rPr lang="es-ES" sz="1600" b="1" dirty="0" err="1">
                <a:solidFill>
                  <a:schemeClr val="tx2"/>
                </a:solidFill>
              </a:rPr>
              <a:t>Bamberger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Adjunta la Dirección</a:t>
            </a:r>
          </a:p>
          <a:p>
            <a:pPr algn="ctr"/>
            <a:r>
              <a:rPr lang="es-ES" sz="1600" dirty="0">
                <a:solidFill>
                  <a:schemeClr val="tx2"/>
                </a:solidFill>
              </a:rPr>
              <a:t>Responsable mercado alemán</a:t>
            </a:r>
          </a:p>
          <a:p>
            <a:pPr algn="ctr"/>
            <a:endParaRPr lang="es-ES" sz="1600" i="1" dirty="0">
              <a:solidFill>
                <a:schemeClr val="tx2"/>
              </a:solidFill>
            </a:endParaRPr>
          </a:p>
        </p:txBody>
      </p:sp>
      <p:pic>
        <p:nvPicPr>
          <p:cNvPr id="11" name="Picture 9">
            <a:extLst>
              <a:ext uri="{FF2B5EF4-FFF2-40B4-BE49-F238E27FC236}">
                <a16:creationId xmlns:a16="http://schemas.microsoft.com/office/drawing/2014/main" id="{D34B4232-C0E6-43BF-A78F-BCC564269BC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750" y="6320743"/>
            <a:ext cx="1190879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993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95472" y="188640"/>
            <a:ext cx="807249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Asociados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55840" y="1054478"/>
            <a:ext cx="3024336" cy="646331"/>
          </a:xfrm>
          <a:prstGeom prst="rect">
            <a:avLst/>
          </a:prstGeom>
          <a:noFill/>
          <a:ln w="952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i="1" dirty="0">
                <a:solidFill>
                  <a:schemeClr val="tx2"/>
                </a:solidFill>
              </a:rPr>
              <a:t>Directora</a:t>
            </a:r>
          </a:p>
          <a:p>
            <a:pPr algn="ctr"/>
            <a:r>
              <a:rPr lang="es-ES" dirty="0">
                <a:solidFill>
                  <a:schemeClr val="tx2"/>
                </a:solidFill>
              </a:rPr>
              <a:t>Rosana  Parra Hidalgo</a:t>
            </a:r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C25C0885-35A0-4B91-ADC0-2C75F0FFE93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088" y="6375451"/>
            <a:ext cx="1190879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02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3671DA0BFC7C648ABECC1FF189449F0" ma:contentTypeVersion="12" ma:contentTypeDescription="Crear nuevo documento." ma:contentTypeScope="" ma:versionID="7beb4c5d2c9240e817df27f2b5a02f87">
  <xsd:schema xmlns:xsd="http://www.w3.org/2001/XMLSchema" xmlns:xs="http://www.w3.org/2001/XMLSchema" xmlns:p="http://schemas.microsoft.com/office/2006/metadata/properties" xmlns:ns2="cb4efc23-cbea-429c-95ad-f66483036327" xmlns:ns3="d0d1bc6d-f048-4684-a59c-1a2d756c80be" targetNamespace="http://schemas.microsoft.com/office/2006/metadata/properties" ma:root="true" ma:fieldsID="afb5ad23552bcb31afc653fc75a33441" ns2:_="" ns3:_="">
    <xsd:import namespace="cb4efc23-cbea-429c-95ad-f66483036327"/>
    <xsd:import namespace="d0d1bc6d-f048-4684-a59c-1a2d756c8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4efc23-cbea-429c-95ad-f664830363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d1bc6d-f048-4684-a59c-1a2d756c8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DF59BA-7D44-4FE6-99E1-E06A46E243ED}"/>
</file>

<file path=customXml/itemProps2.xml><?xml version="1.0" encoding="utf-8"?>
<ds:datastoreItem xmlns:ds="http://schemas.openxmlformats.org/officeDocument/2006/customXml" ds:itemID="{5354ECD7-1D34-49FB-BD70-4BFD94ECF4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AF457D-700B-4075-B2F9-7B1AA160E43A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0f2d3a78-3b2f-46a8-9bb4-3313d07095ff"/>
    <ds:schemaRef ds:uri="7a030247-bcf2-4dab-b291-840fc3fe1848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3881</TotalTime>
  <Words>421</Words>
  <Application>Microsoft Office PowerPoint</Application>
  <PresentationFormat>Panorámica</PresentationFormat>
  <Paragraphs>143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 Martinez Cedres</dc:creator>
  <cp:lastModifiedBy>Ana Vega</cp:lastModifiedBy>
  <cp:revision>4</cp:revision>
  <cp:lastPrinted>2020-01-20T08:56:54Z</cp:lastPrinted>
  <dcterms:created xsi:type="dcterms:W3CDTF">2019-07-31T11:06:42Z</dcterms:created>
  <dcterms:modified xsi:type="dcterms:W3CDTF">2022-03-15T15:08:11Z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0x010100F3671DA0BFC7C648ABECC1FF189449F0</vt:lpwstr>
  </property>
</Properties>
</file>