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90" r:id="rId6"/>
    <p:sldId id="267" r:id="rId7"/>
    <p:sldId id="268" r:id="rId8"/>
  </p:sldIdLst>
  <p:sldSz cx="9144000" cy="6858000" type="screen4x3"/>
  <p:notesSz cx="7104063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Miguel Matz Falero" initials="JMMF" lastIdx="1" clrIdx="0">
    <p:extLst>
      <p:ext uri="{19B8F6BF-5375-455C-9EA6-DF929625EA0E}">
        <p15:presenceInfo xmlns:p15="http://schemas.microsoft.com/office/powerpoint/2012/main" userId="S::juanmiguel@webtenerife.com::e6c2cf1b-a861-457c-9592-523bc5838f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65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Miguel Matz Falero" userId="e6c2cf1b-a861-457c-9592-523bc5838fde" providerId="ADAL" clId="{106A9B02-75C1-4C7F-9D8B-397B531E895E}"/>
    <pc:docChg chg="delSld">
      <pc:chgData name="Juan Miguel Matz Falero" userId="e6c2cf1b-a861-457c-9592-523bc5838fde" providerId="ADAL" clId="{106A9B02-75C1-4C7F-9D8B-397B531E895E}" dt="2025-02-24T08:55:36.485" v="7" actId="47"/>
      <pc:docMkLst>
        <pc:docMk/>
      </pc:docMkLst>
      <pc:sldChg chg="del">
        <pc:chgData name="Juan Miguel Matz Falero" userId="e6c2cf1b-a861-457c-9592-523bc5838fde" providerId="ADAL" clId="{106A9B02-75C1-4C7F-9D8B-397B531E895E}" dt="2025-02-24T08:54:20.004" v="2" actId="47"/>
        <pc:sldMkLst>
          <pc:docMk/>
          <pc:sldMk cId="2815508333" sldId="258"/>
        </pc:sldMkLst>
      </pc:sldChg>
      <pc:sldChg chg="del">
        <pc:chgData name="Juan Miguel Matz Falero" userId="e6c2cf1b-a861-457c-9592-523bc5838fde" providerId="ADAL" clId="{106A9B02-75C1-4C7F-9D8B-397B531E895E}" dt="2025-02-24T08:55:36.485" v="7" actId="47"/>
        <pc:sldMkLst>
          <pc:docMk/>
          <pc:sldMk cId="3933332447" sldId="260"/>
        </pc:sldMkLst>
      </pc:sldChg>
      <pc:sldChg chg="del">
        <pc:chgData name="Juan Miguel Matz Falero" userId="e6c2cf1b-a861-457c-9592-523bc5838fde" providerId="ADAL" clId="{106A9B02-75C1-4C7F-9D8B-397B531E895E}" dt="2025-02-24T08:54:17.823" v="1" actId="47"/>
        <pc:sldMkLst>
          <pc:docMk/>
          <pc:sldMk cId="3645919933" sldId="261"/>
        </pc:sldMkLst>
      </pc:sldChg>
      <pc:sldChg chg="del">
        <pc:chgData name="Juan Miguel Matz Falero" userId="e6c2cf1b-a861-457c-9592-523bc5838fde" providerId="ADAL" clId="{106A9B02-75C1-4C7F-9D8B-397B531E895E}" dt="2025-02-24T08:54:48.312" v="4" actId="47"/>
        <pc:sldMkLst>
          <pc:docMk/>
          <pc:sldMk cId="2463692070" sldId="262"/>
        </pc:sldMkLst>
      </pc:sldChg>
      <pc:sldChg chg="del">
        <pc:chgData name="Juan Miguel Matz Falero" userId="e6c2cf1b-a861-457c-9592-523bc5838fde" providerId="ADAL" clId="{106A9B02-75C1-4C7F-9D8B-397B531E895E}" dt="2025-02-24T08:54:41.435" v="3" actId="47"/>
        <pc:sldMkLst>
          <pc:docMk/>
          <pc:sldMk cId="94438186" sldId="265"/>
        </pc:sldMkLst>
      </pc:sldChg>
      <pc:sldChg chg="del">
        <pc:chgData name="Juan Miguel Matz Falero" userId="e6c2cf1b-a861-457c-9592-523bc5838fde" providerId="ADAL" clId="{106A9B02-75C1-4C7F-9D8B-397B531E895E}" dt="2025-02-24T08:54:41.435" v="3" actId="47"/>
        <pc:sldMkLst>
          <pc:docMk/>
          <pc:sldMk cId="3609610168" sldId="266"/>
        </pc:sldMkLst>
      </pc:sldChg>
      <pc:sldChg chg="del">
        <pc:chgData name="Juan Miguel Matz Falero" userId="e6c2cf1b-a861-457c-9592-523bc5838fde" providerId="ADAL" clId="{106A9B02-75C1-4C7F-9D8B-397B531E895E}" dt="2025-02-24T08:55:02.064" v="5" actId="47"/>
        <pc:sldMkLst>
          <pc:docMk/>
          <pc:sldMk cId="2940943353" sldId="269"/>
        </pc:sldMkLst>
      </pc:sldChg>
      <pc:sldChg chg="del">
        <pc:chgData name="Juan Miguel Matz Falero" userId="e6c2cf1b-a861-457c-9592-523bc5838fde" providerId="ADAL" clId="{106A9B02-75C1-4C7F-9D8B-397B531E895E}" dt="2025-02-24T08:55:02.064" v="5" actId="47"/>
        <pc:sldMkLst>
          <pc:docMk/>
          <pc:sldMk cId="950824921" sldId="270"/>
        </pc:sldMkLst>
      </pc:sldChg>
      <pc:sldChg chg="del">
        <pc:chgData name="Juan Miguel Matz Falero" userId="e6c2cf1b-a861-457c-9592-523bc5838fde" providerId="ADAL" clId="{106A9B02-75C1-4C7F-9D8B-397B531E895E}" dt="2025-02-24T08:55:02.064" v="5" actId="47"/>
        <pc:sldMkLst>
          <pc:docMk/>
          <pc:sldMk cId="2576920742" sldId="271"/>
        </pc:sldMkLst>
      </pc:sldChg>
      <pc:sldChg chg="del">
        <pc:chgData name="Juan Miguel Matz Falero" userId="e6c2cf1b-a861-457c-9592-523bc5838fde" providerId="ADAL" clId="{106A9B02-75C1-4C7F-9D8B-397B531E895E}" dt="2025-02-24T08:55:02.064" v="5" actId="47"/>
        <pc:sldMkLst>
          <pc:docMk/>
          <pc:sldMk cId="2227832840" sldId="275"/>
        </pc:sldMkLst>
      </pc:sldChg>
      <pc:sldChg chg="del">
        <pc:chgData name="Juan Miguel Matz Falero" userId="e6c2cf1b-a861-457c-9592-523bc5838fde" providerId="ADAL" clId="{106A9B02-75C1-4C7F-9D8B-397B531E895E}" dt="2025-02-24T08:55:06.740" v="6" actId="47"/>
        <pc:sldMkLst>
          <pc:docMk/>
          <pc:sldMk cId="712848406" sldId="276"/>
        </pc:sldMkLst>
      </pc:sldChg>
      <pc:sldChg chg="del">
        <pc:chgData name="Juan Miguel Matz Falero" userId="e6c2cf1b-a861-457c-9592-523bc5838fde" providerId="ADAL" clId="{106A9B02-75C1-4C7F-9D8B-397B531E895E}" dt="2025-02-24T08:54:48.312" v="4" actId="47"/>
        <pc:sldMkLst>
          <pc:docMk/>
          <pc:sldMk cId="2750308319" sldId="280"/>
        </pc:sldMkLst>
      </pc:sldChg>
      <pc:sldChg chg="del">
        <pc:chgData name="Juan Miguel Matz Falero" userId="e6c2cf1b-a861-457c-9592-523bc5838fde" providerId="ADAL" clId="{106A9B02-75C1-4C7F-9D8B-397B531E895E}" dt="2025-02-24T08:54:41.435" v="3" actId="47"/>
        <pc:sldMkLst>
          <pc:docMk/>
          <pc:sldMk cId="1238862515" sldId="284"/>
        </pc:sldMkLst>
      </pc:sldChg>
      <pc:sldChg chg="del">
        <pc:chgData name="Juan Miguel Matz Falero" userId="e6c2cf1b-a861-457c-9592-523bc5838fde" providerId="ADAL" clId="{106A9B02-75C1-4C7F-9D8B-397B531E895E}" dt="2025-02-24T08:54:48.312" v="4" actId="47"/>
        <pc:sldMkLst>
          <pc:docMk/>
          <pc:sldMk cId="503050203" sldId="285"/>
        </pc:sldMkLst>
      </pc:sldChg>
      <pc:sldChg chg="del">
        <pc:chgData name="Juan Miguel Matz Falero" userId="e6c2cf1b-a861-457c-9592-523bc5838fde" providerId="ADAL" clId="{106A9B02-75C1-4C7F-9D8B-397B531E895E}" dt="2025-02-24T08:55:02.064" v="5" actId="47"/>
        <pc:sldMkLst>
          <pc:docMk/>
          <pc:sldMk cId="4151687558" sldId="286"/>
        </pc:sldMkLst>
      </pc:sldChg>
      <pc:sldChg chg="del">
        <pc:chgData name="Juan Miguel Matz Falero" userId="e6c2cf1b-a861-457c-9592-523bc5838fde" providerId="ADAL" clId="{106A9B02-75C1-4C7F-9D8B-397B531E895E}" dt="2025-02-24T08:54:16.420" v="0" actId="47"/>
        <pc:sldMkLst>
          <pc:docMk/>
          <pc:sldMk cId="3765764268" sldId="288"/>
        </pc:sldMkLst>
      </pc:sldChg>
      <pc:sldChg chg="del">
        <pc:chgData name="Juan Miguel Matz Falero" userId="e6c2cf1b-a861-457c-9592-523bc5838fde" providerId="ADAL" clId="{106A9B02-75C1-4C7F-9D8B-397B531E895E}" dt="2025-02-24T08:55:06.740" v="6" actId="47"/>
        <pc:sldMkLst>
          <pc:docMk/>
          <pc:sldMk cId="1369428126" sldId="289"/>
        </pc:sldMkLst>
      </pc:sldChg>
      <pc:sldChg chg="del">
        <pc:chgData name="Juan Miguel Matz Falero" userId="e6c2cf1b-a861-457c-9592-523bc5838fde" providerId="ADAL" clId="{106A9B02-75C1-4C7F-9D8B-397B531E895E}" dt="2025-02-24T08:54:41.435" v="3" actId="47"/>
        <pc:sldMkLst>
          <pc:docMk/>
          <pc:sldMk cId="3258618426" sldId="29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24/02/2025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13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24/02/2025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39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24/02/2025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06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24/02/2025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96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24/02/2025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89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24/02/2025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343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24/02/2025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873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24/02/2025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65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24/02/2025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4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24/02/2025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22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24/02/2025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583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7A3A-0A8C-486C-8168-33722E081766}" type="datetimeFigureOut">
              <a:rPr lang="es-ES" smtClean="0"/>
              <a:t>24/02/2025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23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9552" y="1714488"/>
            <a:ext cx="7772400" cy="314327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>
                <a:solidFill>
                  <a:srgbClr val="FF8000"/>
                </a:solidFill>
                <a:latin typeface="Frutiger LT 45 Light" pitchFamily="34" charset="0"/>
                <a:ea typeface="+mj-ea"/>
                <a:cs typeface="+mj-cs"/>
              </a:rPr>
              <a:t>PRESENTACIÓN DEL PRESUPUESTO MARCO PARA EL EJERCICIO 2024 </a:t>
            </a:r>
            <a:br>
              <a:rPr kumimoji="0" lang="es-ES" sz="4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lang="es-ES" sz="4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Frutiger LT 45 Light" pitchFamily="34" charset="0"/>
                <a:ea typeface="+mj-ea"/>
                <a:cs typeface="+mj-cs"/>
              </a:rPr>
              <a:t>Turismo de Tenerife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978BE98B-D4CB-400E-B568-C0746B5E16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661248"/>
            <a:ext cx="1818005" cy="493395"/>
          </a:xfrm>
          <a:prstGeom prst="rect">
            <a:avLst/>
          </a:prstGeom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8EA110CE-5578-453F-AC2B-CAD8D6BE0EE0}"/>
              </a:ext>
            </a:extLst>
          </p:cNvPr>
          <p:cNvGrpSpPr/>
          <p:nvPr/>
        </p:nvGrpSpPr>
        <p:grpSpPr>
          <a:xfrm>
            <a:off x="5600708" y="5510753"/>
            <a:ext cx="2707005" cy="643890"/>
            <a:chOff x="0" y="0"/>
            <a:chExt cx="2707005" cy="645795"/>
          </a:xfrm>
        </p:grpSpPr>
        <p:pic>
          <p:nvPicPr>
            <p:cNvPr id="10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52C82547-A530-48F4-B8E6-3E9F1BF43C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1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5DFC54D6-50B6-443B-B976-99FCD17F9E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122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259505"/>
              </p:ext>
            </p:extLst>
          </p:nvPr>
        </p:nvGraphicFramePr>
        <p:xfrm>
          <a:off x="1115616" y="1700808"/>
          <a:ext cx="7488832" cy="2736304"/>
        </p:xfrm>
        <a:graphic>
          <a:graphicData uri="http://schemas.openxmlformats.org/drawingml/2006/table">
            <a:tbl>
              <a:tblPr/>
              <a:tblGrid>
                <a:gridCol w="21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8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7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5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34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PREVISIÓN DE RESULTADOS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sng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sng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sng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VARIACIÓN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sng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VAR. 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367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ingresos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19.688.301,40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19.983.589,57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295.288,17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+1%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123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gastos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19.688.301,40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19.983.589,57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295.288,17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+1%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402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Resultado</a:t>
                      </a: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500" b="0" i="0" u="none" strike="noStrike" dirty="0">
                        <a:solidFill>
                          <a:srgbClr val="FFFF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16F61A59-A027-4FA9-8E21-52CDDC136A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661248"/>
            <a:ext cx="1818005" cy="49339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48E2D68A-0959-46A8-8071-507C961834BA}"/>
              </a:ext>
            </a:extLst>
          </p:cNvPr>
          <p:cNvGrpSpPr/>
          <p:nvPr/>
        </p:nvGrpSpPr>
        <p:grpSpPr>
          <a:xfrm>
            <a:off x="5600708" y="5510753"/>
            <a:ext cx="2707005" cy="643890"/>
            <a:chOff x="0" y="0"/>
            <a:chExt cx="2707005" cy="645795"/>
          </a:xfrm>
        </p:grpSpPr>
        <p:pic>
          <p:nvPicPr>
            <p:cNvPr id="6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69910734-98A6-40F3-B32D-89FECC0363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93C80F82-98A9-4669-9C67-30F2C0B3F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2643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F151DFFD-3897-4EF0-8E3F-FFB6173910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031949"/>
            <a:ext cx="1818005" cy="49339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BA10A305-D18E-48A5-83BA-0D0436E16703}"/>
              </a:ext>
            </a:extLst>
          </p:cNvPr>
          <p:cNvGrpSpPr/>
          <p:nvPr/>
        </p:nvGrpSpPr>
        <p:grpSpPr>
          <a:xfrm>
            <a:off x="5528700" y="5881454"/>
            <a:ext cx="2707005" cy="64389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DAD600BE-F27A-4C53-972E-3CDC7B6B26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15EEF4AD-A053-466C-BEF7-8966B550FD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45F302A-ED73-1626-F070-4493FA96B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692858"/>
              </p:ext>
            </p:extLst>
          </p:nvPr>
        </p:nvGraphicFramePr>
        <p:xfrm>
          <a:off x="775830" y="702672"/>
          <a:ext cx="7526198" cy="4756567"/>
        </p:xfrm>
        <a:graphic>
          <a:graphicData uri="http://schemas.openxmlformats.org/drawingml/2006/table">
            <a:tbl>
              <a:tblPr/>
              <a:tblGrid>
                <a:gridCol w="3479616">
                  <a:extLst>
                    <a:ext uri="{9D8B030D-6E8A-4147-A177-3AD203B41FA5}">
                      <a16:colId xmlns:a16="http://schemas.microsoft.com/office/drawing/2014/main" val="804481435"/>
                    </a:ext>
                  </a:extLst>
                </a:gridCol>
                <a:gridCol w="993117">
                  <a:extLst>
                    <a:ext uri="{9D8B030D-6E8A-4147-A177-3AD203B41FA5}">
                      <a16:colId xmlns:a16="http://schemas.microsoft.com/office/drawing/2014/main" val="2621353056"/>
                    </a:ext>
                  </a:extLst>
                </a:gridCol>
                <a:gridCol w="993117">
                  <a:extLst>
                    <a:ext uri="{9D8B030D-6E8A-4147-A177-3AD203B41FA5}">
                      <a16:colId xmlns:a16="http://schemas.microsoft.com/office/drawing/2014/main" val="3603749272"/>
                    </a:ext>
                  </a:extLst>
                </a:gridCol>
                <a:gridCol w="1200634">
                  <a:extLst>
                    <a:ext uri="{9D8B030D-6E8A-4147-A177-3AD203B41FA5}">
                      <a16:colId xmlns:a16="http://schemas.microsoft.com/office/drawing/2014/main" val="1607106881"/>
                    </a:ext>
                  </a:extLst>
                </a:gridCol>
                <a:gridCol w="859714">
                  <a:extLst>
                    <a:ext uri="{9D8B030D-6E8A-4147-A177-3AD203B41FA5}">
                      <a16:colId xmlns:a16="http://schemas.microsoft.com/office/drawing/2014/main" val="2777404092"/>
                    </a:ext>
                  </a:extLst>
                </a:gridCol>
              </a:tblGrid>
              <a:tr h="18981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MARCO PARA 2024 DE SPET, TURISMO DE TENERIFE, S.A.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4907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9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479634"/>
                  </a:ext>
                </a:extLst>
              </a:tr>
              <a:tr h="18981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GASTOS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391891"/>
                  </a:ext>
                </a:extLst>
              </a:tr>
              <a:tr h="200982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9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113645"/>
                  </a:ext>
                </a:extLst>
              </a:tr>
              <a:tr h="36846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CONCEPTO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2024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VARIACIÓN €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VAR.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03461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9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925811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FUNCIONAMIENTO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900" b="0" i="0" u="sng" strike="noStrike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048197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 GENERALES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526.492,00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437.654,66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-88.837,34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605532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DOTACIÓN AMORTIZACIÓN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99.588,10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117.006,21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17.418,11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6139713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809941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Sueldos y salarios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2.097.492,00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2.261.071,72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163.579,72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182590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Seguridad Social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640.114,50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708.771,75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68.657,25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209906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Productividad y tareas específicas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384960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 DE PERSONAL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2.737.606,50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2.969.843,47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232.236,97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2060"/>
                          </a:solidFill>
                          <a:effectLst/>
                          <a:latin typeface="Frutiger LT 45 Light" panose="020B0403030504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233133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1143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707588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FUNCIONAMIENTO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3.363.686,60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3.524.504,34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160.817,74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403494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FF99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240424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563643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333787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PROMOCIÓN EQUIPOS DEPORTIVOS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5.550.000,00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6.300.000,00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750.000,00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27177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58532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EJECUCIÓN DE ACCIONES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10.774.614,80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10.159.085,23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-615.529,57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-6%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65474"/>
                  </a:ext>
                </a:extLst>
              </a:tr>
              <a:tr h="189816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09238"/>
                  </a:ext>
                </a:extLst>
              </a:tr>
              <a:tr h="200982"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sng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19.688.301,40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19.983.589,57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295.288,17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847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96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3568" y="1412776"/>
            <a:ext cx="7628384" cy="29992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>
                <a:ln>
                  <a:noFill/>
                </a:ln>
                <a:solidFill>
                  <a:srgbClr val="FF8000"/>
                </a:solidFill>
                <a:effectLst/>
                <a:uLnTx/>
                <a:uFillTx/>
                <a:latin typeface="Frutiger LT 45 Light" pitchFamily="34" charset="0"/>
                <a:ea typeface="+mj-ea"/>
                <a:cs typeface="+mj-cs"/>
              </a:rPr>
              <a:t>MUCHAS</a:t>
            </a:r>
            <a:r>
              <a:rPr kumimoji="0" lang="es-ES" sz="3200" b="1" i="0" u="none" strike="noStrike" kern="1200" cap="none" spc="0" normalizeH="0" noProof="0">
                <a:ln>
                  <a:noFill/>
                </a:ln>
                <a:solidFill>
                  <a:srgbClr val="FF8000"/>
                </a:solidFill>
                <a:effectLst/>
                <a:uLnTx/>
                <a:uFillTx/>
                <a:latin typeface="Frutiger LT 45 Light" pitchFamily="34" charset="0"/>
                <a:ea typeface="+mj-ea"/>
                <a:cs typeface="+mj-cs"/>
              </a:rPr>
              <a:t> GRACIAS POR SU ATENCIÓN</a:t>
            </a:r>
            <a:br>
              <a:rPr kumimoji="0" lang="es-ES" sz="4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440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Frutiger LT 45 Light" pitchFamily="34" charset="0"/>
                <a:ea typeface="+mj-ea"/>
                <a:cs typeface="+mj-cs"/>
              </a:rPr>
              <a:t>Turismo de Tenerife</a:t>
            </a:r>
            <a:endParaRPr kumimoji="0" lang="es-ES" sz="4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4E625412-2A29-4F1E-AD4E-8248FD504F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29" y="5805264"/>
            <a:ext cx="1818005" cy="49339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8BF22076-8A3E-4F53-9A12-05FD6B7CDDE9}"/>
              </a:ext>
            </a:extLst>
          </p:cNvPr>
          <p:cNvGrpSpPr/>
          <p:nvPr/>
        </p:nvGrpSpPr>
        <p:grpSpPr>
          <a:xfrm>
            <a:off x="5602737" y="5654769"/>
            <a:ext cx="2707005" cy="64389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66645882-BBF9-4071-B119-22CFEE0ECD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FB08F362-96B4-4CBF-B15E-94F2EB8B4D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42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3671DA0BFC7C648ABECC1FF189449F0" ma:contentTypeVersion="18" ma:contentTypeDescription="Crear nuevo documento." ma:contentTypeScope="" ma:versionID="e4652e3513c6bb092bdc62c80b15166b">
  <xsd:schema xmlns:xsd="http://www.w3.org/2001/XMLSchema" xmlns:xs="http://www.w3.org/2001/XMLSchema" xmlns:p="http://schemas.microsoft.com/office/2006/metadata/properties" xmlns:ns2="cb4efc23-cbea-429c-95ad-f66483036327" xmlns:ns3="d0d1bc6d-f048-4684-a59c-1a2d756c80be" targetNamespace="http://schemas.microsoft.com/office/2006/metadata/properties" ma:root="true" ma:fieldsID="aa7ee13b57518ba10cfce9441e3a6a3d" ns2:_="" ns3:_="">
    <xsd:import namespace="cb4efc23-cbea-429c-95ad-f66483036327"/>
    <xsd:import namespace="d0d1bc6d-f048-4684-a59c-1a2d756c8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efc23-cbea-429c-95ad-f664830363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f3325280-2aef-4f39-8940-b77a215173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d1bc6d-f048-4684-a59c-1a2d756c8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6355db5-dc56-4116-9f07-999c893e2cf8}" ma:internalName="TaxCatchAll" ma:showField="CatchAllData" ma:web="d0d1bc6d-f048-4684-a59c-1a2d756c8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0d1bc6d-f048-4684-a59c-1a2d756c80be" xsi:nil="true"/>
    <lcf76f155ced4ddcb4097134ff3c332f xmlns="cb4efc23-cbea-429c-95ad-f6648303632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DBBA2E5-439F-4C10-9BCF-58B8C92C9C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080DDE-DEF3-4CD6-AFE2-35EE6699B4BE}"/>
</file>

<file path=customXml/itemProps3.xml><?xml version="1.0" encoding="utf-8"?>
<ds:datastoreItem xmlns:ds="http://schemas.openxmlformats.org/officeDocument/2006/customXml" ds:itemID="{9CEE3CBF-0E4E-4440-93EA-7CDA12610939}">
  <ds:schemaRefs>
    <ds:schemaRef ds:uri="9c59f122-ab66-42f1-8bb5-a3979aa14479"/>
    <ds:schemaRef ds:uri="e0515e28-181c-46ff-9191-47e0049ac0c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217</Words>
  <Application>Microsoft Office PowerPoint</Application>
  <PresentationFormat>Presentación en pantalla (4:3)</PresentationFormat>
  <Paragraphs>124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Frutiger LT 45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Carmelo Ortiz</dc:creator>
  <cp:lastModifiedBy>Juan Miguel Matz Falero</cp:lastModifiedBy>
  <cp:revision>2</cp:revision>
  <cp:lastPrinted>2017-11-09T10:38:26Z</cp:lastPrinted>
  <dcterms:created xsi:type="dcterms:W3CDTF">2015-12-23T13:13:15Z</dcterms:created>
  <dcterms:modified xsi:type="dcterms:W3CDTF">2025-02-24T08:55:39Z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0x010100F3671DA0BFC7C648ABECC1FF189449F0</vt:lpwstr>
  </property>
  <property fmtid="{D5CDD505-2E9C-101B-9397-08002B2CF9AE}" pid="3" name="MediaServiceImageTags">
    <vt:lpwstr/>
  </property>
</Properties>
</file>